
<file path=[Content_Types].xml><?xml version="1.0" encoding="utf-8"?>
<Types xmlns="http://schemas.openxmlformats.org/package/2006/content-types">
  <Default Extension="jpeg" ContentType="image/jpeg"/>
  <Default Extension="xlsx" ContentType="application/vnd.openxmlformats-officedocument.spreadsheetml.sheet"/>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olors1.xml" ContentType="application/vnd.ms-office.chartcolorstyle+xml"/>
  <Override PartName="/ppt/charts/colors2.xml" ContentType="application/vnd.ms-office.chartcolorstyle+xml"/>
  <Override PartName="/ppt/charts/colors3.xml" ContentType="application/vnd.ms-office.chartcolorstyle+xml"/>
  <Override PartName="/ppt/charts/colors4.xml" ContentType="application/vnd.ms-office.chartcolorstyle+xml"/>
  <Override PartName="/ppt/charts/style1.xml" ContentType="application/vnd.ms-office.chartstyle+xml"/>
  <Override PartName="/ppt/charts/style2.xml" ContentType="application/vnd.ms-office.chartstyle+xml"/>
  <Override PartName="/ppt/charts/style3.xml" ContentType="application/vnd.ms-office.chartstyle+xml"/>
  <Override PartName="/ppt/charts/style4.xml" ContentType="application/vnd.ms-office.chartstyle+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25"/>
  </p:notesMasterIdLst>
  <p:handoutMasterIdLst>
    <p:handoutMasterId r:id="rId26"/>
  </p:handoutMasterIdLst>
  <p:sldIdLst>
    <p:sldId id="260" r:id="rId3"/>
    <p:sldId id="271" r:id="rId4"/>
    <p:sldId id="257" r:id="rId5"/>
    <p:sldId id="272" r:id="rId6"/>
    <p:sldId id="273" r:id="rId7"/>
    <p:sldId id="296" r:id="rId8"/>
    <p:sldId id="303" r:id="rId9"/>
    <p:sldId id="265" r:id="rId10"/>
    <p:sldId id="266" r:id="rId11"/>
    <p:sldId id="267" r:id="rId12"/>
    <p:sldId id="268" r:id="rId13"/>
    <p:sldId id="269" r:id="rId14"/>
    <p:sldId id="274" r:id="rId15"/>
    <p:sldId id="276" r:id="rId16"/>
    <p:sldId id="277" r:id="rId17"/>
    <p:sldId id="302" r:id="rId18"/>
    <p:sldId id="279" r:id="rId19"/>
    <p:sldId id="333" r:id="rId20"/>
    <p:sldId id="334" r:id="rId21"/>
    <p:sldId id="335" r:id="rId22"/>
    <p:sldId id="337" r:id="rId23"/>
    <p:sldId id="355" r:id="rId24"/>
  </p:sldIdLst>
  <p:sldSz cx="12192000" cy="6858000"/>
  <p:notesSz cx="6858000" cy="9144000"/>
  <p:embeddedFontLst>
    <p:embeddedFont>
      <p:font typeface="方正字迹-曾正国楷体" panose="02010600010101010101" pitchFamily="2" charset="-122"/>
      <p:regular r:id="rId30"/>
    </p:embeddedFont>
    <p:embeddedFont>
      <p:font typeface="Calibri" panose="020F0502020204030204" pitchFamily="34" charset="0"/>
      <p:regular r:id="rId31"/>
      <p:bold r:id="rId32"/>
      <p:italic r:id="rId33"/>
      <p:boldItalic r:id="rId34"/>
    </p:embeddedFont>
    <p:embeddedFont>
      <p:font typeface="Calibri Light" panose="020F0302020204030204" charset="0"/>
      <p:regular r:id="rId35"/>
      <p:italic r:id="rId3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83F1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944" autoAdjust="0"/>
    <p:restoredTop sz="94660"/>
  </p:normalViewPr>
  <p:slideViewPr>
    <p:cSldViewPr snapToGrid="0">
      <p:cViewPr>
        <p:scale>
          <a:sx n="50" d="100"/>
          <a:sy n="50" d="100"/>
        </p:scale>
        <p:origin x="1584" y="276"/>
      </p:cViewPr>
      <p:guideLst/>
    </p:cSldViewPr>
  </p:slideViewPr>
  <p:notesTextViewPr>
    <p:cViewPr>
      <p:scale>
        <a:sx n="1" d="1"/>
        <a:sy n="1" d="1"/>
      </p:scale>
      <p:origin x="0" y="0"/>
    </p:cViewPr>
  </p:notesTextViewPr>
  <p:sorterViewPr>
    <p:cViewPr>
      <p:scale>
        <a:sx n="100" d="100"/>
        <a:sy n="100" d="100"/>
      </p:scale>
      <p:origin x="0" y="-22368"/>
    </p:cViewPr>
  </p:sorterViewPr>
  <p:notesViewPr>
    <p:cSldViewPr snapToGrid="0">
      <p:cViewPr varScale="1">
        <p:scale>
          <a:sx n="57" d="100"/>
          <a:sy n="57" d="100"/>
        </p:scale>
        <p:origin x="2022" y="42"/>
      </p:cViewPr>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6" Type="http://schemas.openxmlformats.org/officeDocument/2006/relationships/font" Target="fonts/font7.fntdata"/><Relationship Id="rId35" Type="http://schemas.openxmlformats.org/officeDocument/2006/relationships/font" Target="fonts/font6.fntdata"/><Relationship Id="rId34" Type="http://schemas.openxmlformats.org/officeDocument/2006/relationships/font" Target="fonts/font5.fntdata"/><Relationship Id="rId33" Type="http://schemas.openxmlformats.org/officeDocument/2006/relationships/font" Target="fonts/font4.fntdata"/><Relationship Id="rId32" Type="http://schemas.openxmlformats.org/officeDocument/2006/relationships/font" Target="fonts/font3.fntdata"/><Relationship Id="rId31" Type="http://schemas.openxmlformats.org/officeDocument/2006/relationships/font" Target="fonts/font2.fntdata"/><Relationship Id="rId30" Type="http://schemas.openxmlformats.org/officeDocument/2006/relationships/font" Target="fonts/font1.fntdata"/><Relationship Id="rId3" Type="http://schemas.openxmlformats.org/officeDocument/2006/relationships/slide" Target="slides/slide1.xml"/><Relationship Id="rId29" Type="http://schemas.openxmlformats.org/officeDocument/2006/relationships/tableStyles" Target="tableStyles.xml"/><Relationship Id="rId28" Type="http://schemas.openxmlformats.org/officeDocument/2006/relationships/viewProps" Target="viewProps.xml"/><Relationship Id="rId27" Type="http://schemas.openxmlformats.org/officeDocument/2006/relationships/presProps" Target="presProps.xml"/><Relationship Id="rId26" Type="http://schemas.openxmlformats.org/officeDocument/2006/relationships/handoutMaster" Target="handoutMasters/handoutMaster1.xml"/><Relationship Id="rId25" Type="http://schemas.openxmlformats.org/officeDocument/2006/relationships/notesMaster" Target="notesMasters/notesMaster1.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Workbook1.xlsx"/></Relationships>
</file>

<file path=ppt/charts/_rels/chart2.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package" Target="../embeddings/Workbook2.xlsx"/></Relationships>
</file>

<file path=ppt/charts/_rels/chart3.xml.rels><?xml version="1.0" encoding="UTF-8" standalone="yes"?>
<Relationships xmlns="http://schemas.openxmlformats.org/package/2006/relationships"><Relationship Id="rId3" Type="http://schemas.microsoft.com/office/2011/relationships/chartColorStyle" Target="colors3.xml"/><Relationship Id="rId2" Type="http://schemas.microsoft.com/office/2011/relationships/chartStyle" Target="style3.xml"/><Relationship Id="rId1" Type="http://schemas.openxmlformats.org/officeDocument/2006/relationships/package" Target="../embeddings/Workbook3.xlsx"/></Relationships>
</file>

<file path=ppt/charts/_rels/chart4.xml.rels><?xml version="1.0" encoding="UTF-8" standalone="yes"?>
<Relationships xmlns="http://schemas.openxmlformats.org/package/2006/relationships"><Relationship Id="rId3" Type="http://schemas.microsoft.com/office/2011/relationships/chartColorStyle" Target="colors4.xml"/><Relationship Id="rId2" Type="http://schemas.microsoft.com/office/2011/relationships/chartStyle" Target="style4.xml"/><Relationship Id="rId1" Type="http://schemas.openxmlformats.org/officeDocument/2006/relationships/package" Target="../embeddings/Workbook4.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Series 1</c:v>
                </c:pt>
              </c:strCache>
            </c:strRef>
          </c:tx>
          <c:spPr/>
          <c:explosion val="0"/>
          <c:dPt>
            <c:idx val="0"/>
            <c:bubble3D val="0"/>
            <c:spPr>
              <a:solidFill>
                <a:schemeClr val="tx1">
                  <a:lumMod val="65000"/>
                  <a:lumOff val="35000"/>
                </a:schemeClr>
              </a:solidFill>
              <a:ln>
                <a:noFill/>
              </a:ln>
              <a:effectLst/>
            </c:spPr>
          </c:dPt>
          <c:dPt>
            <c:idx val="1"/>
            <c:bubble3D val="0"/>
            <c:spPr>
              <a:solidFill>
                <a:schemeClr val="bg1">
                  <a:lumMod val="65000"/>
                </a:schemeClr>
              </a:solidFill>
              <a:ln>
                <a:noFill/>
              </a:ln>
              <a:effectLst/>
            </c:spPr>
          </c:dPt>
          <c:dPt>
            <c:idx val="2"/>
            <c:bubble3D val="0"/>
            <c:spPr>
              <a:solidFill>
                <a:schemeClr val="bg1">
                  <a:lumMod val="85000"/>
                </a:schemeClr>
              </a:solidFill>
              <a:ln>
                <a:noFill/>
              </a:ln>
              <a:effectLst/>
            </c:spPr>
          </c:dPt>
          <c:dPt>
            <c:idx val="3"/>
            <c:bubble3D val="0"/>
            <c:spPr>
              <a:solidFill>
                <a:schemeClr val="accent2">
                  <a:lumMod val="50000"/>
                </a:schemeClr>
              </a:solidFill>
              <a:ln>
                <a:noFill/>
              </a:ln>
              <a:effectLst/>
            </c:spPr>
          </c:dPt>
          <c:dLbls>
            <c:delete val="1"/>
          </c:dLbls>
          <c:cat>
            <c:numRef>
              <c:f>Sheet1!$A$2:$A$5</c:f>
              <c:numCache>
                <c:formatCode>General</c:formatCode>
                <c:ptCount val="4"/>
                <c:pt idx="0">
                  <c:v>2014</c:v>
                </c:pt>
                <c:pt idx="1">
                  <c:v>2015</c:v>
                </c:pt>
                <c:pt idx="2">
                  <c:v>2016</c:v>
                </c:pt>
                <c:pt idx="3">
                  <c:v>2017</c:v>
                </c:pt>
              </c:numCache>
            </c:numRef>
          </c:cat>
          <c:val>
            <c:numRef>
              <c:f>Sheet1!$B$2:$B$5</c:f>
              <c:numCache>
                <c:formatCode>General</c:formatCode>
                <c:ptCount val="4"/>
                <c:pt idx="0">
                  <c:v>4.3</c:v>
                </c:pt>
                <c:pt idx="1">
                  <c:v>2.5</c:v>
                </c:pt>
                <c:pt idx="2">
                  <c:v>3.5</c:v>
                </c:pt>
                <c:pt idx="3">
                  <c:v>4.5</c:v>
                </c:pt>
              </c:numCache>
            </c:numRef>
          </c:val>
        </c:ser>
        <c:ser>
          <c:idx val="1"/>
          <c:order val="1"/>
          <c:tx>
            <c:strRef>
              <c:f>Sheet1!$C$1</c:f>
              <c:strCache>
                <c:ptCount val="1"/>
                <c:pt idx="0">
                  <c:v>Series 2</c:v>
                </c:pt>
              </c:strCache>
            </c:strRef>
          </c:tx>
          <c:spPr/>
          <c:explosion val="0"/>
          <c:dPt>
            <c:idx val="0"/>
            <c:bubble3D val="0"/>
            <c:spPr>
              <a:solidFill>
                <a:schemeClr val="accent1"/>
              </a:solidFill>
              <a:ln>
                <a:noFill/>
              </a:ln>
              <a:effectLst/>
            </c:spPr>
          </c:dPt>
          <c:dPt>
            <c:idx val="1"/>
            <c:bubble3D val="0"/>
            <c:spPr>
              <a:solidFill>
                <a:schemeClr val="accent3"/>
              </a:solidFill>
              <a:ln>
                <a:noFill/>
              </a:ln>
              <a:effectLst/>
            </c:spPr>
          </c:dPt>
          <c:dPt>
            <c:idx val="2"/>
            <c:bubble3D val="0"/>
            <c:spPr>
              <a:solidFill>
                <a:schemeClr val="accent5"/>
              </a:solidFill>
              <a:ln>
                <a:noFill/>
              </a:ln>
              <a:effectLst/>
            </c:spPr>
          </c:dPt>
          <c:dPt>
            <c:idx val="3"/>
            <c:bubble3D val="0"/>
            <c:spPr>
              <a:solidFill>
                <a:schemeClr val="accent1">
                  <a:lumMod val="60000"/>
                </a:schemeClr>
              </a:solidFill>
              <a:ln>
                <a:noFill/>
              </a:ln>
              <a:effectLst/>
            </c:spPr>
          </c:dPt>
          <c:dLbls>
            <c:delete val="1"/>
          </c:dLbls>
          <c:cat>
            <c:numRef>
              <c:f>Sheet1!$A$2:$A$5</c:f>
              <c:numCache>
                <c:formatCode>General</c:formatCode>
                <c:ptCount val="4"/>
                <c:pt idx="0">
                  <c:v>2014</c:v>
                </c:pt>
                <c:pt idx="1">
                  <c:v>2015</c:v>
                </c:pt>
                <c:pt idx="2">
                  <c:v>2016</c:v>
                </c:pt>
                <c:pt idx="3">
                  <c:v>2017</c:v>
                </c:pt>
              </c:numCache>
            </c:numRef>
          </c:cat>
          <c:val>
            <c:numRef>
              <c:f>Sheet1!$C$2:$C$5</c:f>
              <c:numCache>
                <c:formatCode>General</c:formatCode>
                <c:ptCount val="4"/>
                <c:pt idx="0">
                  <c:v>2.4</c:v>
                </c:pt>
                <c:pt idx="1">
                  <c:v>4.4</c:v>
                </c:pt>
                <c:pt idx="2">
                  <c:v>1.8</c:v>
                </c:pt>
                <c:pt idx="3">
                  <c:v>1</c:v>
                </c:pt>
              </c:numCache>
            </c:numRef>
          </c:val>
        </c:ser>
        <c:ser>
          <c:idx val="2"/>
          <c:order val="2"/>
          <c:tx>
            <c:strRef>
              <c:f>Sheet1!$D$1</c:f>
              <c:strCache>
                <c:ptCount val="1"/>
                <c:pt idx="0">
                  <c:v>Series 3</c:v>
                </c:pt>
              </c:strCache>
            </c:strRef>
          </c:tx>
          <c:spPr/>
          <c:explosion val="0"/>
          <c:dPt>
            <c:idx val="0"/>
            <c:bubble3D val="0"/>
            <c:spPr>
              <a:solidFill>
                <a:schemeClr val="accent1"/>
              </a:solidFill>
              <a:ln>
                <a:noFill/>
              </a:ln>
              <a:effectLst/>
            </c:spPr>
          </c:dPt>
          <c:dPt>
            <c:idx val="1"/>
            <c:bubble3D val="0"/>
            <c:spPr>
              <a:solidFill>
                <a:schemeClr val="accent3"/>
              </a:solidFill>
              <a:ln>
                <a:noFill/>
              </a:ln>
              <a:effectLst/>
            </c:spPr>
          </c:dPt>
          <c:dPt>
            <c:idx val="2"/>
            <c:bubble3D val="0"/>
            <c:spPr>
              <a:solidFill>
                <a:schemeClr val="accent5"/>
              </a:solidFill>
              <a:ln>
                <a:noFill/>
              </a:ln>
              <a:effectLst/>
            </c:spPr>
          </c:dPt>
          <c:dPt>
            <c:idx val="3"/>
            <c:bubble3D val="0"/>
            <c:spPr>
              <a:solidFill>
                <a:schemeClr val="accent1">
                  <a:lumMod val="60000"/>
                </a:schemeClr>
              </a:solidFill>
              <a:ln>
                <a:noFill/>
              </a:ln>
              <a:effectLst/>
            </c:spPr>
          </c:dPt>
          <c:dLbls>
            <c:delete val="1"/>
          </c:dLbls>
          <c:cat>
            <c:numRef>
              <c:f>Sheet1!$A$2:$A$5</c:f>
              <c:numCache>
                <c:formatCode>General</c:formatCode>
                <c:ptCount val="4"/>
                <c:pt idx="0">
                  <c:v>2014</c:v>
                </c:pt>
                <c:pt idx="1">
                  <c:v>2015</c:v>
                </c:pt>
                <c:pt idx="2">
                  <c:v>2016</c:v>
                </c:pt>
                <c:pt idx="3">
                  <c:v>2017</c:v>
                </c:pt>
              </c:numCache>
            </c:numRef>
          </c:cat>
          <c:val>
            <c:numRef>
              <c:f>Sheet1!$D$2:$D$5</c:f>
              <c:numCache>
                <c:formatCode>General</c:formatCode>
                <c:ptCount val="4"/>
                <c:pt idx="0">
                  <c:v>2</c:v>
                </c:pt>
                <c:pt idx="1">
                  <c:v>2</c:v>
                </c:pt>
                <c:pt idx="2">
                  <c:v>3</c:v>
                </c:pt>
                <c:pt idx="3">
                  <c:v>5</c:v>
                </c:pt>
              </c:numCache>
            </c:numRef>
          </c:val>
        </c:ser>
        <c:ser>
          <c:idx val="3"/>
          <c:order val="3"/>
          <c:tx>
            <c:strRef>
              <c:f>Sheet1!$E$1</c:f>
              <c:strCache>
                <c:ptCount val="1"/>
                <c:pt idx="0">
                  <c:v>series 4</c:v>
                </c:pt>
              </c:strCache>
            </c:strRef>
          </c:tx>
          <c:spPr/>
          <c:explosion val="0"/>
          <c:dPt>
            <c:idx val="0"/>
            <c:bubble3D val="0"/>
            <c:spPr>
              <a:solidFill>
                <a:schemeClr val="accent1"/>
              </a:solidFill>
              <a:ln>
                <a:noFill/>
              </a:ln>
              <a:effectLst/>
            </c:spPr>
          </c:dPt>
          <c:dPt>
            <c:idx val="1"/>
            <c:bubble3D val="0"/>
            <c:spPr>
              <a:solidFill>
                <a:schemeClr val="accent3"/>
              </a:solidFill>
              <a:ln>
                <a:noFill/>
              </a:ln>
              <a:effectLst/>
            </c:spPr>
          </c:dPt>
          <c:dPt>
            <c:idx val="2"/>
            <c:bubble3D val="0"/>
            <c:spPr>
              <a:solidFill>
                <a:schemeClr val="accent5"/>
              </a:solidFill>
              <a:ln>
                <a:noFill/>
              </a:ln>
              <a:effectLst/>
            </c:spPr>
          </c:dPt>
          <c:dPt>
            <c:idx val="3"/>
            <c:bubble3D val="0"/>
            <c:spPr>
              <a:solidFill>
                <a:schemeClr val="accent1">
                  <a:lumMod val="60000"/>
                </a:schemeClr>
              </a:solidFill>
              <a:ln>
                <a:noFill/>
              </a:ln>
              <a:effectLst/>
            </c:spPr>
          </c:dPt>
          <c:dLbls>
            <c:delete val="1"/>
          </c:dLbls>
          <c:cat>
            <c:numRef>
              <c:f>Sheet1!$A$2:$A$5</c:f>
              <c:numCache>
                <c:formatCode>General</c:formatCode>
                <c:ptCount val="4"/>
                <c:pt idx="0">
                  <c:v>2014</c:v>
                </c:pt>
                <c:pt idx="1">
                  <c:v>2015</c:v>
                </c:pt>
                <c:pt idx="2">
                  <c:v>2016</c:v>
                </c:pt>
                <c:pt idx="3">
                  <c:v>2017</c:v>
                </c:pt>
              </c:numCache>
            </c:numRef>
          </c:cat>
          <c:val>
            <c:numRef>
              <c:f>Sheet1!$E$2:$E$5</c:f>
              <c:numCache>
                <c:formatCode>General</c:formatCode>
                <c:ptCount val="4"/>
                <c:pt idx="0">
                  <c:v>1</c:v>
                </c:pt>
                <c:pt idx="1">
                  <c:v>3</c:v>
                </c:pt>
                <c:pt idx="2">
                  <c:v>2.7</c:v>
                </c:pt>
                <c:pt idx="3">
                  <c:v>3.7</c:v>
                </c:pt>
              </c:numCache>
            </c:numRef>
          </c:val>
        </c:ser>
        <c:dLbls>
          <c:showLegendKey val="0"/>
          <c:showVal val="0"/>
          <c:showCatName val="0"/>
          <c:showSerName val="0"/>
          <c:showPercent val="0"/>
          <c:showBubbleSize val="0"/>
          <c:showLeaderLines val="1"/>
        </c:dLbls>
        <c:firstSliceAng val="0"/>
      </c:pieChart>
      <c:spPr>
        <a:noFill/>
        <a:ln>
          <a:noFill/>
        </a:ln>
        <a:effectLst/>
      </c:spPr>
    </c:plotArea>
    <c:legend>
      <c:legendPos val="b"/>
      <c:layout/>
      <c:overlay val="0"/>
      <c:spPr>
        <a:noFill/>
        <a:ln>
          <a:noFill/>
        </a:ln>
        <a:effectLst/>
      </c:spPr>
      <c:txPr>
        <a:bodyPr rot="0" spcFirstLastPara="1" vertOverflow="ellipsis" vert="horz" wrap="square" anchor="ctr" anchorCtr="1"/>
        <a:lstStyle/>
        <a:p>
          <a:pPr>
            <a:defRPr lang="zh-CN" sz="900" b="0" i="0" u="none" strike="noStrike" kern="1200" baseline="0">
              <a:solidFill>
                <a:schemeClr val="tx1">
                  <a:lumMod val="65000"/>
                  <a:lumOff val="35000"/>
                </a:schemeClr>
              </a:solidFill>
              <a:latin typeface="Open Sans Light" panose="020B0306030504020204" pitchFamily="34" charset="0"/>
              <a:ea typeface="Open Sans Light" panose="020B0306030504020204" pitchFamily="34" charset="0"/>
              <a:cs typeface="Open Sans Light" panose="020B0306030504020204" pitchFamily="34" charset="0"/>
            </a:defRPr>
          </a:pPr>
        </a:p>
      </c:txPr>
    </c:legend>
    <c:plotVisOnly val="1"/>
    <c:dispBlanksAs val="gap"/>
    <c:showDLblsOverMax val="0"/>
  </c:chart>
  <c:spPr>
    <a:noFill/>
    <a:ln>
      <a:noFill/>
    </a:ln>
    <a:effectLst/>
  </c:spPr>
  <c:txPr>
    <a:bodyPr/>
    <a:lstStyle/>
    <a:p>
      <a:pPr>
        <a:defRPr lang="zh-CN" sz="900">
          <a:solidFill>
            <a:schemeClr val="tx1">
              <a:lumMod val="65000"/>
              <a:lumOff val="35000"/>
            </a:schemeClr>
          </a:solidFill>
          <a:latin typeface="Open Sans Light" panose="020B0306030504020204" pitchFamily="34" charset="0"/>
          <a:ea typeface="Open Sans Light" panose="020B0306030504020204" pitchFamily="34" charset="0"/>
          <a:cs typeface="Open Sans Light" panose="020B0306030504020204" pitchFamily="34" charset="0"/>
        </a:defRPr>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369819143700787"/>
          <c:y val="0.0455608202251241"/>
          <c:w val="0.945830585629921"/>
          <c:h val="0.853252213627834"/>
        </c:manualLayout>
      </c:layout>
      <c:barChart>
        <c:barDir val="bar"/>
        <c:grouping val="stacked"/>
        <c:varyColors val="0"/>
        <c:ser>
          <c:idx val="1"/>
          <c:order val="0"/>
          <c:tx>
            <c:strRef>
              <c:f>Sheet1!$C$1</c:f>
              <c:strCache>
                <c:ptCount val="1"/>
                <c:pt idx="0">
                  <c:v>Series 2</c:v>
                </c:pt>
              </c:strCache>
            </c:strRef>
          </c:tx>
          <c:spPr>
            <a:solidFill>
              <a:schemeClr val="tx1">
                <a:lumMod val="75000"/>
                <a:lumOff val="25000"/>
              </a:schemeClr>
            </a:solidFill>
            <a:ln>
              <a:noFill/>
            </a:ln>
            <a:effectLst/>
          </c:spPr>
          <c:invertIfNegative val="0"/>
          <c:dLbls>
            <c:delete val="1"/>
          </c:dLbls>
          <c:cat>
            <c:numRef>
              <c:f>Sheet1!$A$2:$A$8</c:f>
              <c:numCache>
                <c:formatCode>General</c:formatCode>
                <c:ptCount val="7"/>
                <c:pt idx="0">
                  <c:v>2010</c:v>
                </c:pt>
                <c:pt idx="1">
                  <c:v>2011</c:v>
                </c:pt>
                <c:pt idx="2">
                  <c:v>2012</c:v>
                </c:pt>
                <c:pt idx="3">
                  <c:v>2013</c:v>
                </c:pt>
                <c:pt idx="4">
                  <c:v>2014</c:v>
                </c:pt>
                <c:pt idx="5">
                  <c:v>2015</c:v>
                </c:pt>
                <c:pt idx="6">
                  <c:v>2016</c:v>
                </c:pt>
              </c:numCache>
            </c:numRef>
          </c:cat>
          <c:val>
            <c:numRef>
              <c:f>Sheet1!$C$2:$C$8</c:f>
              <c:numCache>
                <c:formatCode>General</c:formatCode>
                <c:ptCount val="7"/>
                <c:pt idx="0">
                  <c:v>2.4</c:v>
                </c:pt>
                <c:pt idx="1">
                  <c:v>4.4</c:v>
                </c:pt>
                <c:pt idx="2">
                  <c:v>1.8</c:v>
                </c:pt>
                <c:pt idx="3">
                  <c:v>2.8</c:v>
                </c:pt>
                <c:pt idx="4">
                  <c:v>5</c:v>
                </c:pt>
                <c:pt idx="5">
                  <c:v>12.6</c:v>
                </c:pt>
                <c:pt idx="6">
                  <c:v>22.5</c:v>
                </c:pt>
              </c:numCache>
            </c:numRef>
          </c:val>
        </c:ser>
        <c:ser>
          <c:idx val="2"/>
          <c:order val="1"/>
          <c:tx>
            <c:strRef>
              <c:f>Sheet1!$D$1</c:f>
              <c:strCache>
                <c:ptCount val="1"/>
                <c:pt idx="0">
                  <c:v>Series 3</c:v>
                </c:pt>
              </c:strCache>
            </c:strRef>
          </c:tx>
          <c:spPr>
            <a:solidFill>
              <a:schemeClr val="accent2">
                <a:lumMod val="50000"/>
              </a:schemeClr>
            </a:solidFill>
            <a:ln>
              <a:noFill/>
            </a:ln>
            <a:effectLst/>
          </c:spPr>
          <c:invertIfNegative val="0"/>
          <c:dLbls>
            <c:delete val="1"/>
          </c:dLbls>
          <c:cat>
            <c:numRef>
              <c:f>Sheet1!$A$2:$A$8</c:f>
              <c:numCache>
                <c:formatCode>General</c:formatCode>
                <c:ptCount val="7"/>
                <c:pt idx="0">
                  <c:v>2010</c:v>
                </c:pt>
                <c:pt idx="1">
                  <c:v>2011</c:v>
                </c:pt>
                <c:pt idx="2">
                  <c:v>2012</c:v>
                </c:pt>
                <c:pt idx="3">
                  <c:v>2013</c:v>
                </c:pt>
                <c:pt idx="4">
                  <c:v>2014</c:v>
                </c:pt>
                <c:pt idx="5">
                  <c:v>2015</c:v>
                </c:pt>
                <c:pt idx="6">
                  <c:v>2016</c:v>
                </c:pt>
              </c:numCache>
            </c:numRef>
          </c:cat>
          <c:val>
            <c:numRef>
              <c:f>Sheet1!$D$2:$D$8</c:f>
              <c:numCache>
                <c:formatCode>General</c:formatCode>
                <c:ptCount val="7"/>
                <c:pt idx="0">
                  <c:v>2</c:v>
                </c:pt>
                <c:pt idx="1">
                  <c:v>2</c:v>
                </c:pt>
                <c:pt idx="2">
                  <c:v>3</c:v>
                </c:pt>
                <c:pt idx="3">
                  <c:v>5</c:v>
                </c:pt>
                <c:pt idx="4">
                  <c:v>8.5</c:v>
                </c:pt>
                <c:pt idx="5">
                  <c:v>15</c:v>
                </c:pt>
                <c:pt idx="6">
                  <c:v>26</c:v>
                </c:pt>
              </c:numCache>
            </c:numRef>
          </c:val>
        </c:ser>
        <c:dLbls>
          <c:showLegendKey val="0"/>
          <c:showVal val="0"/>
          <c:showCatName val="0"/>
          <c:showSerName val="0"/>
          <c:showPercent val="0"/>
          <c:showBubbleSize val="0"/>
        </c:dLbls>
        <c:gapWidth val="219"/>
        <c:overlap val="100"/>
        <c:axId val="184858784"/>
        <c:axId val="184859344"/>
      </c:barChart>
      <c:catAx>
        <c:axId val="184858784"/>
        <c:scaling>
          <c:orientation val="minMax"/>
        </c:scaling>
        <c:delete val="0"/>
        <c:axPos val="l"/>
        <c:minorGridlines>
          <c:spPr>
            <a:ln w="9525" cap="flat" cmpd="sng" algn="ctr">
              <a:solidFill>
                <a:schemeClr val="bg1">
                  <a:lumMod val="95000"/>
                </a:schemeClr>
              </a:solidFill>
              <a:round/>
            </a:ln>
            <a:effectLst/>
          </c:spPr>
        </c:minorGridlines>
        <c:numFmt formatCode="General" sourceLinked="1"/>
        <c:majorTickMark val="out"/>
        <c:minorTickMark val="none"/>
        <c:tickLblPos val="nextTo"/>
        <c:spPr>
          <a:noFill/>
          <a:ln w="9525" cap="flat" cmpd="sng" algn="ctr">
            <a:solidFill>
              <a:schemeClr val="bg1">
                <a:lumMod val="85000"/>
              </a:schemeClr>
            </a:solidFill>
            <a:round/>
          </a:ln>
          <a:effectLst/>
        </c:spPr>
        <c:txPr>
          <a:bodyPr rot="-60000000" spcFirstLastPara="1" vertOverflow="ellipsis" vert="horz" wrap="square" anchor="ctr" anchorCtr="1"/>
          <a:lstStyle/>
          <a:p>
            <a:pPr>
              <a:defRPr lang="zh-CN" sz="1200" b="0" i="0" u="none" strike="noStrike" kern="1200" baseline="0">
                <a:solidFill>
                  <a:schemeClr val="tx1">
                    <a:lumMod val="75000"/>
                    <a:lumOff val="25000"/>
                  </a:schemeClr>
                </a:solidFill>
                <a:latin typeface="Roboto Thin" charset="0"/>
                <a:ea typeface="Roboto Thin" charset="0"/>
                <a:cs typeface="Roboto Thin" charset="0"/>
              </a:defRPr>
            </a:pPr>
          </a:p>
        </c:txPr>
        <c:crossAx val="184859344"/>
        <c:crosses val="autoZero"/>
        <c:auto val="1"/>
        <c:lblAlgn val="ctr"/>
        <c:lblOffset val="100"/>
        <c:noMultiLvlLbl val="0"/>
      </c:catAx>
      <c:valAx>
        <c:axId val="184859344"/>
        <c:scaling>
          <c:orientation val="minMax"/>
        </c:scaling>
        <c:delete val="0"/>
        <c:axPos val="b"/>
        <c:numFmt formatCode="General" sourceLinked="1"/>
        <c:majorTickMark val="out"/>
        <c:minorTickMark val="none"/>
        <c:tickLblPos val="nextTo"/>
        <c:spPr>
          <a:noFill/>
          <a:ln>
            <a:solidFill>
              <a:schemeClr val="bg1">
                <a:lumMod val="85000"/>
              </a:schemeClr>
            </a:solidFill>
          </a:ln>
          <a:effectLst/>
        </c:spPr>
        <c:txPr>
          <a:bodyPr rot="-60000000" spcFirstLastPara="1" vertOverflow="ellipsis" vert="horz" wrap="square" anchor="ctr" anchorCtr="1"/>
          <a:lstStyle/>
          <a:p>
            <a:pPr>
              <a:defRPr lang="zh-CN" sz="1200" b="0" i="0" u="none" strike="noStrike" kern="1200" baseline="0">
                <a:solidFill>
                  <a:schemeClr val="tx1">
                    <a:lumMod val="75000"/>
                    <a:lumOff val="25000"/>
                  </a:schemeClr>
                </a:solidFill>
                <a:latin typeface="Roboto Thin" charset="0"/>
                <a:ea typeface="Roboto Thin" charset="0"/>
                <a:cs typeface="Roboto Thin" charset="0"/>
              </a:defRPr>
            </a:pPr>
          </a:p>
        </c:txPr>
        <c:crossAx val="184858784"/>
        <c:crosses val="autoZero"/>
        <c:crossBetween val="between"/>
      </c:valAx>
      <c:spPr>
        <a:noFill/>
        <a:ln>
          <a:noFill/>
        </a:ln>
        <a:effectLst/>
      </c:spPr>
    </c:plotArea>
    <c:plotVisOnly val="1"/>
    <c:dispBlanksAs val="gap"/>
    <c:showDLblsOverMax val="0"/>
  </c:chart>
  <c:spPr>
    <a:noFill/>
    <a:ln>
      <a:noFill/>
    </a:ln>
    <a:effectLst/>
  </c:spPr>
  <c:txPr>
    <a:bodyPr/>
    <a:lstStyle/>
    <a:p>
      <a:pPr>
        <a:defRPr lang="zh-CN" sz="1200" b="0" i="0">
          <a:solidFill>
            <a:schemeClr val="tx1">
              <a:lumMod val="75000"/>
              <a:lumOff val="25000"/>
            </a:schemeClr>
          </a:solidFill>
          <a:latin typeface="Roboto Thin" charset="0"/>
          <a:ea typeface="Roboto Thin" charset="0"/>
          <a:cs typeface="Roboto Thin" charset="0"/>
        </a:defRPr>
      </a:pP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485428464639215"/>
          <c:y val="0.0617280537371221"/>
          <c:w val="0.936739962570068"/>
          <c:h val="0.830777830672425"/>
        </c:manualLayout>
      </c:layout>
      <c:barChart>
        <c:barDir val="col"/>
        <c:grouping val="stacked"/>
        <c:varyColors val="0"/>
        <c:ser>
          <c:idx val="2"/>
          <c:order val="2"/>
          <c:tx>
            <c:strRef>
              <c:f>Sheet1!$D$1</c:f>
              <c:strCache>
                <c:ptCount val="1"/>
                <c:pt idx="0">
                  <c:v>Series 3</c:v>
                </c:pt>
              </c:strCache>
            </c:strRef>
          </c:tx>
          <c:spPr>
            <a:solidFill>
              <a:schemeClr val="accent2">
                <a:lumMod val="50000"/>
              </a:schemeClr>
            </a:solidFill>
            <a:ln w="12700">
              <a:noFill/>
            </a:ln>
            <a:effectLst/>
          </c:spPr>
          <c:invertIfNegative val="0"/>
          <c:dLbls>
            <c:delete val="1"/>
          </c:dLbls>
          <c:cat>
            <c:numRef>
              <c:f>Sheet1!$A$2:$A$5</c:f>
              <c:numCache>
                <c:formatCode>General</c:formatCode>
                <c:ptCount val="4"/>
                <c:pt idx="0">
                  <c:v>2014</c:v>
                </c:pt>
                <c:pt idx="1">
                  <c:v>2015</c:v>
                </c:pt>
                <c:pt idx="2">
                  <c:v>2016</c:v>
                </c:pt>
                <c:pt idx="3">
                  <c:v>2017</c:v>
                </c:pt>
              </c:numCache>
            </c:numRef>
          </c:cat>
          <c:val>
            <c:numRef>
              <c:f>Sheet1!$D$2:$D$5</c:f>
              <c:numCache>
                <c:formatCode>General</c:formatCode>
                <c:ptCount val="4"/>
                <c:pt idx="0">
                  <c:v>2</c:v>
                </c:pt>
                <c:pt idx="1">
                  <c:v>2</c:v>
                </c:pt>
                <c:pt idx="2">
                  <c:v>3</c:v>
                </c:pt>
                <c:pt idx="3">
                  <c:v>5</c:v>
                </c:pt>
              </c:numCache>
            </c:numRef>
          </c:val>
        </c:ser>
        <c:ser>
          <c:idx val="3"/>
          <c:order val="3"/>
          <c:tx>
            <c:strRef>
              <c:f>Sheet1!$E$1</c:f>
              <c:strCache>
                <c:ptCount val="1"/>
                <c:pt idx="0">
                  <c:v>series 4</c:v>
                </c:pt>
              </c:strCache>
            </c:strRef>
          </c:tx>
          <c:spPr>
            <a:solidFill>
              <a:schemeClr val="tx1">
                <a:lumMod val="65000"/>
                <a:lumOff val="35000"/>
              </a:schemeClr>
            </a:solidFill>
            <a:ln w="12700">
              <a:noFill/>
            </a:ln>
            <a:effectLst/>
          </c:spPr>
          <c:invertIfNegative val="0"/>
          <c:dLbls>
            <c:delete val="1"/>
          </c:dLbls>
          <c:cat>
            <c:numRef>
              <c:f>Sheet1!$A$2:$A$5</c:f>
              <c:numCache>
                <c:formatCode>General</c:formatCode>
                <c:ptCount val="4"/>
                <c:pt idx="0">
                  <c:v>2014</c:v>
                </c:pt>
                <c:pt idx="1">
                  <c:v>2015</c:v>
                </c:pt>
                <c:pt idx="2">
                  <c:v>2016</c:v>
                </c:pt>
                <c:pt idx="3">
                  <c:v>2017</c:v>
                </c:pt>
              </c:numCache>
            </c:numRef>
          </c:cat>
          <c:val>
            <c:numRef>
              <c:f>Sheet1!$E$2:$E$5</c:f>
              <c:numCache>
                <c:formatCode>General</c:formatCode>
                <c:ptCount val="4"/>
                <c:pt idx="0">
                  <c:v>1</c:v>
                </c:pt>
                <c:pt idx="1">
                  <c:v>3</c:v>
                </c:pt>
                <c:pt idx="2">
                  <c:v>2.7</c:v>
                </c:pt>
                <c:pt idx="3">
                  <c:v>3.7</c:v>
                </c:pt>
              </c:numCache>
            </c:numRef>
          </c:val>
        </c:ser>
        <c:dLbls>
          <c:showLegendKey val="0"/>
          <c:showVal val="0"/>
          <c:showCatName val="0"/>
          <c:showSerName val="0"/>
          <c:showPercent val="0"/>
          <c:showBubbleSize val="0"/>
        </c:dLbls>
        <c:gapWidth val="150"/>
        <c:overlap val="100"/>
        <c:axId val="157155488"/>
        <c:axId val="157156048"/>
        <c:extLst>
          <c:ext xmlns:c15="http://schemas.microsoft.com/office/drawing/2012/chart" uri="{02D57815-91ED-43cb-92C2-25804820EDAC}">
            <c15:filteredBarSeries>
              <c15:ser>
                <c:idx val="0"/>
                <c:order val="0"/>
                <c:tx>
                  <c:strRef>
                    <c:extLst>
                      <c:ext uri="{02D57815-91ED-43cb-92C2-25804820EDAC}">
                        <c15:formulaRef>
                          <c15:sqref>Sheet1!$B$1</c15:sqref>
                        </c15:formulaRef>
                      </c:ext>
                    </c:extLst>
                    <c:strCache>
                      <c:ptCount val="1"/>
                      <c:pt idx="0">
                        <c:v>Series 1</c:v>
                      </c:pt>
                    </c:strCache>
                  </c:strRef>
                </c:tx>
                <c:spPr>
                  <a:solidFill>
                    <a:schemeClr val="accent4"/>
                  </a:solidFill>
                  <a:ln w="12700">
                    <a:noFill/>
                  </a:ln>
                  <a:effectLst/>
                </c:spPr>
                <c:invertIfNegative val="0"/>
                <c:dLbls>
                  <c:delete val="1"/>
                </c:dLbls>
                <c:cat>
                  <c:numRef>
                    <c:extLst>
                      <c:ext uri="{02D57815-91ED-43cb-92C2-25804820EDAC}">
                        <c15:fullRef>
                          <c15:sqref/>
                        </c15:fullRef>
                        <c15:formulaRef>
                          <c15:sqref>Sheet1!$A$2:$A$5</c15:sqref>
                        </c15:formulaRef>
                      </c:ext>
                    </c:extLst>
                    <c:numCache>
                      <c:formatCode>General</c:formatCode>
                      <c:ptCount val="4"/>
                      <c:pt idx="0">
                        <c:v>2014</c:v>
                      </c:pt>
                      <c:pt idx="1">
                        <c:v>2015</c:v>
                      </c:pt>
                      <c:pt idx="2">
                        <c:v>2016</c:v>
                      </c:pt>
                      <c:pt idx="3">
                        <c:v>2017</c:v>
                      </c:pt>
                    </c:numCache>
                  </c:numRef>
                </c:cat>
                <c:val>
                  <c:numRef>
                    <c:extLst>
                      <c:ext uri="{02D57815-91ED-43cb-92C2-25804820EDAC}">
                        <c15:formulaRef>
                          <c15:sqref>Sheet1!$B$2:$B$5</c15:sqref>
                        </c15:formulaRef>
                      </c:ext>
                    </c:extLst>
                    <c:numCache>
                      <c:formatCode>General</c:formatCode>
                      <c:ptCount val="4"/>
                      <c:pt idx="0">
                        <c:v>4.3</c:v>
                      </c:pt>
                      <c:pt idx="1">
                        <c:v>2.5</c:v>
                      </c:pt>
                      <c:pt idx="2">
                        <c:v>3.5</c:v>
                      </c:pt>
                      <c:pt idx="3">
                        <c:v>4.5</c:v>
                      </c:pt>
                    </c:numCache>
                  </c:numRef>
                </c:val>
              </c15:ser>
            </c15:filteredBarSeries>
            <c15:filteredBarSeries>
              <c15:ser>
                <c:idx val="1"/>
                <c:order val="1"/>
                <c:tx>
                  <c:strRef>
                    <c:extLst>
                      <c:ext uri="{02D57815-91ED-43cb-92C2-25804820EDAC}">
                        <c15:formulaRef>
                          <c15:sqref>Sheet1!$C$1</c15:sqref>
                        </c15:formulaRef>
                      </c:ext>
                    </c:extLst>
                    <c:strCache>
                      <c:ptCount val="1"/>
                      <c:pt idx="0">
                        <c:v>Series 2</c:v>
                      </c:pt>
                    </c:strCache>
                  </c:strRef>
                </c:tx>
                <c:spPr>
                  <a:solidFill>
                    <a:schemeClr val="accent3"/>
                  </a:solidFill>
                  <a:ln w="12700">
                    <a:noFill/>
                  </a:ln>
                  <a:effectLst/>
                </c:spPr>
                <c:invertIfNegative val="0"/>
                <c:dLbls>
                  <c:delete val="1"/>
                </c:dLbls>
                <c:cat>
                  <c:numRef>
                    <c:extLst>
                      <c:ext uri="{02D57815-91ED-43cb-92C2-25804820EDAC}">
                        <c15:fullRef>
                          <c15:sqref/>
                        </c15:fullRef>
                        <c15:formulaRef>
                          <c15:sqref>Sheet1!$A$2:$A$5</c15:sqref>
                        </c15:formulaRef>
                      </c:ext>
                    </c:extLst>
                    <c:numCache>
                      <c:formatCode>General</c:formatCode>
                      <c:ptCount val="4"/>
                      <c:pt idx="0">
                        <c:v>2014</c:v>
                      </c:pt>
                      <c:pt idx="1">
                        <c:v>2015</c:v>
                      </c:pt>
                      <c:pt idx="2">
                        <c:v>2016</c:v>
                      </c:pt>
                      <c:pt idx="3">
                        <c:v>2017</c:v>
                      </c:pt>
                    </c:numCache>
                  </c:numRef>
                </c:cat>
                <c:val>
                  <c:numRef>
                    <c:extLst>
                      <c:ext uri="{02D57815-91ED-43cb-92C2-25804820EDAC}">
                        <c15:formulaRef>
                          <c15:sqref>Sheet1!$C$2:$C$5</c15:sqref>
                        </c15:formulaRef>
                      </c:ext>
                    </c:extLst>
                    <c:numCache>
                      <c:formatCode>General</c:formatCode>
                      <c:ptCount val="4"/>
                      <c:pt idx="0">
                        <c:v>2.4</c:v>
                      </c:pt>
                      <c:pt idx="1">
                        <c:v>4.4</c:v>
                      </c:pt>
                      <c:pt idx="2">
                        <c:v>1.8</c:v>
                      </c:pt>
                      <c:pt idx="3">
                        <c:v>1</c:v>
                      </c:pt>
                    </c:numCache>
                  </c:numRef>
                </c:val>
              </c15:ser>
            </c15:filteredBarSeries>
          </c:ext>
        </c:extLst>
      </c:barChart>
      <c:catAx>
        <c:axId val="157155488"/>
        <c:scaling>
          <c:orientation val="minMax"/>
        </c:scaling>
        <c:delete val="0"/>
        <c:axPos val="b"/>
        <c:numFmt formatCode="General" sourceLinked="1"/>
        <c:majorTickMark val="out"/>
        <c:minorTickMark val="none"/>
        <c:tickLblPos val="nextTo"/>
        <c:spPr>
          <a:noFill/>
          <a:ln w="9525" cap="flat" cmpd="sng" algn="ctr">
            <a:solidFill>
              <a:schemeClr val="bg1">
                <a:lumMod val="75000"/>
              </a:schemeClr>
            </a:solidFill>
            <a:round/>
          </a:ln>
          <a:effectLst/>
        </c:spPr>
        <c:txPr>
          <a:bodyPr rot="-60000000" spcFirstLastPara="1" vertOverflow="ellipsis" vert="horz" wrap="square" anchor="ctr" anchorCtr="1"/>
          <a:lstStyle/>
          <a:p>
            <a:pPr>
              <a:defRPr lang="zh-CN" sz="900" b="0" i="0" u="none" strike="noStrike" kern="1200" baseline="0">
                <a:solidFill>
                  <a:schemeClr val="tx1">
                    <a:lumMod val="75000"/>
                    <a:lumOff val="25000"/>
                  </a:schemeClr>
                </a:solidFill>
                <a:latin typeface="Roboto Thin" charset="0"/>
                <a:ea typeface="Roboto Thin" charset="0"/>
                <a:cs typeface="Roboto Thin" charset="0"/>
              </a:defRPr>
            </a:pPr>
          </a:p>
        </c:txPr>
        <c:crossAx val="157156048"/>
        <c:crosses val="autoZero"/>
        <c:auto val="1"/>
        <c:lblAlgn val="ctr"/>
        <c:lblOffset val="100"/>
        <c:noMultiLvlLbl val="0"/>
      </c:catAx>
      <c:valAx>
        <c:axId val="157156048"/>
        <c:scaling>
          <c:orientation val="minMax"/>
        </c:scaling>
        <c:delete val="0"/>
        <c:axPos val="l"/>
        <c:majorGridlines>
          <c:spPr>
            <a:ln w="9525" cap="flat" cmpd="sng" algn="ctr">
              <a:solidFill>
                <a:schemeClr val="bg1">
                  <a:lumMod val="95000"/>
                </a:schemeClr>
              </a:solidFill>
              <a:round/>
            </a:ln>
            <a:effectLst/>
          </c:spPr>
        </c:majorGridlines>
        <c:numFmt formatCode="General" sourceLinked="1"/>
        <c:majorTickMark val="out"/>
        <c:minorTickMark val="none"/>
        <c:tickLblPos val="nextTo"/>
        <c:spPr>
          <a:noFill/>
          <a:ln>
            <a:solidFill>
              <a:schemeClr val="bg1">
                <a:lumMod val="75000"/>
              </a:schemeClr>
            </a:solidFill>
          </a:ln>
          <a:effectLst/>
        </c:spPr>
        <c:txPr>
          <a:bodyPr rot="-60000000" spcFirstLastPara="1" vertOverflow="ellipsis" vert="horz" wrap="square" anchor="ctr" anchorCtr="1"/>
          <a:lstStyle/>
          <a:p>
            <a:pPr>
              <a:defRPr lang="zh-CN" sz="900" b="0" i="0" u="none" strike="noStrike" kern="1200" baseline="0">
                <a:solidFill>
                  <a:schemeClr val="tx1">
                    <a:lumMod val="75000"/>
                    <a:lumOff val="25000"/>
                  </a:schemeClr>
                </a:solidFill>
                <a:latin typeface="Roboto Thin" charset="0"/>
                <a:ea typeface="Roboto Thin" charset="0"/>
                <a:cs typeface="Roboto Thin" charset="0"/>
              </a:defRPr>
            </a:pPr>
          </a:p>
        </c:txPr>
        <c:crossAx val="157155488"/>
        <c:crosses val="autoZero"/>
        <c:crossBetween val="between"/>
      </c:valAx>
      <c:spPr>
        <a:noFill/>
        <a:ln>
          <a:noFill/>
        </a:ln>
        <a:effectLst/>
      </c:spPr>
    </c:plotArea>
    <c:plotVisOnly val="1"/>
    <c:dispBlanksAs val="gap"/>
    <c:showDLblsOverMax val="0"/>
  </c:chart>
  <c:spPr>
    <a:noFill/>
    <a:ln>
      <a:noFill/>
    </a:ln>
    <a:effectLst/>
  </c:spPr>
  <c:txPr>
    <a:bodyPr/>
    <a:lstStyle/>
    <a:p>
      <a:pPr>
        <a:defRPr lang="zh-CN" sz="900" b="0" i="0">
          <a:solidFill>
            <a:schemeClr val="tx1">
              <a:lumMod val="75000"/>
              <a:lumOff val="25000"/>
            </a:schemeClr>
          </a:solidFill>
          <a:latin typeface="Roboto Thin" charset="0"/>
          <a:ea typeface="Roboto Thin" charset="0"/>
          <a:cs typeface="Roboto Thin" charset="0"/>
        </a:defRPr>
      </a:pP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369819143700787"/>
          <c:y val="0.0455608202251241"/>
          <c:w val="0.945830585629921"/>
          <c:h val="0.853252213627834"/>
        </c:manualLayout>
      </c:layout>
      <c:areaChart>
        <c:grouping val="stacked"/>
        <c:varyColors val="0"/>
        <c:ser>
          <c:idx val="1"/>
          <c:order val="0"/>
          <c:tx>
            <c:strRef>
              <c:f>Sheet1!$C$1</c:f>
              <c:strCache>
                <c:ptCount val="1"/>
                <c:pt idx="0">
                  <c:v>Series 2</c:v>
                </c:pt>
              </c:strCache>
            </c:strRef>
          </c:tx>
          <c:spPr>
            <a:solidFill>
              <a:schemeClr val="tx1">
                <a:lumMod val="75000"/>
                <a:lumOff val="25000"/>
              </a:schemeClr>
            </a:solidFill>
            <a:ln>
              <a:noFill/>
            </a:ln>
            <a:effectLst/>
          </c:spPr>
          <c:dLbls>
            <c:delete val="1"/>
          </c:dLbls>
          <c:cat>
            <c:numRef>
              <c:f>Sheet1!$A$2:$A$8</c:f>
              <c:numCache>
                <c:formatCode>General</c:formatCode>
                <c:ptCount val="7"/>
                <c:pt idx="0">
                  <c:v>2010</c:v>
                </c:pt>
                <c:pt idx="1">
                  <c:v>2011</c:v>
                </c:pt>
                <c:pt idx="2">
                  <c:v>2012</c:v>
                </c:pt>
                <c:pt idx="3">
                  <c:v>2013</c:v>
                </c:pt>
                <c:pt idx="4">
                  <c:v>2014</c:v>
                </c:pt>
                <c:pt idx="5">
                  <c:v>2015</c:v>
                </c:pt>
                <c:pt idx="6">
                  <c:v>2016</c:v>
                </c:pt>
              </c:numCache>
            </c:numRef>
          </c:cat>
          <c:val>
            <c:numRef>
              <c:f>Sheet1!$C$2:$C$8</c:f>
              <c:numCache>
                <c:formatCode>General</c:formatCode>
                <c:ptCount val="7"/>
                <c:pt idx="0">
                  <c:v>2.4</c:v>
                </c:pt>
                <c:pt idx="1">
                  <c:v>4.4</c:v>
                </c:pt>
                <c:pt idx="2">
                  <c:v>1.8</c:v>
                </c:pt>
                <c:pt idx="3">
                  <c:v>2.8</c:v>
                </c:pt>
                <c:pt idx="4">
                  <c:v>5</c:v>
                </c:pt>
                <c:pt idx="5">
                  <c:v>12.6</c:v>
                </c:pt>
                <c:pt idx="6">
                  <c:v>22.5</c:v>
                </c:pt>
              </c:numCache>
            </c:numRef>
          </c:val>
        </c:ser>
        <c:ser>
          <c:idx val="2"/>
          <c:order val="1"/>
          <c:tx>
            <c:strRef>
              <c:f>Sheet1!$D$1</c:f>
              <c:strCache>
                <c:ptCount val="1"/>
                <c:pt idx="0">
                  <c:v>Series 3</c:v>
                </c:pt>
              </c:strCache>
            </c:strRef>
          </c:tx>
          <c:spPr>
            <a:solidFill>
              <a:schemeClr val="accent2">
                <a:lumMod val="50000"/>
              </a:schemeClr>
            </a:solidFill>
            <a:ln>
              <a:noFill/>
            </a:ln>
            <a:effectLst/>
          </c:spPr>
          <c:dLbls>
            <c:delete val="1"/>
          </c:dLbls>
          <c:cat>
            <c:numRef>
              <c:f>Sheet1!$A$2:$A$8</c:f>
              <c:numCache>
                <c:formatCode>General</c:formatCode>
                <c:ptCount val="7"/>
                <c:pt idx="0">
                  <c:v>2010</c:v>
                </c:pt>
                <c:pt idx="1">
                  <c:v>2011</c:v>
                </c:pt>
                <c:pt idx="2">
                  <c:v>2012</c:v>
                </c:pt>
                <c:pt idx="3">
                  <c:v>2013</c:v>
                </c:pt>
                <c:pt idx="4">
                  <c:v>2014</c:v>
                </c:pt>
                <c:pt idx="5">
                  <c:v>2015</c:v>
                </c:pt>
                <c:pt idx="6">
                  <c:v>2016</c:v>
                </c:pt>
              </c:numCache>
            </c:numRef>
          </c:cat>
          <c:val>
            <c:numRef>
              <c:f>Sheet1!$D$2:$D$8</c:f>
              <c:numCache>
                <c:formatCode>General</c:formatCode>
                <c:ptCount val="7"/>
                <c:pt idx="0">
                  <c:v>2</c:v>
                </c:pt>
                <c:pt idx="1">
                  <c:v>2</c:v>
                </c:pt>
                <c:pt idx="2">
                  <c:v>3</c:v>
                </c:pt>
                <c:pt idx="3">
                  <c:v>5</c:v>
                </c:pt>
                <c:pt idx="4">
                  <c:v>8.5</c:v>
                </c:pt>
                <c:pt idx="5">
                  <c:v>15</c:v>
                </c:pt>
                <c:pt idx="6">
                  <c:v>26</c:v>
                </c:pt>
              </c:numCache>
            </c:numRef>
          </c:val>
        </c:ser>
        <c:dLbls>
          <c:showLegendKey val="0"/>
          <c:showVal val="0"/>
          <c:showCatName val="0"/>
          <c:showSerName val="0"/>
          <c:showPercent val="0"/>
          <c:showBubbleSize val="0"/>
        </c:dLbls>
        <c:axId val="182226336"/>
        <c:axId val="182226896"/>
      </c:areaChart>
      <c:catAx>
        <c:axId val="182226336"/>
        <c:scaling>
          <c:orientation val="minMax"/>
        </c:scaling>
        <c:delete val="0"/>
        <c:axPos val="b"/>
        <c:minorGridlines>
          <c:spPr>
            <a:ln w="9525" cap="flat" cmpd="sng" algn="ctr">
              <a:solidFill>
                <a:schemeClr val="bg1">
                  <a:lumMod val="95000"/>
                </a:schemeClr>
              </a:solidFill>
              <a:round/>
            </a:ln>
            <a:effectLst/>
          </c:spPr>
        </c:minorGridlines>
        <c:numFmt formatCode="General" sourceLinked="1"/>
        <c:majorTickMark val="out"/>
        <c:minorTickMark val="none"/>
        <c:tickLblPos val="nextTo"/>
        <c:spPr>
          <a:noFill/>
          <a:ln w="9525" cap="flat" cmpd="sng" algn="ctr">
            <a:solidFill>
              <a:schemeClr val="bg1">
                <a:lumMod val="85000"/>
              </a:schemeClr>
            </a:solidFill>
            <a:round/>
          </a:ln>
          <a:effectLst/>
        </c:spPr>
        <c:txPr>
          <a:bodyPr rot="-60000000" spcFirstLastPara="1" vertOverflow="ellipsis" vert="horz" wrap="square" anchor="ctr" anchorCtr="1"/>
          <a:lstStyle/>
          <a:p>
            <a:pPr>
              <a:defRPr lang="zh-CN" sz="1200" b="0" i="0" u="none" strike="noStrike" kern="1200" baseline="0">
                <a:solidFill>
                  <a:schemeClr val="tx1">
                    <a:lumMod val="75000"/>
                    <a:lumOff val="25000"/>
                  </a:schemeClr>
                </a:solidFill>
                <a:latin typeface="Helvetica Neue Thin" charset="0"/>
                <a:ea typeface="Helvetica Neue Thin" charset="0"/>
                <a:cs typeface="Helvetica Neue Thin" charset="0"/>
              </a:defRPr>
            </a:pPr>
          </a:p>
        </c:txPr>
        <c:crossAx val="182226896"/>
        <c:crosses val="autoZero"/>
        <c:auto val="1"/>
        <c:lblAlgn val="ctr"/>
        <c:lblOffset val="100"/>
        <c:noMultiLvlLbl val="0"/>
      </c:catAx>
      <c:valAx>
        <c:axId val="182226896"/>
        <c:scaling>
          <c:orientation val="minMax"/>
        </c:scaling>
        <c:delete val="0"/>
        <c:axPos val="l"/>
        <c:numFmt formatCode="General" sourceLinked="1"/>
        <c:majorTickMark val="out"/>
        <c:minorTickMark val="none"/>
        <c:tickLblPos val="nextTo"/>
        <c:spPr>
          <a:noFill/>
          <a:ln>
            <a:solidFill>
              <a:schemeClr val="bg1">
                <a:lumMod val="85000"/>
              </a:schemeClr>
            </a:solidFill>
          </a:ln>
          <a:effectLst/>
        </c:spPr>
        <c:txPr>
          <a:bodyPr rot="-60000000" spcFirstLastPara="1" vertOverflow="ellipsis" vert="horz" wrap="square" anchor="ctr" anchorCtr="1"/>
          <a:lstStyle/>
          <a:p>
            <a:pPr>
              <a:defRPr lang="zh-CN" sz="1200" b="0" i="0" u="none" strike="noStrike" kern="1200" baseline="0">
                <a:solidFill>
                  <a:schemeClr val="tx1">
                    <a:lumMod val="75000"/>
                    <a:lumOff val="25000"/>
                  </a:schemeClr>
                </a:solidFill>
                <a:latin typeface="Helvetica Neue Thin" charset="0"/>
                <a:ea typeface="Helvetica Neue Thin" charset="0"/>
                <a:cs typeface="Helvetica Neue Thin" charset="0"/>
              </a:defRPr>
            </a:pPr>
          </a:p>
        </c:txPr>
        <c:crossAx val="182226336"/>
        <c:crosses val="autoZero"/>
        <c:crossBetween val="midCat"/>
      </c:valAx>
      <c:spPr>
        <a:noFill/>
        <a:ln>
          <a:noFill/>
        </a:ln>
        <a:effectLst/>
      </c:spPr>
    </c:plotArea>
    <c:plotVisOnly val="1"/>
    <c:dispBlanksAs val="gap"/>
    <c:showDLblsOverMax val="0"/>
  </c:chart>
  <c:spPr>
    <a:noFill/>
    <a:ln>
      <a:noFill/>
    </a:ln>
    <a:effectLst/>
  </c:spPr>
  <c:txPr>
    <a:bodyPr/>
    <a:lstStyle/>
    <a:p>
      <a:pPr>
        <a:defRPr lang="zh-CN" sz="1200" b="0" i="0">
          <a:solidFill>
            <a:schemeClr val="tx1">
              <a:lumMod val="75000"/>
              <a:lumOff val="25000"/>
            </a:schemeClr>
          </a:solidFill>
          <a:latin typeface="Helvetica Neue Thin" charset="0"/>
          <a:ea typeface="Helvetica Neue Thin" charset="0"/>
          <a:cs typeface="Helvetica Neue Thin" charset="0"/>
        </a:defRPr>
      </a:pPr>
    </a:p>
  </c:txPr>
  <c:externalData r:id="rId1">
    <c:autoUpdate val="0"/>
  </c:externalData>
</c:chartSpace>
</file>

<file path=ppt/charts/colors1.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0899017-5ADF-437E-91C1-24F09286A5D4}" type="datetimeFigureOut">
              <a:rPr lang="en-US" smtClean="0"/>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8E705AE-A46C-4CE9-A1F5-F63ADFD25260}" type="slidenum">
              <a:rPr lang="en-US" smtClean="0"/>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27F3BAE-B392-48E0-8246-3815179BC331}" type="datetimeFigureOut">
              <a:rPr lang="en-US" smtClean="0"/>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1991F43-D02C-47CE-BB71-5FEE17D56BC7}" type="slidenum">
              <a:rPr lang="en-US" smtClean="0"/>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Picture Placeholder 7"/>
          <p:cNvSpPr>
            <a:spLocks noGrp="1"/>
          </p:cNvSpPr>
          <p:nvPr>
            <p:ph type="pic" sz="quarter" idx="10"/>
          </p:nvPr>
        </p:nvSpPr>
        <p:spPr>
          <a:xfrm>
            <a:off x="0" y="0"/>
            <a:ext cx="12192000" cy="6858000"/>
          </a:xfrm>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8" name="Picture Placeholder 7"/>
          <p:cNvSpPr>
            <a:spLocks noGrp="1"/>
          </p:cNvSpPr>
          <p:nvPr>
            <p:ph type="pic" sz="quarter" idx="10"/>
          </p:nvPr>
        </p:nvSpPr>
        <p:spPr>
          <a:xfrm>
            <a:off x="4229100" y="0"/>
            <a:ext cx="4343400" cy="6858000"/>
          </a:xfrm>
        </p:spPr>
        <p:txBody>
          <a:bodyPr/>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Picture Placeholder 7"/>
          <p:cNvSpPr>
            <a:spLocks noGrp="1"/>
          </p:cNvSpPr>
          <p:nvPr>
            <p:ph type="pic" sz="quarter" idx="10"/>
          </p:nvPr>
        </p:nvSpPr>
        <p:spPr>
          <a:xfrm>
            <a:off x="203200" y="215900"/>
            <a:ext cx="6515100" cy="6451600"/>
          </a:xfrm>
        </p:spPr>
        <p:txBody>
          <a:bodyPr/>
          <a:lstStyle/>
          <a:p>
            <a:endParaRPr lang="en-US"/>
          </a:p>
        </p:txBody>
      </p:sp>
      <p:sp>
        <p:nvSpPr>
          <p:cNvPr id="3" name="Isosceles Triangle 2"/>
          <p:cNvSpPr/>
          <p:nvPr userDrawn="1"/>
        </p:nvSpPr>
        <p:spPr>
          <a:xfrm rot="13520500">
            <a:off x="11311439" y="6610021"/>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Isosceles Triangle 3"/>
          <p:cNvSpPr/>
          <p:nvPr userDrawn="1"/>
        </p:nvSpPr>
        <p:spPr>
          <a:xfrm rot="12490037">
            <a:off x="9778928" y="5647118"/>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Isosceles Triangle 4"/>
          <p:cNvSpPr/>
          <p:nvPr userDrawn="1"/>
        </p:nvSpPr>
        <p:spPr>
          <a:xfrm rot="17613780">
            <a:off x="10612028" y="4330378"/>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Isosceles Triangle 5"/>
          <p:cNvSpPr/>
          <p:nvPr userDrawn="1"/>
        </p:nvSpPr>
        <p:spPr>
          <a:xfrm rot="13520500">
            <a:off x="11463840" y="3581673"/>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Isosceles Triangle 6"/>
          <p:cNvSpPr/>
          <p:nvPr userDrawn="1"/>
        </p:nvSpPr>
        <p:spPr>
          <a:xfrm rot="12490037">
            <a:off x="9931329" y="2618770"/>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Isosceles Triangle 8"/>
          <p:cNvSpPr/>
          <p:nvPr userDrawn="1"/>
        </p:nvSpPr>
        <p:spPr>
          <a:xfrm rot="17613780">
            <a:off x="10764429" y="1302030"/>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Isosceles Triangle 9"/>
          <p:cNvSpPr/>
          <p:nvPr userDrawn="1"/>
        </p:nvSpPr>
        <p:spPr>
          <a:xfrm rot="13520500">
            <a:off x="9122015" y="8027358"/>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Isosceles Triangle 10"/>
          <p:cNvSpPr/>
          <p:nvPr userDrawn="1"/>
        </p:nvSpPr>
        <p:spPr>
          <a:xfrm rot="12490037">
            <a:off x="7589504" y="7064455"/>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Isosceles Triangle 11"/>
          <p:cNvSpPr/>
          <p:nvPr userDrawn="1"/>
        </p:nvSpPr>
        <p:spPr>
          <a:xfrm rot="17613780">
            <a:off x="8422604" y="5747715"/>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Isosceles Triangle 12"/>
          <p:cNvSpPr/>
          <p:nvPr userDrawn="1"/>
        </p:nvSpPr>
        <p:spPr>
          <a:xfrm rot="13520500">
            <a:off x="12168186" y="1440857"/>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Isosceles Triangle 13"/>
          <p:cNvSpPr/>
          <p:nvPr userDrawn="1"/>
        </p:nvSpPr>
        <p:spPr>
          <a:xfrm rot="12490037">
            <a:off x="10635675" y="477954"/>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Isosceles Triangle 14"/>
          <p:cNvSpPr/>
          <p:nvPr userDrawn="1"/>
        </p:nvSpPr>
        <p:spPr>
          <a:xfrm rot="17613780">
            <a:off x="11468775" y="-838786"/>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Picture Placeholder 7"/>
          <p:cNvSpPr>
            <a:spLocks noGrp="1"/>
          </p:cNvSpPr>
          <p:nvPr>
            <p:ph type="pic" sz="quarter" idx="10"/>
          </p:nvPr>
        </p:nvSpPr>
        <p:spPr>
          <a:xfrm>
            <a:off x="647700" y="1333500"/>
            <a:ext cx="6076950" cy="4019550"/>
          </a:xfrm>
          <a:custGeom>
            <a:avLst/>
            <a:gdLst>
              <a:gd name="connsiteX0" fmla="*/ 300484 w 846995"/>
              <a:gd name="connsiteY0" fmla="*/ 346919 h 359961"/>
              <a:gd name="connsiteX1" fmla="*/ 300484 w 846995"/>
              <a:gd name="connsiteY1" fmla="*/ 348035 h 359961"/>
              <a:gd name="connsiteX2" fmla="*/ 304949 w 846995"/>
              <a:gd name="connsiteY2" fmla="*/ 348035 h 359961"/>
              <a:gd name="connsiteX3" fmla="*/ 304949 w 846995"/>
              <a:gd name="connsiteY3" fmla="*/ 346919 h 359961"/>
              <a:gd name="connsiteX4" fmla="*/ 327050 w 846995"/>
              <a:gd name="connsiteY4" fmla="*/ 343682 h 359961"/>
              <a:gd name="connsiteX5" fmla="*/ 332519 w 846995"/>
              <a:gd name="connsiteY5" fmla="*/ 345914 h 359961"/>
              <a:gd name="connsiteX6" fmla="*/ 332519 w 846995"/>
              <a:gd name="connsiteY6" fmla="*/ 346919 h 359961"/>
              <a:gd name="connsiteX7" fmla="*/ 328166 w 846995"/>
              <a:gd name="connsiteY7" fmla="*/ 350267 h 359961"/>
              <a:gd name="connsiteX8" fmla="*/ 327050 w 846995"/>
              <a:gd name="connsiteY8" fmla="*/ 348035 h 359961"/>
              <a:gd name="connsiteX9" fmla="*/ 397706 w 846995"/>
              <a:gd name="connsiteY9" fmla="*/ 338101 h 359961"/>
              <a:gd name="connsiteX10" fmla="*/ 401054 w 846995"/>
              <a:gd name="connsiteY10" fmla="*/ 338101 h 359961"/>
              <a:gd name="connsiteX11" fmla="*/ 401054 w 846995"/>
              <a:gd name="connsiteY11" fmla="*/ 340333 h 359961"/>
              <a:gd name="connsiteX12" fmla="*/ 397706 w 846995"/>
              <a:gd name="connsiteY12" fmla="*/ 340333 h 359961"/>
              <a:gd name="connsiteX13" fmla="*/ 293898 w 846995"/>
              <a:gd name="connsiteY13" fmla="*/ 334864 h 359961"/>
              <a:gd name="connsiteX14" fmla="*/ 287313 w 846995"/>
              <a:gd name="connsiteY14" fmla="*/ 336985 h 359961"/>
              <a:gd name="connsiteX15" fmla="*/ 283964 w 846995"/>
              <a:gd name="connsiteY15" fmla="*/ 336985 h 359961"/>
              <a:gd name="connsiteX16" fmla="*/ 281731 w 846995"/>
              <a:gd name="connsiteY16" fmla="*/ 339217 h 359961"/>
              <a:gd name="connsiteX17" fmla="*/ 281731 w 846995"/>
              <a:gd name="connsiteY17" fmla="*/ 341449 h 359961"/>
              <a:gd name="connsiteX18" fmla="*/ 283964 w 846995"/>
              <a:gd name="connsiteY18" fmla="*/ 341449 h 359961"/>
              <a:gd name="connsiteX19" fmla="*/ 283964 w 846995"/>
              <a:gd name="connsiteY19" fmla="*/ 339217 h 359961"/>
              <a:gd name="connsiteX20" fmla="*/ 291666 w 846995"/>
              <a:gd name="connsiteY20" fmla="*/ 339217 h 359961"/>
              <a:gd name="connsiteX21" fmla="*/ 295014 w 846995"/>
              <a:gd name="connsiteY21" fmla="*/ 335868 h 359961"/>
              <a:gd name="connsiteX22" fmla="*/ 295014 w 846995"/>
              <a:gd name="connsiteY22" fmla="*/ 334864 h 359961"/>
              <a:gd name="connsiteX23" fmla="*/ 314883 w 846995"/>
              <a:gd name="connsiteY23" fmla="*/ 330399 h 359961"/>
              <a:gd name="connsiteX24" fmla="*/ 314883 w 846995"/>
              <a:gd name="connsiteY24" fmla="*/ 333748 h 359961"/>
              <a:gd name="connsiteX25" fmla="*/ 315999 w 846995"/>
              <a:gd name="connsiteY25" fmla="*/ 333748 h 359961"/>
              <a:gd name="connsiteX26" fmla="*/ 317115 w 846995"/>
              <a:gd name="connsiteY26" fmla="*/ 330399 h 359961"/>
              <a:gd name="connsiteX27" fmla="*/ 308297 w 846995"/>
              <a:gd name="connsiteY27" fmla="*/ 330399 h 359961"/>
              <a:gd name="connsiteX28" fmla="*/ 308297 w 846995"/>
              <a:gd name="connsiteY28" fmla="*/ 332631 h 359961"/>
              <a:gd name="connsiteX29" fmla="*/ 301600 w 846995"/>
              <a:gd name="connsiteY29" fmla="*/ 332631 h 359961"/>
              <a:gd name="connsiteX30" fmla="*/ 296131 w 846995"/>
              <a:gd name="connsiteY30" fmla="*/ 336985 h 359961"/>
              <a:gd name="connsiteX31" fmla="*/ 297247 w 846995"/>
              <a:gd name="connsiteY31" fmla="*/ 341449 h 359961"/>
              <a:gd name="connsiteX32" fmla="*/ 298363 w 846995"/>
              <a:gd name="connsiteY32" fmla="*/ 340333 h 359961"/>
              <a:gd name="connsiteX33" fmla="*/ 300484 w 846995"/>
              <a:gd name="connsiteY33" fmla="*/ 341449 h 359961"/>
              <a:gd name="connsiteX34" fmla="*/ 303832 w 846995"/>
              <a:gd name="connsiteY34" fmla="*/ 341449 h 359961"/>
              <a:gd name="connsiteX35" fmla="*/ 312651 w 846995"/>
              <a:gd name="connsiteY35" fmla="*/ 334864 h 359961"/>
              <a:gd name="connsiteX36" fmla="*/ 313767 w 846995"/>
              <a:gd name="connsiteY36" fmla="*/ 335868 h 359961"/>
              <a:gd name="connsiteX37" fmla="*/ 313767 w 846995"/>
              <a:gd name="connsiteY37" fmla="*/ 334864 h 359961"/>
              <a:gd name="connsiteX38" fmla="*/ 309413 w 846995"/>
              <a:gd name="connsiteY38" fmla="*/ 330399 h 359961"/>
              <a:gd name="connsiteX39" fmla="*/ 524842 w 846995"/>
              <a:gd name="connsiteY39" fmla="*/ 328166 h 359961"/>
              <a:gd name="connsiteX40" fmla="*/ 529195 w 846995"/>
              <a:gd name="connsiteY40" fmla="*/ 328166 h 359961"/>
              <a:gd name="connsiteX41" fmla="*/ 526963 w 846995"/>
              <a:gd name="connsiteY41" fmla="*/ 330399 h 359961"/>
              <a:gd name="connsiteX42" fmla="*/ 525958 w 846995"/>
              <a:gd name="connsiteY42" fmla="*/ 329283 h 359961"/>
              <a:gd name="connsiteX43" fmla="*/ 524842 w 846995"/>
              <a:gd name="connsiteY43" fmla="*/ 330399 h 359961"/>
              <a:gd name="connsiteX44" fmla="*/ 462893 w 846995"/>
              <a:gd name="connsiteY44" fmla="*/ 328166 h 359961"/>
              <a:gd name="connsiteX45" fmla="*/ 464009 w 846995"/>
              <a:gd name="connsiteY45" fmla="*/ 328166 h 359961"/>
              <a:gd name="connsiteX46" fmla="*/ 466241 w 846995"/>
              <a:gd name="connsiteY46" fmla="*/ 330399 h 359961"/>
              <a:gd name="connsiteX47" fmla="*/ 462893 w 846995"/>
              <a:gd name="connsiteY47" fmla="*/ 330399 h 359961"/>
              <a:gd name="connsiteX48" fmla="*/ 575630 w 846995"/>
              <a:gd name="connsiteY48" fmla="*/ 321581 h 359961"/>
              <a:gd name="connsiteX49" fmla="*/ 576746 w 846995"/>
              <a:gd name="connsiteY49" fmla="*/ 321581 h 359961"/>
              <a:gd name="connsiteX50" fmla="*/ 574514 w 846995"/>
              <a:gd name="connsiteY50" fmla="*/ 323813 h 359961"/>
              <a:gd name="connsiteX51" fmla="*/ 573397 w 846995"/>
              <a:gd name="connsiteY51" fmla="*/ 323813 h 359961"/>
              <a:gd name="connsiteX52" fmla="*/ 575630 w 846995"/>
              <a:gd name="connsiteY52" fmla="*/ 321581 h 359961"/>
              <a:gd name="connsiteX53" fmla="*/ 569044 w 846995"/>
              <a:gd name="connsiteY53" fmla="*/ 321581 h 359961"/>
              <a:gd name="connsiteX54" fmla="*/ 570160 w 846995"/>
              <a:gd name="connsiteY54" fmla="*/ 323813 h 359961"/>
              <a:gd name="connsiteX55" fmla="*/ 562347 w 846995"/>
              <a:gd name="connsiteY55" fmla="*/ 324818 h 359961"/>
              <a:gd name="connsiteX56" fmla="*/ 562347 w 846995"/>
              <a:gd name="connsiteY56" fmla="*/ 322697 h 359961"/>
              <a:gd name="connsiteX57" fmla="*/ 563463 w 846995"/>
              <a:gd name="connsiteY57" fmla="*/ 322697 h 359961"/>
              <a:gd name="connsiteX58" fmla="*/ 564579 w 846995"/>
              <a:gd name="connsiteY58" fmla="*/ 323813 h 359961"/>
              <a:gd name="connsiteX59" fmla="*/ 484993 w 846995"/>
              <a:gd name="connsiteY59" fmla="*/ 320465 h 359961"/>
              <a:gd name="connsiteX60" fmla="*/ 487226 w 846995"/>
              <a:gd name="connsiteY60" fmla="*/ 320465 h 359961"/>
              <a:gd name="connsiteX61" fmla="*/ 487226 w 846995"/>
              <a:gd name="connsiteY61" fmla="*/ 323813 h 359961"/>
              <a:gd name="connsiteX62" fmla="*/ 486110 w 846995"/>
              <a:gd name="connsiteY62" fmla="*/ 323813 h 359961"/>
              <a:gd name="connsiteX63" fmla="*/ 484993 w 846995"/>
              <a:gd name="connsiteY63" fmla="*/ 320465 h 359961"/>
              <a:gd name="connsiteX64" fmla="*/ 797756 w 846995"/>
              <a:gd name="connsiteY64" fmla="*/ 317116 h 359961"/>
              <a:gd name="connsiteX65" fmla="*/ 800993 w 846995"/>
              <a:gd name="connsiteY65" fmla="*/ 317116 h 359961"/>
              <a:gd name="connsiteX66" fmla="*/ 800993 w 846995"/>
              <a:gd name="connsiteY66" fmla="*/ 319348 h 359961"/>
              <a:gd name="connsiteX67" fmla="*/ 797756 w 846995"/>
              <a:gd name="connsiteY67" fmla="*/ 319348 h 359961"/>
              <a:gd name="connsiteX68" fmla="*/ 570160 w 846995"/>
              <a:gd name="connsiteY68" fmla="*/ 314884 h 359961"/>
              <a:gd name="connsiteX69" fmla="*/ 571165 w 846995"/>
              <a:gd name="connsiteY69" fmla="*/ 314884 h 359961"/>
              <a:gd name="connsiteX70" fmla="*/ 567928 w 846995"/>
              <a:gd name="connsiteY70" fmla="*/ 318232 h 359961"/>
              <a:gd name="connsiteX71" fmla="*/ 567928 w 846995"/>
              <a:gd name="connsiteY71" fmla="*/ 317116 h 359961"/>
              <a:gd name="connsiteX72" fmla="*/ 570160 w 846995"/>
              <a:gd name="connsiteY72" fmla="*/ 314884 h 359961"/>
              <a:gd name="connsiteX73" fmla="*/ 232060 w 846995"/>
              <a:gd name="connsiteY73" fmla="*/ 313767 h 359961"/>
              <a:gd name="connsiteX74" fmla="*/ 235297 w 846995"/>
              <a:gd name="connsiteY74" fmla="*/ 313767 h 359961"/>
              <a:gd name="connsiteX75" fmla="*/ 235297 w 846995"/>
              <a:gd name="connsiteY75" fmla="*/ 316000 h 359961"/>
              <a:gd name="connsiteX76" fmla="*/ 234181 w 846995"/>
              <a:gd name="connsiteY76" fmla="*/ 316000 h 359961"/>
              <a:gd name="connsiteX77" fmla="*/ 232060 w 846995"/>
              <a:gd name="connsiteY77" fmla="*/ 313767 h 359961"/>
              <a:gd name="connsiteX78" fmla="*/ 584448 w 846995"/>
              <a:gd name="connsiteY78" fmla="*/ 312763 h 359961"/>
              <a:gd name="connsiteX79" fmla="*/ 586680 w 846995"/>
              <a:gd name="connsiteY79" fmla="*/ 312763 h 359961"/>
              <a:gd name="connsiteX80" fmla="*/ 586680 w 846995"/>
              <a:gd name="connsiteY80" fmla="*/ 313767 h 359961"/>
              <a:gd name="connsiteX81" fmla="*/ 584448 w 846995"/>
              <a:gd name="connsiteY81" fmla="*/ 316000 h 359961"/>
              <a:gd name="connsiteX82" fmla="*/ 583332 w 846995"/>
              <a:gd name="connsiteY82" fmla="*/ 316000 h 359961"/>
              <a:gd name="connsiteX83" fmla="*/ 584448 w 846995"/>
              <a:gd name="connsiteY83" fmla="*/ 312763 h 359961"/>
              <a:gd name="connsiteX84" fmla="*/ 319348 w 846995"/>
              <a:gd name="connsiteY84" fmla="*/ 300596 h 359961"/>
              <a:gd name="connsiteX85" fmla="*/ 320464 w 846995"/>
              <a:gd name="connsiteY85" fmla="*/ 301712 h 359961"/>
              <a:gd name="connsiteX86" fmla="*/ 320464 w 846995"/>
              <a:gd name="connsiteY86" fmla="*/ 300596 h 359961"/>
              <a:gd name="connsiteX87" fmla="*/ 323701 w 846995"/>
              <a:gd name="connsiteY87" fmla="*/ 301712 h 359961"/>
              <a:gd name="connsiteX88" fmla="*/ 323701 w 846995"/>
              <a:gd name="connsiteY88" fmla="*/ 302717 h 359961"/>
              <a:gd name="connsiteX89" fmla="*/ 317115 w 846995"/>
              <a:gd name="connsiteY89" fmla="*/ 302717 h 359961"/>
              <a:gd name="connsiteX90" fmla="*/ 319348 w 846995"/>
              <a:gd name="connsiteY90" fmla="*/ 300596 h 359961"/>
              <a:gd name="connsiteX91" fmla="*/ 840842 w 846995"/>
              <a:gd name="connsiteY91" fmla="*/ 293899 h 359961"/>
              <a:gd name="connsiteX92" fmla="*/ 842962 w 846995"/>
              <a:gd name="connsiteY92" fmla="*/ 293899 h 359961"/>
              <a:gd name="connsiteX93" fmla="*/ 842962 w 846995"/>
              <a:gd name="connsiteY93" fmla="*/ 297247 h 359961"/>
              <a:gd name="connsiteX94" fmla="*/ 839725 w 846995"/>
              <a:gd name="connsiteY94" fmla="*/ 297247 h 359961"/>
              <a:gd name="connsiteX95" fmla="*/ 840842 w 846995"/>
              <a:gd name="connsiteY95" fmla="*/ 293899 h 359961"/>
              <a:gd name="connsiteX96" fmla="*/ 686135 w 846995"/>
              <a:gd name="connsiteY96" fmla="*/ 292783 h 359961"/>
              <a:gd name="connsiteX97" fmla="*/ 685019 w 846995"/>
              <a:gd name="connsiteY97" fmla="*/ 295015 h 359961"/>
              <a:gd name="connsiteX98" fmla="*/ 686135 w 846995"/>
              <a:gd name="connsiteY98" fmla="*/ 297247 h 359961"/>
              <a:gd name="connsiteX99" fmla="*/ 685019 w 846995"/>
              <a:gd name="connsiteY99" fmla="*/ 298364 h 359961"/>
              <a:gd name="connsiteX100" fmla="*/ 688367 w 846995"/>
              <a:gd name="connsiteY100" fmla="*/ 298364 h 359961"/>
              <a:gd name="connsiteX101" fmla="*/ 686135 w 846995"/>
              <a:gd name="connsiteY101" fmla="*/ 295015 h 359961"/>
              <a:gd name="connsiteX102" fmla="*/ 687251 w 846995"/>
              <a:gd name="connsiteY102" fmla="*/ 292783 h 359961"/>
              <a:gd name="connsiteX103" fmla="*/ 96106 w 846995"/>
              <a:gd name="connsiteY103" fmla="*/ 291778 h 359961"/>
              <a:gd name="connsiteX104" fmla="*/ 98338 w 846995"/>
              <a:gd name="connsiteY104" fmla="*/ 292783 h 359961"/>
              <a:gd name="connsiteX105" fmla="*/ 97222 w 846995"/>
              <a:gd name="connsiteY105" fmla="*/ 296131 h 359961"/>
              <a:gd name="connsiteX106" fmla="*/ 96106 w 846995"/>
              <a:gd name="connsiteY106" fmla="*/ 296131 h 359961"/>
              <a:gd name="connsiteX107" fmla="*/ 562347 w 846995"/>
              <a:gd name="connsiteY107" fmla="*/ 290662 h 359961"/>
              <a:gd name="connsiteX108" fmla="*/ 564579 w 846995"/>
              <a:gd name="connsiteY108" fmla="*/ 293899 h 359961"/>
              <a:gd name="connsiteX109" fmla="*/ 564579 w 846995"/>
              <a:gd name="connsiteY109" fmla="*/ 295015 h 359961"/>
              <a:gd name="connsiteX110" fmla="*/ 563463 w 846995"/>
              <a:gd name="connsiteY110" fmla="*/ 295015 h 359961"/>
              <a:gd name="connsiteX111" fmla="*/ 514908 w 846995"/>
              <a:gd name="connsiteY111" fmla="*/ 289546 h 359961"/>
              <a:gd name="connsiteX112" fmla="*/ 514908 w 846995"/>
              <a:gd name="connsiteY112" fmla="*/ 291778 h 359961"/>
              <a:gd name="connsiteX113" fmla="*/ 511559 w 846995"/>
              <a:gd name="connsiteY113" fmla="*/ 292783 h 359961"/>
              <a:gd name="connsiteX114" fmla="*/ 511559 w 846995"/>
              <a:gd name="connsiteY114" fmla="*/ 290662 h 359961"/>
              <a:gd name="connsiteX115" fmla="*/ 514908 w 846995"/>
              <a:gd name="connsiteY115" fmla="*/ 289546 h 359961"/>
              <a:gd name="connsiteX116" fmla="*/ 834144 w 846995"/>
              <a:gd name="connsiteY116" fmla="*/ 287313 h 359961"/>
              <a:gd name="connsiteX117" fmla="*/ 835261 w 846995"/>
              <a:gd name="connsiteY117" fmla="*/ 287313 h 359961"/>
              <a:gd name="connsiteX118" fmla="*/ 833028 w 846995"/>
              <a:gd name="connsiteY118" fmla="*/ 291778 h 359961"/>
              <a:gd name="connsiteX119" fmla="*/ 830907 w 846995"/>
              <a:gd name="connsiteY119" fmla="*/ 291778 h 359961"/>
              <a:gd name="connsiteX120" fmla="*/ 830907 w 846995"/>
              <a:gd name="connsiteY120" fmla="*/ 290662 h 359961"/>
              <a:gd name="connsiteX121" fmla="*/ 834144 w 846995"/>
              <a:gd name="connsiteY121" fmla="*/ 287313 h 359961"/>
              <a:gd name="connsiteX122" fmla="*/ 647402 w 846995"/>
              <a:gd name="connsiteY122" fmla="*/ 286197 h 359961"/>
              <a:gd name="connsiteX123" fmla="*/ 649635 w 846995"/>
              <a:gd name="connsiteY123" fmla="*/ 286197 h 359961"/>
              <a:gd name="connsiteX124" fmla="*/ 649635 w 846995"/>
              <a:gd name="connsiteY124" fmla="*/ 287313 h 359961"/>
              <a:gd name="connsiteX125" fmla="*/ 647402 w 846995"/>
              <a:gd name="connsiteY125" fmla="*/ 289546 h 359961"/>
              <a:gd name="connsiteX126" fmla="*/ 526963 w 846995"/>
              <a:gd name="connsiteY126" fmla="*/ 283965 h 359961"/>
              <a:gd name="connsiteX127" fmla="*/ 530312 w 846995"/>
              <a:gd name="connsiteY127" fmla="*/ 283965 h 359961"/>
              <a:gd name="connsiteX128" fmla="*/ 532544 w 846995"/>
              <a:gd name="connsiteY128" fmla="*/ 285081 h 359961"/>
              <a:gd name="connsiteX129" fmla="*/ 531428 w 846995"/>
              <a:gd name="connsiteY129" fmla="*/ 288429 h 359961"/>
              <a:gd name="connsiteX130" fmla="*/ 530312 w 846995"/>
              <a:gd name="connsiteY130" fmla="*/ 288429 h 359961"/>
              <a:gd name="connsiteX131" fmla="*/ 526963 w 846995"/>
              <a:gd name="connsiteY131" fmla="*/ 283965 h 359961"/>
              <a:gd name="connsiteX132" fmla="*/ 633115 w 846995"/>
              <a:gd name="connsiteY132" fmla="*/ 282848 h 359961"/>
              <a:gd name="connsiteX133" fmla="*/ 629766 w 846995"/>
              <a:gd name="connsiteY133" fmla="*/ 290662 h 359961"/>
              <a:gd name="connsiteX134" fmla="*/ 627534 w 846995"/>
              <a:gd name="connsiteY134" fmla="*/ 290662 h 359961"/>
              <a:gd name="connsiteX135" fmla="*/ 625301 w 846995"/>
              <a:gd name="connsiteY135" fmla="*/ 289546 h 359961"/>
              <a:gd name="connsiteX136" fmla="*/ 624297 w 846995"/>
              <a:gd name="connsiteY136" fmla="*/ 291778 h 359961"/>
              <a:gd name="connsiteX137" fmla="*/ 625301 w 846995"/>
              <a:gd name="connsiteY137" fmla="*/ 293899 h 359961"/>
              <a:gd name="connsiteX138" fmla="*/ 624297 w 846995"/>
              <a:gd name="connsiteY138" fmla="*/ 295015 h 359961"/>
              <a:gd name="connsiteX139" fmla="*/ 625301 w 846995"/>
              <a:gd name="connsiteY139" fmla="*/ 296131 h 359961"/>
              <a:gd name="connsiteX140" fmla="*/ 627534 w 846995"/>
              <a:gd name="connsiteY140" fmla="*/ 295015 h 359961"/>
              <a:gd name="connsiteX141" fmla="*/ 631999 w 846995"/>
              <a:gd name="connsiteY141" fmla="*/ 297247 h 359961"/>
              <a:gd name="connsiteX142" fmla="*/ 636352 w 846995"/>
              <a:gd name="connsiteY142" fmla="*/ 296131 h 359961"/>
              <a:gd name="connsiteX143" fmla="*/ 637468 w 846995"/>
              <a:gd name="connsiteY143" fmla="*/ 296131 h 359961"/>
              <a:gd name="connsiteX144" fmla="*/ 637468 w 846995"/>
              <a:gd name="connsiteY144" fmla="*/ 298364 h 359961"/>
              <a:gd name="connsiteX145" fmla="*/ 639700 w 846995"/>
              <a:gd name="connsiteY145" fmla="*/ 296131 h 359961"/>
              <a:gd name="connsiteX146" fmla="*/ 638584 w 846995"/>
              <a:gd name="connsiteY146" fmla="*/ 295015 h 359961"/>
              <a:gd name="connsiteX147" fmla="*/ 640817 w 846995"/>
              <a:gd name="connsiteY147" fmla="*/ 293899 h 359961"/>
              <a:gd name="connsiteX148" fmla="*/ 644165 w 846995"/>
              <a:gd name="connsiteY148" fmla="*/ 297247 h 359961"/>
              <a:gd name="connsiteX149" fmla="*/ 645281 w 846995"/>
              <a:gd name="connsiteY149" fmla="*/ 297247 h 359961"/>
              <a:gd name="connsiteX150" fmla="*/ 652983 w 846995"/>
              <a:gd name="connsiteY150" fmla="*/ 293899 h 359961"/>
              <a:gd name="connsiteX151" fmla="*/ 656332 w 846995"/>
              <a:gd name="connsiteY151" fmla="*/ 295015 h 359961"/>
              <a:gd name="connsiteX152" fmla="*/ 657337 w 846995"/>
              <a:gd name="connsiteY152" fmla="*/ 291778 h 359961"/>
              <a:gd name="connsiteX153" fmla="*/ 658453 w 846995"/>
              <a:gd name="connsiteY153" fmla="*/ 291778 h 359961"/>
              <a:gd name="connsiteX154" fmla="*/ 660685 w 846995"/>
              <a:gd name="connsiteY154" fmla="*/ 293899 h 359961"/>
              <a:gd name="connsiteX155" fmla="*/ 658453 w 846995"/>
              <a:gd name="connsiteY155" fmla="*/ 296131 h 359961"/>
              <a:gd name="connsiteX156" fmla="*/ 660685 w 846995"/>
              <a:gd name="connsiteY156" fmla="*/ 296131 h 359961"/>
              <a:gd name="connsiteX157" fmla="*/ 660685 w 846995"/>
              <a:gd name="connsiteY157" fmla="*/ 293899 h 359961"/>
              <a:gd name="connsiteX158" fmla="*/ 665150 w 846995"/>
              <a:gd name="connsiteY158" fmla="*/ 293899 h 359961"/>
              <a:gd name="connsiteX159" fmla="*/ 668387 w 846995"/>
              <a:gd name="connsiteY159" fmla="*/ 296131 h 359961"/>
              <a:gd name="connsiteX160" fmla="*/ 668387 w 846995"/>
              <a:gd name="connsiteY160" fmla="*/ 293899 h 359961"/>
              <a:gd name="connsiteX161" fmla="*/ 671736 w 846995"/>
              <a:gd name="connsiteY161" fmla="*/ 293899 h 359961"/>
              <a:gd name="connsiteX162" fmla="*/ 673968 w 846995"/>
              <a:gd name="connsiteY162" fmla="*/ 295015 h 359961"/>
              <a:gd name="connsiteX163" fmla="*/ 673968 w 846995"/>
              <a:gd name="connsiteY163" fmla="*/ 291778 h 359961"/>
              <a:gd name="connsiteX164" fmla="*/ 676200 w 846995"/>
              <a:gd name="connsiteY164" fmla="*/ 291778 h 359961"/>
              <a:gd name="connsiteX165" fmla="*/ 678433 w 846995"/>
              <a:gd name="connsiteY165" fmla="*/ 292783 h 359961"/>
              <a:gd name="connsiteX166" fmla="*/ 679437 w 846995"/>
              <a:gd name="connsiteY166" fmla="*/ 291778 h 359961"/>
              <a:gd name="connsiteX167" fmla="*/ 679437 w 846995"/>
              <a:gd name="connsiteY167" fmla="*/ 293899 h 359961"/>
              <a:gd name="connsiteX168" fmla="*/ 680554 w 846995"/>
              <a:gd name="connsiteY168" fmla="*/ 293899 h 359961"/>
              <a:gd name="connsiteX169" fmla="*/ 680554 w 846995"/>
              <a:gd name="connsiteY169" fmla="*/ 292783 h 359961"/>
              <a:gd name="connsiteX170" fmla="*/ 679437 w 846995"/>
              <a:gd name="connsiteY170" fmla="*/ 289546 h 359961"/>
              <a:gd name="connsiteX171" fmla="*/ 678433 w 846995"/>
              <a:gd name="connsiteY171" fmla="*/ 289546 h 359961"/>
              <a:gd name="connsiteX172" fmla="*/ 678433 w 846995"/>
              <a:gd name="connsiteY172" fmla="*/ 291778 h 359961"/>
              <a:gd name="connsiteX173" fmla="*/ 673968 w 846995"/>
              <a:gd name="connsiteY173" fmla="*/ 288429 h 359961"/>
              <a:gd name="connsiteX174" fmla="*/ 672852 w 846995"/>
              <a:gd name="connsiteY174" fmla="*/ 288429 h 359961"/>
              <a:gd name="connsiteX175" fmla="*/ 673968 w 846995"/>
              <a:gd name="connsiteY175" fmla="*/ 290662 h 359961"/>
              <a:gd name="connsiteX176" fmla="*/ 673968 w 846995"/>
              <a:gd name="connsiteY176" fmla="*/ 291778 h 359961"/>
              <a:gd name="connsiteX177" fmla="*/ 669503 w 846995"/>
              <a:gd name="connsiteY177" fmla="*/ 291778 h 359961"/>
              <a:gd name="connsiteX178" fmla="*/ 667382 w 846995"/>
              <a:gd name="connsiteY178" fmla="*/ 287313 h 359961"/>
              <a:gd name="connsiteX179" fmla="*/ 667382 w 846995"/>
              <a:gd name="connsiteY179" fmla="*/ 286197 h 359961"/>
              <a:gd name="connsiteX180" fmla="*/ 668387 w 846995"/>
              <a:gd name="connsiteY180" fmla="*/ 286197 h 359961"/>
              <a:gd name="connsiteX181" fmla="*/ 670619 w 846995"/>
              <a:gd name="connsiteY181" fmla="*/ 287313 h 359961"/>
              <a:gd name="connsiteX182" fmla="*/ 670619 w 846995"/>
              <a:gd name="connsiteY182" fmla="*/ 286197 h 359961"/>
              <a:gd name="connsiteX183" fmla="*/ 669503 w 846995"/>
              <a:gd name="connsiteY183" fmla="*/ 282848 h 359961"/>
              <a:gd name="connsiteX184" fmla="*/ 662918 w 846995"/>
              <a:gd name="connsiteY184" fmla="*/ 288429 h 359961"/>
              <a:gd name="connsiteX185" fmla="*/ 660685 w 846995"/>
              <a:gd name="connsiteY185" fmla="*/ 287313 h 359961"/>
              <a:gd name="connsiteX186" fmla="*/ 660685 w 846995"/>
              <a:gd name="connsiteY186" fmla="*/ 289546 h 359961"/>
              <a:gd name="connsiteX187" fmla="*/ 666266 w 846995"/>
              <a:gd name="connsiteY187" fmla="*/ 290662 h 359961"/>
              <a:gd name="connsiteX188" fmla="*/ 666266 w 846995"/>
              <a:gd name="connsiteY188" fmla="*/ 291778 h 359961"/>
              <a:gd name="connsiteX189" fmla="*/ 665150 w 846995"/>
              <a:gd name="connsiteY189" fmla="*/ 291778 h 359961"/>
              <a:gd name="connsiteX190" fmla="*/ 658453 w 846995"/>
              <a:gd name="connsiteY190" fmla="*/ 290662 h 359961"/>
              <a:gd name="connsiteX191" fmla="*/ 659569 w 846995"/>
              <a:gd name="connsiteY191" fmla="*/ 288429 h 359961"/>
              <a:gd name="connsiteX192" fmla="*/ 658453 w 846995"/>
              <a:gd name="connsiteY192" fmla="*/ 287313 h 359961"/>
              <a:gd name="connsiteX193" fmla="*/ 659569 w 846995"/>
              <a:gd name="connsiteY193" fmla="*/ 286197 h 359961"/>
              <a:gd name="connsiteX194" fmla="*/ 656332 w 846995"/>
              <a:gd name="connsiteY194" fmla="*/ 287313 h 359961"/>
              <a:gd name="connsiteX195" fmla="*/ 656332 w 846995"/>
              <a:gd name="connsiteY195" fmla="*/ 288429 h 359961"/>
              <a:gd name="connsiteX196" fmla="*/ 658453 w 846995"/>
              <a:gd name="connsiteY196" fmla="*/ 288429 h 359961"/>
              <a:gd name="connsiteX197" fmla="*/ 658453 w 846995"/>
              <a:gd name="connsiteY197" fmla="*/ 289546 h 359961"/>
              <a:gd name="connsiteX198" fmla="*/ 655216 w 846995"/>
              <a:gd name="connsiteY198" fmla="*/ 289546 h 359961"/>
              <a:gd name="connsiteX199" fmla="*/ 647402 w 846995"/>
              <a:gd name="connsiteY199" fmla="*/ 283965 h 359961"/>
              <a:gd name="connsiteX200" fmla="*/ 640817 w 846995"/>
              <a:gd name="connsiteY200" fmla="*/ 287313 h 359961"/>
              <a:gd name="connsiteX201" fmla="*/ 638584 w 846995"/>
              <a:gd name="connsiteY201" fmla="*/ 283965 h 359961"/>
              <a:gd name="connsiteX202" fmla="*/ 636352 w 846995"/>
              <a:gd name="connsiteY202" fmla="*/ 283965 h 359961"/>
              <a:gd name="connsiteX203" fmla="*/ 634231 w 846995"/>
              <a:gd name="connsiteY203" fmla="*/ 285081 h 359961"/>
              <a:gd name="connsiteX204" fmla="*/ 634231 w 846995"/>
              <a:gd name="connsiteY204" fmla="*/ 282848 h 359961"/>
              <a:gd name="connsiteX205" fmla="*/ 488342 w 846995"/>
              <a:gd name="connsiteY205" fmla="*/ 282848 h 359961"/>
              <a:gd name="connsiteX206" fmla="*/ 482873 w 846995"/>
              <a:gd name="connsiteY206" fmla="*/ 283965 h 359961"/>
              <a:gd name="connsiteX207" fmla="*/ 484993 w 846995"/>
              <a:gd name="connsiteY207" fmla="*/ 286197 h 359961"/>
              <a:gd name="connsiteX208" fmla="*/ 486110 w 846995"/>
              <a:gd name="connsiteY208" fmla="*/ 286197 h 359961"/>
              <a:gd name="connsiteX209" fmla="*/ 488342 w 846995"/>
              <a:gd name="connsiteY209" fmla="*/ 283965 h 359961"/>
              <a:gd name="connsiteX210" fmla="*/ 475059 w 846995"/>
              <a:gd name="connsiteY210" fmla="*/ 282848 h 359961"/>
              <a:gd name="connsiteX211" fmla="*/ 475059 w 846995"/>
              <a:gd name="connsiteY211" fmla="*/ 285081 h 359961"/>
              <a:gd name="connsiteX212" fmla="*/ 478408 w 846995"/>
              <a:gd name="connsiteY212" fmla="*/ 285081 h 359961"/>
              <a:gd name="connsiteX213" fmla="*/ 476175 w 846995"/>
              <a:gd name="connsiteY213" fmla="*/ 282848 h 359961"/>
              <a:gd name="connsiteX214" fmla="*/ 69651 w 846995"/>
              <a:gd name="connsiteY214" fmla="*/ 281732 h 359961"/>
              <a:gd name="connsiteX215" fmla="*/ 69651 w 846995"/>
              <a:gd name="connsiteY215" fmla="*/ 283965 h 359961"/>
              <a:gd name="connsiteX216" fmla="*/ 72888 w 846995"/>
              <a:gd name="connsiteY216" fmla="*/ 283965 h 359961"/>
              <a:gd name="connsiteX217" fmla="*/ 70656 w 846995"/>
              <a:gd name="connsiteY217" fmla="*/ 281732 h 359961"/>
              <a:gd name="connsiteX218" fmla="*/ 837493 w 846995"/>
              <a:gd name="connsiteY218" fmla="*/ 280728 h 359961"/>
              <a:gd name="connsiteX219" fmla="*/ 838609 w 846995"/>
              <a:gd name="connsiteY219" fmla="*/ 280728 h 359961"/>
              <a:gd name="connsiteX220" fmla="*/ 840842 w 846995"/>
              <a:gd name="connsiteY220" fmla="*/ 282848 h 359961"/>
              <a:gd name="connsiteX221" fmla="*/ 840842 w 846995"/>
              <a:gd name="connsiteY221" fmla="*/ 283965 h 359961"/>
              <a:gd name="connsiteX222" fmla="*/ 839725 w 846995"/>
              <a:gd name="connsiteY222" fmla="*/ 283965 h 359961"/>
              <a:gd name="connsiteX223" fmla="*/ 837493 w 846995"/>
              <a:gd name="connsiteY223" fmla="*/ 281732 h 359961"/>
              <a:gd name="connsiteX224" fmla="*/ 658453 w 846995"/>
              <a:gd name="connsiteY224" fmla="*/ 277379 h 359961"/>
              <a:gd name="connsiteX225" fmla="*/ 658453 w 846995"/>
              <a:gd name="connsiteY225" fmla="*/ 279611 h 359961"/>
              <a:gd name="connsiteX226" fmla="*/ 660685 w 846995"/>
              <a:gd name="connsiteY226" fmla="*/ 280728 h 359961"/>
              <a:gd name="connsiteX227" fmla="*/ 659569 w 846995"/>
              <a:gd name="connsiteY227" fmla="*/ 277379 h 359961"/>
              <a:gd name="connsiteX228" fmla="*/ 842962 w 846995"/>
              <a:gd name="connsiteY228" fmla="*/ 274030 h 359961"/>
              <a:gd name="connsiteX229" fmla="*/ 846311 w 846995"/>
              <a:gd name="connsiteY229" fmla="*/ 274030 h 359961"/>
              <a:gd name="connsiteX230" fmla="*/ 846311 w 846995"/>
              <a:gd name="connsiteY230" fmla="*/ 276263 h 359961"/>
              <a:gd name="connsiteX231" fmla="*/ 845195 w 846995"/>
              <a:gd name="connsiteY231" fmla="*/ 276263 h 359961"/>
              <a:gd name="connsiteX232" fmla="*/ 842962 w 846995"/>
              <a:gd name="connsiteY232" fmla="*/ 274030 h 359961"/>
              <a:gd name="connsiteX233" fmla="*/ 842962 w 846995"/>
              <a:gd name="connsiteY233" fmla="*/ 269677 h 359961"/>
              <a:gd name="connsiteX234" fmla="*/ 845195 w 846995"/>
              <a:gd name="connsiteY234" fmla="*/ 269677 h 359961"/>
              <a:gd name="connsiteX235" fmla="*/ 846995 w 846995"/>
              <a:gd name="connsiteY235" fmla="*/ 271388 h 359961"/>
              <a:gd name="connsiteX236" fmla="*/ 846995 w 846995"/>
              <a:gd name="connsiteY236" fmla="*/ 273814 h 359961"/>
              <a:gd name="connsiteX237" fmla="*/ 842962 w 846995"/>
              <a:gd name="connsiteY237" fmla="*/ 271798 h 359961"/>
              <a:gd name="connsiteX238" fmla="*/ 698301 w 846995"/>
              <a:gd name="connsiteY238" fmla="*/ 265212 h 359961"/>
              <a:gd name="connsiteX239" fmla="*/ 699418 w 846995"/>
              <a:gd name="connsiteY239" fmla="*/ 265212 h 359961"/>
              <a:gd name="connsiteX240" fmla="*/ 699418 w 846995"/>
              <a:gd name="connsiteY240" fmla="*/ 270682 h 359961"/>
              <a:gd name="connsiteX241" fmla="*/ 697185 w 846995"/>
              <a:gd name="connsiteY241" fmla="*/ 270682 h 359961"/>
              <a:gd name="connsiteX242" fmla="*/ 837493 w 846995"/>
              <a:gd name="connsiteY242" fmla="*/ 260747 h 359961"/>
              <a:gd name="connsiteX243" fmla="*/ 837493 w 846995"/>
              <a:gd name="connsiteY243" fmla="*/ 266328 h 359961"/>
              <a:gd name="connsiteX244" fmla="*/ 834144 w 846995"/>
              <a:gd name="connsiteY244" fmla="*/ 266328 h 359961"/>
              <a:gd name="connsiteX245" fmla="*/ 834144 w 846995"/>
              <a:gd name="connsiteY245" fmla="*/ 265212 h 359961"/>
              <a:gd name="connsiteX246" fmla="*/ 836377 w 846995"/>
              <a:gd name="connsiteY246" fmla="*/ 265212 h 359961"/>
              <a:gd name="connsiteX247" fmla="*/ 836377 w 846995"/>
              <a:gd name="connsiteY247" fmla="*/ 264096 h 359961"/>
              <a:gd name="connsiteX248" fmla="*/ 835261 w 846995"/>
              <a:gd name="connsiteY248" fmla="*/ 261864 h 359961"/>
              <a:gd name="connsiteX249" fmla="*/ 385651 w 846995"/>
              <a:gd name="connsiteY249" fmla="*/ 254162 h 359961"/>
              <a:gd name="connsiteX250" fmla="*/ 385651 w 846995"/>
              <a:gd name="connsiteY250" fmla="*/ 255278 h 359961"/>
              <a:gd name="connsiteX251" fmla="*/ 387772 w 846995"/>
              <a:gd name="connsiteY251" fmla="*/ 257510 h 359961"/>
              <a:gd name="connsiteX252" fmla="*/ 388888 w 846995"/>
              <a:gd name="connsiteY252" fmla="*/ 256394 h 359961"/>
              <a:gd name="connsiteX253" fmla="*/ 390004 w 846995"/>
              <a:gd name="connsiteY253" fmla="*/ 257510 h 359961"/>
              <a:gd name="connsiteX254" fmla="*/ 390004 w 846995"/>
              <a:gd name="connsiteY254" fmla="*/ 256394 h 359961"/>
              <a:gd name="connsiteX255" fmla="*/ 387772 w 846995"/>
              <a:gd name="connsiteY255" fmla="*/ 254162 h 359961"/>
              <a:gd name="connsiteX256" fmla="*/ 377837 w 846995"/>
              <a:gd name="connsiteY256" fmla="*/ 254162 h 359961"/>
              <a:gd name="connsiteX257" fmla="*/ 377837 w 846995"/>
              <a:gd name="connsiteY257" fmla="*/ 255278 h 359961"/>
              <a:gd name="connsiteX258" fmla="*/ 381186 w 846995"/>
              <a:gd name="connsiteY258" fmla="*/ 257510 h 359961"/>
              <a:gd name="connsiteX259" fmla="*/ 381186 w 846995"/>
              <a:gd name="connsiteY259" fmla="*/ 255278 h 359961"/>
              <a:gd name="connsiteX260" fmla="*/ 377837 w 846995"/>
              <a:gd name="connsiteY260" fmla="*/ 254162 h 359961"/>
              <a:gd name="connsiteX261" fmla="*/ 391120 w 846995"/>
              <a:gd name="connsiteY261" fmla="*/ 253045 h 359961"/>
              <a:gd name="connsiteX262" fmla="*/ 391120 w 846995"/>
              <a:gd name="connsiteY262" fmla="*/ 255278 h 359961"/>
              <a:gd name="connsiteX263" fmla="*/ 393353 w 846995"/>
              <a:gd name="connsiteY263" fmla="*/ 257510 h 359961"/>
              <a:gd name="connsiteX264" fmla="*/ 393353 w 846995"/>
              <a:gd name="connsiteY264" fmla="*/ 255278 h 359961"/>
              <a:gd name="connsiteX265" fmla="*/ 391120 w 846995"/>
              <a:gd name="connsiteY265" fmla="*/ 253045 h 359961"/>
              <a:gd name="connsiteX266" fmla="*/ 401054 w 846995"/>
              <a:gd name="connsiteY266" fmla="*/ 248581 h 359961"/>
              <a:gd name="connsiteX267" fmla="*/ 398822 w 846995"/>
              <a:gd name="connsiteY267" fmla="*/ 253045 h 359961"/>
              <a:gd name="connsiteX268" fmla="*/ 398822 w 846995"/>
              <a:gd name="connsiteY268" fmla="*/ 254162 h 359961"/>
              <a:gd name="connsiteX269" fmla="*/ 403287 w 846995"/>
              <a:gd name="connsiteY269" fmla="*/ 256394 h 359961"/>
              <a:gd name="connsiteX270" fmla="*/ 403287 w 846995"/>
              <a:gd name="connsiteY270" fmla="*/ 248581 h 359961"/>
              <a:gd name="connsiteX271" fmla="*/ 582216 w 846995"/>
              <a:gd name="connsiteY271" fmla="*/ 246460 h 359961"/>
              <a:gd name="connsiteX272" fmla="*/ 580095 w 846995"/>
              <a:gd name="connsiteY272" fmla="*/ 248581 h 359961"/>
              <a:gd name="connsiteX273" fmla="*/ 580095 w 846995"/>
              <a:gd name="connsiteY273" fmla="*/ 249697 h 359961"/>
              <a:gd name="connsiteX274" fmla="*/ 582216 w 846995"/>
              <a:gd name="connsiteY274" fmla="*/ 249697 h 359961"/>
              <a:gd name="connsiteX275" fmla="*/ 479524 w 846995"/>
              <a:gd name="connsiteY275" fmla="*/ 243111 h 359961"/>
              <a:gd name="connsiteX276" fmla="*/ 476175 w 846995"/>
              <a:gd name="connsiteY276" fmla="*/ 244227 h 359961"/>
              <a:gd name="connsiteX277" fmla="*/ 476175 w 846995"/>
              <a:gd name="connsiteY277" fmla="*/ 245344 h 359961"/>
              <a:gd name="connsiteX278" fmla="*/ 479524 w 846995"/>
              <a:gd name="connsiteY278" fmla="*/ 245344 h 359961"/>
              <a:gd name="connsiteX279" fmla="*/ 462893 w 846995"/>
              <a:gd name="connsiteY279" fmla="*/ 240879 h 359961"/>
              <a:gd name="connsiteX280" fmla="*/ 458539 w 846995"/>
              <a:gd name="connsiteY280" fmla="*/ 244227 h 359961"/>
              <a:gd name="connsiteX281" fmla="*/ 448605 w 846995"/>
              <a:gd name="connsiteY281" fmla="*/ 243111 h 359961"/>
              <a:gd name="connsiteX282" fmla="*/ 447489 w 846995"/>
              <a:gd name="connsiteY282" fmla="*/ 245344 h 359961"/>
              <a:gd name="connsiteX283" fmla="*/ 447489 w 846995"/>
              <a:gd name="connsiteY283" fmla="*/ 248581 h 359961"/>
              <a:gd name="connsiteX284" fmla="*/ 450837 w 846995"/>
              <a:gd name="connsiteY284" fmla="*/ 246460 h 359961"/>
              <a:gd name="connsiteX285" fmla="*/ 457423 w 846995"/>
              <a:gd name="connsiteY285" fmla="*/ 249697 h 359961"/>
              <a:gd name="connsiteX286" fmla="*/ 460772 w 846995"/>
              <a:gd name="connsiteY286" fmla="*/ 248581 h 359961"/>
              <a:gd name="connsiteX287" fmla="*/ 459656 w 846995"/>
              <a:gd name="connsiteY287" fmla="*/ 250813 h 359961"/>
              <a:gd name="connsiteX288" fmla="*/ 459656 w 846995"/>
              <a:gd name="connsiteY288" fmla="*/ 251929 h 359961"/>
              <a:gd name="connsiteX289" fmla="*/ 466241 w 846995"/>
              <a:gd name="connsiteY289" fmla="*/ 248581 h 359961"/>
              <a:gd name="connsiteX290" fmla="*/ 466241 w 846995"/>
              <a:gd name="connsiteY290" fmla="*/ 250813 h 359961"/>
              <a:gd name="connsiteX291" fmla="*/ 468474 w 846995"/>
              <a:gd name="connsiteY291" fmla="*/ 250813 h 359961"/>
              <a:gd name="connsiteX292" fmla="*/ 468474 w 846995"/>
              <a:gd name="connsiteY292" fmla="*/ 248581 h 359961"/>
              <a:gd name="connsiteX293" fmla="*/ 470706 w 846995"/>
              <a:gd name="connsiteY293" fmla="*/ 249697 h 359961"/>
              <a:gd name="connsiteX294" fmla="*/ 471822 w 846995"/>
              <a:gd name="connsiteY294" fmla="*/ 249697 h 359961"/>
              <a:gd name="connsiteX295" fmla="*/ 471822 w 846995"/>
              <a:gd name="connsiteY295" fmla="*/ 248581 h 359961"/>
              <a:gd name="connsiteX296" fmla="*/ 469590 w 846995"/>
              <a:gd name="connsiteY296" fmla="*/ 245344 h 359961"/>
              <a:gd name="connsiteX297" fmla="*/ 471822 w 846995"/>
              <a:gd name="connsiteY297" fmla="*/ 245344 h 359961"/>
              <a:gd name="connsiteX298" fmla="*/ 471822 w 846995"/>
              <a:gd name="connsiteY298" fmla="*/ 244227 h 359961"/>
              <a:gd name="connsiteX299" fmla="*/ 469590 w 846995"/>
              <a:gd name="connsiteY299" fmla="*/ 244227 h 359961"/>
              <a:gd name="connsiteX300" fmla="*/ 469590 w 846995"/>
              <a:gd name="connsiteY300" fmla="*/ 245344 h 359961"/>
              <a:gd name="connsiteX301" fmla="*/ 466241 w 846995"/>
              <a:gd name="connsiteY301" fmla="*/ 244227 h 359961"/>
              <a:gd name="connsiteX302" fmla="*/ 462893 w 846995"/>
              <a:gd name="connsiteY302" fmla="*/ 245344 h 359961"/>
              <a:gd name="connsiteX303" fmla="*/ 461776 w 846995"/>
              <a:gd name="connsiteY303" fmla="*/ 243111 h 359961"/>
              <a:gd name="connsiteX304" fmla="*/ 464009 w 846995"/>
              <a:gd name="connsiteY304" fmla="*/ 240879 h 359961"/>
              <a:gd name="connsiteX305" fmla="*/ 656332 w 846995"/>
              <a:gd name="connsiteY305" fmla="*/ 239763 h 359961"/>
              <a:gd name="connsiteX306" fmla="*/ 656332 w 846995"/>
              <a:gd name="connsiteY306" fmla="*/ 243111 h 359961"/>
              <a:gd name="connsiteX307" fmla="*/ 657337 w 846995"/>
              <a:gd name="connsiteY307" fmla="*/ 243111 h 359961"/>
              <a:gd name="connsiteX308" fmla="*/ 660685 w 846995"/>
              <a:gd name="connsiteY308" fmla="*/ 241995 h 359961"/>
              <a:gd name="connsiteX309" fmla="*/ 662918 w 846995"/>
              <a:gd name="connsiteY309" fmla="*/ 244227 h 359961"/>
              <a:gd name="connsiteX310" fmla="*/ 664034 w 846995"/>
              <a:gd name="connsiteY310" fmla="*/ 240879 h 359961"/>
              <a:gd name="connsiteX311" fmla="*/ 669503 w 846995"/>
              <a:gd name="connsiteY311" fmla="*/ 244227 h 359961"/>
              <a:gd name="connsiteX312" fmla="*/ 670619 w 846995"/>
              <a:gd name="connsiteY312" fmla="*/ 241995 h 359961"/>
              <a:gd name="connsiteX313" fmla="*/ 668387 w 846995"/>
              <a:gd name="connsiteY313" fmla="*/ 240879 h 359961"/>
              <a:gd name="connsiteX314" fmla="*/ 667382 w 846995"/>
              <a:gd name="connsiteY314" fmla="*/ 241995 h 359961"/>
              <a:gd name="connsiteX315" fmla="*/ 665150 w 846995"/>
              <a:gd name="connsiteY315" fmla="*/ 239763 h 359961"/>
              <a:gd name="connsiteX316" fmla="*/ 664034 w 846995"/>
              <a:gd name="connsiteY316" fmla="*/ 239763 h 359961"/>
              <a:gd name="connsiteX317" fmla="*/ 661801 w 846995"/>
              <a:gd name="connsiteY317" fmla="*/ 241995 h 359961"/>
              <a:gd name="connsiteX318" fmla="*/ 656332 w 846995"/>
              <a:gd name="connsiteY318" fmla="*/ 239763 h 359961"/>
              <a:gd name="connsiteX319" fmla="*/ 303832 w 846995"/>
              <a:gd name="connsiteY319" fmla="*/ 239763 h 359961"/>
              <a:gd name="connsiteX320" fmla="*/ 297247 w 846995"/>
              <a:gd name="connsiteY320" fmla="*/ 240879 h 359961"/>
              <a:gd name="connsiteX321" fmla="*/ 298363 w 846995"/>
              <a:gd name="connsiteY321" fmla="*/ 243111 h 359961"/>
              <a:gd name="connsiteX322" fmla="*/ 303832 w 846995"/>
              <a:gd name="connsiteY322" fmla="*/ 241995 h 359961"/>
              <a:gd name="connsiteX323" fmla="*/ 350267 w 846995"/>
              <a:gd name="connsiteY323" fmla="*/ 234293 h 359961"/>
              <a:gd name="connsiteX324" fmla="*/ 348034 w 846995"/>
              <a:gd name="connsiteY324" fmla="*/ 236526 h 359961"/>
              <a:gd name="connsiteX325" fmla="*/ 350267 w 846995"/>
              <a:gd name="connsiteY325" fmla="*/ 237530 h 359961"/>
              <a:gd name="connsiteX326" fmla="*/ 351383 w 846995"/>
              <a:gd name="connsiteY326" fmla="*/ 237530 h 359961"/>
              <a:gd name="connsiteX327" fmla="*/ 351383 w 846995"/>
              <a:gd name="connsiteY327" fmla="*/ 234293 h 359961"/>
              <a:gd name="connsiteX328" fmla="*/ 344686 w 846995"/>
              <a:gd name="connsiteY328" fmla="*/ 234293 h 359961"/>
              <a:gd name="connsiteX329" fmla="*/ 343570 w 846995"/>
              <a:gd name="connsiteY329" fmla="*/ 237530 h 359961"/>
              <a:gd name="connsiteX330" fmla="*/ 346918 w 846995"/>
              <a:gd name="connsiteY330" fmla="*/ 237530 h 359961"/>
              <a:gd name="connsiteX331" fmla="*/ 346918 w 846995"/>
              <a:gd name="connsiteY331" fmla="*/ 236526 h 359961"/>
              <a:gd name="connsiteX332" fmla="*/ 344686 w 846995"/>
              <a:gd name="connsiteY332" fmla="*/ 234293 h 359961"/>
              <a:gd name="connsiteX333" fmla="*/ 308297 w 846995"/>
              <a:gd name="connsiteY333" fmla="*/ 234293 h 359961"/>
              <a:gd name="connsiteX334" fmla="*/ 306065 w 846995"/>
              <a:gd name="connsiteY334" fmla="*/ 237530 h 359961"/>
              <a:gd name="connsiteX335" fmla="*/ 307181 w 846995"/>
              <a:gd name="connsiteY335" fmla="*/ 239763 h 359961"/>
              <a:gd name="connsiteX336" fmla="*/ 306065 w 846995"/>
              <a:gd name="connsiteY336" fmla="*/ 243111 h 359961"/>
              <a:gd name="connsiteX337" fmla="*/ 308297 w 846995"/>
              <a:gd name="connsiteY337" fmla="*/ 243111 h 359961"/>
              <a:gd name="connsiteX338" fmla="*/ 315999 w 846995"/>
              <a:gd name="connsiteY338" fmla="*/ 241995 h 359961"/>
              <a:gd name="connsiteX339" fmla="*/ 315999 w 846995"/>
              <a:gd name="connsiteY339" fmla="*/ 240879 h 359961"/>
              <a:gd name="connsiteX340" fmla="*/ 313767 w 846995"/>
              <a:gd name="connsiteY340" fmla="*/ 238646 h 359961"/>
              <a:gd name="connsiteX341" fmla="*/ 313767 w 846995"/>
              <a:gd name="connsiteY341" fmla="*/ 240879 h 359961"/>
              <a:gd name="connsiteX342" fmla="*/ 312651 w 846995"/>
              <a:gd name="connsiteY342" fmla="*/ 240879 h 359961"/>
              <a:gd name="connsiteX343" fmla="*/ 308297 w 846995"/>
              <a:gd name="connsiteY343" fmla="*/ 234293 h 359961"/>
              <a:gd name="connsiteX344" fmla="*/ 591145 w 846995"/>
              <a:gd name="connsiteY344" fmla="*/ 233177 h 359961"/>
              <a:gd name="connsiteX345" fmla="*/ 588913 w 846995"/>
              <a:gd name="connsiteY345" fmla="*/ 235409 h 359961"/>
              <a:gd name="connsiteX346" fmla="*/ 588913 w 846995"/>
              <a:gd name="connsiteY346" fmla="*/ 236526 h 359961"/>
              <a:gd name="connsiteX347" fmla="*/ 592150 w 846995"/>
              <a:gd name="connsiteY347" fmla="*/ 237530 h 359961"/>
              <a:gd name="connsiteX348" fmla="*/ 591145 w 846995"/>
              <a:gd name="connsiteY348" fmla="*/ 233177 h 359961"/>
              <a:gd name="connsiteX349" fmla="*/ 498276 w 846995"/>
              <a:gd name="connsiteY349" fmla="*/ 233177 h 359961"/>
              <a:gd name="connsiteX350" fmla="*/ 501625 w 846995"/>
              <a:gd name="connsiteY350" fmla="*/ 236526 h 359961"/>
              <a:gd name="connsiteX351" fmla="*/ 501625 w 846995"/>
              <a:gd name="connsiteY351" fmla="*/ 235409 h 359961"/>
              <a:gd name="connsiteX352" fmla="*/ 499393 w 846995"/>
              <a:gd name="connsiteY352" fmla="*/ 233177 h 359961"/>
              <a:gd name="connsiteX353" fmla="*/ 364554 w 846995"/>
              <a:gd name="connsiteY353" fmla="*/ 233177 h 359961"/>
              <a:gd name="connsiteX354" fmla="*/ 364554 w 846995"/>
              <a:gd name="connsiteY354" fmla="*/ 235409 h 359961"/>
              <a:gd name="connsiteX355" fmla="*/ 366787 w 846995"/>
              <a:gd name="connsiteY355" fmla="*/ 235409 h 359961"/>
              <a:gd name="connsiteX356" fmla="*/ 369019 w 846995"/>
              <a:gd name="connsiteY356" fmla="*/ 233177 h 359961"/>
              <a:gd name="connsiteX357" fmla="*/ 492807 w 846995"/>
              <a:gd name="connsiteY357" fmla="*/ 230945 h 359961"/>
              <a:gd name="connsiteX358" fmla="*/ 488342 w 846995"/>
              <a:gd name="connsiteY358" fmla="*/ 232061 h 359961"/>
              <a:gd name="connsiteX359" fmla="*/ 489458 w 846995"/>
              <a:gd name="connsiteY359" fmla="*/ 235409 h 359961"/>
              <a:gd name="connsiteX360" fmla="*/ 488342 w 846995"/>
              <a:gd name="connsiteY360" fmla="*/ 240879 h 359961"/>
              <a:gd name="connsiteX361" fmla="*/ 482873 w 846995"/>
              <a:gd name="connsiteY361" fmla="*/ 239763 h 359961"/>
              <a:gd name="connsiteX362" fmla="*/ 481756 w 846995"/>
              <a:gd name="connsiteY362" fmla="*/ 241995 h 359961"/>
              <a:gd name="connsiteX363" fmla="*/ 481756 w 846995"/>
              <a:gd name="connsiteY363" fmla="*/ 243111 h 359961"/>
              <a:gd name="connsiteX364" fmla="*/ 482873 w 846995"/>
              <a:gd name="connsiteY364" fmla="*/ 243111 h 359961"/>
              <a:gd name="connsiteX365" fmla="*/ 482873 w 846995"/>
              <a:gd name="connsiteY365" fmla="*/ 240879 h 359961"/>
              <a:gd name="connsiteX366" fmla="*/ 484993 w 846995"/>
              <a:gd name="connsiteY366" fmla="*/ 243111 h 359961"/>
              <a:gd name="connsiteX367" fmla="*/ 484993 w 846995"/>
              <a:gd name="connsiteY367" fmla="*/ 245344 h 359961"/>
              <a:gd name="connsiteX368" fmla="*/ 483877 w 846995"/>
              <a:gd name="connsiteY368" fmla="*/ 247576 h 359961"/>
              <a:gd name="connsiteX369" fmla="*/ 478408 w 846995"/>
              <a:gd name="connsiteY369" fmla="*/ 246460 h 359961"/>
              <a:gd name="connsiteX370" fmla="*/ 475059 w 846995"/>
              <a:gd name="connsiteY370" fmla="*/ 247576 h 359961"/>
              <a:gd name="connsiteX371" fmla="*/ 473943 w 846995"/>
              <a:gd name="connsiteY371" fmla="*/ 246460 h 359961"/>
              <a:gd name="connsiteX372" fmla="*/ 473943 w 846995"/>
              <a:gd name="connsiteY372" fmla="*/ 250813 h 359961"/>
              <a:gd name="connsiteX373" fmla="*/ 475059 w 846995"/>
              <a:gd name="connsiteY373" fmla="*/ 250813 h 359961"/>
              <a:gd name="connsiteX374" fmla="*/ 475059 w 846995"/>
              <a:gd name="connsiteY374" fmla="*/ 251929 h 359961"/>
              <a:gd name="connsiteX375" fmla="*/ 473943 w 846995"/>
              <a:gd name="connsiteY375" fmla="*/ 254162 h 359961"/>
              <a:gd name="connsiteX376" fmla="*/ 475059 w 846995"/>
              <a:gd name="connsiteY376" fmla="*/ 254162 h 359961"/>
              <a:gd name="connsiteX377" fmla="*/ 482873 w 846995"/>
              <a:gd name="connsiteY377" fmla="*/ 249697 h 359961"/>
              <a:gd name="connsiteX378" fmla="*/ 489458 w 846995"/>
              <a:gd name="connsiteY378" fmla="*/ 249697 h 359961"/>
              <a:gd name="connsiteX379" fmla="*/ 491691 w 846995"/>
              <a:gd name="connsiteY379" fmla="*/ 248581 h 359961"/>
              <a:gd name="connsiteX380" fmla="*/ 490575 w 846995"/>
              <a:gd name="connsiteY380" fmla="*/ 246460 h 359961"/>
              <a:gd name="connsiteX381" fmla="*/ 492807 w 846995"/>
              <a:gd name="connsiteY381" fmla="*/ 246460 h 359961"/>
              <a:gd name="connsiteX382" fmla="*/ 498276 w 846995"/>
              <a:gd name="connsiteY382" fmla="*/ 247576 h 359961"/>
              <a:gd name="connsiteX383" fmla="*/ 500509 w 846995"/>
              <a:gd name="connsiteY383" fmla="*/ 246460 h 359961"/>
              <a:gd name="connsiteX384" fmla="*/ 500509 w 846995"/>
              <a:gd name="connsiteY384" fmla="*/ 244227 h 359961"/>
              <a:gd name="connsiteX385" fmla="*/ 496044 w 846995"/>
              <a:gd name="connsiteY385" fmla="*/ 244227 h 359961"/>
              <a:gd name="connsiteX386" fmla="*/ 496044 w 846995"/>
              <a:gd name="connsiteY386" fmla="*/ 241995 h 359961"/>
              <a:gd name="connsiteX387" fmla="*/ 498276 w 846995"/>
              <a:gd name="connsiteY387" fmla="*/ 241995 h 359961"/>
              <a:gd name="connsiteX388" fmla="*/ 498276 w 846995"/>
              <a:gd name="connsiteY388" fmla="*/ 239763 h 359961"/>
              <a:gd name="connsiteX389" fmla="*/ 492807 w 846995"/>
              <a:gd name="connsiteY389" fmla="*/ 230945 h 359961"/>
              <a:gd name="connsiteX390" fmla="*/ 360201 w 846995"/>
              <a:gd name="connsiteY390" fmla="*/ 230945 h 359961"/>
              <a:gd name="connsiteX391" fmla="*/ 354620 w 846995"/>
              <a:gd name="connsiteY391" fmla="*/ 232061 h 359961"/>
              <a:gd name="connsiteX392" fmla="*/ 355736 w 846995"/>
              <a:gd name="connsiteY392" fmla="*/ 234293 h 359961"/>
              <a:gd name="connsiteX393" fmla="*/ 352499 w 846995"/>
              <a:gd name="connsiteY393" fmla="*/ 235409 h 359961"/>
              <a:gd name="connsiteX394" fmla="*/ 355736 w 846995"/>
              <a:gd name="connsiteY394" fmla="*/ 238646 h 359961"/>
              <a:gd name="connsiteX395" fmla="*/ 356852 w 846995"/>
              <a:gd name="connsiteY395" fmla="*/ 238646 h 359961"/>
              <a:gd name="connsiteX396" fmla="*/ 361317 w 846995"/>
              <a:gd name="connsiteY396" fmla="*/ 236526 h 359961"/>
              <a:gd name="connsiteX397" fmla="*/ 677317 w 846995"/>
              <a:gd name="connsiteY397" fmla="*/ 229828 h 359961"/>
              <a:gd name="connsiteX398" fmla="*/ 677317 w 846995"/>
              <a:gd name="connsiteY398" fmla="*/ 232061 h 359961"/>
              <a:gd name="connsiteX399" fmla="*/ 679437 w 846995"/>
              <a:gd name="connsiteY399" fmla="*/ 234293 h 359961"/>
              <a:gd name="connsiteX400" fmla="*/ 680554 w 846995"/>
              <a:gd name="connsiteY400" fmla="*/ 234293 h 359961"/>
              <a:gd name="connsiteX401" fmla="*/ 677317 w 846995"/>
              <a:gd name="connsiteY401" fmla="*/ 229828 h 359961"/>
              <a:gd name="connsiteX402" fmla="*/ 374600 w 846995"/>
              <a:gd name="connsiteY402" fmla="*/ 229828 h 359961"/>
              <a:gd name="connsiteX403" fmla="*/ 373484 w 846995"/>
              <a:gd name="connsiteY403" fmla="*/ 232061 h 359961"/>
              <a:gd name="connsiteX404" fmla="*/ 373484 w 846995"/>
              <a:gd name="connsiteY404" fmla="*/ 233177 h 359961"/>
              <a:gd name="connsiteX405" fmla="*/ 377837 w 846995"/>
              <a:gd name="connsiteY405" fmla="*/ 230945 h 359961"/>
              <a:gd name="connsiteX406" fmla="*/ 377837 w 846995"/>
              <a:gd name="connsiteY406" fmla="*/ 229828 h 359961"/>
              <a:gd name="connsiteX407" fmla="*/ 518145 w 846995"/>
              <a:gd name="connsiteY407" fmla="*/ 228712 h 359961"/>
              <a:gd name="connsiteX408" fmla="*/ 514908 w 846995"/>
              <a:gd name="connsiteY408" fmla="*/ 232061 h 359961"/>
              <a:gd name="connsiteX409" fmla="*/ 516024 w 846995"/>
              <a:gd name="connsiteY409" fmla="*/ 233177 h 359961"/>
              <a:gd name="connsiteX410" fmla="*/ 514908 w 846995"/>
              <a:gd name="connsiteY410" fmla="*/ 233177 h 359961"/>
              <a:gd name="connsiteX411" fmla="*/ 510443 w 846995"/>
              <a:gd name="connsiteY411" fmla="*/ 229828 h 359961"/>
              <a:gd name="connsiteX412" fmla="*/ 509327 w 846995"/>
              <a:gd name="connsiteY412" fmla="*/ 229828 h 359961"/>
              <a:gd name="connsiteX413" fmla="*/ 509327 w 846995"/>
              <a:gd name="connsiteY413" fmla="*/ 233177 h 359961"/>
              <a:gd name="connsiteX414" fmla="*/ 503857 w 846995"/>
              <a:gd name="connsiteY414" fmla="*/ 229828 h 359961"/>
              <a:gd name="connsiteX415" fmla="*/ 501625 w 846995"/>
              <a:gd name="connsiteY415" fmla="*/ 229828 h 359961"/>
              <a:gd name="connsiteX416" fmla="*/ 501625 w 846995"/>
              <a:gd name="connsiteY416" fmla="*/ 232061 h 359961"/>
              <a:gd name="connsiteX417" fmla="*/ 505978 w 846995"/>
              <a:gd name="connsiteY417" fmla="*/ 239763 h 359961"/>
              <a:gd name="connsiteX418" fmla="*/ 502741 w 846995"/>
              <a:gd name="connsiteY418" fmla="*/ 239763 h 359961"/>
              <a:gd name="connsiteX419" fmla="*/ 502741 w 846995"/>
              <a:gd name="connsiteY419" fmla="*/ 237530 h 359961"/>
              <a:gd name="connsiteX420" fmla="*/ 499393 w 846995"/>
              <a:gd name="connsiteY420" fmla="*/ 241995 h 359961"/>
              <a:gd name="connsiteX421" fmla="*/ 501625 w 846995"/>
              <a:gd name="connsiteY421" fmla="*/ 240879 h 359961"/>
              <a:gd name="connsiteX422" fmla="*/ 502741 w 846995"/>
              <a:gd name="connsiteY422" fmla="*/ 240879 h 359961"/>
              <a:gd name="connsiteX423" fmla="*/ 505978 w 846995"/>
              <a:gd name="connsiteY423" fmla="*/ 243111 h 359961"/>
              <a:gd name="connsiteX424" fmla="*/ 509327 w 846995"/>
              <a:gd name="connsiteY424" fmla="*/ 243111 h 359961"/>
              <a:gd name="connsiteX425" fmla="*/ 509327 w 846995"/>
              <a:gd name="connsiteY425" fmla="*/ 240879 h 359961"/>
              <a:gd name="connsiteX426" fmla="*/ 513792 w 846995"/>
              <a:gd name="connsiteY426" fmla="*/ 241995 h 359961"/>
              <a:gd name="connsiteX427" fmla="*/ 513792 w 846995"/>
              <a:gd name="connsiteY427" fmla="*/ 243111 h 359961"/>
              <a:gd name="connsiteX428" fmla="*/ 510443 w 846995"/>
              <a:gd name="connsiteY428" fmla="*/ 243111 h 359961"/>
              <a:gd name="connsiteX429" fmla="*/ 510443 w 846995"/>
              <a:gd name="connsiteY429" fmla="*/ 244227 h 359961"/>
              <a:gd name="connsiteX430" fmla="*/ 514908 w 846995"/>
              <a:gd name="connsiteY430" fmla="*/ 247576 h 359961"/>
              <a:gd name="connsiteX431" fmla="*/ 517029 w 846995"/>
              <a:gd name="connsiteY431" fmla="*/ 246460 h 359961"/>
              <a:gd name="connsiteX432" fmla="*/ 518145 w 846995"/>
              <a:gd name="connsiteY432" fmla="*/ 248581 h 359961"/>
              <a:gd name="connsiteX433" fmla="*/ 520377 w 846995"/>
              <a:gd name="connsiteY433" fmla="*/ 247576 h 359961"/>
              <a:gd name="connsiteX434" fmla="*/ 521494 w 846995"/>
              <a:gd name="connsiteY434" fmla="*/ 247576 h 359961"/>
              <a:gd name="connsiteX435" fmla="*/ 521494 w 846995"/>
              <a:gd name="connsiteY435" fmla="*/ 249697 h 359961"/>
              <a:gd name="connsiteX436" fmla="*/ 522610 w 846995"/>
              <a:gd name="connsiteY436" fmla="*/ 249697 h 359961"/>
              <a:gd name="connsiteX437" fmla="*/ 524842 w 846995"/>
              <a:gd name="connsiteY437" fmla="*/ 247576 h 359961"/>
              <a:gd name="connsiteX438" fmla="*/ 524842 w 846995"/>
              <a:gd name="connsiteY438" fmla="*/ 246460 h 359961"/>
              <a:gd name="connsiteX439" fmla="*/ 520377 w 846995"/>
              <a:gd name="connsiteY439" fmla="*/ 244227 h 359961"/>
              <a:gd name="connsiteX440" fmla="*/ 520377 w 846995"/>
              <a:gd name="connsiteY440" fmla="*/ 246460 h 359961"/>
              <a:gd name="connsiteX441" fmla="*/ 517029 w 846995"/>
              <a:gd name="connsiteY441" fmla="*/ 246460 h 359961"/>
              <a:gd name="connsiteX442" fmla="*/ 517029 w 846995"/>
              <a:gd name="connsiteY442" fmla="*/ 245344 h 359961"/>
              <a:gd name="connsiteX443" fmla="*/ 518145 w 846995"/>
              <a:gd name="connsiteY443" fmla="*/ 241995 h 359961"/>
              <a:gd name="connsiteX444" fmla="*/ 517029 w 846995"/>
              <a:gd name="connsiteY444" fmla="*/ 240879 h 359961"/>
              <a:gd name="connsiteX445" fmla="*/ 518145 w 846995"/>
              <a:gd name="connsiteY445" fmla="*/ 239763 h 359961"/>
              <a:gd name="connsiteX446" fmla="*/ 517029 w 846995"/>
              <a:gd name="connsiteY446" fmla="*/ 239763 h 359961"/>
              <a:gd name="connsiteX447" fmla="*/ 514908 w 846995"/>
              <a:gd name="connsiteY447" fmla="*/ 240879 h 359961"/>
              <a:gd name="connsiteX448" fmla="*/ 514908 w 846995"/>
              <a:gd name="connsiteY448" fmla="*/ 237530 h 359961"/>
              <a:gd name="connsiteX449" fmla="*/ 518145 w 846995"/>
              <a:gd name="connsiteY449" fmla="*/ 237530 h 359961"/>
              <a:gd name="connsiteX450" fmla="*/ 518145 w 846995"/>
              <a:gd name="connsiteY450" fmla="*/ 236526 h 359961"/>
              <a:gd name="connsiteX451" fmla="*/ 517029 w 846995"/>
              <a:gd name="connsiteY451" fmla="*/ 230945 h 359961"/>
              <a:gd name="connsiteX452" fmla="*/ 519261 w 846995"/>
              <a:gd name="connsiteY452" fmla="*/ 228712 h 359961"/>
              <a:gd name="connsiteX453" fmla="*/ 254161 w 846995"/>
              <a:gd name="connsiteY453" fmla="*/ 228712 h 359961"/>
              <a:gd name="connsiteX454" fmla="*/ 253045 w 846995"/>
              <a:gd name="connsiteY454" fmla="*/ 232061 h 359961"/>
              <a:gd name="connsiteX455" fmla="*/ 250812 w 846995"/>
              <a:gd name="connsiteY455" fmla="*/ 230945 h 359961"/>
              <a:gd name="connsiteX456" fmla="*/ 245231 w 846995"/>
              <a:gd name="connsiteY456" fmla="*/ 230945 h 359961"/>
              <a:gd name="connsiteX457" fmla="*/ 240878 w 846995"/>
              <a:gd name="connsiteY457" fmla="*/ 234293 h 359961"/>
              <a:gd name="connsiteX458" fmla="*/ 238646 w 846995"/>
              <a:gd name="connsiteY458" fmla="*/ 230945 h 359961"/>
              <a:gd name="connsiteX459" fmla="*/ 237530 w 846995"/>
              <a:gd name="connsiteY459" fmla="*/ 230945 h 359961"/>
              <a:gd name="connsiteX460" fmla="*/ 237530 w 846995"/>
              <a:gd name="connsiteY460" fmla="*/ 233177 h 359961"/>
              <a:gd name="connsiteX461" fmla="*/ 230944 w 846995"/>
              <a:gd name="connsiteY461" fmla="*/ 233177 h 359961"/>
              <a:gd name="connsiteX462" fmla="*/ 230944 w 846995"/>
              <a:gd name="connsiteY462" fmla="*/ 237530 h 359961"/>
              <a:gd name="connsiteX463" fmla="*/ 235297 w 846995"/>
              <a:gd name="connsiteY463" fmla="*/ 235409 h 359961"/>
              <a:gd name="connsiteX464" fmla="*/ 236413 w 846995"/>
              <a:gd name="connsiteY464" fmla="*/ 236526 h 359961"/>
              <a:gd name="connsiteX465" fmla="*/ 238646 w 846995"/>
              <a:gd name="connsiteY465" fmla="*/ 234293 h 359961"/>
              <a:gd name="connsiteX466" fmla="*/ 240878 w 846995"/>
              <a:gd name="connsiteY466" fmla="*/ 237530 h 359961"/>
              <a:gd name="connsiteX467" fmla="*/ 239762 w 846995"/>
              <a:gd name="connsiteY467" fmla="*/ 239763 h 359961"/>
              <a:gd name="connsiteX468" fmla="*/ 241994 w 846995"/>
              <a:gd name="connsiteY468" fmla="*/ 241995 h 359961"/>
              <a:gd name="connsiteX469" fmla="*/ 244227 w 846995"/>
              <a:gd name="connsiteY469" fmla="*/ 241995 h 359961"/>
              <a:gd name="connsiteX470" fmla="*/ 246348 w 846995"/>
              <a:gd name="connsiteY470" fmla="*/ 239763 h 359961"/>
              <a:gd name="connsiteX471" fmla="*/ 244227 w 846995"/>
              <a:gd name="connsiteY471" fmla="*/ 239763 h 359961"/>
              <a:gd name="connsiteX472" fmla="*/ 245231 w 846995"/>
              <a:gd name="connsiteY472" fmla="*/ 236526 h 359961"/>
              <a:gd name="connsiteX473" fmla="*/ 247464 w 846995"/>
              <a:gd name="connsiteY473" fmla="*/ 236526 h 359961"/>
              <a:gd name="connsiteX474" fmla="*/ 247464 w 846995"/>
              <a:gd name="connsiteY474" fmla="*/ 239763 h 359961"/>
              <a:gd name="connsiteX475" fmla="*/ 249696 w 846995"/>
              <a:gd name="connsiteY475" fmla="*/ 239763 h 359961"/>
              <a:gd name="connsiteX476" fmla="*/ 255277 w 846995"/>
              <a:gd name="connsiteY476" fmla="*/ 233177 h 359961"/>
              <a:gd name="connsiteX477" fmla="*/ 256282 w 846995"/>
              <a:gd name="connsiteY477" fmla="*/ 229828 h 359961"/>
              <a:gd name="connsiteX478" fmla="*/ 557994 w 846995"/>
              <a:gd name="connsiteY478" fmla="*/ 227596 h 359961"/>
              <a:gd name="connsiteX479" fmla="*/ 555761 w 846995"/>
              <a:gd name="connsiteY479" fmla="*/ 229828 h 359961"/>
              <a:gd name="connsiteX480" fmla="*/ 555761 w 846995"/>
              <a:gd name="connsiteY480" fmla="*/ 230945 h 359961"/>
              <a:gd name="connsiteX481" fmla="*/ 572281 w 846995"/>
              <a:gd name="connsiteY481" fmla="*/ 244227 h 359961"/>
              <a:gd name="connsiteX482" fmla="*/ 572281 w 846995"/>
              <a:gd name="connsiteY482" fmla="*/ 245344 h 359961"/>
              <a:gd name="connsiteX483" fmla="*/ 571165 w 846995"/>
              <a:gd name="connsiteY483" fmla="*/ 246460 h 359961"/>
              <a:gd name="connsiteX484" fmla="*/ 577862 w 846995"/>
              <a:gd name="connsiteY484" fmla="*/ 241995 h 359961"/>
              <a:gd name="connsiteX485" fmla="*/ 559110 w 846995"/>
              <a:gd name="connsiteY485" fmla="*/ 227596 h 359961"/>
              <a:gd name="connsiteX486" fmla="*/ 369019 w 846995"/>
              <a:gd name="connsiteY486" fmla="*/ 227596 h 359961"/>
              <a:gd name="connsiteX487" fmla="*/ 366787 w 846995"/>
              <a:gd name="connsiteY487" fmla="*/ 229828 h 359961"/>
              <a:gd name="connsiteX488" fmla="*/ 369019 w 846995"/>
              <a:gd name="connsiteY488" fmla="*/ 230945 h 359961"/>
              <a:gd name="connsiteX489" fmla="*/ 686135 w 846995"/>
              <a:gd name="connsiteY489" fmla="*/ 225475 h 359961"/>
              <a:gd name="connsiteX490" fmla="*/ 685019 w 846995"/>
              <a:gd name="connsiteY490" fmla="*/ 227596 h 359961"/>
              <a:gd name="connsiteX491" fmla="*/ 685019 w 846995"/>
              <a:gd name="connsiteY491" fmla="*/ 229828 h 359961"/>
              <a:gd name="connsiteX492" fmla="*/ 686135 w 846995"/>
              <a:gd name="connsiteY492" fmla="*/ 229828 h 359961"/>
              <a:gd name="connsiteX493" fmla="*/ 688367 w 846995"/>
              <a:gd name="connsiteY493" fmla="*/ 227596 h 359961"/>
              <a:gd name="connsiteX494" fmla="*/ 686135 w 846995"/>
              <a:gd name="connsiteY494" fmla="*/ 225475 h 359961"/>
              <a:gd name="connsiteX495" fmla="*/ 384534 w 846995"/>
              <a:gd name="connsiteY495" fmla="*/ 225475 h 359961"/>
              <a:gd name="connsiteX496" fmla="*/ 384534 w 846995"/>
              <a:gd name="connsiteY496" fmla="*/ 226591 h 359961"/>
              <a:gd name="connsiteX497" fmla="*/ 387772 w 846995"/>
              <a:gd name="connsiteY497" fmla="*/ 227596 h 359961"/>
              <a:gd name="connsiteX498" fmla="*/ 387772 w 846995"/>
              <a:gd name="connsiteY498" fmla="*/ 226591 h 359961"/>
              <a:gd name="connsiteX499" fmla="*/ 385651 w 846995"/>
              <a:gd name="connsiteY499" fmla="*/ 225475 h 359961"/>
              <a:gd name="connsiteX500" fmla="*/ 641933 w 846995"/>
              <a:gd name="connsiteY500" fmla="*/ 222126 h 359961"/>
              <a:gd name="connsiteX501" fmla="*/ 641933 w 846995"/>
              <a:gd name="connsiteY501" fmla="*/ 224359 h 359961"/>
              <a:gd name="connsiteX502" fmla="*/ 646398 w 846995"/>
              <a:gd name="connsiteY502" fmla="*/ 226591 h 359961"/>
              <a:gd name="connsiteX503" fmla="*/ 646398 w 846995"/>
              <a:gd name="connsiteY503" fmla="*/ 224359 h 359961"/>
              <a:gd name="connsiteX504" fmla="*/ 644165 w 846995"/>
              <a:gd name="connsiteY504" fmla="*/ 222126 h 359961"/>
              <a:gd name="connsiteX505" fmla="*/ 392236 w 846995"/>
              <a:gd name="connsiteY505" fmla="*/ 221010 h 359961"/>
              <a:gd name="connsiteX506" fmla="*/ 392236 w 846995"/>
              <a:gd name="connsiteY506" fmla="*/ 224359 h 359961"/>
              <a:gd name="connsiteX507" fmla="*/ 394469 w 846995"/>
              <a:gd name="connsiteY507" fmla="*/ 222126 h 359961"/>
              <a:gd name="connsiteX508" fmla="*/ 394469 w 846995"/>
              <a:gd name="connsiteY508" fmla="*/ 221010 h 359961"/>
              <a:gd name="connsiteX509" fmla="*/ 638584 w 846995"/>
              <a:gd name="connsiteY509" fmla="*/ 219894 h 359961"/>
              <a:gd name="connsiteX510" fmla="*/ 636352 w 846995"/>
              <a:gd name="connsiteY510" fmla="*/ 222126 h 359961"/>
              <a:gd name="connsiteX511" fmla="*/ 636352 w 846995"/>
              <a:gd name="connsiteY511" fmla="*/ 223243 h 359961"/>
              <a:gd name="connsiteX512" fmla="*/ 638584 w 846995"/>
              <a:gd name="connsiteY512" fmla="*/ 221010 h 359961"/>
              <a:gd name="connsiteX513" fmla="*/ 555761 w 846995"/>
              <a:gd name="connsiteY513" fmla="*/ 219894 h 359961"/>
              <a:gd name="connsiteX514" fmla="*/ 553529 w 846995"/>
              <a:gd name="connsiteY514" fmla="*/ 226591 h 359961"/>
              <a:gd name="connsiteX515" fmla="*/ 555761 w 846995"/>
              <a:gd name="connsiteY515" fmla="*/ 225475 h 359961"/>
              <a:gd name="connsiteX516" fmla="*/ 556877 w 846995"/>
              <a:gd name="connsiteY516" fmla="*/ 226591 h 359961"/>
              <a:gd name="connsiteX517" fmla="*/ 555761 w 846995"/>
              <a:gd name="connsiteY517" fmla="*/ 224359 h 359961"/>
              <a:gd name="connsiteX518" fmla="*/ 557994 w 846995"/>
              <a:gd name="connsiteY518" fmla="*/ 219894 h 359961"/>
              <a:gd name="connsiteX519" fmla="*/ 135843 w 846995"/>
              <a:gd name="connsiteY519" fmla="*/ 219894 h 359961"/>
              <a:gd name="connsiteX520" fmla="*/ 135843 w 846995"/>
              <a:gd name="connsiteY520" fmla="*/ 222126 h 359961"/>
              <a:gd name="connsiteX521" fmla="*/ 138075 w 846995"/>
              <a:gd name="connsiteY521" fmla="*/ 222126 h 359961"/>
              <a:gd name="connsiteX522" fmla="*/ 140308 w 846995"/>
              <a:gd name="connsiteY522" fmla="*/ 219894 h 359961"/>
              <a:gd name="connsiteX523" fmla="*/ 92757 w 846995"/>
              <a:gd name="connsiteY523" fmla="*/ 215541 h 359961"/>
              <a:gd name="connsiteX524" fmla="*/ 81706 w 846995"/>
              <a:gd name="connsiteY524" fmla="*/ 221010 h 359961"/>
              <a:gd name="connsiteX525" fmla="*/ 80702 w 846995"/>
              <a:gd name="connsiteY525" fmla="*/ 219894 h 359961"/>
              <a:gd name="connsiteX526" fmla="*/ 80702 w 846995"/>
              <a:gd name="connsiteY526" fmla="*/ 221010 h 359961"/>
              <a:gd name="connsiteX527" fmla="*/ 82823 w 846995"/>
              <a:gd name="connsiteY527" fmla="*/ 222126 h 359961"/>
              <a:gd name="connsiteX528" fmla="*/ 83939 w 846995"/>
              <a:gd name="connsiteY528" fmla="*/ 221010 h 359961"/>
              <a:gd name="connsiteX529" fmla="*/ 94989 w 846995"/>
              <a:gd name="connsiteY529" fmla="*/ 226591 h 359961"/>
              <a:gd name="connsiteX530" fmla="*/ 98338 w 846995"/>
              <a:gd name="connsiteY530" fmla="*/ 225475 h 359961"/>
              <a:gd name="connsiteX531" fmla="*/ 100570 w 846995"/>
              <a:gd name="connsiteY531" fmla="*/ 226591 h 359961"/>
              <a:gd name="connsiteX532" fmla="*/ 103807 w 846995"/>
              <a:gd name="connsiteY532" fmla="*/ 225475 h 359961"/>
              <a:gd name="connsiteX533" fmla="*/ 107156 w 846995"/>
              <a:gd name="connsiteY533" fmla="*/ 226591 h 359961"/>
              <a:gd name="connsiteX534" fmla="*/ 104924 w 846995"/>
              <a:gd name="connsiteY534" fmla="*/ 228712 h 359961"/>
              <a:gd name="connsiteX535" fmla="*/ 103807 w 846995"/>
              <a:gd name="connsiteY535" fmla="*/ 228712 h 359961"/>
              <a:gd name="connsiteX536" fmla="*/ 101687 w 846995"/>
              <a:gd name="connsiteY536" fmla="*/ 227596 h 359961"/>
              <a:gd name="connsiteX537" fmla="*/ 101687 w 846995"/>
              <a:gd name="connsiteY537" fmla="*/ 228712 h 359961"/>
              <a:gd name="connsiteX538" fmla="*/ 100570 w 846995"/>
              <a:gd name="connsiteY538" fmla="*/ 227596 h 359961"/>
              <a:gd name="connsiteX539" fmla="*/ 87288 w 846995"/>
              <a:gd name="connsiteY539" fmla="*/ 229828 h 359961"/>
              <a:gd name="connsiteX540" fmla="*/ 83939 w 846995"/>
              <a:gd name="connsiteY540" fmla="*/ 228712 h 359961"/>
              <a:gd name="connsiteX541" fmla="*/ 80702 w 846995"/>
              <a:gd name="connsiteY541" fmla="*/ 233177 h 359961"/>
              <a:gd name="connsiteX542" fmla="*/ 72888 w 846995"/>
              <a:gd name="connsiteY542" fmla="*/ 233177 h 359961"/>
              <a:gd name="connsiteX543" fmla="*/ 72888 w 846995"/>
              <a:gd name="connsiteY543" fmla="*/ 235409 h 359961"/>
              <a:gd name="connsiteX544" fmla="*/ 66303 w 846995"/>
              <a:gd name="connsiteY544" fmla="*/ 235409 h 359961"/>
              <a:gd name="connsiteX545" fmla="*/ 54136 w 846995"/>
              <a:gd name="connsiteY545" fmla="*/ 246460 h 359961"/>
              <a:gd name="connsiteX546" fmla="*/ 53020 w 846995"/>
              <a:gd name="connsiteY546" fmla="*/ 245344 h 359961"/>
              <a:gd name="connsiteX547" fmla="*/ 47550 w 846995"/>
              <a:gd name="connsiteY547" fmla="*/ 248581 h 359961"/>
              <a:gd name="connsiteX548" fmla="*/ 48667 w 846995"/>
              <a:gd name="connsiteY548" fmla="*/ 249697 h 359961"/>
              <a:gd name="connsiteX549" fmla="*/ 47550 w 846995"/>
              <a:gd name="connsiteY549" fmla="*/ 251929 h 359961"/>
              <a:gd name="connsiteX550" fmla="*/ 47550 w 846995"/>
              <a:gd name="connsiteY550" fmla="*/ 253045 h 359961"/>
              <a:gd name="connsiteX551" fmla="*/ 51904 w 846995"/>
              <a:gd name="connsiteY551" fmla="*/ 256394 h 359961"/>
              <a:gd name="connsiteX552" fmla="*/ 51904 w 846995"/>
              <a:gd name="connsiteY552" fmla="*/ 264096 h 359961"/>
              <a:gd name="connsiteX553" fmla="*/ 58601 w 846995"/>
              <a:gd name="connsiteY553" fmla="*/ 275146 h 359961"/>
              <a:gd name="connsiteX554" fmla="*/ 65187 w 846995"/>
              <a:gd name="connsiteY554" fmla="*/ 275146 h 359961"/>
              <a:gd name="connsiteX555" fmla="*/ 65187 w 846995"/>
              <a:gd name="connsiteY555" fmla="*/ 277379 h 359961"/>
              <a:gd name="connsiteX556" fmla="*/ 62954 w 846995"/>
              <a:gd name="connsiteY556" fmla="*/ 277379 h 359961"/>
              <a:gd name="connsiteX557" fmla="*/ 62954 w 846995"/>
              <a:gd name="connsiteY557" fmla="*/ 279611 h 359961"/>
              <a:gd name="connsiteX558" fmla="*/ 65187 w 846995"/>
              <a:gd name="connsiteY558" fmla="*/ 279611 h 359961"/>
              <a:gd name="connsiteX559" fmla="*/ 65187 w 846995"/>
              <a:gd name="connsiteY559" fmla="*/ 280728 h 359961"/>
              <a:gd name="connsiteX560" fmla="*/ 64070 w 846995"/>
              <a:gd name="connsiteY560" fmla="*/ 282848 h 359961"/>
              <a:gd name="connsiteX561" fmla="*/ 66303 w 846995"/>
              <a:gd name="connsiteY561" fmla="*/ 282848 h 359961"/>
              <a:gd name="connsiteX562" fmla="*/ 70656 w 846995"/>
              <a:gd name="connsiteY562" fmla="*/ 277379 h 359961"/>
              <a:gd name="connsiteX563" fmla="*/ 72888 w 846995"/>
              <a:gd name="connsiteY563" fmla="*/ 279611 h 359961"/>
              <a:gd name="connsiteX564" fmla="*/ 71772 w 846995"/>
              <a:gd name="connsiteY564" fmla="*/ 280728 h 359961"/>
              <a:gd name="connsiteX565" fmla="*/ 76237 w 846995"/>
              <a:gd name="connsiteY565" fmla="*/ 283965 h 359961"/>
              <a:gd name="connsiteX566" fmla="*/ 76237 w 846995"/>
              <a:gd name="connsiteY566" fmla="*/ 287313 h 359961"/>
              <a:gd name="connsiteX567" fmla="*/ 75121 w 846995"/>
              <a:gd name="connsiteY567" fmla="*/ 288429 h 359961"/>
              <a:gd name="connsiteX568" fmla="*/ 89520 w 846995"/>
              <a:gd name="connsiteY568" fmla="*/ 306066 h 359961"/>
              <a:gd name="connsiteX569" fmla="*/ 89520 w 846995"/>
              <a:gd name="connsiteY569" fmla="*/ 308298 h 359961"/>
              <a:gd name="connsiteX570" fmla="*/ 98338 w 846995"/>
              <a:gd name="connsiteY570" fmla="*/ 308298 h 359961"/>
              <a:gd name="connsiteX571" fmla="*/ 104924 w 846995"/>
              <a:gd name="connsiteY571" fmla="*/ 304949 h 359961"/>
              <a:gd name="connsiteX572" fmla="*/ 106040 w 846995"/>
              <a:gd name="connsiteY572" fmla="*/ 306066 h 359961"/>
              <a:gd name="connsiteX573" fmla="*/ 108272 w 846995"/>
              <a:gd name="connsiteY573" fmla="*/ 302717 h 359961"/>
              <a:gd name="connsiteX574" fmla="*/ 107156 w 846995"/>
              <a:gd name="connsiteY574" fmla="*/ 302717 h 359961"/>
              <a:gd name="connsiteX575" fmla="*/ 104924 w 846995"/>
              <a:gd name="connsiteY575" fmla="*/ 304949 h 359961"/>
              <a:gd name="connsiteX576" fmla="*/ 100570 w 846995"/>
              <a:gd name="connsiteY576" fmla="*/ 296131 h 359961"/>
              <a:gd name="connsiteX577" fmla="*/ 100570 w 846995"/>
              <a:gd name="connsiteY577" fmla="*/ 291778 h 359961"/>
              <a:gd name="connsiteX578" fmla="*/ 102803 w 846995"/>
              <a:gd name="connsiteY578" fmla="*/ 296131 h 359961"/>
              <a:gd name="connsiteX579" fmla="*/ 104924 w 846995"/>
              <a:gd name="connsiteY579" fmla="*/ 296131 h 359961"/>
              <a:gd name="connsiteX580" fmla="*/ 104924 w 846995"/>
              <a:gd name="connsiteY580" fmla="*/ 292783 h 359961"/>
              <a:gd name="connsiteX581" fmla="*/ 107156 w 846995"/>
              <a:gd name="connsiteY581" fmla="*/ 292783 h 359961"/>
              <a:gd name="connsiteX582" fmla="*/ 107156 w 846995"/>
              <a:gd name="connsiteY582" fmla="*/ 295015 h 359961"/>
              <a:gd name="connsiteX583" fmla="*/ 111621 w 846995"/>
              <a:gd name="connsiteY583" fmla="*/ 295015 h 359961"/>
              <a:gd name="connsiteX584" fmla="*/ 111621 w 846995"/>
              <a:gd name="connsiteY584" fmla="*/ 292783 h 359961"/>
              <a:gd name="connsiteX585" fmla="*/ 114858 w 846995"/>
              <a:gd name="connsiteY585" fmla="*/ 292783 h 359961"/>
              <a:gd name="connsiteX586" fmla="*/ 124904 w 846995"/>
              <a:gd name="connsiteY586" fmla="*/ 297247 h 359961"/>
              <a:gd name="connsiteX587" fmla="*/ 135843 w 846995"/>
              <a:gd name="connsiteY587" fmla="*/ 297247 h 359961"/>
              <a:gd name="connsiteX588" fmla="*/ 143656 w 846995"/>
              <a:gd name="connsiteY588" fmla="*/ 300596 h 359961"/>
              <a:gd name="connsiteX589" fmla="*/ 149126 w 846995"/>
              <a:gd name="connsiteY589" fmla="*/ 297247 h 359961"/>
              <a:gd name="connsiteX590" fmla="*/ 156939 w 846995"/>
              <a:gd name="connsiteY590" fmla="*/ 297247 h 359961"/>
              <a:gd name="connsiteX591" fmla="*/ 155823 w 846995"/>
              <a:gd name="connsiteY591" fmla="*/ 299480 h 359961"/>
              <a:gd name="connsiteX592" fmla="*/ 159060 w 846995"/>
              <a:gd name="connsiteY592" fmla="*/ 301712 h 359961"/>
              <a:gd name="connsiteX593" fmla="*/ 160176 w 846995"/>
              <a:gd name="connsiteY593" fmla="*/ 301712 h 359961"/>
              <a:gd name="connsiteX594" fmla="*/ 160176 w 846995"/>
              <a:gd name="connsiteY594" fmla="*/ 299480 h 359961"/>
              <a:gd name="connsiteX595" fmla="*/ 162409 w 846995"/>
              <a:gd name="connsiteY595" fmla="*/ 300596 h 359961"/>
              <a:gd name="connsiteX596" fmla="*/ 170110 w 846995"/>
              <a:gd name="connsiteY596" fmla="*/ 299480 h 359961"/>
              <a:gd name="connsiteX597" fmla="*/ 174575 w 846995"/>
              <a:gd name="connsiteY597" fmla="*/ 299480 h 359961"/>
              <a:gd name="connsiteX598" fmla="*/ 174575 w 846995"/>
              <a:gd name="connsiteY598" fmla="*/ 297247 h 359961"/>
              <a:gd name="connsiteX599" fmla="*/ 175691 w 846995"/>
              <a:gd name="connsiteY599" fmla="*/ 297247 h 359961"/>
              <a:gd name="connsiteX600" fmla="*/ 179040 w 846995"/>
              <a:gd name="connsiteY600" fmla="*/ 299480 h 359961"/>
              <a:gd name="connsiteX601" fmla="*/ 180045 w 846995"/>
              <a:gd name="connsiteY601" fmla="*/ 299480 h 359961"/>
              <a:gd name="connsiteX602" fmla="*/ 182277 w 846995"/>
              <a:gd name="connsiteY602" fmla="*/ 297247 h 359961"/>
              <a:gd name="connsiteX603" fmla="*/ 186742 w 846995"/>
              <a:gd name="connsiteY603" fmla="*/ 299480 h 359961"/>
              <a:gd name="connsiteX604" fmla="*/ 191095 w 846995"/>
              <a:gd name="connsiteY604" fmla="*/ 297247 h 359961"/>
              <a:gd name="connsiteX605" fmla="*/ 197792 w 846995"/>
              <a:gd name="connsiteY605" fmla="*/ 298364 h 359961"/>
              <a:gd name="connsiteX606" fmla="*/ 197792 w 846995"/>
              <a:gd name="connsiteY606" fmla="*/ 297247 h 359961"/>
              <a:gd name="connsiteX607" fmla="*/ 198909 w 846995"/>
              <a:gd name="connsiteY607" fmla="*/ 297247 h 359961"/>
              <a:gd name="connsiteX608" fmla="*/ 214312 w 846995"/>
              <a:gd name="connsiteY608" fmla="*/ 291778 h 359961"/>
              <a:gd name="connsiteX609" fmla="*/ 217661 w 846995"/>
              <a:gd name="connsiteY609" fmla="*/ 288429 h 359961"/>
              <a:gd name="connsiteX610" fmla="*/ 213196 w 846995"/>
              <a:gd name="connsiteY610" fmla="*/ 282848 h 359961"/>
              <a:gd name="connsiteX611" fmla="*/ 211075 w 846995"/>
              <a:gd name="connsiteY611" fmla="*/ 280728 h 359961"/>
              <a:gd name="connsiteX612" fmla="*/ 211075 w 846995"/>
              <a:gd name="connsiteY612" fmla="*/ 278495 h 359961"/>
              <a:gd name="connsiteX613" fmla="*/ 213196 w 846995"/>
              <a:gd name="connsiteY613" fmla="*/ 278495 h 359961"/>
              <a:gd name="connsiteX614" fmla="*/ 213196 w 846995"/>
              <a:gd name="connsiteY614" fmla="*/ 276263 h 359961"/>
              <a:gd name="connsiteX615" fmla="*/ 205494 w 846995"/>
              <a:gd name="connsiteY615" fmla="*/ 268561 h 359961"/>
              <a:gd name="connsiteX616" fmla="*/ 204378 w 846995"/>
              <a:gd name="connsiteY616" fmla="*/ 268561 h 359961"/>
              <a:gd name="connsiteX617" fmla="*/ 203262 w 846995"/>
              <a:gd name="connsiteY617" fmla="*/ 269677 h 359961"/>
              <a:gd name="connsiteX618" fmla="*/ 201029 w 846995"/>
              <a:gd name="connsiteY618" fmla="*/ 268561 h 359961"/>
              <a:gd name="connsiteX619" fmla="*/ 188974 w 846995"/>
              <a:gd name="connsiteY619" fmla="*/ 268561 h 359961"/>
              <a:gd name="connsiteX620" fmla="*/ 190091 w 846995"/>
              <a:gd name="connsiteY620" fmla="*/ 266328 h 359961"/>
              <a:gd name="connsiteX621" fmla="*/ 182277 w 846995"/>
              <a:gd name="connsiteY621" fmla="*/ 264096 h 359961"/>
              <a:gd name="connsiteX622" fmla="*/ 166873 w 846995"/>
              <a:gd name="connsiteY622" fmla="*/ 264096 h 359961"/>
              <a:gd name="connsiteX623" fmla="*/ 162409 w 846995"/>
              <a:gd name="connsiteY623" fmla="*/ 259631 h 359961"/>
              <a:gd name="connsiteX624" fmla="*/ 161292 w 846995"/>
              <a:gd name="connsiteY624" fmla="*/ 259631 h 359961"/>
              <a:gd name="connsiteX625" fmla="*/ 160176 w 846995"/>
              <a:gd name="connsiteY625" fmla="*/ 260747 h 359961"/>
              <a:gd name="connsiteX626" fmla="*/ 150242 w 846995"/>
              <a:gd name="connsiteY626" fmla="*/ 257510 h 359961"/>
              <a:gd name="connsiteX627" fmla="*/ 151358 w 846995"/>
              <a:gd name="connsiteY627" fmla="*/ 256394 h 359961"/>
              <a:gd name="connsiteX628" fmla="*/ 154707 w 846995"/>
              <a:gd name="connsiteY628" fmla="*/ 257510 h 359961"/>
              <a:gd name="connsiteX629" fmla="*/ 156939 w 846995"/>
              <a:gd name="connsiteY629" fmla="*/ 256394 h 359961"/>
              <a:gd name="connsiteX630" fmla="*/ 161292 w 846995"/>
              <a:gd name="connsiteY630" fmla="*/ 257510 h 359961"/>
              <a:gd name="connsiteX631" fmla="*/ 163525 w 846995"/>
              <a:gd name="connsiteY631" fmla="*/ 256394 h 359961"/>
              <a:gd name="connsiteX632" fmla="*/ 164641 w 846995"/>
              <a:gd name="connsiteY632" fmla="*/ 257510 h 359961"/>
              <a:gd name="connsiteX633" fmla="*/ 164641 w 846995"/>
              <a:gd name="connsiteY633" fmla="*/ 255278 h 359961"/>
              <a:gd name="connsiteX634" fmla="*/ 166873 w 846995"/>
              <a:gd name="connsiteY634" fmla="*/ 256394 h 359961"/>
              <a:gd name="connsiteX635" fmla="*/ 167990 w 846995"/>
              <a:gd name="connsiteY635" fmla="*/ 251929 h 359961"/>
              <a:gd name="connsiteX636" fmla="*/ 170110 w 846995"/>
              <a:gd name="connsiteY636" fmla="*/ 253045 h 359961"/>
              <a:gd name="connsiteX637" fmla="*/ 171227 w 846995"/>
              <a:gd name="connsiteY637" fmla="*/ 253045 h 359961"/>
              <a:gd name="connsiteX638" fmla="*/ 174575 w 846995"/>
              <a:gd name="connsiteY638" fmla="*/ 246460 h 359961"/>
              <a:gd name="connsiteX639" fmla="*/ 171227 w 846995"/>
              <a:gd name="connsiteY639" fmla="*/ 246460 h 359961"/>
              <a:gd name="connsiteX640" fmla="*/ 171227 w 846995"/>
              <a:gd name="connsiteY640" fmla="*/ 249697 h 359961"/>
              <a:gd name="connsiteX641" fmla="*/ 168994 w 846995"/>
              <a:gd name="connsiteY641" fmla="*/ 249697 h 359961"/>
              <a:gd name="connsiteX642" fmla="*/ 168994 w 846995"/>
              <a:gd name="connsiteY642" fmla="*/ 248581 h 359961"/>
              <a:gd name="connsiteX643" fmla="*/ 170110 w 846995"/>
              <a:gd name="connsiteY643" fmla="*/ 245344 h 359961"/>
              <a:gd name="connsiteX644" fmla="*/ 167990 w 846995"/>
              <a:gd name="connsiteY644" fmla="*/ 245344 h 359961"/>
              <a:gd name="connsiteX645" fmla="*/ 162409 w 846995"/>
              <a:gd name="connsiteY645" fmla="*/ 246460 h 359961"/>
              <a:gd name="connsiteX646" fmla="*/ 153590 w 846995"/>
              <a:gd name="connsiteY646" fmla="*/ 240879 h 359961"/>
              <a:gd name="connsiteX647" fmla="*/ 141424 w 846995"/>
              <a:gd name="connsiteY647" fmla="*/ 234293 h 359961"/>
              <a:gd name="connsiteX648" fmla="*/ 141424 w 846995"/>
              <a:gd name="connsiteY648" fmla="*/ 233177 h 359961"/>
              <a:gd name="connsiteX649" fmla="*/ 140308 w 846995"/>
              <a:gd name="connsiteY649" fmla="*/ 234293 h 359961"/>
              <a:gd name="connsiteX650" fmla="*/ 132606 w 846995"/>
              <a:gd name="connsiteY650" fmla="*/ 227596 h 359961"/>
              <a:gd name="connsiteX651" fmla="*/ 127025 w 846995"/>
              <a:gd name="connsiteY651" fmla="*/ 227596 h 359961"/>
              <a:gd name="connsiteX652" fmla="*/ 122671 w 846995"/>
              <a:gd name="connsiteY652" fmla="*/ 226591 h 359961"/>
              <a:gd name="connsiteX653" fmla="*/ 119323 w 846995"/>
              <a:gd name="connsiteY653" fmla="*/ 227596 h 359961"/>
              <a:gd name="connsiteX654" fmla="*/ 112737 w 846995"/>
              <a:gd name="connsiteY654" fmla="*/ 226591 h 359961"/>
              <a:gd name="connsiteX655" fmla="*/ 108272 w 846995"/>
              <a:gd name="connsiteY655" fmla="*/ 227596 h 359961"/>
              <a:gd name="connsiteX656" fmla="*/ 108272 w 846995"/>
              <a:gd name="connsiteY656" fmla="*/ 225475 h 359961"/>
              <a:gd name="connsiteX657" fmla="*/ 111621 w 846995"/>
              <a:gd name="connsiteY657" fmla="*/ 223243 h 359961"/>
              <a:gd name="connsiteX658" fmla="*/ 107156 w 846995"/>
              <a:gd name="connsiteY658" fmla="*/ 215541 h 359961"/>
              <a:gd name="connsiteX659" fmla="*/ 680554 w 846995"/>
              <a:gd name="connsiteY659" fmla="*/ 205495 h 359961"/>
              <a:gd name="connsiteX660" fmla="*/ 678433 w 846995"/>
              <a:gd name="connsiteY660" fmla="*/ 207727 h 359961"/>
              <a:gd name="connsiteX661" fmla="*/ 678433 w 846995"/>
              <a:gd name="connsiteY661" fmla="*/ 208844 h 359961"/>
              <a:gd name="connsiteX662" fmla="*/ 681670 w 846995"/>
              <a:gd name="connsiteY662" fmla="*/ 208844 h 359961"/>
              <a:gd name="connsiteX663" fmla="*/ 680554 w 846995"/>
              <a:gd name="connsiteY663" fmla="*/ 205495 h 359961"/>
              <a:gd name="connsiteX664" fmla="*/ 671736 w 846995"/>
              <a:gd name="connsiteY664" fmla="*/ 204490 h 359961"/>
              <a:gd name="connsiteX665" fmla="*/ 671736 w 846995"/>
              <a:gd name="connsiteY665" fmla="*/ 205495 h 359961"/>
              <a:gd name="connsiteX666" fmla="*/ 672852 w 846995"/>
              <a:gd name="connsiteY666" fmla="*/ 206611 h 359961"/>
              <a:gd name="connsiteX667" fmla="*/ 671736 w 846995"/>
              <a:gd name="connsiteY667" fmla="*/ 208844 h 359961"/>
              <a:gd name="connsiteX668" fmla="*/ 671736 w 846995"/>
              <a:gd name="connsiteY668" fmla="*/ 209960 h 359961"/>
              <a:gd name="connsiteX669" fmla="*/ 673968 w 846995"/>
              <a:gd name="connsiteY669" fmla="*/ 209960 h 359961"/>
              <a:gd name="connsiteX670" fmla="*/ 673968 w 846995"/>
              <a:gd name="connsiteY670" fmla="*/ 204490 h 359961"/>
              <a:gd name="connsiteX671" fmla="*/ 83939 w 846995"/>
              <a:gd name="connsiteY671" fmla="*/ 202258 h 359961"/>
              <a:gd name="connsiteX672" fmla="*/ 79586 w 846995"/>
              <a:gd name="connsiteY672" fmla="*/ 204490 h 359961"/>
              <a:gd name="connsiteX673" fmla="*/ 79586 w 846995"/>
              <a:gd name="connsiteY673" fmla="*/ 208844 h 359961"/>
              <a:gd name="connsiteX674" fmla="*/ 85055 w 846995"/>
              <a:gd name="connsiteY674" fmla="*/ 209960 h 359961"/>
              <a:gd name="connsiteX675" fmla="*/ 86171 w 846995"/>
              <a:gd name="connsiteY675" fmla="*/ 209960 h 359961"/>
              <a:gd name="connsiteX676" fmla="*/ 89520 w 846995"/>
              <a:gd name="connsiteY676" fmla="*/ 205495 h 359961"/>
              <a:gd name="connsiteX677" fmla="*/ 86171 w 846995"/>
              <a:gd name="connsiteY677" fmla="*/ 202258 h 359961"/>
              <a:gd name="connsiteX678" fmla="*/ 51904 w 846995"/>
              <a:gd name="connsiteY678" fmla="*/ 200025 h 359961"/>
              <a:gd name="connsiteX679" fmla="*/ 45318 w 846995"/>
              <a:gd name="connsiteY679" fmla="*/ 206611 h 359961"/>
              <a:gd name="connsiteX680" fmla="*/ 44202 w 846995"/>
              <a:gd name="connsiteY680" fmla="*/ 207727 h 359961"/>
              <a:gd name="connsiteX681" fmla="*/ 46434 w 846995"/>
              <a:gd name="connsiteY681" fmla="*/ 208844 h 359961"/>
              <a:gd name="connsiteX682" fmla="*/ 46434 w 846995"/>
              <a:gd name="connsiteY682" fmla="*/ 207727 h 359961"/>
              <a:gd name="connsiteX683" fmla="*/ 45318 w 846995"/>
              <a:gd name="connsiteY683" fmla="*/ 206611 h 359961"/>
              <a:gd name="connsiteX684" fmla="*/ 47550 w 846995"/>
              <a:gd name="connsiteY684" fmla="*/ 206611 h 359961"/>
              <a:gd name="connsiteX685" fmla="*/ 47550 w 846995"/>
              <a:gd name="connsiteY685" fmla="*/ 208844 h 359961"/>
              <a:gd name="connsiteX686" fmla="*/ 49671 w 846995"/>
              <a:gd name="connsiteY686" fmla="*/ 207727 h 359961"/>
              <a:gd name="connsiteX687" fmla="*/ 49671 w 846995"/>
              <a:gd name="connsiteY687" fmla="*/ 212192 h 359961"/>
              <a:gd name="connsiteX688" fmla="*/ 50787 w 846995"/>
              <a:gd name="connsiteY688" fmla="*/ 212192 h 359961"/>
              <a:gd name="connsiteX689" fmla="*/ 50787 w 846995"/>
              <a:gd name="connsiteY689" fmla="*/ 213308 h 359961"/>
              <a:gd name="connsiteX690" fmla="*/ 49671 w 846995"/>
              <a:gd name="connsiteY690" fmla="*/ 215541 h 359961"/>
              <a:gd name="connsiteX691" fmla="*/ 50787 w 846995"/>
              <a:gd name="connsiteY691" fmla="*/ 215541 h 359961"/>
              <a:gd name="connsiteX692" fmla="*/ 53020 w 846995"/>
              <a:gd name="connsiteY692" fmla="*/ 214425 h 359961"/>
              <a:gd name="connsiteX693" fmla="*/ 53020 w 846995"/>
              <a:gd name="connsiteY693" fmla="*/ 216545 h 359961"/>
              <a:gd name="connsiteX694" fmla="*/ 56368 w 846995"/>
              <a:gd name="connsiteY694" fmla="*/ 216545 h 359961"/>
              <a:gd name="connsiteX695" fmla="*/ 56368 w 846995"/>
              <a:gd name="connsiteY695" fmla="*/ 214425 h 359961"/>
              <a:gd name="connsiteX696" fmla="*/ 51904 w 846995"/>
              <a:gd name="connsiteY696" fmla="*/ 207727 h 359961"/>
              <a:gd name="connsiteX697" fmla="*/ 49671 w 846995"/>
              <a:gd name="connsiteY697" fmla="*/ 205495 h 359961"/>
              <a:gd name="connsiteX698" fmla="*/ 56368 w 846995"/>
              <a:gd name="connsiteY698" fmla="*/ 202258 h 359961"/>
              <a:gd name="connsiteX699" fmla="*/ 54136 w 846995"/>
              <a:gd name="connsiteY699" fmla="*/ 200025 h 359961"/>
              <a:gd name="connsiteX700" fmla="*/ 34268 w 846995"/>
              <a:gd name="connsiteY700" fmla="*/ 200025 h 359961"/>
              <a:gd name="connsiteX701" fmla="*/ 27570 w 846995"/>
              <a:gd name="connsiteY701" fmla="*/ 202258 h 359961"/>
              <a:gd name="connsiteX702" fmla="*/ 27570 w 846995"/>
              <a:gd name="connsiteY702" fmla="*/ 204490 h 359961"/>
              <a:gd name="connsiteX703" fmla="*/ 30919 w 846995"/>
              <a:gd name="connsiteY703" fmla="*/ 211076 h 359961"/>
              <a:gd name="connsiteX704" fmla="*/ 36500 w 846995"/>
              <a:gd name="connsiteY704" fmla="*/ 211076 h 359961"/>
              <a:gd name="connsiteX705" fmla="*/ 37616 w 846995"/>
              <a:gd name="connsiteY705" fmla="*/ 207727 h 359961"/>
              <a:gd name="connsiteX706" fmla="*/ 33151 w 846995"/>
              <a:gd name="connsiteY706" fmla="*/ 202258 h 359961"/>
              <a:gd name="connsiteX707" fmla="*/ 314883 w 846995"/>
              <a:gd name="connsiteY707" fmla="*/ 197793 h 359961"/>
              <a:gd name="connsiteX708" fmla="*/ 310418 w 846995"/>
              <a:gd name="connsiteY708" fmla="*/ 201142 h 359961"/>
              <a:gd name="connsiteX709" fmla="*/ 309413 w 846995"/>
              <a:gd name="connsiteY709" fmla="*/ 200025 h 359961"/>
              <a:gd name="connsiteX710" fmla="*/ 307181 w 846995"/>
              <a:gd name="connsiteY710" fmla="*/ 204490 h 359961"/>
              <a:gd name="connsiteX711" fmla="*/ 304949 w 846995"/>
              <a:gd name="connsiteY711" fmla="*/ 204490 h 359961"/>
              <a:gd name="connsiteX712" fmla="*/ 304949 w 846995"/>
              <a:gd name="connsiteY712" fmla="*/ 201142 h 359961"/>
              <a:gd name="connsiteX713" fmla="*/ 302716 w 846995"/>
              <a:gd name="connsiteY713" fmla="*/ 202258 h 359961"/>
              <a:gd name="connsiteX714" fmla="*/ 298363 w 846995"/>
              <a:gd name="connsiteY714" fmla="*/ 201142 h 359961"/>
              <a:gd name="connsiteX715" fmla="*/ 297247 w 846995"/>
              <a:gd name="connsiteY715" fmla="*/ 203374 h 359961"/>
              <a:gd name="connsiteX716" fmla="*/ 299368 w 846995"/>
              <a:gd name="connsiteY716" fmla="*/ 205495 h 359961"/>
              <a:gd name="connsiteX717" fmla="*/ 306065 w 846995"/>
              <a:gd name="connsiteY717" fmla="*/ 205495 h 359961"/>
              <a:gd name="connsiteX718" fmla="*/ 309413 w 846995"/>
              <a:gd name="connsiteY718" fmla="*/ 208844 h 359961"/>
              <a:gd name="connsiteX719" fmla="*/ 309413 w 846995"/>
              <a:gd name="connsiteY719" fmla="*/ 206611 h 359961"/>
              <a:gd name="connsiteX720" fmla="*/ 317115 w 846995"/>
              <a:gd name="connsiteY720" fmla="*/ 209960 h 359961"/>
              <a:gd name="connsiteX721" fmla="*/ 317115 w 846995"/>
              <a:gd name="connsiteY721" fmla="*/ 208844 h 359961"/>
              <a:gd name="connsiteX722" fmla="*/ 315999 w 846995"/>
              <a:gd name="connsiteY722" fmla="*/ 207727 h 359961"/>
              <a:gd name="connsiteX723" fmla="*/ 321469 w 846995"/>
              <a:gd name="connsiteY723" fmla="*/ 203374 h 359961"/>
              <a:gd name="connsiteX724" fmla="*/ 319348 w 846995"/>
              <a:gd name="connsiteY724" fmla="*/ 197793 h 359961"/>
              <a:gd name="connsiteX725" fmla="*/ 318232 w 846995"/>
              <a:gd name="connsiteY725" fmla="*/ 197793 h 359961"/>
              <a:gd name="connsiteX726" fmla="*/ 315999 w 846995"/>
              <a:gd name="connsiteY726" fmla="*/ 201142 h 359961"/>
              <a:gd name="connsiteX727" fmla="*/ 315999 w 846995"/>
              <a:gd name="connsiteY727" fmla="*/ 200025 h 359961"/>
              <a:gd name="connsiteX728" fmla="*/ 317115 w 846995"/>
              <a:gd name="connsiteY728" fmla="*/ 197793 h 359961"/>
              <a:gd name="connsiteX729" fmla="*/ 74005 w 846995"/>
              <a:gd name="connsiteY729" fmla="*/ 197793 h 359961"/>
              <a:gd name="connsiteX730" fmla="*/ 67419 w 846995"/>
              <a:gd name="connsiteY730" fmla="*/ 198909 h 359961"/>
              <a:gd name="connsiteX731" fmla="*/ 69651 w 846995"/>
              <a:gd name="connsiteY731" fmla="*/ 211076 h 359961"/>
              <a:gd name="connsiteX732" fmla="*/ 74005 w 846995"/>
              <a:gd name="connsiteY732" fmla="*/ 211076 h 359961"/>
              <a:gd name="connsiteX733" fmla="*/ 78469 w 846995"/>
              <a:gd name="connsiteY733" fmla="*/ 208844 h 359961"/>
              <a:gd name="connsiteX734" fmla="*/ 74005 w 846995"/>
              <a:gd name="connsiteY734" fmla="*/ 203374 h 359961"/>
              <a:gd name="connsiteX735" fmla="*/ 75121 w 846995"/>
              <a:gd name="connsiteY735" fmla="*/ 201142 h 359961"/>
              <a:gd name="connsiteX736" fmla="*/ 75121 w 846995"/>
              <a:gd name="connsiteY736" fmla="*/ 200025 h 359961"/>
              <a:gd name="connsiteX737" fmla="*/ 59717 w 846995"/>
              <a:gd name="connsiteY737" fmla="*/ 194444 h 359961"/>
              <a:gd name="connsiteX738" fmla="*/ 55252 w 846995"/>
              <a:gd name="connsiteY738" fmla="*/ 195561 h 359961"/>
              <a:gd name="connsiteX739" fmla="*/ 55252 w 846995"/>
              <a:gd name="connsiteY739" fmla="*/ 196677 h 359961"/>
              <a:gd name="connsiteX740" fmla="*/ 57485 w 846995"/>
              <a:gd name="connsiteY740" fmla="*/ 198909 h 359961"/>
              <a:gd name="connsiteX741" fmla="*/ 58601 w 846995"/>
              <a:gd name="connsiteY741" fmla="*/ 197793 h 359961"/>
              <a:gd name="connsiteX742" fmla="*/ 58601 w 846995"/>
              <a:gd name="connsiteY742" fmla="*/ 200025 h 359961"/>
              <a:gd name="connsiteX743" fmla="*/ 60722 w 846995"/>
              <a:gd name="connsiteY743" fmla="*/ 200025 h 359961"/>
              <a:gd name="connsiteX744" fmla="*/ 585564 w 846995"/>
              <a:gd name="connsiteY744" fmla="*/ 191207 h 359961"/>
              <a:gd name="connsiteX745" fmla="*/ 582216 w 846995"/>
              <a:gd name="connsiteY745" fmla="*/ 192324 h 359961"/>
              <a:gd name="connsiteX746" fmla="*/ 587797 w 846995"/>
              <a:gd name="connsiteY746" fmla="*/ 195561 h 359961"/>
              <a:gd name="connsiteX747" fmla="*/ 587797 w 846995"/>
              <a:gd name="connsiteY747" fmla="*/ 192324 h 359961"/>
              <a:gd name="connsiteX748" fmla="*/ 585564 w 846995"/>
              <a:gd name="connsiteY748" fmla="*/ 191207 h 359961"/>
              <a:gd name="connsiteX749" fmla="*/ 617599 w 846995"/>
              <a:gd name="connsiteY749" fmla="*/ 190091 h 359961"/>
              <a:gd name="connsiteX750" fmla="*/ 620948 w 846995"/>
              <a:gd name="connsiteY750" fmla="*/ 193440 h 359961"/>
              <a:gd name="connsiteX751" fmla="*/ 622064 w 846995"/>
              <a:gd name="connsiteY751" fmla="*/ 193440 h 359961"/>
              <a:gd name="connsiteX752" fmla="*/ 622064 w 846995"/>
              <a:gd name="connsiteY752" fmla="*/ 192324 h 359961"/>
              <a:gd name="connsiteX753" fmla="*/ 619832 w 846995"/>
              <a:gd name="connsiteY753" fmla="*/ 190091 h 359961"/>
              <a:gd name="connsiteX754" fmla="*/ 609898 w 846995"/>
              <a:gd name="connsiteY754" fmla="*/ 188975 h 359961"/>
              <a:gd name="connsiteX755" fmla="*/ 612130 w 846995"/>
              <a:gd name="connsiteY755" fmla="*/ 194444 h 359961"/>
              <a:gd name="connsiteX756" fmla="*/ 614251 w 846995"/>
              <a:gd name="connsiteY756" fmla="*/ 194444 h 359961"/>
              <a:gd name="connsiteX757" fmla="*/ 614251 w 846995"/>
              <a:gd name="connsiteY757" fmla="*/ 190091 h 359961"/>
              <a:gd name="connsiteX758" fmla="*/ 587797 w 846995"/>
              <a:gd name="connsiteY758" fmla="*/ 186743 h 359961"/>
              <a:gd name="connsiteX759" fmla="*/ 585564 w 846995"/>
              <a:gd name="connsiteY759" fmla="*/ 190091 h 359961"/>
              <a:gd name="connsiteX760" fmla="*/ 586680 w 846995"/>
              <a:gd name="connsiteY760" fmla="*/ 190091 h 359961"/>
              <a:gd name="connsiteX761" fmla="*/ 587797 w 846995"/>
              <a:gd name="connsiteY761" fmla="*/ 188975 h 359961"/>
              <a:gd name="connsiteX762" fmla="*/ 588913 w 846995"/>
              <a:gd name="connsiteY762" fmla="*/ 190091 h 359961"/>
              <a:gd name="connsiteX763" fmla="*/ 590029 w 846995"/>
              <a:gd name="connsiteY763" fmla="*/ 187859 h 359961"/>
              <a:gd name="connsiteX764" fmla="*/ 625301 w 846995"/>
              <a:gd name="connsiteY764" fmla="*/ 185626 h 359961"/>
              <a:gd name="connsiteX765" fmla="*/ 625301 w 846995"/>
              <a:gd name="connsiteY765" fmla="*/ 187859 h 359961"/>
              <a:gd name="connsiteX766" fmla="*/ 629766 w 846995"/>
              <a:gd name="connsiteY766" fmla="*/ 187859 h 359961"/>
              <a:gd name="connsiteX767" fmla="*/ 627534 w 846995"/>
              <a:gd name="connsiteY767" fmla="*/ 185626 h 359961"/>
              <a:gd name="connsiteX768" fmla="*/ 607665 w 846995"/>
              <a:gd name="connsiteY768" fmla="*/ 184510 h 359961"/>
              <a:gd name="connsiteX769" fmla="*/ 605433 w 846995"/>
              <a:gd name="connsiteY769" fmla="*/ 187859 h 359961"/>
              <a:gd name="connsiteX770" fmla="*/ 602196 w 846995"/>
              <a:gd name="connsiteY770" fmla="*/ 185626 h 359961"/>
              <a:gd name="connsiteX771" fmla="*/ 601079 w 846995"/>
              <a:gd name="connsiteY771" fmla="*/ 185626 h 359961"/>
              <a:gd name="connsiteX772" fmla="*/ 598847 w 846995"/>
              <a:gd name="connsiteY772" fmla="*/ 188975 h 359961"/>
              <a:gd name="connsiteX773" fmla="*/ 604317 w 846995"/>
              <a:gd name="connsiteY773" fmla="*/ 195561 h 359961"/>
              <a:gd name="connsiteX774" fmla="*/ 606549 w 846995"/>
              <a:gd name="connsiteY774" fmla="*/ 195561 h 359961"/>
              <a:gd name="connsiteX775" fmla="*/ 608781 w 846995"/>
              <a:gd name="connsiteY775" fmla="*/ 192324 h 359961"/>
              <a:gd name="connsiteX776" fmla="*/ 607665 w 846995"/>
              <a:gd name="connsiteY776" fmla="*/ 191207 h 359961"/>
              <a:gd name="connsiteX777" fmla="*/ 608781 w 846995"/>
              <a:gd name="connsiteY777" fmla="*/ 185626 h 359961"/>
              <a:gd name="connsiteX778" fmla="*/ 608781 w 846995"/>
              <a:gd name="connsiteY778" fmla="*/ 184510 h 359961"/>
              <a:gd name="connsiteX779" fmla="*/ 450837 w 846995"/>
              <a:gd name="connsiteY779" fmla="*/ 179041 h 359961"/>
              <a:gd name="connsiteX780" fmla="*/ 447489 w 846995"/>
              <a:gd name="connsiteY780" fmla="*/ 180157 h 359961"/>
              <a:gd name="connsiteX781" fmla="*/ 447489 w 846995"/>
              <a:gd name="connsiteY781" fmla="*/ 181273 h 359961"/>
              <a:gd name="connsiteX782" fmla="*/ 450837 w 846995"/>
              <a:gd name="connsiteY782" fmla="*/ 182389 h 359961"/>
              <a:gd name="connsiteX783" fmla="*/ 451842 w 846995"/>
              <a:gd name="connsiteY783" fmla="*/ 180157 h 359961"/>
              <a:gd name="connsiteX784" fmla="*/ 450837 w 846995"/>
              <a:gd name="connsiteY784" fmla="*/ 179041 h 359961"/>
              <a:gd name="connsiteX785" fmla="*/ 587797 w 846995"/>
              <a:gd name="connsiteY785" fmla="*/ 177924 h 359961"/>
              <a:gd name="connsiteX786" fmla="*/ 587797 w 846995"/>
              <a:gd name="connsiteY786" fmla="*/ 179041 h 359961"/>
              <a:gd name="connsiteX787" fmla="*/ 588913 w 846995"/>
              <a:gd name="connsiteY787" fmla="*/ 180157 h 359961"/>
              <a:gd name="connsiteX788" fmla="*/ 587797 w 846995"/>
              <a:gd name="connsiteY788" fmla="*/ 182389 h 359961"/>
              <a:gd name="connsiteX789" fmla="*/ 590029 w 846995"/>
              <a:gd name="connsiteY789" fmla="*/ 185626 h 359961"/>
              <a:gd name="connsiteX790" fmla="*/ 592150 w 846995"/>
              <a:gd name="connsiteY790" fmla="*/ 184510 h 359961"/>
              <a:gd name="connsiteX791" fmla="*/ 596615 w 846995"/>
              <a:gd name="connsiteY791" fmla="*/ 185626 h 359961"/>
              <a:gd name="connsiteX792" fmla="*/ 596615 w 846995"/>
              <a:gd name="connsiteY792" fmla="*/ 180408 h 359961"/>
              <a:gd name="connsiteX793" fmla="*/ 593266 w 846995"/>
              <a:gd name="connsiteY793" fmla="*/ 184510 h 359961"/>
              <a:gd name="connsiteX794" fmla="*/ 593266 w 846995"/>
              <a:gd name="connsiteY794" fmla="*/ 183394 h 359961"/>
              <a:gd name="connsiteX795" fmla="*/ 594382 w 846995"/>
              <a:gd name="connsiteY795" fmla="*/ 180157 h 359961"/>
              <a:gd name="connsiteX796" fmla="*/ 587797 w 846995"/>
              <a:gd name="connsiteY796" fmla="*/ 177924 h 359961"/>
              <a:gd name="connsiteX797" fmla="*/ 583332 w 846995"/>
              <a:gd name="connsiteY797" fmla="*/ 177924 h 359961"/>
              <a:gd name="connsiteX798" fmla="*/ 585564 w 846995"/>
              <a:gd name="connsiteY798" fmla="*/ 180157 h 359961"/>
              <a:gd name="connsiteX799" fmla="*/ 586680 w 846995"/>
              <a:gd name="connsiteY799" fmla="*/ 180157 h 359961"/>
              <a:gd name="connsiteX800" fmla="*/ 586680 w 846995"/>
              <a:gd name="connsiteY800" fmla="*/ 177924 h 359961"/>
              <a:gd name="connsiteX801" fmla="*/ 457423 w 846995"/>
              <a:gd name="connsiteY801" fmla="*/ 176808 h 359961"/>
              <a:gd name="connsiteX802" fmla="*/ 457423 w 846995"/>
              <a:gd name="connsiteY802" fmla="*/ 177924 h 359961"/>
              <a:gd name="connsiteX803" fmla="*/ 458539 w 846995"/>
              <a:gd name="connsiteY803" fmla="*/ 181273 h 359961"/>
              <a:gd name="connsiteX804" fmla="*/ 459656 w 846995"/>
              <a:gd name="connsiteY804" fmla="*/ 181273 h 359961"/>
              <a:gd name="connsiteX805" fmla="*/ 462893 w 846995"/>
              <a:gd name="connsiteY805" fmla="*/ 179041 h 359961"/>
              <a:gd name="connsiteX806" fmla="*/ 464009 w 846995"/>
              <a:gd name="connsiteY806" fmla="*/ 180157 h 359961"/>
              <a:gd name="connsiteX807" fmla="*/ 464009 w 846995"/>
              <a:gd name="connsiteY807" fmla="*/ 179041 h 359961"/>
              <a:gd name="connsiteX808" fmla="*/ 461776 w 846995"/>
              <a:gd name="connsiteY808" fmla="*/ 177924 h 359961"/>
              <a:gd name="connsiteX809" fmla="*/ 460772 w 846995"/>
              <a:gd name="connsiteY809" fmla="*/ 177924 h 359961"/>
              <a:gd name="connsiteX810" fmla="*/ 458539 w 846995"/>
              <a:gd name="connsiteY810" fmla="*/ 179041 h 359961"/>
              <a:gd name="connsiteX811" fmla="*/ 458539 w 846995"/>
              <a:gd name="connsiteY811" fmla="*/ 176808 h 359961"/>
              <a:gd name="connsiteX812" fmla="*/ 640817 w 846995"/>
              <a:gd name="connsiteY812" fmla="*/ 175692 h 359961"/>
              <a:gd name="connsiteX813" fmla="*/ 645281 w 846995"/>
              <a:gd name="connsiteY813" fmla="*/ 179041 h 359961"/>
              <a:gd name="connsiteX814" fmla="*/ 640817 w 846995"/>
              <a:gd name="connsiteY814" fmla="*/ 179041 h 359961"/>
              <a:gd name="connsiteX815" fmla="*/ 470706 w 846995"/>
              <a:gd name="connsiteY815" fmla="*/ 175692 h 359961"/>
              <a:gd name="connsiteX816" fmla="*/ 477292 w 846995"/>
              <a:gd name="connsiteY816" fmla="*/ 179041 h 359961"/>
              <a:gd name="connsiteX817" fmla="*/ 477292 w 846995"/>
              <a:gd name="connsiteY817" fmla="*/ 176808 h 359961"/>
              <a:gd name="connsiteX818" fmla="*/ 470706 w 846995"/>
              <a:gd name="connsiteY818" fmla="*/ 175692 h 359961"/>
              <a:gd name="connsiteX819" fmla="*/ 628650 w 846995"/>
              <a:gd name="connsiteY819" fmla="*/ 174576 h 359961"/>
              <a:gd name="connsiteX820" fmla="*/ 628650 w 846995"/>
              <a:gd name="connsiteY820" fmla="*/ 175692 h 359961"/>
              <a:gd name="connsiteX821" fmla="*/ 630882 w 846995"/>
              <a:gd name="connsiteY821" fmla="*/ 179041 h 359961"/>
              <a:gd name="connsiteX822" fmla="*/ 634231 w 846995"/>
              <a:gd name="connsiteY822" fmla="*/ 179041 h 359961"/>
              <a:gd name="connsiteX823" fmla="*/ 634231 w 846995"/>
              <a:gd name="connsiteY823" fmla="*/ 176808 h 359961"/>
              <a:gd name="connsiteX824" fmla="*/ 628650 w 846995"/>
              <a:gd name="connsiteY824" fmla="*/ 174576 h 359961"/>
              <a:gd name="connsiteX825" fmla="*/ 602196 w 846995"/>
              <a:gd name="connsiteY825" fmla="*/ 174576 h 359961"/>
              <a:gd name="connsiteX826" fmla="*/ 601079 w 846995"/>
              <a:gd name="connsiteY826" fmla="*/ 180157 h 359961"/>
              <a:gd name="connsiteX827" fmla="*/ 598847 w 846995"/>
              <a:gd name="connsiteY827" fmla="*/ 179041 h 359961"/>
              <a:gd name="connsiteX828" fmla="*/ 597731 w 846995"/>
              <a:gd name="connsiteY828" fmla="*/ 179041 h 359961"/>
              <a:gd name="connsiteX829" fmla="*/ 596820 w 846995"/>
              <a:gd name="connsiteY829" fmla="*/ 180157 h 359961"/>
              <a:gd name="connsiteX830" fmla="*/ 597731 w 846995"/>
              <a:gd name="connsiteY830" fmla="*/ 180157 h 359961"/>
              <a:gd name="connsiteX831" fmla="*/ 604317 w 846995"/>
              <a:gd name="connsiteY831" fmla="*/ 183394 h 359961"/>
              <a:gd name="connsiteX832" fmla="*/ 604317 w 846995"/>
              <a:gd name="connsiteY832" fmla="*/ 182389 h 359961"/>
              <a:gd name="connsiteX833" fmla="*/ 603200 w 846995"/>
              <a:gd name="connsiteY833" fmla="*/ 181273 h 359961"/>
              <a:gd name="connsiteX834" fmla="*/ 604317 w 846995"/>
              <a:gd name="connsiteY834" fmla="*/ 179041 h 359961"/>
              <a:gd name="connsiteX835" fmla="*/ 604317 w 846995"/>
              <a:gd name="connsiteY835" fmla="*/ 176808 h 359961"/>
              <a:gd name="connsiteX836" fmla="*/ 602196 w 846995"/>
              <a:gd name="connsiteY836" fmla="*/ 174576 h 359961"/>
              <a:gd name="connsiteX837" fmla="*/ 482873 w 846995"/>
              <a:gd name="connsiteY837" fmla="*/ 174576 h 359961"/>
              <a:gd name="connsiteX838" fmla="*/ 479524 w 846995"/>
              <a:gd name="connsiteY838" fmla="*/ 175692 h 359961"/>
              <a:gd name="connsiteX839" fmla="*/ 479524 w 846995"/>
              <a:gd name="connsiteY839" fmla="*/ 176808 h 359961"/>
              <a:gd name="connsiteX840" fmla="*/ 482873 w 846995"/>
              <a:gd name="connsiteY840" fmla="*/ 177924 h 359961"/>
              <a:gd name="connsiteX841" fmla="*/ 482873 w 846995"/>
              <a:gd name="connsiteY841" fmla="*/ 176808 h 359961"/>
              <a:gd name="connsiteX842" fmla="*/ 481756 w 846995"/>
              <a:gd name="connsiteY842" fmla="*/ 175692 h 359961"/>
              <a:gd name="connsiteX843" fmla="*/ 482873 w 846995"/>
              <a:gd name="connsiteY843" fmla="*/ 174576 h 359961"/>
              <a:gd name="connsiteX844" fmla="*/ 622064 w 846995"/>
              <a:gd name="connsiteY844" fmla="*/ 171339 h 359961"/>
              <a:gd name="connsiteX845" fmla="*/ 622064 w 846995"/>
              <a:gd name="connsiteY845" fmla="*/ 172343 h 359961"/>
              <a:gd name="connsiteX846" fmla="*/ 624297 w 846995"/>
              <a:gd name="connsiteY846" fmla="*/ 174576 h 359961"/>
              <a:gd name="connsiteX847" fmla="*/ 624297 w 846995"/>
              <a:gd name="connsiteY847" fmla="*/ 173460 h 359961"/>
              <a:gd name="connsiteX848" fmla="*/ 622064 w 846995"/>
              <a:gd name="connsiteY848" fmla="*/ 171339 h 359961"/>
              <a:gd name="connsiteX849" fmla="*/ 682786 w 846995"/>
              <a:gd name="connsiteY849" fmla="*/ 166874 h 359961"/>
              <a:gd name="connsiteX850" fmla="*/ 685019 w 846995"/>
              <a:gd name="connsiteY850" fmla="*/ 169106 h 359961"/>
              <a:gd name="connsiteX851" fmla="*/ 686135 w 846995"/>
              <a:gd name="connsiteY851" fmla="*/ 169106 h 359961"/>
              <a:gd name="connsiteX852" fmla="*/ 686135 w 846995"/>
              <a:gd name="connsiteY852" fmla="*/ 166874 h 359961"/>
              <a:gd name="connsiteX853" fmla="*/ 598847 w 846995"/>
              <a:gd name="connsiteY853" fmla="*/ 165758 h 359961"/>
              <a:gd name="connsiteX854" fmla="*/ 603200 w 846995"/>
              <a:gd name="connsiteY854" fmla="*/ 165758 h 359961"/>
              <a:gd name="connsiteX855" fmla="*/ 599963 w 846995"/>
              <a:gd name="connsiteY855" fmla="*/ 170223 h 359961"/>
              <a:gd name="connsiteX856" fmla="*/ 598847 w 846995"/>
              <a:gd name="connsiteY856" fmla="*/ 167990 h 359961"/>
              <a:gd name="connsiteX857" fmla="*/ 679437 w 846995"/>
              <a:gd name="connsiteY857" fmla="*/ 163525 h 359961"/>
              <a:gd name="connsiteX858" fmla="*/ 679437 w 846995"/>
              <a:gd name="connsiteY858" fmla="*/ 164642 h 359961"/>
              <a:gd name="connsiteX859" fmla="*/ 680554 w 846995"/>
              <a:gd name="connsiteY859" fmla="*/ 167990 h 359961"/>
              <a:gd name="connsiteX860" fmla="*/ 681670 w 846995"/>
              <a:gd name="connsiteY860" fmla="*/ 167990 h 359961"/>
              <a:gd name="connsiteX861" fmla="*/ 681670 w 846995"/>
              <a:gd name="connsiteY861" fmla="*/ 163525 h 359961"/>
              <a:gd name="connsiteX862" fmla="*/ 617599 w 846995"/>
              <a:gd name="connsiteY862" fmla="*/ 163525 h 359961"/>
              <a:gd name="connsiteX863" fmla="*/ 618716 w 846995"/>
              <a:gd name="connsiteY863" fmla="*/ 163525 h 359961"/>
              <a:gd name="connsiteX864" fmla="*/ 616483 w 846995"/>
              <a:gd name="connsiteY864" fmla="*/ 165758 h 359961"/>
              <a:gd name="connsiteX865" fmla="*/ 615367 w 846995"/>
              <a:gd name="connsiteY865" fmla="*/ 165758 h 359961"/>
              <a:gd name="connsiteX866" fmla="*/ 617599 w 846995"/>
              <a:gd name="connsiteY866" fmla="*/ 163525 h 359961"/>
              <a:gd name="connsiteX867" fmla="*/ 603200 w 846995"/>
              <a:gd name="connsiteY867" fmla="*/ 163525 h 359961"/>
              <a:gd name="connsiteX868" fmla="*/ 606549 w 846995"/>
              <a:gd name="connsiteY868" fmla="*/ 163525 h 359961"/>
              <a:gd name="connsiteX869" fmla="*/ 605433 w 846995"/>
              <a:gd name="connsiteY869" fmla="*/ 166874 h 359961"/>
              <a:gd name="connsiteX870" fmla="*/ 603200 w 846995"/>
              <a:gd name="connsiteY870" fmla="*/ 164642 h 359961"/>
              <a:gd name="connsiteX871" fmla="*/ 587797 w 846995"/>
              <a:gd name="connsiteY871" fmla="*/ 163525 h 359961"/>
              <a:gd name="connsiteX872" fmla="*/ 591145 w 846995"/>
              <a:gd name="connsiteY872" fmla="*/ 163525 h 359961"/>
              <a:gd name="connsiteX873" fmla="*/ 593266 w 846995"/>
              <a:gd name="connsiteY873" fmla="*/ 165758 h 359961"/>
              <a:gd name="connsiteX874" fmla="*/ 592150 w 846995"/>
              <a:gd name="connsiteY874" fmla="*/ 165758 h 359961"/>
              <a:gd name="connsiteX875" fmla="*/ 590029 w 846995"/>
              <a:gd name="connsiteY875" fmla="*/ 164642 h 359961"/>
              <a:gd name="connsiteX876" fmla="*/ 587797 w 846995"/>
              <a:gd name="connsiteY876" fmla="*/ 166874 h 359961"/>
              <a:gd name="connsiteX877" fmla="*/ 671736 w 846995"/>
              <a:gd name="connsiteY877" fmla="*/ 162409 h 359961"/>
              <a:gd name="connsiteX878" fmla="*/ 671736 w 846995"/>
              <a:gd name="connsiteY878" fmla="*/ 163525 h 359961"/>
              <a:gd name="connsiteX879" fmla="*/ 675084 w 846995"/>
              <a:gd name="connsiteY879" fmla="*/ 167990 h 359961"/>
              <a:gd name="connsiteX880" fmla="*/ 675084 w 846995"/>
              <a:gd name="connsiteY880" fmla="*/ 163525 h 359961"/>
              <a:gd name="connsiteX881" fmla="*/ 672852 w 846995"/>
              <a:gd name="connsiteY881" fmla="*/ 164642 h 359961"/>
              <a:gd name="connsiteX882" fmla="*/ 672852 w 846995"/>
              <a:gd name="connsiteY882" fmla="*/ 162409 h 359961"/>
              <a:gd name="connsiteX883" fmla="*/ 710468 w 846995"/>
              <a:gd name="connsiteY883" fmla="*/ 161405 h 359961"/>
              <a:gd name="connsiteX884" fmla="*/ 709352 w 846995"/>
              <a:gd name="connsiteY884" fmla="*/ 163525 h 359961"/>
              <a:gd name="connsiteX885" fmla="*/ 711584 w 846995"/>
              <a:gd name="connsiteY885" fmla="*/ 164642 h 359961"/>
              <a:gd name="connsiteX886" fmla="*/ 712589 w 846995"/>
              <a:gd name="connsiteY886" fmla="*/ 164642 h 359961"/>
              <a:gd name="connsiteX887" fmla="*/ 712589 w 846995"/>
              <a:gd name="connsiteY887" fmla="*/ 163525 h 359961"/>
              <a:gd name="connsiteX888" fmla="*/ 710468 w 846995"/>
              <a:gd name="connsiteY888" fmla="*/ 161405 h 359961"/>
              <a:gd name="connsiteX889" fmla="*/ 723639 w 846995"/>
              <a:gd name="connsiteY889" fmla="*/ 159172 h 359961"/>
              <a:gd name="connsiteX890" fmla="*/ 724756 w 846995"/>
              <a:gd name="connsiteY890" fmla="*/ 161405 h 359961"/>
              <a:gd name="connsiteX891" fmla="*/ 721519 w 846995"/>
              <a:gd name="connsiteY891" fmla="*/ 162409 h 359961"/>
              <a:gd name="connsiteX892" fmla="*/ 721519 w 846995"/>
              <a:gd name="connsiteY892" fmla="*/ 161405 h 359961"/>
              <a:gd name="connsiteX893" fmla="*/ 723639 w 846995"/>
              <a:gd name="connsiteY893" fmla="*/ 159172 h 359961"/>
              <a:gd name="connsiteX894" fmla="*/ 643049 w 846995"/>
              <a:gd name="connsiteY894" fmla="*/ 158056 h 359961"/>
              <a:gd name="connsiteX895" fmla="*/ 646398 w 846995"/>
              <a:gd name="connsiteY895" fmla="*/ 158056 h 359961"/>
              <a:gd name="connsiteX896" fmla="*/ 646398 w 846995"/>
              <a:gd name="connsiteY896" fmla="*/ 161405 h 359961"/>
              <a:gd name="connsiteX897" fmla="*/ 644165 w 846995"/>
              <a:gd name="connsiteY897" fmla="*/ 161405 h 359961"/>
              <a:gd name="connsiteX898" fmla="*/ 643049 w 846995"/>
              <a:gd name="connsiteY898" fmla="*/ 158056 h 359961"/>
              <a:gd name="connsiteX899" fmla="*/ 205494 w 846995"/>
              <a:gd name="connsiteY899" fmla="*/ 153591 h 359961"/>
              <a:gd name="connsiteX900" fmla="*/ 190091 w 846995"/>
              <a:gd name="connsiteY900" fmla="*/ 158056 h 359961"/>
              <a:gd name="connsiteX901" fmla="*/ 172343 w 846995"/>
              <a:gd name="connsiteY901" fmla="*/ 158056 h 359961"/>
              <a:gd name="connsiteX902" fmla="*/ 172343 w 846995"/>
              <a:gd name="connsiteY902" fmla="*/ 160288 h 359961"/>
              <a:gd name="connsiteX903" fmla="*/ 165757 w 846995"/>
              <a:gd name="connsiteY903" fmla="*/ 160288 h 359961"/>
              <a:gd name="connsiteX904" fmla="*/ 164641 w 846995"/>
              <a:gd name="connsiteY904" fmla="*/ 161405 h 359961"/>
              <a:gd name="connsiteX905" fmla="*/ 162409 w 846995"/>
              <a:gd name="connsiteY905" fmla="*/ 160288 h 359961"/>
              <a:gd name="connsiteX906" fmla="*/ 161292 w 846995"/>
              <a:gd name="connsiteY906" fmla="*/ 160288 h 359961"/>
              <a:gd name="connsiteX907" fmla="*/ 160176 w 846995"/>
              <a:gd name="connsiteY907" fmla="*/ 161405 h 359961"/>
              <a:gd name="connsiteX908" fmla="*/ 157944 w 846995"/>
              <a:gd name="connsiteY908" fmla="*/ 160288 h 359961"/>
              <a:gd name="connsiteX909" fmla="*/ 154707 w 846995"/>
              <a:gd name="connsiteY909" fmla="*/ 160288 h 359961"/>
              <a:gd name="connsiteX910" fmla="*/ 145889 w 846995"/>
              <a:gd name="connsiteY910" fmla="*/ 162409 h 359961"/>
              <a:gd name="connsiteX911" fmla="*/ 143656 w 846995"/>
              <a:gd name="connsiteY911" fmla="*/ 161405 h 359961"/>
              <a:gd name="connsiteX912" fmla="*/ 139191 w 846995"/>
              <a:gd name="connsiteY912" fmla="*/ 162409 h 359961"/>
              <a:gd name="connsiteX913" fmla="*/ 138075 w 846995"/>
              <a:gd name="connsiteY913" fmla="*/ 160288 h 359961"/>
              <a:gd name="connsiteX914" fmla="*/ 130373 w 846995"/>
              <a:gd name="connsiteY914" fmla="*/ 162409 h 359961"/>
              <a:gd name="connsiteX915" fmla="*/ 128141 w 846995"/>
              <a:gd name="connsiteY915" fmla="*/ 161405 h 359961"/>
              <a:gd name="connsiteX916" fmla="*/ 125908 w 846995"/>
              <a:gd name="connsiteY916" fmla="*/ 162409 h 359961"/>
              <a:gd name="connsiteX917" fmla="*/ 124904 w 846995"/>
              <a:gd name="connsiteY917" fmla="*/ 161405 h 359961"/>
              <a:gd name="connsiteX918" fmla="*/ 107156 w 846995"/>
              <a:gd name="connsiteY918" fmla="*/ 174576 h 359961"/>
              <a:gd name="connsiteX919" fmla="*/ 109389 w 846995"/>
              <a:gd name="connsiteY919" fmla="*/ 179041 h 359961"/>
              <a:gd name="connsiteX920" fmla="*/ 111621 w 846995"/>
              <a:gd name="connsiteY920" fmla="*/ 177924 h 359961"/>
              <a:gd name="connsiteX921" fmla="*/ 135843 w 846995"/>
              <a:gd name="connsiteY921" fmla="*/ 177924 h 359961"/>
              <a:gd name="connsiteX922" fmla="*/ 135843 w 846995"/>
              <a:gd name="connsiteY922" fmla="*/ 175692 h 359961"/>
              <a:gd name="connsiteX923" fmla="*/ 142540 w 846995"/>
              <a:gd name="connsiteY923" fmla="*/ 175692 h 359961"/>
              <a:gd name="connsiteX924" fmla="*/ 142540 w 846995"/>
              <a:gd name="connsiteY924" fmla="*/ 173460 h 359961"/>
              <a:gd name="connsiteX925" fmla="*/ 144772 w 846995"/>
              <a:gd name="connsiteY925" fmla="*/ 173460 h 359961"/>
              <a:gd name="connsiteX926" fmla="*/ 144772 w 846995"/>
              <a:gd name="connsiteY926" fmla="*/ 174576 h 359961"/>
              <a:gd name="connsiteX927" fmla="*/ 143656 w 846995"/>
              <a:gd name="connsiteY927" fmla="*/ 177924 h 359961"/>
              <a:gd name="connsiteX928" fmla="*/ 145889 w 846995"/>
              <a:gd name="connsiteY928" fmla="*/ 177924 h 359961"/>
              <a:gd name="connsiteX929" fmla="*/ 146893 w 846995"/>
              <a:gd name="connsiteY929" fmla="*/ 173460 h 359961"/>
              <a:gd name="connsiteX930" fmla="*/ 150242 w 846995"/>
              <a:gd name="connsiteY930" fmla="*/ 173460 h 359961"/>
              <a:gd name="connsiteX931" fmla="*/ 151358 w 846995"/>
              <a:gd name="connsiteY931" fmla="*/ 175692 h 359961"/>
              <a:gd name="connsiteX932" fmla="*/ 181161 w 846995"/>
              <a:gd name="connsiteY932" fmla="*/ 169106 h 359961"/>
              <a:gd name="connsiteX933" fmla="*/ 192211 w 846995"/>
              <a:gd name="connsiteY933" fmla="*/ 169106 h 359961"/>
              <a:gd name="connsiteX934" fmla="*/ 194444 w 846995"/>
              <a:gd name="connsiteY934" fmla="*/ 171339 h 359961"/>
              <a:gd name="connsiteX935" fmla="*/ 194444 w 846995"/>
              <a:gd name="connsiteY935" fmla="*/ 173460 h 359961"/>
              <a:gd name="connsiteX936" fmla="*/ 192211 w 846995"/>
              <a:gd name="connsiteY936" fmla="*/ 173460 h 359961"/>
              <a:gd name="connsiteX937" fmla="*/ 192211 w 846995"/>
              <a:gd name="connsiteY937" fmla="*/ 171339 h 359961"/>
              <a:gd name="connsiteX938" fmla="*/ 190091 w 846995"/>
              <a:gd name="connsiteY938" fmla="*/ 171339 h 359961"/>
              <a:gd name="connsiteX939" fmla="*/ 188974 w 846995"/>
              <a:gd name="connsiteY939" fmla="*/ 174576 h 359961"/>
              <a:gd name="connsiteX940" fmla="*/ 194444 w 846995"/>
              <a:gd name="connsiteY940" fmla="*/ 175692 h 359961"/>
              <a:gd name="connsiteX941" fmla="*/ 196676 w 846995"/>
              <a:gd name="connsiteY941" fmla="*/ 173460 h 359961"/>
              <a:gd name="connsiteX942" fmla="*/ 198909 w 846995"/>
              <a:gd name="connsiteY942" fmla="*/ 173460 h 359961"/>
              <a:gd name="connsiteX943" fmla="*/ 202146 w 846995"/>
              <a:gd name="connsiteY943" fmla="*/ 175692 h 359961"/>
              <a:gd name="connsiteX944" fmla="*/ 203262 w 846995"/>
              <a:gd name="connsiteY944" fmla="*/ 175692 h 359961"/>
              <a:gd name="connsiteX945" fmla="*/ 203262 w 846995"/>
              <a:gd name="connsiteY945" fmla="*/ 173460 h 359961"/>
              <a:gd name="connsiteX946" fmla="*/ 213196 w 846995"/>
              <a:gd name="connsiteY946" fmla="*/ 173460 h 359961"/>
              <a:gd name="connsiteX947" fmla="*/ 214312 w 846995"/>
              <a:gd name="connsiteY947" fmla="*/ 172343 h 359961"/>
              <a:gd name="connsiteX948" fmla="*/ 216545 w 846995"/>
              <a:gd name="connsiteY948" fmla="*/ 173460 h 359961"/>
              <a:gd name="connsiteX949" fmla="*/ 218777 w 846995"/>
              <a:gd name="connsiteY949" fmla="*/ 171339 h 359961"/>
              <a:gd name="connsiteX950" fmla="*/ 216545 w 846995"/>
              <a:gd name="connsiteY950" fmla="*/ 169106 h 359961"/>
              <a:gd name="connsiteX951" fmla="*/ 215429 w 846995"/>
              <a:gd name="connsiteY951" fmla="*/ 170223 h 359961"/>
              <a:gd name="connsiteX952" fmla="*/ 212080 w 846995"/>
              <a:gd name="connsiteY952" fmla="*/ 167990 h 359961"/>
              <a:gd name="connsiteX953" fmla="*/ 222126 w 846995"/>
              <a:gd name="connsiteY953" fmla="*/ 161405 h 359961"/>
              <a:gd name="connsiteX954" fmla="*/ 225363 w 846995"/>
              <a:gd name="connsiteY954" fmla="*/ 158056 h 359961"/>
              <a:gd name="connsiteX955" fmla="*/ 225363 w 846995"/>
              <a:gd name="connsiteY955" fmla="*/ 155824 h 359961"/>
              <a:gd name="connsiteX956" fmla="*/ 214312 w 846995"/>
              <a:gd name="connsiteY956" fmla="*/ 153591 h 359961"/>
              <a:gd name="connsiteX957" fmla="*/ 208843 w 846995"/>
              <a:gd name="connsiteY957" fmla="*/ 153591 h 359961"/>
              <a:gd name="connsiteX958" fmla="*/ 207727 w 846995"/>
              <a:gd name="connsiteY958" fmla="*/ 154707 h 359961"/>
              <a:gd name="connsiteX959" fmla="*/ 627534 w 846995"/>
              <a:gd name="connsiteY959" fmla="*/ 152475 h 359961"/>
              <a:gd name="connsiteX960" fmla="*/ 629766 w 846995"/>
              <a:gd name="connsiteY960" fmla="*/ 152475 h 359961"/>
              <a:gd name="connsiteX961" fmla="*/ 629766 w 846995"/>
              <a:gd name="connsiteY961" fmla="*/ 154707 h 359961"/>
              <a:gd name="connsiteX962" fmla="*/ 627534 w 846995"/>
              <a:gd name="connsiteY962" fmla="*/ 156940 h 359961"/>
              <a:gd name="connsiteX963" fmla="*/ 639700 w 846995"/>
              <a:gd name="connsiteY963" fmla="*/ 149238 h 359961"/>
              <a:gd name="connsiteX964" fmla="*/ 636352 w 846995"/>
              <a:gd name="connsiteY964" fmla="*/ 151359 h 359961"/>
              <a:gd name="connsiteX965" fmla="*/ 635347 w 846995"/>
              <a:gd name="connsiteY965" fmla="*/ 150354 h 359961"/>
              <a:gd name="connsiteX966" fmla="*/ 635347 w 846995"/>
              <a:gd name="connsiteY966" fmla="*/ 151359 h 359961"/>
              <a:gd name="connsiteX967" fmla="*/ 638584 w 846995"/>
              <a:gd name="connsiteY967" fmla="*/ 153591 h 359961"/>
              <a:gd name="connsiteX968" fmla="*/ 639700 w 846995"/>
              <a:gd name="connsiteY968" fmla="*/ 149238 h 359961"/>
              <a:gd name="connsiteX969" fmla="*/ 596615 w 846995"/>
              <a:gd name="connsiteY969" fmla="*/ 148122 h 359961"/>
              <a:gd name="connsiteX970" fmla="*/ 599963 w 846995"/>
              <a:gd name="connsiteY970" fmla="*/ 151359 h 359961"/>
              <a:gd name="connsiteX971" fmla="*/ 599963 w 846995"/>
              <a:gd name="connsiteY971" fmla="*/ 150354 h 359961"/>
              <a:gd name="connsiteX972" fmla="*/ 597731 w 846995"/>
              <a:gd name="connsiteY972" fmla="*/ 148122 h 359961"/>
              <a:gd name="connsiteX973" fmla="*/ 352499 w 846995"/>
              <a:gd name="connsiteY973" fmla="*/ 142541 h 359961"/>
              <a:gd name="connsiteX974" fmla="*/ 352499 w 846995"/>
              <a:gd name="connsiteY974" fmla="*/ 144773 h 359961"/>
              <a:gd name="connsiteX975" fmla="*/ 354620 w 846995"/>
              <a:gd name="connsiteY975" fmla="*/ 147005 h 359961"/>
              <a:gd name="connsiteX976" fmla="*/ 355736 w 846995"/>
              <a:gd name="connsiteY976" fmla="*/ 147005 h 359961"/>
              <a:gd name="connsiteX977" fmla="*/ 360201 w 846995"/>
              <a:gd name="connsiteY977" fmla="*/ 144773 h 359961"/>
              <a:gd name="connsiteX978" fmla="*/ 360201 w 846995"/>
              <a:gd name="connsiteY978" fmla="*/ 143657 h 359961"/>
              <a:gd name="connsiteX979" fmla="*/ 352499 w 846995"/>
              <a:gd name="connsiteY979" fmla="*/ 142541 h 359961"/>
              <a:gd name="connsiteX980" fmla="*/ 367903 w 846995"/>
              <a:gd name="connsiteY980" fmla="*/ 140308 h 359961"/>
              <a:gd name="connsiteX981" fmla="*/ 366787 w 846995"/>
              <a:gd name="connsiteY981" fmla="*/ 142541 h 359961"/>
              <a:gd name="connsiteX982" fmla="*/ 364554 w 846995"/>
              <a:gd name="connsiteY982" fmla="*/ 141424 h 359961"/>
              <a:gd name="connsiteX983" fmla="*/ 363550 w 846995"/>
              <a:gd name="connsiteY983" fmla="*/ 141424 h 359961"/>
              <a:gd name="connsiteX984" fmla="*/ 363550 w 846995"/>
              <a:gd name="connsiteY984" fmla="*/ 145889 h 359961"/>
              <a:gd name="connsiteX985" fmla="*/ 364554 w 846995"/>
              <a:gd name="connsiteY985" fmla="*/ 145889 h 359961"/>
              <a:gd name="connsiteX986" fmla="*/ 371252 w 846995"/>
              <a:gd name="connsiteY986" fmla="*/ 142541 h 359961"/>
              <a:gd name="connsiteX987" fmla="*/ 371252 w 846995"/>
              <a:gd name="connsiteY987" fmla="*/ 141424 h 359961"/>
              <a:gd name="connsiteX988" fmla="*/ 367903 w 846995"/>
              <a:gd name="connsiteY988" fmla="*/ 140308 h 359961"/>
              <a:gd name="connsiteX989" fmla="*/ 420923 w 846995"/>
              <a:gd name="connsiteY989" fmla="*/ 131490 h 359961"/>
              <a:gd name="connsiteX990" fmla="*/ 420923 w 846995"/>
              <a:gd name="connsiteY990" fmla="*/ 133723 h 359961"/>
              <a:gd name="connsiteX991" fmla="*/ 422039 w 846995"/>
              <a:gd name="connsiteY991" fmla="*/ 133723 h 359961"/>
              <a:gd name="connsiteX992" fmla="*/ 424272 w 846995"/>
              <a:gd name="connsiteY992" fmla="*/ 131490 h 359961"/>
              <a:gd name="connsiteX993" fmla="*/ 415454 w 846995"/>
              <a:gd name="connsiteY993" fmla="*/ 130374 h 359961"/>
              <a:gd name="connsiteX994" fmla="*/ 413221 w 846995"/>
              <a:gd name="connsiteY994" fmla="*/ 132606 h 359961"/>
              <a:gd name="connsiteX995" fmla="*/ 418691 w 846995"/>
              <a:gd name="connsiteY995" fmla="*/ 134839 h 359961"/>
              <a:gd name="connsiteX996" fmla="*/ 419807 w 846995"/>
              <a:gd name="connsiteY996" fmla="*/ 132606 h 359961"/>
              <a:gd name="connsiteX997" fmla="*/ 416570 w 846995"/>
              <a:gd name="connsiteY997" fmla="*/ 130374 h 359961"/>
              <a:gd name="connsiteX998" fmla="*/ 694953 w 846995"/>
              <a:gd name="connsiteY998" fmla="*/ 123788 h 359961"/>
              <a:gd name="connsiteX999" fmla="*/ 691604 w 846995"/>
              <a:gd name="connsiteY999" fmla="*/ 124904 h 359961"/>
              <a:gd name="connsiteX1000" fmla="*/ 691604 w 846995"/>
              <a:gd name="connsiteY1000" fmla="*/ 126021 h 359961"/>
              <a:gd name="connsiteX1001" fmla="*/ 693837 w 846995"/>
              <a:gd name="connsiteY1001" fmla="*/ 126021 h 359961"/>
              <a:gd name="connsiteX1002" fmla="*/ 449721 w 846995"/>
              <a:gd name="connsiteY1002" fmla="*/ 123788 h 359961"/>
              <a:gd name="connsiteX1003" fmla="*/ 450837 w 846995"/>
              <a:gd name="connsiteY1003" fmla="*/ 127137 h 359961"/>
              <a:gd name="connsiteX1004" fmla="*/ 451842 w 846995"/>
              <a:gd name="connsiteY1004" fmla="*/ 127137 h 359961"/>
              <a:gd name="connsiteX1005" fmla="*/ 451842 w 846995"/>
              <a:gd name="connsiteY1005" fmla="*/ 124904 h 359961"/>
              <a:gd name="connsiteX1006" fmla="*/ 125908 w 846995"/>
              <a:gd name="connsiteY1006" fmla="*/ 122672 h 359961"/>
              <a:gd name="connsiteX1007" fmla="*/ 121555 w 846995"/>
              <a:gd name="connsiteY1007" fmla="*/ 127137 h 359961"/>
              <a:gd name="connsiteX1008" fmla="*/ 120439 w 846995"/>
              <a:gd name="connsiteY1008" fmla="*/ 127137 h 359961"/>
              <a:gd name="connsiteX1009" fmla="*/ 121555 w 846995"/>
              <a:gd name="connsiteY1009" fmla="*/ 129258 h 359961"/>
              <a:gd name="connsiteX1010" fmla="*/ 119323 w 846995"/>
              <a:gd name="connsiteY1010" fmla="*/ 131490 h 359961"/>
              <a:gd name="connsiteX1011" fmla="*/ 112737 w 846995"/>
              <a:gd name="connsiteY1011" fmla="*/ 131490 h 359961"/>
              <a:gd name="connsiteX1012" fmla="*/ 111621 w 846995"/>
              <a:gd name="connsiteY1012" fmla="*/ 132606 h 359961"/>
              <a:gd name="connsiteX1013" fmla="*/ 109389 w 846995"/>
              <a:gd name="connsiteY1013" fmla="*/ 131490 h 359961"/>
              <a:gd name="connsiteX1014" fmla="*/ 108272 w 846995"/>
              <a:gd name="connsiteY1014" fmla="*/ 131490 h 359961"/>
              <a:gd name="connsiteX1015" fmla="*/ 101687 w 846995"/>
              <a:gd name="connsiteY1015" fmla="*/ 135955 h 359961"/>
              <a:gd name="connsiteX1016" fmla="*/ 98338 w 846995"/>
              <a:gd name="connsiteY1016" fmla="*/ 135955 h 359961"/>
              <a:gd name="connsiteX1017" fmla="*/ 93873 w 846995"/>
              <a:gd name="connsiteY1017" fmla="*/ 139304 h 359961"/>
              <a:gd name="connsiteX1018" fmla="*/ 92757 w 846995"/>
              <a:gd name="connsiteY1018" fmla="*/ 143657 h 359961"/>
              <a:gd name="connsiteX1019" fmla="*/ 106040 w 846995"/>
              <a:gd name="connsiteY1019" fmla="*/ 152475 h 359961"/>
              <a:gd name="connsiteX1020" fmla="*/ 110505 w 846995"/>
              <a:gd name="connsiteY1020" fmla="*/ 151359 h 359961"/>
              <a:gd name="connsiteX1021" fmla="*/ 115974 w 846995"/>
              <a:gd name="connsiteY1021" fmla="*/ 153591 h 359961"/>
              <a:gd name="connsiteX1022" fmla="*/ 117090 w 846995"/>
              <a:gd name="connsiteY1022" fmla="*/ 152475 h 359961"/>
              <a:gd name="connsiteX1023" fmla="*/ 128141 w 846995"/>
              <a:gd name="connsiteY1023" fmla="*/ 153591 h 359961"/>
              <a:gd name="connsiteX1024" fmla="*/ 139191 w 846995"/>
              <a:gd name="connsiteY1024" fmla="*/ 153591 h 359961"/>
              <a:gd name="connsiteX1025" fmla="*/ 141424 w 846995"/>
              <a:gd name="connsiteY1025" fmla="*/ 151359 h 359961"/>
              <a:gd name="connsiteX1026" fmla="*/ 138075 w 846995"/>
              <a:gd name="connsiteY1026" fmla="*/ 145889 h 359961"/>
              <a:gd name="connsiteX1027" fmla="*/ 142540 w 846995"/>
              <a:gd name="connsiteY1027" fmla="*/ 141424 h 359961"/>
              <a:gd name="connsiteX1028" fmla="*/ 144772 w 846995"/>
              <a:gd name="connsiteY1028" fmla="*/ 142541 h 359961"/>
              <a:gd name="connsiteX1029" fmla="*/ 146893 w 846995"/>
              <a:gd name="connsiteY1029" fmla="*/ 142541 h 359961"/>
              <a:gd name="connsiteX1030" fmla="*/ 153590 w 846995"/>
              <a:gd name="connsiteY1030" fmla="*/ 138187 h 359961"/>
              <a:gd name="connsiteX1031" fmla="*/ 153590 w 846995"/>
              <a:gd name="connsiteY1031" fmla="*/ 135955 h 359961"/>
              <a:gd name="connsiteX1032" fmla="*/ 152474 w 846995"/>
              <a:gd name="connsiteY1032" fmla="*/ 135955 h 359961"/>
              <a:gd name="connsiteX1033" fmla="*/ 150242 w 846995"/>
              <a:gd name="connsiteY1033" fmla="*/ 137071 h 359961"/>
              <a:gd name="connsiteX1034" fmla="*/ 146893 w 846995"/>
              <a:gd name="connsiteY1034" fmla="*/ 135955 h 359961"/>
              <a:gd name="connsiteX1035" fmla="*/ 146893 w 846995"/>
              <a:gd name="connsiteY1035" fmla="*/ 133723 h 359961"/>
              <a:gd name="connsiteX1036" fmla="*/ 150242 w 846995"/>
              <a:gd name="connsiteY1036" fmla="*/ 131490 h 359961"/>
              <a:gd name="connsiteX1037" fmla="*/ 150242 w 846995"/>
              <a:gd name="connsiteY1037" fmla="*/ 129258 h 359961"/>
              <a:gd name="connsiteX1038" fmla="*/ 141424 w 846995"/>
              <a:gd name="connsiteY1038" fmla="*/ 129258 h 359961"/>
              <a:gd name="connsiteX1039" fmla="*/ 141424 w 846995"/>
              <a:gd name="connsiteY1039" fmla="*/ 127137 h 359961"/>
              <a:gd name="connsiteX1040" fmla="*/ 135843 w 846995"/>
              <a:gd name="connsiteY1040" fmla="*/ 127137 h 359961"/>
              <a:gd name="connsiteX1041" fmla="*/ 134838 w 846995"/>
              <a:gd name="connsiteY1041" fmla="*/ 128253 h 359961"/>
              <a:gd name="connsiteX1042" fmla="*/ 129257 w 846995"/>
              <a:gd name="connsiteY1042" fmla="*/ 122672 h 359961"/>
              <a:gd name="connsiteX1043" fmla="*/ 649635 w 846995"/>
              <a:gd name="connsiteY1043" fmla="*/ 121556 h 359961"/>
              <a:gd name="connsiteX1044" fmla="*/ 649635 w 846995"/>
              <a:gd name="connsiteY1044" fmla="*/ 123788 h 359961"/>
              <a:gd name="connsiteX1045" fmla="*/ 652983 w 846995"/>
              <a:gd name="connsiteY1045" fmla="*/ 123788 h 359961"/>
              <a:gd name="connsiteX1046" fmla="*/ 652983 w 846995"/>
              <a:gd name="connsiteY1046" fmla="*/ 121556 h 359961"/>
              <a:gd name="connsiteX1047" fmla="*/ 464009 w 846995"/>
              <a:gd name="connsiteY1047" fmla="*/ 120440 h 359961"/>
              <a:gd name="connsiteX1048" fmla="*/ 457423 w 846995"/>
              <a:gd name="connsiteY1048" fmla="*/ 123788 h 359961"/>
              <a:gd name="connsiteX1049" fmla="*/ 457423 w 846995"/>
              <a:gd name="connsiteY1049" fmla="*/ 124904 h 359961"/>
              <a:gd name="connsiteX1050" fmla="*/ 458539 w 846995"/>
              <a:gd name="connsiteY1050" fmla="*/ 127137 h 359961"/>
              <a:gd name="connsiteX1051" fmla="*/ 456307 w 846995"/>
              <a:gd name="connsiteY1051" fmla="*/ 128253 h 359961"/>
              <a:gd name="connsiteX1052" fmla="*/ 452958 w 846995"/>
              <a:gd name="connsiteY1052" fmla="*/ 128253 h 359961"/>
              <a:gd name="connsiteX1053" fmla="*/ 452958 w 846995"/>
              <a:gd name="connsiteY1053" fmla="*/ 129258 h 359961"/>
              <a:gd name="connsiteX1054" fmla="*/ 449721 w 846995"/>
              <a:gd name="connsiteY1054" fmla="*/ 129258 h 359961"/>
              <a:gd name="connsiteX1055" fmla="*/ 444140 w 846995"/>
              <a:gd name="connsiteY1055" fmla="*/ 126021 h 359961"/>
              <a:gd name="connsiteX1056" fmla="*/ 437555 w 846995"/>
              <a:gd name="connsiteY1056" fmla="*/ 129258 h 359961"/>
              <a:gd name="connsiteX1057" fmla="*/ 437555 w 846995"/>
              <a:gd name="connsiteY1057" fmla="*/ 131490 h 359961"/>
              <a:gd name="connsiteX1058" fmla="*/ 440792 w 846995"/>
              <a:gd name="connsiteY1058" fmla="*/ 132606 h 359961"/>
              <a:gd name="connsiteX1059" fmla="*/ 445256 w 846995"/>
              <a:gd name="connsiteY1059" fmla="*/ 131490 h 359961"/>
              <a:gd name="connsiteX1060" fmla="*/ 447489 w 846995"/>
              <a:gd name="connsiteY1060" fmla="*/ 132606 h 359961"/>
              <a:gd name="connsiteX1061" fmla="*/ 451842 w 846995"/>
              <a:gd name="connsiteY1061" fmla="*/ 130374 h 359961"/>
              <a:gd name="connsiteX1062" fmla="*/ 457423 w 846995"/>
              <a:gd name="connsiteY1062" fmla="*/ 133723 h 359961"/>
              <a:gd name="connsiteX1063" fmla="*/ 460772 w 846995"/>
              <a:gd name="connsiteY1063" fmla="*/ 132606 h 359961"/>
              <a:gd name="connsiteX1064" fmla="*/ 461776 w 846995"/>
              <a:gd name="connsiteY1064" fmla="*/ 133723 h 359961"/>
              <a:gd name="connsiteX1065" fmla="*/ 460772 w 846995"/>
              <a:gd name="connsiteY1065" fmla="*/ 131490 h 359961"/>
              <a:gd name="connsiteX1066" fmla="*/ 460772 w 846995"/>
              <a:gd name="connsiteY1066" fmla="*/ 129258 h 359961"/>
              <a:gd name="connsiteX1067" fmla="*/ 462893 w 846995"/>
              <a:gd name="connsiteY1067" fmla="*/ 130374 h 359961"/>
              <a:gd name="connsiteX1068" fmla="*/ 466241 w 846995"/>
              <a:gd name="connsiteY1068" fmla="*/ 127137 h 359961"/>
              <a:gd name="connsiteX1069" fmla="*/ 464009 w 846995"/>
              <a:gd name="connsiteY1069" fmla="*/ 126021 h 359961"/>
              <a:gd name="connsiteX1070" fmla="*/ 462893 w 846995"/>
              <a:gd name="connsiteY1070" fmla="*/ 127137 h 359961"/>
              <a:gd name="connsiteX1071" fmla="*/ 462893 w 846995"/>
              <a:gd name="connsiteY1071" fmla="*/ 124904 h 359961"/>
              <a:gd name="connsiteX1072" fmla="*/ 466241 w 846995"/>
              <a:gd name="connsiteY1072" fmla="*/ 123788 h 359961"/>
              <a:gd name="connsiteX1073" fmla="*/ 465125 w 846995"/>
              <a:gd name="connsiteY1073" fmla="*/ 120440 h 359961"/>
              <a:gd name="connsiteX1074" fmla="*/ 464009 w 846995"/>
              <a:gd name="connsiteY1074" fmla="*/ 108273 h 359961"/>
              <a:gd name="connsiteX1075" fmla="*/ 464009 w 846995"/>
              <a:gd name="connsiteY1075" fmla="*/ 110505 h 359961"/>
              <a:gd name="connsiteX1076" fmla="*/ 468474 w 846995"/>
              <a:gd name="connsiteY1076" fmla="*/ 111622 h 359961"/>
              <a:gd name="connsiteX1077" fmla="*/ 468474 w 846995"/>
              <a:gd name="connsiteY1077" fmla="*/ 109389 h 359961"/>
              <a:gd name="connsiteX1078" fmla="*/ 464009 w 846995"/>
              <a:gd name="connsiteY1078" fmla="*/ 108273 h 359961"/>
              <a:gd name="connsiteX1079" fmla="*/ 460772 w 846995"/>
              <a:gd name="connsiteY1079" fmla="*/ 108273 h 359961"/>
              <a:gd name="connsiteX1080" fmla="*/ 459656 w 846995"/>
              <a:gd name="connsiteY1080" fmla="*/ 110505 h 359961"/>
              <a:gd name="connsiteX1081" fmla="*/ 462893 w 846995"/>
              <a:gd name="connsiteY1081" fmla="*/ 110505 h 359961"/>
              <a:gd name="connsiteX1082" fmla="*/ 460772 w 846995"/>
              <a:gd name="connsiteY1082" fmla="*/ 108273 h 359961"/>
              <a:gd name="connsiteX1083" fmla="*/ 430857 w 846995"/>
              <a:gd name="connsiteY1083" fmla="*/ 108273 h 359961"/>
              <a:gd name="connsiteX1084" fmla="*/ 425388 w 846995"/>
              <a:gd name="connsiteY1084" fmla="*/ 109389 h 359961"/>
              <a:gd name="connsiteX1085" fmla="*/ 426504 w 846995"/>
              <a:gd name="connsiteY1085" fmla="*/ 111622 h 359961"/>
              <a:gd name="connsiteX1086" fmla="*/ 430857 w 846995"/>
              <a:gd name="connsiteY1086" fmla="*/ 109389 h 359961"/>
              <a:gd name="connsiteX1087" fmla="*/ 431973 w 846995"/>
              <a:gd name="connsiteY1087" fmla="*/ 110505 h 359961"/>
              <a:gd name="connsiteX1088" fmla="*/ 431973 w 846995"/>
              <a:gd name="connsiteY1088" fmla="*/ 109389 h 359961"/>
              <a:gd name="connsiteX1089" fmla="*/ 430857 w 846995"/>
              <a:gd name="connsiteY1089" fmla="*/ 108273 h 359961"/>
              <a:gd name="connsiteX1090" fmla="*/ 576746 w 846995"/>
              <a:gd name="connsiteY1090" fmla="*/ 107157 h 359961"/>
              <a:gd name="connsiteX1091" fmla="*/ 576746 w 846995"/>
              <a:gd name="connsiteY1091" fmla="*/ 108273 h 359961"/>
              <a:gd name="connsiteX1092" fmla="*/ 580095 w 846995"/>
              <a:gd name="connsiteY1092" fmla="*/ 110505 h 359961"/>
              <a:gd name="connsiteX1093" fmla="*/ 580095 w 846995"/>
              <a:gd name="connsiteY1093" fmla="*/ 109389 h 359961"/>
              <a:gd name="connsiteX1094" fmla="*/ 454074 w 846995"/>
              <a:gd name="connsiteY1094" fmla="*/ 107157 h 359961"/>
              <a:gd name="connsiteX1095" fmla="*/ 447489 w 846995"/>
              <a:gd name="connsiteY1095" fmla="*/ 109389 h 359961"/>
              <a:gd name="connsiteX1096" fmla="*/ 445256 w 846995"/>
              <a:gd name="connsiteY1096" fmla="*/ 108273 h 359961"/>
              <a:gd name="connsiteX1097" fmla="*/ 444140 w 846995"/>
              <a:gd name="connsiteY1097" fmla="*/ 108273 h 359961"/>
              <a:gd name="connsiteX1098" fmla="*/ 444140 w 846995"/>
              <a:gd name="connsiteY1098" fmla="*/ 111622 h 359961"/>
              <a:gd name="connsiteX1099" fmla="*/ 450837 w 846995"/>
              <a:gd name="connsiteY1099" fmla="*/ 111622 h 359961"/>
              <a:gd name="connsiteX1100" fmla="*/ 454074 w 846995"/>
              <a:gd name="connsiteY1100" fmla="*/ 109389 h 359961"/>
              <a:gd name="connsiteX1101" fmla="*/ 455191 w 846995"/>
              <a:gd name="connsiteY1101" fmla="*/ 110505 h 359961"/>
              <a:gd name="connsiteX1102" fmla="*/ 455191 w 846995"/>
              <a:gd name="connsiteY1102" fmla="*/ 109389 h 359961"/>
              <a:gd name="connsiteX1103" fmla="*/ 438671 w 846995"/>
              <a:gd name="connsiteY1103" fmla="*/ 107157 h 359961"/>
              <a:gd name="connsiteX1104" fmla="*/ 434206 w 846995"/>
              <a:gd name="connsiteY1104" fmla="*/ 109389 h 359961"/>
              <a:gd name="connsiteX1105" fmla="*/ 434206 w 846995"/>
              <a:gd name="connsiteY1105" fmla="*/ 110505 h 359961"/>
              <a:gd name="connsiteX1106" fmla="*/ 435322 w 846995"/>
              <a:gd name="connsiteY1106" fmla="*/ 110505 h 359961"/>
              <a:gd name="connsiteX1107" fmla="*/ 437555 w 846995"/>
              <a:gd name="connsiteY1107" fmla="*/ 109389 h 359961"/>
              <a:gd name="connsiteX1108" fmla="*/ 440792 w 846995"/>
              <a:gd name="connsiteY1108" fmla="*/ 110505 h 359961"/>
              <a:gd name="connsiteX1109" fmla="*/ 441908 w 846995"/>
              <a:gd name="connsiteY1109" fmla="*/ 108273 h 359961"/>
              <a:gd name="connsiteX1110" fmla="*/ 439787 w 846995"/>
              <a:gd name="connsiteY1110" fmla="*/ 107157 h 359961"/>
              <a:gd name="connsiteX1111" fmla="*/ 414337 w 846995"/>
              <a:gd name="connsiteY1111" fmla="*/ 107157 h 359961"/>
              <a:gd name="connsiteX1112" fmla="*/ 412105 w 846995"/>
              <a:gd name="connsiteY1112" fmla="*/ 109389 h 359961"/>
              <a:gd name="connsiteX1113" fmla="*/ 413221 w 846995"/>
              <a:gd name="connsiteY1113" fmla="*/ 109389 h 359961"/>
              <a:gd name="connsiteX1114" fmla="*/ 415454 w 846995"/>
              <a:gd name="connsiteY1114" fmla="*/ 107157 h 359961"/>
              <a:gd name="connsiteX1115" fmla="*/ 364554 w 846995"/>
              <a:gd name="connsiteY1115" fmla="*/ 103920 h 359961"/>
              <a:gd name="connsiteX1116" fmla="*/ 357969 w 846995"/>
              <a:gd name="connsiteY1116" fmla="*/ 105036 h 359961"/>
              <a:gd name="connsiteX1117" fmla="*/ 359085 w 846995"/>
              <a:gd name="connsiteY1117" fmla="*/ 107157 h 359961"/>
              <a:gd name="connsiteX1118" fmla="*/ 352499 w 846995"/>
              <a:gd name="connsiteY1118" fmla="*/ 108273 h 359961"/>
              <a:gd name="connsiteX1119" fmla="*/ 350267 w 846995"/>
              <a:gd name="connsiteY1119" fmla="*/ 107157 h 359961"/>
              <a:gd name="connsiteX1120" fmla="*/ 345802 w 846995"/>
              <a:gd name="connsiteY1120" fmla="*/ 108273 h 359961"/>
              <a:gd name="connsiteX1121" fmla="*/ 340333 w 846995"/>
              <a:gd name="connsiteY1121" fmla="*/ 107157 h 359961"/>
              <a:gd name="connsiteX1122" fmla="*/ 334751 w 846995"/>
              <a:gd name="connsiteY1122" fmla="*/ 109389 h 359961"/>
              <a:gd name="connsiteX1123" fmla="*/ 333635 w 846995"/>
              <a:gd name="connsiteY1123" fmla="*/ 106152 h 359961"/>
              <a:gd name="connsiteX1124" fmla="*/ 328166 w 846995"/>
              <a:gd name="connsiteY1124" fmla="*/ 109389 h 359961"/>
              <a:gd name="connsiteX1125" fmla="*/ 323701 w 846995"/>
              <a:gd name="connsiteY1125" fmla="*/ 109389 h 359961"/>
              <a:gd name="connsiteX1126" fmla="*/ 322585 w 846995"/>
              <a:gd name="connsiteY1126" fmla="*/ 108273 h 359961"/>
              <a:gd name="connsiteX1127" fmla="*/ 320464 w 846995"/>
              <a:gd name="connsiteY1127" fmla="*/ 109389 h 359961"/>
              <a:gd name="connsiteX1128" fmla="*/ 314883 w 846995"/>
              <a:gd name="connsiteY1128" fmla="*/ 108273 h 359961"/>
              <a:gd name="connsiteX1129" fmla="*/ 300484 w 846995"/>
              <a:gd name="connsiteY1129" fmla="*/ 110505 h 359961"/>
              <a:gd name="connsiteX1130" fmla="*/ 298363 w 846995"/>
              <a:gd name="connsiteY1130" fmla="*/ 109389 h 359961"/>
              <a:gd name="connsiteX1131" fmla="*/ 296131 w 846995"/>
              <a:gd name="connsiteY1131" fmla="*/ 109389 h 359961"/>
              <a:gd name="connsiteX1132" fmla="*/ 286196 w 846995"/>
              <a:gd name="connsiteY1132" fmla="*/ 110505 h 359961"/>
              <a:gd name="connsiteX1133" fmla="*/ 286196 w 846995"/>
              <a:gd name="connsiteY1133" fmla="*/ 109389 h 359961"/>
              <a:gd name="connsiteX1134" fmla="*/ 272913 w 846995"/>
              <a:gd name="connsiteY1134" fmla="*/ 109389 h 359961"/>
              <a:gd name="connsiteX1135" fmla="*/ 272913 w 846995"/>
              <a:gd name="connsiteY1135" fmla="*/ 111622 h 359961"/>
              <a:gd name="connsiteX1136" fmla="*/ 271797 w 846995"/>
              <a:gd name="connsiteY1136" fmla="*/ 111622 h 359961"/>
              <a:gd name="connsiteX1137" fmla="*/ 266216 w 846995"/>
              <a:gd name="connsiteY1137" fmla="*/ 105036 h 359961"/>
              <a:gd name="connsiteX1138" fmla="*/ 258514 w 846995"/>
              <a:gd name="connsiteY1138" fmla="*/ 107157 h 359961"/>
              <a:gd name="connsiteX1139" fmla="*/ 258514 w 846995"/>
              <a:gd name="connsiteY1139" fmla="*/ 105036 h 359961"/>
              <a:gd name="connsiteX1140" fmla="*/ 249696 w 846995"/>
              <a:gd name="connsiteY1140" fmla="*/ 107157 h 359961"/>
              <a:gd name="connsiteX1141" fmla="*/ 241994 w 846995"/>
              <a:gd name="connsiteY1141" fmla="*/ 107157 h 359961"/>
              <a:gd name="connsiteX1142" fmla="*/ 240878 w 846995"/>
              <a:gd name="connsiteY1142" fmla="*/ 108273 h 359961"/>
              <a:gd name="connsiteX1143" fmla="*/ 238646 w 846995"/>
              <a:gd name="connsiteY1143" fmla="*/ 107157 h 359961"/>
              <a:gd name="connsiteX1144" fmla="*/ 237530 w 846995"/>
              <a:gd name="connsiteY1144" fmla="*/ 107157 h 359961"/>
              <a:gd name="connsiteX1145" fmla="*/ 234181 w 846995"/>
              <a:gd name="connsiteY1145" fmla="*/ 111622 h 359961"/>
              <a:gd name="connsiteX1146" fmla="*/ 232060 w 846995"/>
              <a:gd name="connsiteY1146" fmla="*/ 111622 h 359961"/>
              <a:gd name="connsiteX1147" fmla="*/ 230944 w 846995"/>
              <a:gd name="connsiteY1147" fmla="*/ 107157 h 359961"/>
              <a:gd name="connsiteX1148" fmla="*/ 229828 w 846995"/>
              <a:gd name="connsiteY1148" fmla="*/ 107157 h 359961"/>
              <a:gd name="connsiteX1149" fmla="*/ 222126 w 846995"/>
              <a:gd name="connsiteY1149" fmla="*/ 110505 h 359961"/>
              <a:gd name="connsiteX1150" fmla="*/ 222126 w 846995"/>
              <a:gd name="connsiteY1150" fmla="*/ 111622 h 359961"/>
              <a:gd name="connsiteX1151" fmla="*/ 213196 w 846995"/>
              <a:gd name="connsiteY1151" fmla="*/ 111622 h 359961"/>
              <a:gd name="connsiteX1152" fmla="*/ 213196 w 846995"/>
              <a:gd name="connsiteY1152" fmla="*/ 113854 h 359961"/>
              <a:gd name="connsiteX1153" fmla="*/ 205494 w 846995"/>
              <a:gd name="connsiteY1153" fmla="*/ 109389 h 359961"/>
              <a:gd name="connsiteX1154" fmla="*/ 204378 w 846995"/>
              <a:gd name="connsiteY1154" fmla="*/ 109389 h 359961"/>
              <a:gd name="connsiteX1155" fmla="*/ 201029 w 846995"/>
              <a:gd name="connsiteY1155" fmla="*/ 111622 h 359961"/>
              <a:gd name="connsiteX1156" fmla="*/ 200025 w 846995"/>
              <a:gd name="connsiteY1156" fmla="*/ 111622 h 359961"/>
              <a:gd name="connsiteX1157" fmla="*/ 200025 w 846995"/>
              <a:gd name="connsiteY1157" fmla="*/ 109389 h 359961"/>
              <a:gd name="connsiteX1158" fmla="*/ 197792 w 846995"/>
              <a:gd name="connsiteY1158" fmla="*/ 109389 h 359961"/>
              <a:gd name="connsiteX1159" fmla="*/ 192211 w 846995"/>
              <a:gd name="connsiteY1159" fmla="*/ 110505 h 359961"/>
              <a:gd name="connsiteX1160" fmla="*/ 191095 w 846995"/>
              <a:gd name="connsiteY1160" fmla="*/ 109389 h 359961"/>
              <a:gd name="connsiteX1161" fmla="*/ 191095 w 846995"/>
              <a:gd name="connsiteY1161" fmla="*/ 110505 h 359961"/>
              <a:gd name="connsiteX1162" fmla="*/ 192211 w 846995"/>
              <a:gd name="connsiteY1162" fmla="*/ 111622 h 359961"/>
              <a:gd name="connsiteX1163" fmla="*/ 187858 w 846995"/>
              <a:gd name="connsiteY1163" fmla="*/ 111622 h 359961"/>
              <a:gd name="connsiteX1164" fmla="*/ 188974 w 846995"/>
              <a:gd name="connsiteY1164" fmla="*/ 109389 h 359961"/>
              <a:gd name="connsiteX1165" fmla="*/ 172343 w 846995"/>
              <a:gd name="connsiteY1165" fmla="*/ 114970 h 359961"/>
              <a:gd name="connsiteX1166" fmla="*/ 170110 w 846995"/>
              <a:gd name="connsiteY1166" fmla="*/ 113854 h 359961"/>
              <a:gd name="connsiteX1167" fmla="*/ 164641 w 846995"/>
              <a:gd name="connsiteY1167" fmla="*/ 113854 h 359961"/>
              <a:gd name="connsiteX1168" fmla="*/ 162409 w 846995"/>
              <a:gd name="connsiteY1168" fmla="*/ 122672 h 359961"/>
              <a:gd name="connsiteX1169" fmla="*/ 163525 w 846995"/>
              <a:gd name="connsiteY1169" fmla="*/ 123788 h 359961"/>
              <a:gd name="connsiteX1170" fmla="*/ 160176 w 846995"/>
              <a:gd name="connsiteY1170" fmla="*/ 123788 h 359961"/>
              <a:gd name="connsiteX1171" fmla="*/ 160176 w 846995"/>
              <a:gd name="connsiteY1171" fmla="*/ 126021 h 359961"/>
              <a:gd name="connsiteX1172" fmla="*/ 162409 w 846995"/>
              <a:gd name="connsiteY1172" fmla="*/ 124904 h 359961"/>
              <a:gd name="connsiteX1173" fmla="*/ 164641 w 846995"/>
              <a:gd name="connsiteY1173" fmla="*/ 124904 h 359961"/>
              <a:gd name="connsiteX1174" fmla="*/ 164641 w 846995"/>
              <a:gd name="connsiteY1174" fmla="*/ 129258 h 359961"/>
              <a:gd name="connsiteX1175" fmla="*/ 167990 w 846995"/>
              <a:gd name="connsiteY1175" fmla="*/ 129258 h 359961"/>
              <a:gd name="connsiteX1176" fmla="*/ 168994 w 846995"/>
              <a:gd name="connsiteY1176" fmla="*/ 128253 h 359961"/>
              <a:gd name="connsiteX1177" fmla="*/ 171227 w 846995"/>
              <a:gd name="connsiteY1177" fmla="*/ 129258 h 359961"/>
              <a:gd name="connsiteX1178" fmla="*/ 175691 w 846995"/>
              <a:gd name="connsiteY1178" fmla="*/ 128253 h 359961"/>
              <a:gd name="connsiteX1179" fmla="*/ 179040 w 846995"/>
              <a:gd name="connsiteY1179" fmla="*/ 129258 h 359961"/>
              <a:gd name="connsiteX1180" fmla="*/ 180045 w 846995"/>
              <a:gd name="connsiteY1180" fmla="*/ 128253 h 359961"/>
              <a:gd name="connsiteX1181" fmla="*/ 185626 w 846995"/>
              <a:gd name="connsiteY1181" fmla="*/ 129258 h 359961"/>
              <a:gd name="connsiteX1182" fmla="*/ 190091 w 846995"/>
              <a:gd name="connsiteY1182" fmla="*/ 129258 h 359961"/>
              <a:gd name="connsiteX1183" fmla="*/ 191095 w 846995"/>
              <a:gd name="connsiteY1183" fmla="*/ 131490 h 359961"/>
              <a:gd name="connsiteX1184" fmla="*/ 200025 w 846995"/>
              <a:gd name="connsiteY1184" fmla="*/ 127137 h 359961"/>
              <a:gd name="connsiteX1185" fmla="*/ 224247 w 846995"/>
              <a:gd name="connsiteY1185" fmla="*/ 127137 h 359961"/>
              <a:gd name="connsiteX1186" fmla="*/ 232060 w 846995"/>
              <a:gd name="connsiteY1186" fmla="*/ 123788 h 359961"/>
              <a:gd name="connsiteX1187" fmla="*/ 232060 w 846995"/>
              <a:gd name="connsiteY1187" fmla="*/ 122672 h 359961"/>
              <a:gd name="connsiteX1188" fmla="*/ 244227 w 846995"/>
              <a:gd name="connsiteY1188" fmla="*/ 122672 h 359961"/>
              <a:gd name="connsiteX1189" fmla="*/ 253045 w 846995"/>
              <a:gd name="connsiteY1189" fmla="*/ 120440 h 359961"/>
              <a:gd name="connsiteX1190" fmla="*/ 268449 w 846995"/>
              <a:gd name="connsiteY1190" fmla="*/ 120440 h 359961"/>
              <a:gd name="connsiteX1191" fmla="*/ 286196 w 846995"/>
              <a:gd name="connsiteY1191" fmla="*/ 118207 h 359961"/>
              <a:gd name="connsiteX1192" fmla="*/ 293898 w 846995"/>
              <a:gd name="connsiteY1192" fmla="*/ 118207 h 359961"/>
              <a:gd name="connsiteX1193" fmla="*/ 298363 w 846995"/>
              <a:gd name="connsiteY1193" fmla="*/ 117203 h 359961"/>
              <a:gd name="connsiteX1194" fmla="*/ 302716 w 846995"/>
              <a:gd name="connsiteY1194" fmla="*/ 118207 h 359961"/>
              <a:gd name="connsiteX1195" fmla="*/ 304949 w 846995"/>
              <a:gd name="connsiteY1195" fmla="*/ 117203 h 359961"/>
              <a:gd name="connsiteX1196" fmla="*/ 304949 w 846995"/>
              <a:gd name="connsiteY1196" fmla="*/ 118207 h 359961"/>
              <a:gd name="connsiteX1197" fmla="*/ 311534 w 846995"/>
              <a:gd name="connsiteY1197" fmla="*/ 116086 h 359961"/>
              <a:gd name="connsiteX1198" fmla="*/ 315999 w 846995"/>
              <a:gd name="connsiteY1198" fmla="*/ 116086 h 359961"/>
              <a:gd name="connsiteX1199" fmla="*/ 332519 w 846995"/>
              <a:gd name="connsiteY1199" fmla="*/ 114970 h 359961"/>
              <a:gd name="connsiteX1200" fmla="*/ 333635 w 846995"/>
              <a:gd name="connsiteY1200" fmla="*/ 116086 h 359961"/>
              <a:gd name="connsiteX1201" fmla="*/ 335868 w 846995"/>
              <a:gd name="connsiteY1201" fmla="*/ 113854 h 359961"/>
              <a:gd name="connsiteX1202" fmla="*/ 350267 w 846995"/>
              <a:gd name="connsiteY1202" fmla="*/ 113854 h 359961"/>
              <a:gd name="connsiteX1203" fmla="*/ 351383 w 846995"/>
              <a:gd name="connsiteY1203" fmla="*/ 112738 h 359961"/>
              <a:gd name="connsiteX1204" fmla="*/ 353504 w 846995"/>
              <a:gd name="connsiteY1204" fmla="*/ 113854 h 359961"/>
              <a:gd name="connsiteX1205" fmla="*/ 364554 w 846995"/>
              <a:gd name="connsiteY1205" fmla="*/ 113854 h 359961"/>
              <a:gd name="connsiteX1206" fmla="*/ 364554 w 846995"/>
              <a:gd name="connsiteY1206" fmla="*/ 111622 h 359961"/>
              <a:gd name="connsiteX1207" fmla="*/ 374600 w 846995"/>
              <a:gd name="connsiteY1207" fmla="*/ 113854 h 359961"/>
              <a:gd name="connsiteX1208" fmla="*/ 385651 w 846995"/>
              <a:gd name="connsiteY1208" fmla="*/ 111622 h 359961"/>
              <a:gd name="connsiteX1209" fmla="*/ 388888 w 846995"/>
              <a:gd name="connsiteY1209" fmla="*/ 112738 h 359961"/>
              <a:gd name="connsiteX1210" fmla="*/ 395585 w 846995"/>
              <a:gd name="connsiteY1210" fmla="*/ 110505 h 359961"/>
              <a:gd name="connsiteX1211" fmla="*/ 398822 w 846995"/>
              <a:gd name="connsiteY1211" fmla="*/ 111622 h 359961"/>
              <a:gd name="connsiteX1212" fmla="*/ 397706 w 846995"/>
              <a:gd name="connsiteY1212" fmla="*/ 110505 h 359961"/>
              <a:gd name="connsiteX1213" fmla="*/ 398822 w 846995"/>
              <a:gd name="connsiteY1213" fmla="*/ 108273 h 359961"/>
              <a:gd name="connsiteX1214" fmla="*/ 398822 w 846995"/>
              <a:gd name="connsiteY1214" fmla="*/ 107157 h 359961"/>
              <a:gd name="connsiteX1215" fmla="*/ 392236 w 846995"/>
              <a:gd name="connsiteY1215" fmla="*/ 105036 h 359961"/>
              <a:gd name="connsiteX1216" fmla="*/ 386655 w 846995"/>
              <a:gd name="connsiteY1216" fmla="*/ 105036 h 359961"/>
              <a:gd name="connsiteX1217" fmla="*/ 385651 w 846995"/>
              <a:gd name="connsiteY1217" fmla="*/ 106152 h 359961"/>
              <a:gd name="connsiteX1218" fmla="*/ 383418 w 846995"/>
              <a:gd name="connsiteY1218" fmla="*/ 105036 h 359961"/>
              <a:gd name="connsiteX1219" fmla="*/ 381186 w 846995"/>
              <a:gd name="connsiteY1219" fmla="*/ 105036 h 359961"/>
              <a:gd name="connsiteX1220" fmla="*/ 380070 w 846995"/>
              <a:gd name="connsiteY1220" fmla="*/ 106152 h 359961"/>
              <a:gd name="connsiteX1221" fmla="*/ 377837 w 846995"/>
              <a:gd name="connsiteY1221" fmla="*/ 105036 h 359961"/>
              <a:gd name="connsiteX1222" fmla="*/ 376721 w 846995"/>
              <a:gd name="connsiteY1222" fmla="*/ 105036 h 359961"/>
              <a:gd name="connsiteX1223" fmla="*/ 377837 w 846995"/>
              <a:gd name="connsiteY1223" fmla="*/ 107157 h 359961"/>
              <a:gd name="connsiteX1224" fmla="*/ 371252 w 846995"/>
              <a:gd name="connsiteY1224" fmla="*/ 105036 h 359961"/>
              <a:gd name="connsiteX1225" fmla="*/ 367903 w 846995"/>
              <a:gd name="connsiteY1225" fmla="*/ 109389 h 359961"/>
              <a:gd name="connsiteX1226" fmla="*/ 365671 w 846995"/>
              <a:gd name="connsiteY1226" fmla="*/ 107157 h 359961"/>
              <a:gd name="connsiteX1227" fmla="*/ 366787 w 846995"/>
              <a:gd name="connsiteY1227" fmla="*/ 106152 h 359961"/>
              <a:gd name="connsiteX1228" fmla="*/ 364554 w 846995"/>
              <a:gd name="connsiteY1228" fmla="*/ 103920 h 359961"/>
              <a:gd name="connsiteX1229" fmla="*/ 276262 w 846995"/>
              <a:gd name="connsiteY1229" fmla="*/ 103920 h 359961"/>
              <a:gd name="connsiteX1230" fmla="*/ 275146 w 846995"/>
              <a:gd name="connsiteY1230" fmla="*/ 106152 h 359961"/>
              <a:gd name="connsiteX1231" fmla="*/ 272913 w 846995"/>
              <a:gd name="connsiteY1231" fmla="*/ 105036 h 359961"/>
              <a:gd name="connsiteX1232" fmla="*/ 271797 w 846995"/>
              <a:gd name="connsiteY1232" fmla="*/ 105036 h 359961"/>
              <a:gd name="connsiteX1233" fmla="*/ 271797 w 846995"/>
              <a:gd name="connsiteY1233" fmla="*/ 106152 h 359961"/>
              <a:gd name="connsiteX1234" fmla="*/ 274030 w 846995"/>
              <a:gd name="connsiteY1234" fmla="*/ 108273 h 359961"/>
              <a:gd name="connsiteX1235" fmla="*/ 277267 w 846995"/>
              <a:gd name="connsiteY1235" fmla="*/ 107157 h 359961"/>
              <a:gd name="connsiteX1236" fmla="*/ 280615 w 846995"/>
              <a:gd name="connsiteY1236" fmla="*/ 108273 h 359961"/>
              <a:gd name="connsiteX1237" fmla="*/ 282848 w 846995"/>
              <a:gd name="connsiteY1237" fmla="*/ 105036 h 359961"/>
              <a:gd name="connsiteX1238" fmla="*/ 140308 w 846995"/>
              <a:gd name="connsiteY1238" fmla="*/ 101687 h 359961"/>
              <a:gd name="connsiteX1239" fmla="*/ 123788 w 846995"/>
              <a:gd name="connsiteY1239" fmla="*/ 107157 h 359961"/>
              <a:gd name="connsiteX1240" fmla="*/ 123788 w 846995"/>
              <a:gd name="connsiteY1240" fmla="*/ 108273 h 359961"/>
              <a:gd name="connsiteX1241" fmla="*/ 128141 w 846995"/>
              <a:gd name="connsiteY1241" fmla="*/ 108273 h 359961"/>
              <a:gd name="connsiteX1242" fmla="*/ 130373 w 846995"/>
              <a:gd name="connsiteY1242" fmla="*/ 107157 h 359961"/>
              <a:gd name="connsiteX1243" fmla="*/ 132606 w 846995"/>
              <a:gd name="connsiteY1243" fmla="*/ 109389 h 359961"/>
              <a:gd name="connsiteX1244" fmla="*/ 139191 w 846995"/>
              <a:gd name="connsiteY1244" fmla="*/ 109389 h 359961"/>
              <a:gd name="connsiteX1245" fmla="*/ 146893 w 846995"/>
              <a:gd name="connsiteY1245" fmla="*/ 106152 h 359961"/>
              <a:gd name="connsiteX1246" fmla="*/ 148009 w 846995"/>
              <a:gd name="connsiteY1246" fmla="*/ 105036 h 359961"/>
              <a:gd name="connsiteX1247" fmla="*/ 146893 w 846995"/>
              <a:gd name="connsiteY1247" fmla="*/ 101687 h 359961"/>
              <a:gd name="connsiteX1248" fmla="*/ 144772 w 846995"/>
              <a:gd name="connsiteY1248" fmla="*/ 101687 h 359961"/>
              <a:gd name="connsiteX1249" fmla="*/ 142540 w 846995"/>
              <a:gd name="connsiteY1249" fmla="*/ 102803 h 359961"/>
              <a:gd name="connsiteX1250" fmla="*/ 141424 w 846995"/>
              <a:gd name="connsiteY1250" fmla="*/ 101687 h 359961"/>
              <a:gd name="connsiteX1251" fmla="*/ 140308 w 846995"/>
              <a:gd name="connsiteY1251" fmla="*/ 102803 h 359961"/>
              <a:gd name="connsiteX1252" fmla="*/ 339216 w 846995"/>
              <a:gd name="connsiteY1252" fmla="*/ 96218 h 359961"/>
              <a:gd name="connsiteX1253" fmla="*/ 341449 w 846995"/>
              <a:gd name="connsiteY1253" fmla="*/ 98339 h 359961"/>
              <a:gd name="connsiteX1254" fmla="*/ 342453 w 846995"/>
              <a:gd name="connsiteY1254" fmla="*/ 96218 h 359961"/>
              <a:gd name="connsiteX1255" fmla="*/ 393353 w 846995"/>
              <a:gd name="connsiteY1255" fmla="*/ 93985 h 359961"/>
              <a:gd name="connsiteX1256" fmla="*/ 393353 w 846995"/>
              <a:gd name="connsiteY1256" fmla="*/ 98339 h 359961"/>
              <a:gd name="connsiteX1257" fmla="*/ 388888 w 846995"/>
              <a:gd name="connsiteY1257" fmla="*/ 96218 h 359961"/>
              <a:gd name="connsiteX1258" fmla="*/ 388888 w 846995"/>
              <a:gd name="connsiteY1258" fmla="*/ 98339 h 359961"/>
              <a:gd name="connsiteX1259" fmla="*/ 392236 w 846995"/>
              <a:gd name="connsiteY1259" fmla="*/ 102803 h 359961"/>
              <a:gd name="connsiteX1260" fmla="*/ 396590 w 846995"/>
              <a:gd name="connsiteY1260" fmla="*/ 96218 h 359961"/>
              <a:gd name="connsiteX1261" fmla="*/ 23217 w 846995"/>
              <a:gd name="connsiteY1261" fmla="*/ 89521 h 359961"/>
              <a:gd name="connsiteX1262" fmla="*/ 24333 w 846995"/>
              <a:gd name="connsiteY1262" fmla="*/ 89521 h 359961"/>
              <a:gd name="connsiteX1263" fmla="*/ 25449 w 846995"/>
              <a:gd name="connsiteY1263" fmla="*/ 92869 h 359961"/>
              <a:gd name="connsiteX1264" fmla="*/ 23217 w 846995"/>
              <a:gd name="connsiteY1264" fmla="*/ 92869 h 359961"/>
              <a:gd name="connsiteX1265" fmla="*/ 673968 w 846995"/>
              <a:gd name="connsiteY1265" fmla="*/ 87288 h 359961"/>
              <a:gd name="connsiteX1266" fmla="*/ 676200 w 846995"/>
              <a:gd name="connsiteY1266" fmla="*/ 87288 h 359961"/>
              <a:gd name="connsiteX1267" fmla="*/ 679437 w 846995"/>
              <a:gd name="connsiteY1267" fmla="*/ 90637 h 359961"/>
              <a:gd name="connsiteX1268" fmla="*/ 675084 w 846995"/>
              <a:gd name="connsiteY1268" fmla="*/ 91753 h 359961"/>
              <a:gd name="connsiteX1269" fmla="*/ 673968 w 846995"/>
              <a:gd name="connsiteY1269" fmla="*/ 89521 h 359961"/>
              <a:gd name="connsiteX1270" fmla="*/ 479524 w 846995"/>
              <a:gd name="connsiteY1270" fmla="*/ 85167 h 359961"/>
              <a:gd name="connsiteX1271" fmla="*/ 477292 w 846995"/>
              <a:gd name="connsiteY1271" fmla="*/ 87288 h 359961"/>
              <a:gd name="connsiteX1272" fmla="*/ 477292 w 846995"/>
              <a:gd name="connsiteY1272" fmla="*/ 88404 h 359961"/>
              <a:gd name="connsiteX1273" fmla="*/ 479524 w 846995"/>
              <a:gd name="connsiteY1273" fmla="*/ 88404 h 359961"/>
              <a:gd name="connsiteX1274" fmla="*/ 258514 w 846995"/>
              <a:gd name="connsiteY1274" fmla="*/ 80703 h 359961"/>
              <a:gd name="connsiteX1275" fmla="*/ 256282 w 846995"/>
              <a:gd name="connsiteY1275" fmla="*/ 82935 h 359961"/>
              <a:gd name="connsiteX1276" fmla="*/ 256282 w 846995"/>
              <a:gd name="connsiteY1276" fmla="*/ 85167 h 359961"/>
              <a:gd name="connsiteX1277" fmla="*/ 258514 w 846995"/>
              <a:gd name="connsiteY1277" fmla="*/ 85167 h 359961"/>
              <a:gd name="connsiteX1278" fmla="*/ 639700 w 846995"/>
              <a:gd name="connsiteY1278" fmla="*/ 79586 h 359961"/>
              <a:gd name="connsiteX1279" fmla="*/ 643049 w 846995"/>
              <a:gd name="connsiteY1279" fmla="*/ 79586 h 359961"/>
              <a:gd name="connsiteX1280" fmla="*/ 645281 w 846995"/>
              <a:gd name="connsiteY1280" fmla="*/ 80703 h 359961"/>
              <a:gd name="connsiteX1281" fmla="*/ 644165 w 846995"/>
              <a:gd name="connsiteY1281" fmla="*/ 84051 h 359961"/>
              <a:gd name="connsiteX1282" fmla="*/ 639700 w 846995"/>
              <a:gd name="connsiteY1282" fmla="*/ 79586 h 359961"/>
              <a:gd name="connsiteX1283" fmla="*/ 597731 w 846995"/>
              <a:gd name="connsiteY1283" fmla="*/ 78470 h 359961"/>
              <a:gd name="connsiteX1284" fmla="*/ 598847 w 846995"/>
              <a:gd name="connsiteY1284" fmla="*/ 78470 h 359961"/>
              <a:gd name="connsiteX1285" fmla="*/ 596615 w 846995"/>
              <a:gd name="connsiteY1285" fmla="*/ 80703 h 359961"/>
              <a:gd name="connsiteX1286" fmla="*/ 595498 w 846995"/>
              <a:gd name="connsiteY1286" fmla="*/ 80703 h 359961"/>
              <a:gd name="connsiteX1287" fmla="*/ 597731 w 846995"/>
              <a:gd name="connsiteY1287" fmla="*/ 78470 h 359961"/>
              <a:gd name="connsiteX1288" fmla="*/ 468474 w 846995"/>
              <a:gd name="connsiteY1288" fmla="*/ 76238 h 359961"/>
              <a:gd name="connsiteX1289" fmla="*/ 464009 w 846995"/>
              <a:gd name="connsiteY1289" fmla="*/ 82935 h 359961"/>
              <a:gd name="connsiteX1290" fmla="*/ 465125 w 846995"/>
              <a:gd name="connsiteY1290" fmla="*/ 82935 h 359961"/>
              <a:gd name="connsiteX1291" fmla="*/ 468474 w 846995"/>
              <a:gd name="connsiteY1291" fmla="*/ 78470 h 359961"/>
              <a:gd name="connsiteX1292" fmla="*/ 479524 w 846995"/>
              <a:gd name="connsiteY1292" fmla="*/ 75121 h 359961"/>
              <a:gd name="connsiteX1293" fmla="*/ 472827 w 846995"/>
              <a:gd name="connsiteY1293" fmla="*/ 85167 h 359961"/>
              <a:gd name="connsiteX1294" fmla="*/ 473943 w 846995"/>
              <a:gd name="connsiteY1294" fmla="*/ 85167 h 359961"/>
              <a:gd name="connsiteX1295" fmla="*/ 480640 w 846995"/>
              <a:gd name="connsiteY1295" fmla="*/ 82935 h 359961"/>
              <a:gd name="connsiteX1296" fmla="*/ 480640 w 846995"/>
              <a:gd name="connsiteY1296" fmla="*/ 78470 h 359961"/>
              <a:gd name="connsiteX1297" fmla="*/ 478408 w 846995"/>
              <a:gd name="connsiteY1297" fmla="*/ 78470 h 359961"/>
              <a:gd name="connsiteX1298" fmla="*/ 479524 w 846995"/>
              <a:gd name="connsiteY1298" fmla="*/ 76238 h 359961"/>
              <a:gd name="connsiteX1299" fmla="*/ 548059 w 846995"/>
              <a:gd name="connsiteY1299" fmla="*/ 74117 h 359961"/>
              <a:gd name="connsiteX1300" fmla="*/ 551296 w 846995"/>
              <a:gd name="connsiteY1300" fmla="*/ 74117 h 359961"/>
              <a:gd name="connsiteX1301" fmla="*/ 549064 w 846995"/>
              <a:gd name="connsiteY1301" fmla="*/ 76238 h 359961"/>
              <a:gd name="connsiteX1302" fmla="*/ 543595 w 846995"/>
              <a:gd name="connsiteY1302" fmla="*/ 69652 h 359961"/>
              <a:gd name="connsiteX1303" fmla="*/ 545827 w 846995"/>
              <a:gd name="connsiteY1303" fmla="*/ 71884 h 359961"/>
              <a:gd name="connsiteX1304" fmla="*/ 545827 w 846995"/>
              <a:gd name="connsiteY1304" fmla="*/ 73001 h 359961"/>
              <a:gd name="connsiteX1305" fmla="*/ 543595 w 846995"/>
              <a:gd name="connsiteY1305" fmla="*/ 73001 h 359961"/>
              <a:gd name="connsiteX1306" fmla="*/ 532544 w 846995"/>
              <a:gd name="connsiteY1306" fmla="*/ 68536 h 359961"/>
              <a:gd name="connsiteX1307" fmla="*/ 533660 w 846995"/>
              <a:gd name="connsiteY1307" fmla="*/ 68536 h 359961"/>
              <a:gd name="connsiteX1308" fmla="*/ 535893 w 846995"/>
              <a:gd name="connsiteY1308" fmla="*/ 70768 h 359961"/>
              <a:gd name="connsiteX1309" fmla="*/ 532544 w 846995"/>
              <a:gd name="connsiteY1309" fmla="*/ 70768 h 359961"/>
              <a:gd name="connsiteX1310" fmla="*/ 478408 w 846995"/>
              <a:gd name="connsiteY1310" fmla="*/ 67420 h 359961"/>
              <a:gd name="connsiteX1311" fmla="*/ 478408 w 846995"/>
              <a:gd name="connsiteY1311" fmla="*/ 69652 h 359961"/>
              <a:gd name="connsiteX1312" fmla="*/ 481756 w 846995"/>
              <a:gd name="connsiteY1312" fmla="*/ 69652 h 359961"/>
              <a:gd name="connsiteX1313" fmla="*/ 479524 w 846995"/>
              <a:gd name="connsiteY1313" fmla="*/ 67420 h 359961"/>
              <a:gd name="connsiteX1314" fmla="*/ 295014 w 846995"/>
              <a:gd name="connsiteY1314" fmla="*/ 66303 h 359961"/>
              <a:gd name="connsiteX1315" fmla="*/ 295014 w 846995"/>
              <a:gd name="connsiteY1315" fmla="*/ 67420 h 359961"/>
              <a:gd name="connsiteX1316" fmla="*/ 296131 w 846995"/>
              <a:gd name="connsiteY1316" fmla="*/ 68536 h 359961"/>
              <a:gd name="connsiteX1317" fmla="*/ 295014 w 846995"/>
              <a:gd name="connsiteY1317" fmla="*/ 70768 h 359961"/>
              <a:gd name="connsiteX1318" fmla="*/ 295014 w 846995"/>
              <a:gd name="connsiteY1318" fmla="*/ 74117 h 359961"/>
              <a:gd name="connsiteX1319" fmla="*/ 300484 w 846995"/>
              <a:gd name="connsiteY1319" fmla="*/ 74117 h 359961"/>
              <a:gd name="connsiteX1320" fmla="*/ 299368 w 846995"/>
              <a:gd name="connsiteY1320" fmla="*/ 76238 h 359961"/>
              <a:gd name="connsiteX1321" fmla="*/ 300484 w 846995"/>
              <a:gd name="connsiteY1321" fmla="*/ 76238 h 359961"/>
              <a:gd name="connsiteX1322" fmla="*/ 301600 w 846995"/>
              <a:gd name="connsiteY1322" fmla="*/ 74117 h 359961"/>
              <a:gd name="connsiteX1323" fmla="*/ 300484 w 846995"/>
              <a:gd name="connsiteY1323" fmla="*/ 71884 h 359961"/>
              <a:gd name="connsiteX1324" fmla="*/ 298363 w 846995"/>
              <a:gd name="connsiteY1324" fmla="*/ 73001 h 359961"/>
              <a:gd name="connsiteX1325" fmla="*/ 296131 w 846995"/>
              <a:gd name="connsiteY1325" fmla="*/ 73001 h 359961"/>
              <a:gd name="connsiteX1326" fmla="*/ 297247 w 846995"/>
              <a:gd name="connsiteY1326" fmla="*/ 70768 h 359961"/>
              <a:gd name="connsiteX1327" fmla="*/ 297247 w 846995"/>
              <a:gd name="connsiteY1327" fmla="*/ 66303 h 359961"/>
              <a:gd name="connsiteX1328" fmla="*/ 545827 w 846995"/>
              <a:gd name="connsiteY1328" fmla="*/ 65187 h 359961"/>
              <a:gd name="connsiteX1329" fmla="*/ 535893 w 846995"/>
              <a:gd name="connsiteY1329" fmla="*/ 69652 h 359961"/>
              <a:gd name="connsiteX1330" fmla="*/ 534776 w 846995"/>
              <a:gd name="connsiteY1330" fmla="*/ 66303 h 359961"/>
              <a:gd name="connsiteX1331" fmla="*/ 526963 w 846995"/>
              <a:gd name="connsiteY1331" fmla="*/ 69652 h 359961"/>
              <a:gd name="connsiteX1332" fmla="*/ 526963 w 846995"/>
              <a:gd name="connsiteY1332" fmla="*/ 67420 h 359961"/>
              <a:gd name="connsiteX1333" fmla="*/ 525958 w 846995"/>
              <a:gd name="connsiteY1333" fmla="*/ 67420 h 359961"/>
              <a:gd name="connsiteX1334" fmla="*/ 522610 w 846995"/>
              <a:gd name="connsiteY1334" fmla="*/ 70768 h 359961"/>
              <a:gd name="connsiteX1335" fmla="*/ 522610 w 846995"/>
              <a:gd name="connsiteY1335" fmla="*/ 73001 h 359961"/>
              <a:gd name="connsiteX1336" fmla="*/ 523726 w 846995"/>
              <a:gd name="connsiteY1336" fmla="*/ 73001 h 359961"/>
              <a:gd name="connsiteX1337" fmla="*/ 526963 w 846995"/>
              <a:gd name="connsiteY1337" fmla="*/ 71884 h 359961"/>
              <a:gd name="connsiteX1338" fmla="*/ 529195 w 846995"/>
              <a:gd name="connsiteY1338" fmla="*/ 78470 h 359961"/>
              <a:gd name="connsiteX1339" fmla="*/ 526963 w 846995"/>
              <a:gd name="connsiteY1339" fmla="*/ 78470 h 359961"/>
              <a:gd name="connsiteX1340" fmla="*/ 528079 w 846995"/>
              <a:gd name="connsiteY1340" fmla="*/ 76238 h 359961"/>
              <a:gd name="connsiteX1341" fmla="*/ 525958 w 846995"/>
              <a:gd name="connsiteY1341" fmla="*/ 75121 h 359961"/>
              <a:gd name="connsiteX1342" fmla="*/ 523726 w 846995"/>
              <a:gd name="connsiteY1342" fmla="*/ 75121 h 359961"/>
              <a:gd name="connsiteX1343" fmla="*/ 522610 w 846995"/>
              <a:gd name="connsiteY1343" fmla="*/ 79586 h 359961"/>
              <a:gd name="connsiteX1344" fmla="*/ 522610 w 846995"/>
              <a:gd name="connsiteY1344" fmla="*/ 80703 h 359961"/>
              <a:gd name="connsiteX1345" fmla="*/ 523726 w 846995"/>
              <a:gd name="connsiteY1345" fmla="*/ 80703 h 359961"/>
              <a:gd name="connsiteX1346" fmla="*/ 523726 w 846995"/>
              <a:gd name="connsiteY1346" fmla="*/ 78470 h 359961"/>
              <a:gd name="connsiteX1347" fmla="*/ 528079 w 846995"/>
              <a:gd name="connsiteY1347" fmla="*/ 85167 h 359961"/>
              <a:gd name="connsiteX1348" fmla="*/ 534776 w 846995"/>
              <a:gd name="connsiteY1348" fmla="*/ 90637 h 359961"/>
              <a:gd name="connsiteX1349" fmla="*/ 535893 w 846995"/>
              <a:gd name="connsiteY1349" fmla="*/ 90637 h 359961"/>
              <a:gd name="connsiteX1350" fmla="*/ 539130 w 846995"/>
              <a:gd name="connsiteY1350" fmla="*/ 89521 h 359961"/>
              <a:gd name="connsiteX1351" fmla="*/ 546943 w 846995"/>
              <a:gd name="connsiteY1351" fmla="*/ 91753 h 359961"/>
              <a:gd name="connsiteX1352" fmla="*/ 559110 w 846995"/>
              <a:gd name="connsiteY1352" fmla="*/ 81819 h 359961"/>
              <a:gd name="connsiteX1353" fmla="*/ 561231 w 846995"/>
              <a:gd name="connsiteY1353" fmla="*/ 75121 h 359961"/>
              <a:gd name="connsiteX1354" fmla="*/ 555761 w 846995"/>
              <a:gd name="connsiteY1354" fmla="*/ 70768 h 359961"/>
              <a:gd name="connsiteX1355" fmla="*/ 555761 w 846995"/>
              <a:gd name="connsiteY1355" fmla="*/ 69652 h 359961"/>
              <a:gd name="connsiteX1356" fmla="*/ 557994 w 846995"/>
              <a:gd name="connsiteY1356" fmla="*/ 69652 h 359961"/>
              <a:gd name="connsiteX1357" fmla="*/ 555761 w 846995"/>
              <a:gd name="connsiteY1357" fmla="*/ 67420 h 359961"/>
              <a:gd name="connsiteX1358" fmla="*/ 553529 w 846995"/>
              <a:gd name="connsiteY1358" fmla="*/ 68536 h 359961"/>
              <a:gd name="connsiteX1359" fmla="*/ 550180 w 846995"/>
              <a:gd name="connsiteY1359" fmla="*/ 65187 h 359961"/>
              <a:gd name="connsiteX1360" fmla="*/ 120439 w 846995"/>
              <a:gd name="connsiteY1360" fmla="*/ 63066 h 359961"/>
              <a:gd name="connsiteX1361" fmla="*/ 121555 w 846995"/>
              <a:gd name="connsiteY1361" fmla="*/ 65187 h 359961"/>
              <a:gd name="connsiteX1362" fmla="*/ 119323 w 846995"/>
              <a:gd name="connsiteY1362" fmla="*/ 66303 h 359961"/>
              <a:gd name="connsiteX1363" fmla="*/ 118207 w 846995"/>
              <a:gd name="connsiteY1363" fmla="*/ 66303 h 359961"/>
              <a:gd name="connsiteX1364" fmla="*/ 118207 w 846995"/>
              <a:gd name="connsiteY1364" fmla="*/ 65187 h 359961"/>
              <a:gd name="connsiteX1365" fmla="*/ 120439 w 846995"/>
              <a:gd name="connsiteY1365" fmla="*/ 63066 h 359961"/>
              <a:gd name="connsiteX1366" fmla="*/ 327050 w 846995"/>
              <a:gd name="connsiteY1366" fmla="*/ 61950 h 359961"/>
              <a:gd name="connsiteX1367" fmla="*/ 325933 w 846995"/>
              <a:gd name="connsiteY1367" fmla="*/ 64071 h 359961"/>
              <a:gd name="connsiteX1368" fmla="*/ 323701 w 846995"/>
              <a:gd name="connsiteY1368" fmla="*/ 63066 h 359961"/>
              <a:gd name="connsiteX1369" fmla="*/ 322585 w 846995"/>
              <a:gd name="connsiteY1369" fmla="*/ 63066 h 359961"/>
              <a:gd name="connsiteX1370" fmla="*/ 324817 w 846995"/>
              <a:gd name="connsiteY1370" fmla="*/ 66303 h 359961"/>
              <a:gd name="connsiteX1371" fmla="*/ 318232 w 846995"/>
              <a:gd name="connsiteY1371" fmla="*/ 73001 h 359961"/>
              <a:gd name="connsiteX1372" fmla="*/ 315999 w 846995"/>
              <a:gd name="connsiteY1372" fmla="*/ 70768 h 359961"/>
              <a:gd name="connsiteX1373" fmla="*/ 317115 w 846995"/>
              <a:gd name="connsiteY1373" fmla="*/ 69652 h 359961"/>
              <a:gd name="connsiteX1374" fmla="*/ 315999 w 846995"/>
              <a:gd name="connsiteY1374" fmla="*/ 69652 h 359961"/>
              <a:gd name="connsiteX1375" fmla="*/ 312651 w 846995"/>
              <a:gd name="connsiteY1375" fmla="*/ 73001 h 359961"/>
              <a:gd name="connsiteX1376" fmla="*/ 310418 w 846995"/>
              <a:gd name="connsiteY1376" fmla="*/ 69652 h 359961"/>
              <a:gd name="connsiteX1377" fmla="*/ 310418 w 846995"/>
              <a:gd name="connsiteY1377" fmla="*/ 68536 h 359961"/>
              <a:gd name="connsiteX1378" fmla="*/ 312651 w 846995"/>
              <a:gd name="connsiteY1378" fmla="*/ 67420 h 359961"/>
              <a:gd name="connsiteX1379" fmla="*/ 311534 w 846995"/>
              <a:gd name="connsiteY1379" fmla="*/ 64071 h 359961"/>
              <a:gd name="connsiteX1380" fmla="*/ 310418 w 846995"/>
              <a:gd name="connsiteY1380" fmla="*/ 64071 h 359961"/>
              <a:gd name="connsiteX1381" fmla="*/ 309413 w 846995"/>
              <a:gd name="connsiteY1381" fmla="*/ 65187 h 359961"/>
              <a:gd name="connsiteX1382" fmla="*/ 307181 w 846995"/>
              <a:gd name="connsiteY1382" fmla="*/ 64071 h 359961"/>
              <a:gd name="connsiteX1383" fmla="*/ 300484 w 846995"/>
              <a:gd name="connsiteY1383" fmla="*/ 64071 h 359961"/>
              <a:gd name="connsiteX1384" fmla="*/ 298363 w 846995"/>
              <a:gd name="connsiteY1384" fmla="*/ 66303 h 359961"/>
              <a:gd name="connsiteX1385" fmla="*/ 299368 w 846995"/>
              <a:gd name="connsiteY1385" fmla="*/ 66303 h 359961"/>
              <a:gd name="connsiteX1386" fmla="*/ 300484 w 846995"/>
              <a:gd name="connsiteY1386" fmla="*/ 65187 h 359961"/>
              <a:gd name="connsiteX1387" fmla="*/ 300484 w 846995"/>
              <a:gd name="connsiteY1387" fmla="*/ 67420 h 359961"/>
              <a:gd name="connsiteX1388" fmla="*/ 302716 w 846995"/>
              <a:gd name="connsiteY1388" fmla="*/ 66303 h 359961"/>
              <a:gd name="connsiteX1389" fmla="*/ 303832 w 846995"/>
              <a:gd name="connsiteY1389" fmla="*/ 68536 h 359961"/>
              <a:gd name="connsiteX1390" fmla="*/ 303832 w 846995"/>
              <a:gd name="connsiteY1390" fmla="*/ 69652 h 359961"/>
              <a:gd name="connsiteX1391" fmla="*/ 299368 w 846995"/>
              <a:gd name="connsiteY1391" fmla="*/ 69652 h 359961"/>
              <a:gd name="connsiteX1392" fmla="*/ 299368 w 846995"/>
              <a:gd name="connsiteY1392" fmla="*/ 70768 h 359961"/>
              <a:gd name="connsiteX1393" fmla="*/ 304949 w 846995"/>
              <a:gd name="connsiteY1393" fmla="*/ 76238 h 359961"/>
              <a:gd name="connsiteX1394" fmla="*/ 304949 w 846995"/>
              <a:gd name="connsiteY1394" fmla="*/ 77354 h 359961"/>
              <a:gd name="connsiteX1395" fmla="*/ 310418 w 846995"/>
              <a:gd name="connsiteY1395" fmla="*/ 73001 h 359961"/>
              <a:gd name="connsiteX1396" fmla="*/ 311534 w 846995"/>
              <a:gd name="connsiteY1396" fmla="*/ 73001 h 359961"/>
              <a:gd name="connsiteX1397" fmla="*/ 314883 w 846995"/>
              <a:gd name="connsiteY1397" fmla="*/ 77354 h 359961"/>
              <a:gd name="connsiteX1398" fmla="*/ 315999 w 846995"/>
              <a:gd name="connsiteY1398" fmla="*/ 77354 h 359961"/>
              <a:gd name="connsiteX1399" fmla="*/ 318232 w 846995"/>
              <a:gd name="connsiteY1399" fmla="*/ 74117 h 359961"/>
              <a:gd name="connsiteX1400" fmla="*/ 321469 w 846995"/>
              <a:gd name="connsiteY1400" fmla="*/ 74117 h 359961"/>
              <a:gd name="connsiteX1401" fmla="*/ 324817 w 846995"/>
              <a:gd name="connsiteY1401" fmla="*/ 78470 h 359961"/>
              <a:gd name="connsiteX1402" fmla="*/ 329282 w 846995"/>
              <a:gd name="connsiteY1402" fmla="*/ 76238 h 359961"/>
              <a:gd name="connsiteX1403" fmla="*/ 329282 w 846995"/>
              <a:gd name="connsiteY1403" fmla="*/ 75121 h 359961"/>
              <a:gd name="connsiteX1404" fmla="*/ 327050 w 846995"/>
              <a:gd name="connsiteY1404" fmla="*/ 75121 h 359961"/>
              <a:gd name="connsiteX1405" fmla="*/ 327050 w 846995"/>
              <a:gd name="connsiteY1405" fmla="*/ 74117 h 359961"/>
              <a:gd name="connsiteX1406" fmla="*/ 331403 w 846995"/>
              <a:gd name="connsiteY1406" fmla="*/ 68536 h 359961"/>
              <a:gd name="connsiteX1407" fmla="*/ 330398 w 846995"/>
              <a:gd name="connsiteY1407" fmla="*/ 68536 h 359961"/>
              <a:gd name="connsiteX1408" fmla="*/ 331403 w 846995"/>
              <a:gd name="connsiteY1408" fmla="*/ 66303 h 359961"/>
              <a:gd name="connsiteX1409" fmla="*/ 331403 w 846995"/>
              <a:gd name="connsiteY1409" fmla="*/ 64071 h 359961"/>
              <a:gd name="connsiteX1410" fmla="*/ 327050 w 846995"/>
              <a:gd name="connsiteY1410" fmla="*/ 61950 h 359961"/>
              <a:gd name="connsiteX1411" fmla="*/ 423155 w 846995"/>
              <a:gd name="connsiteY1411" fmla="*/ 58602 h 359961"/>
              <a:gd name="connsiteX1412" fmla="*/ 420923 w 846995"/>
              <a:gd name="connsiteY1412" fmla="*/ 60834 h 359961"/>
              <a:gd name="connsiteX1413" fmla="*/ 425388 w 846995"/>
              <a:gd name="connsiteY1413" fmla="*/ 61950 h 359961"/>
              <a:gd name="connsiteX1414" fmla="*/ 425388 w 846995"/>
              <a:gd name="connsiteY1414" fmla="*/ 60834 h 359961"/>
              <a:gd name="connsiteX1415" fmla="*/ 423155 w 846995"/>
              <a:gd name="connsiteY1415" fmla="*/ 58602 h 359961"/>
              <a:gd name="connsiteX1416" fmla="*/ 405519 w 846995"/>
              <a:gd name="connsiteY1416" fmla="*/ 58602 h 359961"/>
              <a:gd name="connsiteX1417" fmla="*/ 401054 w 846995"/>
              <a:gd name="connsiteY1417" fmla="*/ 59718 h 359961"/>
              <a:gd name="connsiteX1418" fmla="*/ 401054 w 846995"/>
              <a:gd name="connsiteY1418" fmla="*/ 60834 h 359961"/>
              <a:gd name="connsiteX1419" fmla="*/ 404403 w 846995"/>
              <a:gd name="connsiteY1419" fmla="*/ 60834 h 359961"/>
              <a:gd name="connsiteX1420" fmla="*/ 398822 w 846995"/>
              <a:gd name="connsiteY1420" fmla="*/ 58602 h 359961"/>
              <a:gd name="connsiteX1421" fmla="*/ 396590 w 846995"/>
              <a:gd name="connsiteY1421" fmla="*/ 60834 h 359961"/>
              <a:gd name="connsiteX1422" fmla="*/ 399938 w 846995"/>
              <a:gd name="connsiteY1422" fmla="*/ 60834 h 359961"/>
              <a:gd name="connsiteX1423" fmla="*/ 399938 w 846995"/>
              <a:gd name="connsiteY1423" fmla="*/ 58602 h 359961"/>
              <a:gd name="connsiteX1424" fmla="*/ 406635 w 846995"/>
              <a:gd name="connsiteY1424" fmla="*/ 57485 h 359961"/>
              <a:gd name="connsiteX1425" fmla="*/ 409872 w 846995"/>
              <a:gd name="connsiteY1425" fmla="*/ 60834 h 359961"/>
              <a:gd name="connsiteX1426" fmla="*/ 409872 w 846995"/>
              <a:gd name="connsiteY1426" fmla="*/ 57485 h 359961"/>
              <a:gd name="connsiteX1427" fmla="*/ 373484 w 846995"/>
              <a:gd name="connsiteY1427" fmla="*/ 56369 h 359961"/>
              <a:gd name="connsiteX1428" fmla="*/ 371252 w 846995"/>
              <a:gd name="connsiteY1428" fmla="*/ 58602 h 359961"/>
              <a:gd name="connsiteX1429" fmla="*/ 364554 w 846995"/>
              <a:gd name="connsiteY1429" fmla="*/ 58602 h 359961"/>
              <a:gd name="connsiteX1430" fmla="*/ 364554 w 846995"/>
              <a:gd name="connsiteY1430" fmla="*/ 60834 h 359961"/>
              <a:gd name="connsiteX1431" fmla="*/ 355736 w 846995"/>
              <a:gd name="connsiteY1431" fmla="*/ 59718 h 359961"/>
              <a:gd name="connsiteX1432" fmla="*/ 344686 w 846995"/>
              <a:gd name="connsiteY1432" fmla="*/ 64071 h 359961"/>
              <a:gd name="connsiteX1433" fmla="*/ 336984 w 846995"/>
              <a:gd name="connsiteY1433" fmla="*/ 61950 h 359961"/>
              <a:gd name="connsiteX1434" fmla="*/ 334751 w 846995"/>
              <a:gd name="connsiteY1434" fmla="*/ 66303 h 359961"/>
              <a:gd name="connsiteX1435" fmla="*/ 336984 w 846995"/>
              <a:gd name="connsiteY1435" fmla="*/ 66303 h 359961"/>
              <a:gd name="connsiteX1436" fmla="*/ 335868 w 846995"/>
              <a:gd name="connsiteY1436" fmla="*/ 68536 h 359961"/>
              <a:gd name="connsiteX1437" fmla="*/ 335868 w 846995"/>
              <a:gd name="connsiteY1437" fmla="*/ 70768 h 359961"/>
              <a:gd name="connsiteX1438" fmla="*/ 341449 w 846995"/>
              <a:gd name="connsiteY1438" fmla="*/ 71884 h 359961"/>
              <a:gd name="connsiteX1439" fmla="*/ 343570 w 846995"/>
              <a:gd name="connsiteY1439" fmla="*/ 69652 h 359961"/>
              <a:gd name="connsiteX1440" fmla="*/ 346918 w 846995"/>
              <a:gd name="connsiteY1440" fmla="*/ 73001 h 359961"/>
              <a:gd name="connsiteX1441" fmla="*/ 346918 w 846995"/>
              <a:gd name="connsiteY1441" fmla="*/ 70768 h 359961"/>
              <a:gd name="connsiteX1442" fmla="*/ 348034 w 846995"/>
              <a:gd name="connsiteY1442" fmla="*/ 71884 h 359961"/>
              <a:gd name="connsiteX1443" fmla="*/ 356852 w 846995"/>
              <a:gd name="connsiteY1443" fmla="*/ 67420 h 359961"/>
              <a:gd name="connsiteX1444" fmla="*/ 357969 w 846995"/>
              <a:gd name="connsiteY1444" fmla="*/ 67420 h 359961"/>
              <a:gd name="connsiteX1445" fmla="*/ 357969 w 846995"/>
              <a:gd name="connsiteY1445" fmla="*/ 69652 h 359961"/>
              <a:gd name="connsiteX1446" fmla="*/ 361317 w 846995"/>
              <a:gd name="connsiteY1446" fmla="*/ 69652 h 359961"/>
              <a:gd name="connsiteX1447" fmla="*/ 365671 w 846995"/>
              <a:gd name="connsiteY1447" fmla="*/ 68536 h 359961"/>
              <a:gd name="connsiteX1448" fmla="*/ 370135 w 846995"/>
              <a:gd name="connsiteY1448" fmla="*/ 69652 h 359961"/>
              <a:gd name="connsiteX1449" fmla="*/ 374600 w 846995"/>
              <a:gd name="connsiteY1449" fmla="*/ 66303 h 359961"/>
              <a:gd name="connsiteX1450" fmla="*/ 377837 w 846995"/>
              <a:gd name="connsiteY1450" fmla="*/ 63066 h 359961"/>
              <a:gd name="connsiteX1451" fmla="*/ 380070 w 846995"/>
              <a:gd name="connsiteY1451" fmla="*/ 66303 h 359961"/>
              <a:gd name="connsiteX1452" fmla="*/ 382302 w 846995"/>
              <a:gd name="connsiteY1452" fmla="*/ 65187 h 359961"/>
              <a:gd name="connsiteX1453" fmla="*/ 383418 w 846995"/>
              <a:gd name="connsiteY1453" fmla="*/ 65187 h 359961"/>
              <a:gd name="connsiteX1454" fmla="*/ 383418 w 846995"/>
              <a:gd name="connsiteY1454" fmla="*/ 67420 h 359961"/>
              <a:gd name="connsiteX1455" fmla="*/ 390004 w 846995"/>
              <a:gd name="connsiteY1455" fmla="*/ 65187 h 359961"/>
              <a:gd name="connsiteX1456" fmla="*/ 390004 w 846995"/>
              <a:gd name="connsiteY1456" fmla="*/ 67420 h 359961"/>
              <a:gd name="connsiteX1457" fmla="*/ 393353 w 846995"/>
              <a:gd name="connsiteY1457" fmla="*/ 67420 h 359961"/>
              <a:gd name="connsiteX1458" fmla="*/ 393353 w 846995"/>
              <a:gd name="connsiteY1458" fmla="*/ 66303 h 359961"/>
              <a:gd name="connsiteX1459" fmla="*/ 391120 w 846995"/>
              <a:gd name="connsiteY1459" fmla="*/ 66303 h 359961"/>
              <a:gd name="connsiteX1460" fmla="*/ 394469 w 846995"/>
              <a:gd name="connsiteY1460" fmla="*/ 61950 h 359961"/>
              <a:gd name="connsiteX1461" fmla="*/ 394469 w 846995"/>
              <a:gd name="connsiteY1461" fmla="*/ 59718 h 359961"/>
              <a:gd name="connsiteX1462" fmla="*/ 392236 w 846995"/>
              <a:gd name="connsiteY1462" fmla="*/ 60834 h 359961"/>
              <a:gd name="connsiteX1463" fmla="*/ 386655 w 846995"/>
              <a:gd name="connsiteY1463" fmla="*/ 60834 h 359961"/>
              <a:gd name="connsiteX1464" fmla="*/ 386655 w 846995"/>
              <a:gd name="connsiteY1464" fmla="*/ 63066 h 359961"/>
              <a:gd name="connsiteX1465" fmla="*/ 384534 w 846995"/>
              <a:gd name="connsiteY1465" fmla="*/ 61950 h 359961"/>
              <a:gd name="connsiteX1466" fmla="*/ 384534 w 846995"/>
              <a:gd name="connsiteY1466" fmla="*/ 63066 h 359961"/>
              <a:gd name="connsiteX1467" fmla="*/ 385651 w 846995"/>
              <a:gd name="connsiteY1467" fmla="*/ 64071 h 359961"/>
              <a:gd name="connsiteX1468" fmla="*/ 382302 w 846995"/>
              <a:gd name="connsiteY1468" fmla="*/ 64071 h 359961"/>
              <a:gd name="connsiteX1469" fmla="*/ 383418 w 846995"/>
              <a:gd name="connsiteY1469" fmla="*/ 61950 h 359961"/>
              <a:gd name="connsiteX1470" fmla="*/ 383418 w 846995"/>
              <a:gd name="connsiteY1470" fmla="*/ 60834 h 359961"/>
              <a:gd name="connsiteX1471" fmla="*/ 380070 w 846995"/>
              <a:gd name="connsiteY1471" fmla="*/ 58602 h 359961"/>
              <a:gd name="connsiteX1472" fmla="*/ 376721 w 846995"/>
              <a:gd name="connsiteY1472" fmla="*/ 58602 h 359961"/>
              <a:gd name="connsiteX1473" fmla="*/ 373484 w 846995"/>
              <a:gd name="connsiteY1473" fmla="*/ 56369 h 359961"/>
              <a:gd name="connsiteX1474" fmla="*/ 414337 w 846995"/>
              <a:gd name="connsiteY1474" fmla="*/ 55253 h 359961"/>
              <a:gd name="connsiteX1475" fmla="*/ 414337 w 846995"/>
              <a:gd name="connsiteY1475" fmla="*/ 58602 h 359961"/>
              <a:gd name="connsiteX1476" fmla="*/ 416570 w 846995"/>
              <a:gd name="connsiteY1476" fmla="*/ 56369 h 359961"/>
              <a:gd name="connsiteX1477" fmla="*/ 578979 w 846995"/>
              <a:gd name="connsiteY1477" fmla="*/ 45319 h 359961"/>
              <a:gd name="connsiteX1478" fmla="*/ 581211 w 846995"/>
              <a:gd name="connsiteY1478" fmla="*/ 47551 h 359961"/>
              <a:gd name="connsiteX1479" fmla="*/ 576746 w 846995"/>
              <a:gd name="connsiteY1479" fmla="*/ 48667 h 359961"/>
              <a:gd name="connsiteX1480" fmla="*/ 576746 w 846995"/>
              <a:gd name="connsiteY1480" fmla="*/ 47551 h 359961"/>
              <a:gd name="connsiteX1481" fmla="*/ 578979 w 846995"/>
              <a:gd name="connsiteY1481" fmla="*/ 45319 h 359961"/>
              <a:gd name="connsiteX1482" fmla="*/ 162409 w 846995"/>
              <a:gd name="connsiteY1482" fmla="*/ 43086 h 359961"/>
              <a:gd name="connsiteX1483" fmla="*/ 165757 w 846995"/>
              <a:gd name="connsiteY1483" fmla="*/ 43086 h 359961"/>
              <a:gd name="connsiteX1484" fmla="*/ 165757 w 846995"/>
              <a:gd name="connsiteY1484" fmla="*/ 45319 h 359961"/>
              <a:gd name="connsiteX1485" fmla="*/ 164641 w 846995"/>
              <a:gd name="connsiteY1485" fmla="*/ 45319 h 359961"/>
              <a:gd name="connsiteX1486" fmla="*/ 162409 w 846995"/>
              <a:gd name="connsiteY1486" fmla="*/ 43086 h 359961"/>
              <a:gd name="connsiteX1487" fmla="*/ 157944 w 846995"/>
              <a:gd name="connsiteY1487" fmla="*/ 41970 h 359961"/>
              <a:gd name="connsiteX1488" fmla="*/ 161292 w 846995"/>
              <a:gd name="connsiteY1488" fmla="*/ 41970 h 359961"/>
              <a:gd name="connsiteX1489" fmla="*/ 160176 w 846995"/>
              <a:gd name="connsiteY1489" fmla="*/ 45319 h 359961"/>
              <a:gd name="connsiteX1490" fmla="*/ 156939 w 846995"/>
              <a:gd name="connsiteY1490" fmla="*/ 45319 h 359961"/>
              <a:gd name="connsiteX1491" fmla="*/ 157944 w 846995"/>
              <a:gd name="connsiteY1491" fmla="*/ 41970 h 359961"/>
              <a:gd name="connsiteX1492" fmla="*/ 165757 w 846995"/>
              <a:gd name="connsiteY1492" fmla="*/ 40965 h 359961"/>
              <a:gd name="connsiteX1493" fmla="*/ 167990 w 846995"/>
              <a:gd name="connsiteY1493" fmla="*/ 40965 h 359961"/>
              <a:gd name="connsiteX1494" fmla="*/ 167990 w 846995"/>
              <a:gd name="connsiteY1494" fmla="*/ 44202 h 359961"/>
              <a:gd name="connsiteX1495" fmla="*/ 165757 w 846995"/>
              <a:gd name="connsiteY1495" fmla="*/ 41970 h 359961"/>
              <a:gd name="connsiteX1496" fmla="*/ 170110 w 846995"/>
              <a:gd name="connsiteY1496" fmla="*/ 39849 h 359961"/>
              <a:gd name="connsiteX1497" fmla="*/ 171227 w 846995"/>
              <a:gd name="connsiteY1497" fmla="*/ 39849 h 359961"/>
              <a:gd name="connsiteX1498" fmla="*/ 174575 w 846995"/>
              <a:gd name="connsiteY1498" fmla="*/ 41970 h 359961"/>
              <a:gd name="connsiteX1499" fmla="*/ 176808 w 846995"/>
              <a:gd name="connsiteY1499" fmla="*/ 40965 h 359961"/>
              <a:gd name="connsiteX1500" fmla="*/ 176808 w 846995"/>
              <a:gd name="connsiteY1500" fmla="*/ 41970 h 359961"/>
              <a:gd name="connsiteX1501" fmla="*/ 175691 w 846995"/>
              <a:gd name="connsiteY1501" fmla="*/ 45319 h 359961"/>
              <a:gd name="connsiteX1502" fmla="*/ 170110 w 846995"/>
              <a:gd name="connsiteY1502" fmla="*/ 41970 h 359961"/>
              <a:gd name="connsiteX1503" fmla="*/ 566440 w 846995"/>
              <a:gd name="connsiteY1503" fmla="*/ 37989 h 359961"/>
              <a:gd name="connsiteX1504" fmla="*/ 564579 w 846995"/>
              <a:gd name="connsiteY1504" fmla="*/ 38733 h 359961"/>
              <a:gd name="connsiteX1505" fmla="*/ 565696 w 846995"/>
              <a:gd name="connsiteY1505" fmla="*/ 38733 h 359961"/>
              <a:gd name="connsiteX1506" fmla="*/ 638584 w 846995"/>
              <a:gd name="connsiteY1506" fmla="*/ 33152 h 359961"/>
              <a:gd name="connsiteX1507" fmla="*/ 640817 w 846995"/>
              <a:gd name="connsiteY1507" fmla="*/ 33152 h 359961"/>
              <a:gd name="connsiteX1508" fmla="*/ 638584 w 846995"/>
              <a:gd name="connsiteY1508" fmla="*/ 35384 h 359961"/>
              <a:gd name="connsiteX1509" fmla="*/ 636352 w 846995"/>
              <a:gd name="connsiteY1509" fmla="*/ 35384 h 359961"/>
              <a:gd name="connsiteX1510" fmla="*/ 638584 w 846995"/>
              <a:gd name="connsiteY1510" fmla="*/ 33152 h 359961"/>
              <a:gd name="connsiteX1511" fmla="*/ 622064 w 846995"/>
              <a:gd name="connsiteY1511" fmla="*/ 33152 h 359961"/>
              <a:gd name="connsiteX1512" fmla="*/ 625301 w 846995"/>
              <a:gd name="connsiteY1512" fmla="*/ 37617 h 359961"/>
              <a:gd name="connsiteX1513" fmla="*/ 622064 w 846995"/>
              <a:gd name="connsiteY1513" fmla="*/ 37617 h 359961"/>
              <a:gd name="connsiteX1514" fmla="*/ 622064 w 846995"/>
              <a:gd name="connsiteY1514" fmla="*/ 40965 h 359961"/>
              <a:gd name="connsiteX1515" fmla="*/ 624297 w 846995"/>
              <a:gd name="connsiteY1515" fmla="*/ 39849 h 359961"/>
              <a:gd name="connsiteX1516" fmla="*/ 625301 w 846995"/>
              <a:gd name="connsiteY1516" fmla="*/ 39849 h 359961"/>
              <a:gd name="connsiteX1517" fmla="*/ 624297 w 846995"/>
              <a:gd name="connsiteY1517" fmla="*/ 41970 h 359961"/>
              <a:gd name="connsiteX1518" fmla="*/ 624297 w 846995"/>
              <a:gd name="connsiteY1518" fmla="*/ 43086 h 359961"/>
              <a:gd name="connsiteX1519" fmla="*/ 631999 w 846995"/>
              <a:gd name="connsiteY1519" fmla="*/ 44202 h 359961"/>
              <a:gd name="connsiteX1520" fmla="*/ 635347 w 846995"/>
              <a:gd name="connsiteY1520" fmla="*/ 43086 h 359961"/>
              <a:gd name="connsiteX1521" fmla="*/ 635347 w 846995"/>
              <a:gd name="connsiteY1521" fmla="*/ 45319 h 359961"/>
              <a:gd name="connsiteX1522" fmla="*/ 633115 w 846995"/>
              <a:gd name="connsiteY1522" fmla="*/ 48667 h 359961"/>
              <a:gd name="connsiteX1523" fmla="*/ 630882 w 846995"/>
              <a:gd name="connsiteY1523" fmla="*/ 47551 h 359961"/>
              <a:gd name="connsiteX1524" fmla="*/ 629766 w 846995"/>
              <a:gd name="connsiteY1524" fmla="*/ 47551 h 359961"/>
              <a:gd name="connsiteX1525" fmla="*/ 629766 w 846995"/>
              <a:gd name="connsiteY1525" fmla="*/ 49783 h 359961"/>
              <a:gd name="connsiteX1526" fmla="*/ 625301 w 846995"/>
              <a:gd name="connsiteY1526" fmla="*/ 49783 h 359961"/>
              <a:gd name="connsiteX1527" fmla="*/ 625301 w 846995"/>
              <a:gd name="connsiteY1527" fmla="*/ 48667 h 359961"/>
              <a:gd name="connsiteX1528" fmla="*/ 627534 w 846995"/>
              <a:gd name="connsiteY1528" fmla="*/ 47551 h 359961"/>
              <a:gd name="connsiteX1529" fmla="*/ 626417 w 846995"/>
              <a:gd name="connsiteY1529" fmla="*/ 44202 h 359961"/>
              <a:gd name="connsiteX1530" fmla="*/ 624297 w 846995"/>
              <a:gd name="connsiteY1530" fmla="*/ 45319 h 359961"/>
              <a:gd name="connsiteX1531" fmla="*/ 623180 w 846995"/>
              <a:gd name="connsiteY1531" fmla="*/ 44202 h 359961"/>
              <a:gd name="connsiteX1532" fmla="*/ 623180 w 846995"/>
              <a:gd name="connsiteY1532" fmla="*/ 46435 h 359961"/>
              <a:gd name="connsiteX1533" fmla="*/ 625301 w 846995"/>
              <a:gd name="connsiteY1533" fmla="*/ 52016 h 359961"/>
              <a:gd name="connsiteX1534" fmla="*/ 624297 w 846995"/>
              <a:gd name="connsiteY1534" fmla="*/ 52016 h 359961"/>
              <a:gd name="connsiteX1535" fmla="*/ 622064 w 846995"/>
              <a:gd name="connsiteY1535" fmla="*/ 50900 h 359961"/>
              <a:gd name="connsiteX1536" fmla="*/ 622064 w 846995"/>
              <a:gd name="connsiteY1536" fmla="*/ 52016 h 359961"/>
              <a:gd name="connsiteX1537" fmla="*/ 624297 w 846995"/>
              <a:gd name="connsiteY1537" fmla="*/ 54137 h 359961"/>
              <a:gd name="connsiteX1538" fmla="*/ 624297 w 846995"/>
              <a:gd name="connsiteY1538" fmla="*/ 55253 h 359961"/>
              <a:gd name="connsiteX1539" fmla="*/ 619832 w 846995"/>
              <a:gd name="connsiteY1539" fmla="*/ 54137 h 359961"/>
              <a:gd name="connsiteX1540" fmla="*/ 620948 w 846995"/>
              <a:gd name="connsiteY1540" fmla="*/ 52016 h 359961"/>
              <a:gd name="connsiteX1541" fmla="*/ 618716 w 846995"/>
              <a:gd name="connsiteY1541" fmla="*/ 49783 h 359961"/>
              <a:gd name="connsiteX1542" fmla="*/ 620948 w 846995"/>
              <a:gd name="connsiteY1542" fmla="*/ 48667 h 359961"/>
              <a:gd name="connsiteX1543" fmla="*/ 613246 w 846995"/>
              <a:gd name="connsiteY1543" fmla="*/ 43086 h 359961"/>
              <a:gd name="connsiteX1544" fmla="*/ 613246 w 846995"/>
              <a:gd name="connsiteY1544" fmla="*/ 39849 h 359961"/>
              <a:gd name="connsiteX1545" fmla="*/ 616483 w 846995"/>
              <a:gd name="connsiteY1545" fmla="*/ 39849 h 359961"/>
              <a:gd name="connsiteX1546" fmla="*/ 616483 w 846995"/>
              <a:gd name="connsiteY1546" fmla="*/ 41970 h 359961"/>
              <a:gd name="connsiteX1547" fmla="*/ 619832 w 846995"/>
              <a:gd name="connsiteY1547" fmla="*/ 41970 h 359961"/>
              <a:gd name="connsiteX1548" fmla="*/ 622064 w 846995"/>
              <a:gd name="connsiteY1548" fmla="*/ 33152 h 359961"/>
              <a:gd name="connsiteX1549" fmla="*/ 619832 w 846995"/>
              <a:gd name="connsiteY1549" fmla="*/ 33152 h 359961"/>
              <a:gd name="connsiteX1550" fmla="*/ 620948 w 846995"/>
              <a:gd name="connsiteY1550" fmla="*/ 33152 h 359961"/>
              <a:gd name="connsiteX1551" fmla="*/ 619832 w 846995"/>
              <a:gd name="connsiteY1551" fmla="*/ 38733 h 359961"/>
              <a:gd name="connsiteX1552" fmla="*/ 617599 w 846995"/>
              <a:gd name="connsiteY1552" fmla="*/ 38733 h 359961"/>
              <a:gd name="connsiteX1553" fmla="*/ 617599 w 846995"/>
              <a:gd name="connsiteY1553" fmla="*/ 35384 h 359961"/>
              <a:gd name="connsiteX1554" fmla="*/ 619832 w 846995"/>
              <a:gd name="connsiteY1554" fmla="*/ 33152 h 359961"/>
              <a:gd name="connsiteX1555" fmla="*/ 603200 w 846995"/>
              <a:gd name="connsiteY1555" fmla="*/ 32036 h 359961"/>
              <a:gd name="connsiteX1556" fmla="*/ 606549 w 846995"/>
              <a:gd name="connsiteY1556" fmla="*/ 32036 h 359961"/>
              <a:gd name="connsiteX1557" fmla="*/ 606549 w 846995"/>
              <a:gd name="connsiteY1557" fmla="*/ 33152 h 359961"/>
              <a:gd name="connsiteX1558" fmla="*/ 605433 w 846995"/>
              <a:gd name="connsiteY1558" fmla="*/ 35384 h 359961"/>
              <a:gd name="connsiteX1559" fmla="*/ 607665 w 846995"/>
              <a:gd name="connsiteY1559" fmla="*/ 35384 h 359961"/>
              <a:gd name="connsiteX1560" fmla="*/ 606549 w 846995"/>
              <a:gd name="connsiteY1560" fmla="*/ 37617 h 359961"/>
              <a:gd name="connsiteX1561" fmla="*/ 602196 w 846995"/>
              <a:gd name="connsiteY1561" fmla="*/ 36501 h 359961"/>
              <a:gd name="connsiteX1562" fmla="*/ 603200 w 846995"/>
              <a:gd name="connsiteY1562" fmla="*/ 32036 h 359961"/>
              <a:gd name="connsiteX1563" fmla="*/ 628650 w 846995"/>
              <a:gd name="connsiteY1563" fmla="*/ 31031 h 359961"/>
              <a:gd name="connsiteX1564" fmla="*/ 630882 w 846995"/>
              <a:gd name="connsiteY1564" fmla="*/ 31031 h 359961"/>
              <a:gd name="connsiteX1565" fmla="*/ 631999 w 846995"/>
              <a:gd name="connsiteY1565" fmla="*/ 35384 h 359961"/>
              <a:gd name="connsiteX1566" fmla="*/ 629766 w 846995"/>
              <a:gd name="connsiteY1566" fmla="*/ 35384 h 359961"/>
              <a:gd name="connsiteX1567" fmla="*/ 628650 w 846995"/>
              <a:gd name="connsiteY1567" fmla="*/ 31031 h 359961"/>
              <a:gd name="connsiteX1568" fmla="*/ 365671 w 846995"/>
              <a:gd name="connsiteY1568" fmla="*/ 28799 h 359961"/>
              <a:gd name="connsiteX1569" fmla="*/ 366787 w 846995"/>
              <a:gd name="connsiteY1569" fmla="*/ 31031 h 359961"/>
              <a:gd name="connsiteX1570" fmla="*/ 365671 w 846995"/>
              <a:gd name="connsiteY1570" fmla="*/ 32036 h 359961"/>
              <a:gd name="connsiteX1571" fmla="*/ 366787 w 846995"/>
              <a:gd name="connsiteY1571" fmla="*/ 32036 h 359961"/>
              <a:gd name="connsiteX1572" fmla="*/ 366787 w 846995"/>
              <a:gd name="connsiteY1572" fmla="*/ 31031 h 359961"/>
              <a:gd name="connsiteX1573" fmla="*/ 369019 w 846995"/>
              <a:gd name="connsiteY1573" fmla="*/ 32036 h 359961"/>
              <a:gd name="connsiteX1574" fmla="*/ 370135 w 846995"/>
              <a:gd name="connsiteY1574" fmla="*/ 32036 h 359961"/>
              <a:gd name="connsiteX1575" fmla="*/ 370135 w 846995"/>
              <a:gd name="connsiteY1575" fmla="*/ 28799 h 359961"/>
              <a:gd name="connsiteX1576" fmla="*/ 605625 w 846995"/>
              <a:gd name="connsiteY1576" fmla="*/ 28606 h 359961"/>
              <a:gd name="connsiteX1577" fmla="*/ 605433 w 846995"/>
              <a:gd name="connsiteY1577" fmla="*/ 28799 h 359961"/>
              <a:gd name="connsiteX1578" fmla="*/ 605433 w 846995"/>
              <a:gd name="connsiteY1578" fmla="*/ 28742 h 359961"/>
              <a:gd name="connsiteX1579" fmla="*/ 639700 w 846995"/>
              <a:gd name="connsiteY1579" fmla="*/ 27682 h 359961"/>
              <a:gd name="connsiteX1580" fmla="*/ 639700 w 846995"/>
              <a:gd name="connsiteY1580" fmla="*/ 29915 h 359961"/>
              <a:gd name="connsiteX1581" fmla="*/ 635347 w 846995"/>
              <a:gd name="connsiteY1581" fmla="*/ 29915 h 359961"/>
              <a:gd name="connsiteX1582" fmla="*/ 635347 w 846995"/>
              <a:gd name="connsiteY1582" fmla="*/ 28799 h 359961"/>
              <a:gd name="connsiteX1583" fmla="*/ 639700 w 846995"/>
              <a:gd name="connsiteY1583" fmla="*/ 27682 h 359961"/>
              <a:gd name="connsiteX1584" fmla="*/ 607665 w 846995"/>
              <a:gd name="connsiteY1584" fmla="*/ 27682 h 359961"/>
              <a:gd name="connsiteX1585" fmla="*/ 609898 w 846995"/>
              <a:gd name="connsiteY1585" fmla="*/ 27682 h 359961"/>
              <a:gd name="connsiteX1586" fmla="*/ 613246 w 846995"/>
              <a:gd name="connsiteY1586" fmla="*/ 33152 h 359961"/>
              <a:gd name="connsiteX1587" fmla="*/ 613246 w 846995"/>
              <a:gd name="connsiteY1587" fmla="*/ 36501 h 359961"/>
              <a:gd name="connsiteX1588" fmla="*/ 607665 w 846995"/>
              <a:gd name="connsiteY1588" fmla="*/ 35384 h 359961"/>
              <a:gd name="connsiteX1589" fmla="*/ 608781 w 846995"/>
              <a:gd name="connsiteY1589" fmla="*/ 33152 h 359961"/>
              <a:gd name="connsiteX1590" fmla="*/ 608781 w 846995"/>
              <a:gd name="connsiteY1590" fmla="*/ 32036 h 359961"/>
              <a:gd name="connsiteX1591" fmla="*/ 606549 w 846995"/>
              <a:gd name="connsiteY1591" fmla="*/ 32036 h 359961"/>
              <a:gd name="connsiteX1592" fmla="*/ 607665 w 846995"/>
              <a:gd name="connsiteY1592" fmla="*/ 27682 h 359961"/>
              <a:gd name="connsiteX1593" fmla="*/ 626417 w 846995"/>
              <a:gd name="connsiteY1593" fmla="*/ 25450 h 359961"/>
              <a:gd name="connsiteX1594" fmla="*/ 628650 w 846995"/>
              <a:gd name="connsiteY1594" fmla="*/ 27682 h 359961"/>
              <a:gd name="connsiteX1595" fmla="*/ 627534 w 846995"/>
              <a:gd name="connsiteY1595" fmla="*/ 29915 h 359961"/>
              <a:gd name="connsiteX1596" fmla="*/ 627534 w 846995"/>
              <a:gd name="connsiteY1596" fmla="*/ 31031 h 359961"/>
              <a:gd name="connsiteX1597" fmla="*/ 628650 w 846995"/>
              <a:gd name="connsiteY1597" fmla="*/ 33152 h 359961"/>
              <a:gd name="connsiteX1598" fmla="*/ 625301 w 846995"/>
              <a:gd name="connsiteY1598" fmla="*/ 33152 h 359961"/>
              <a:gd name="connsiteX1599" fmla="*/ 624297 w 846995"/>
              <a:gd name="connsiteY1599" fmla="*/ 26566 h 359961"/>
              <a:gd name="connsiteX1600" fmla="*/ 534776 w 846995"/>
              <a:gd name="connsiteY1600" fmla="*/ 23217 h 359961"/>
              <a:gd name="connsiteX1601" fmla="*/ 537009 w 846995"/>
              <a:gd name="connsiteY1601" fmla="*/ 23217 h 359961"/>
              <a:gd name="connsiteX1602" fmla="*/ 535893 w 846995"/>
              <a:gd name="connsiteY1602" fmla="*/ 26566 h 359961"/>
              <a:gd name="connsiteX1603" fmla="*/ 534776 w 846995"/>
              <a:gd name="connsiteY1603" fmla="*/ 26566 h 359961"/>
              <a:gd name="connsiteX1604" fmla="*/ 586680 w 846995"/>
              <a:gd name="connsiteY1604" fmla="*/ 22101 h 359961"/>
              <a:gd name="connsiteX1605" fmla="*/ 587797 w 846995"/>
              <a:gd name="connsiteY1605" fmla="*/ 25450 h 359961"/>
              <a:gd name="connsiteX1606" fmla="*/ 584448 w 846995"/>
              <a:gd name="connsiteY1606" fmla="*/ 25450 h 359961"/>
              <a:gd name="connsiteX1607" fmla="*/ 584448 w 846995"/>
              <a:gd name="connsiteY1607" fmla="*/ 24334 h 359961"/>
              <a:gd name="connsiteX1608" fmla="*/ 586680 w 846995"/>
              <a:gd name="connsiteY1608" fmla="*/ 22101 h 359961"/>
              <a:gd name="connsiteX1609" fmla="*/ 559110 w 846995"/>
              <a:gd name="connsiteY1609" fmla="*/ 22101 h 359961"/>
              <a:gd name="connsiteX1610" fmla="*/ 555761 w 846995"/>
              <a:gd name="connsiteY1610" fmla="*/ 24334 h 359961"/>
              <a:gd name="connsiteX1611" fmla="*/ 554645 w 846995"/>
              <a:gd name="connsiteY1611" fmla="*/ 24334 h 359961"/>
              <a:gd name="connsiteX1612" fmla="*/ 554645 w 846995"/>
              <a:gd name="connsiteY1612" fmla="*/ 23217 h 359961"/>
              <a:gd name="connsiteX1613" fmla="*/ 559110 w 846995"/>
              <a:gd name="connsiteY1613" fmla="*/ 22101 h 359961"/>
              <a:gd name="connsiteX1614" fmla="*/ 383418 w 846995"/>
              <a:gd name="connsiteY1614" fmla="*/ 22101 h 359961"/>
              <a:gd name="connsiteX1615" fmla="*/ 382302 w 846995"/>
              <a:gd name="connsiteY1615" fmla="*/ 24334 h 359961"/>
              <a:gd name="connsiteX1616" fmla="*/ 385651 w 846995"/>
              <a:gd name="connsiteY1616" fmla="*/ 24334 h 359961"/>
              <a:gd name="connsiteX1617" fmla="*/ 383418 w 846995"/>
              <a:gd name="connsiteY1617" fmla="*/ 22101 h 359961"/>
              <a:gd name="connsiteX1618" fmla="*/ 583332 w 846995"/>
              <a:gd name="connsiteY1618" fmla="*/ 20985 h 359961"/>
              <a:gd name="connsiteX1619" fmla="*/ 584448 w 846995"/>
              <a:gd name="connsiteY1619" fmla="*/ 26566 h 359961"/>
              <a:gd name="connsiteX1620" fmla="*/ 581211 w 846995"/>
              <a:gd name="connsiteY1620" fmla="*/ 26566 h 359961"/>
              <a:gd name="connsiteX1621" fmla="*/ 581211 w 846995"/>
              <a:gd name="connsiteY1621" fmla="*/ 23217 h 359961"/>
              <a:gd name="connsiteX1622" fmla="*/ 583332 w 846995"/>
              <a:gd name="connsiteY1622" fmla="*/ 20985 h 359961"/>
              <a:gd name="connsiteX1623" fmla="*/ 572281 w 846995"/>
              <a:gd name="connsiteY1623" fmla="*/ 19980 h 359961"/>
              <a:gd name="connsiteX1624" fmla="*/ 572281 w 846995"/>
              <a:gd name="connsiteY1624" fmla="*/ 24334 h 359961"/>
              <a:gd name="connsiteX1625" fmla="*/ 570160 w 846995"/>
              <a:gd name="connsiteY1625" fmla="*/ 22101 h 359961"/>
              <a:gd name="connsiteX1626" fmla="*/ 572281 w 846995"/>
              <a:gd name="connsiteY1626" fmla="*/ 19980 h 359961"/>
              <a:gd name="connsiteX1627" fmla="*/ 588913 w 846995"/>
              <a:gd name="connsiteY1627" fmla="*/ 18864 h 359961"/>
              <a:gd name="connsiteX1628" fmla="*/ 591145 w 846995"/>
              <a:gd name="connsiteY1628" fmla="*/ 18864 h 359961"/>
              <a:gd name="connsiteX1629" fmla="*/ 591145 w 846995"/>
              <a:gd name="connsiteY1629" fmla="*/ 22101 h 359961"/>
              <a:gd name="connsiteX1630" fmla="*/ 588913 w 846995"/>
              <a:gd name="connsiteY1630" fmla="*/ 22101 h 359961"/>
              <a:gd name="connsiteX1631" fmla="*/ 564579 w 846995"/>
              <a:gd name="connsiteY1631" fmla="*/ 18864 h 359961"/>
              <a:gd name="connsiteX1632" fmla="*/ 567928 w 846995"/>
              <a:gd name="connsiteY1632" fmla="*/ 18864 h 359961"/>
              <a:gd name="connsiteX1633" fmla="*/ 567928 w 846995"/>
              <a:gd name="connsiteY1633" fmla="*/ 20985 h 359961"/>
              <a:gd name="connsiteX1634" fmla="*/ 564579 w 846995"/>
              <a:gd name="connsiteY1634" fmla="*/ 20985 h 359961"/>
              <a:gd name="connsiteX1635" fmla="*/ 543595 w 846995"/>
              <a:gd name="connsiteY1635" fmla="*/ 17748 h 359961"/>
              <a:gd name="connsiteX1636" fmla="*/ 546943 w 846995"/>
              <a:gd name="connsiteY1636" fmla="*/ 18864 h 359961"/>
              <a:gd name="connsiteX1637" fmla="*/ 546943 w 846995"/>
              <a:gd name="connsiteY1637" fmla="*/ 20985 h 359961"/>
              <a:gd name="connsiteX1638" fmla="*/ 542478 w 846995"/>
              <a:gd name="connsiteY1638" fmla="*/ 22101 h 359961"/>
              <a:gd name="connsiteX1639" fmla="*/ 542478 w 846995"/>
              <a:gd name="connsiteY1639" fmla="*/ 19980 h 359961"/>
              <a:gd name="connsiteX1640" fmla="*/ 615367 w 846995"/>
              <a:gd name="connsiteY1640" fmla="*/ 16632 h 359961"/>
              <a:gd name="connsiteX1641" fmla="*/ 616483 w 846995"/>
              <a:gd name="connsiteY1641" fmla="*/ 19980 h 359961"/>
              <a:gd name="connsiteX1642" fmla="*/ 622064 w 846995"/>
              <a:gd name="connsiteY1642" fmla="*/ 18864 h 359961"/>
              <a:gd name="connsiteX1643" fmla="*/ 622064 w 846995"/>
              <a:gd name="connsiteY1643" fmla="*/ 19980 h 359961"/>
              <a:gd name="connsiteX1644" fmla="*/ 620948 w 846995"/>
              <a:gd name="connsiteY1644" fmla="*/ 22101 h 359961"/>
              <a:gd name="connsiteX1645" fmla="*/ 623180 w 846995"/>
              <a:gd name="connsiteY1645" fmla="*/ 20985 h 359961"/>
              <a:gd name="connsiteX1646" fmla="*/ 624297 w 846995"/>
              <a:gd name="connsiteY1646" fmla="*/ 20985 h 359961"/>
              <a:gd name="connsiteX1647" fmla="*/ 624297 w 846995"/>
              <a:gd name="connsiteY1647" fmla="*/ 22101 h 359961"/>
              <a:gd name="connsiteX1648" fmla="*/ 622064 w 846995"/>
              <a:gd name="connsiteY1648" fmla="*/ 29915 h 359961"/>
              <a:gd name="connsiteX1649" fmla="*/ 619832 w 846995"/>
              <a:gd name="connsiteY1649" fmla="*/ 29915 h 359961"/>
              <a:gd name="connsiteX1650" fmla="*/ 612130 w 846995"/>
              <a:gd name="connsiteY1650" fmla="*/ 28799 h 359961"/>
              <a:gd name="connsiteX1651" fmla="*/ 612130 w 846995"/>
              <a:gd name="connsiteY1651" fmla="*/ 27682 h 359961"/>
              <a:gd name="connsiteX1652" fmla="*/ 614251 w 846995"/>
              <a:gd name="connsiteY1652" fmla="*/ 25450 h 359961"/>
              <a:gd name="connsiteX1653" fmla="*/ 615367 w 846995"/>
              <a:gd name="connsiteY1653" fmla="*/ 25450 h 359961"/>
              <a:gd name="connsiteX1654" fmla="*/ 615367 w 846995"/>
              <a:gd name="connsiteY1654" fmla="*/ 27682 h 359961"/>
              <a:gd name="connsiteX1655" fmla="*/ 617599 w 846995"/>
              <a:gd name="connsiteY1655" fmla="*/ 26566 h 359961"/>
              <a:gd name="connsiteX1656" fmla="*/ 618716 w 846995"/>
              <a:gd name="connsiteY1656" fmla="*/ 27682 h 359961"/>
              <a:gd name="connsiteX1657" fmla="*/ 619832 w 846995"/>
              <a:gd name="connsiteY1657" fmla="*/ 25450 h 359961"/>
              <a:gd name="connsiteX1658" fmla="*/ 619832 w 846995"/>
              <a:gd name="connsiteY1658" fmla="*/ 24334 h 359961"/>
              <a:gd name="connsiteX1659" fmla="*/ 614251 w 846995"/>
              <a:gd name="connsiteY1659" fmla="*/ 23217 h 359961"/>
              <a:gd name="connsiteX1660" fmla="*/ 613246 w 846995"/>
              <a:gd name="connsiteY1660" fmla="*/ 24334 h 359961"/>
              <a:gd name="connsiteX1661" fmla="*/ 613246 w 846995"/>
              <a:gd name="connsiteY1661" fmla="*/ 23217 h 359961"/>
              <a:gd name="connsiteX1662" fmla="*/ 605625 w 846995"/>
              <a:gd name="connsiteY1662" fmla="*/ 28606 h 359961"/>
              <a:gd name="connsiteX1663" fmla="*/ 607665 w 846995"/>
              <a:gd name="connsiteY1663" fmla="*/ 26566 h 359961"/>
              <a:gd name="connsiteX1664" fmla="*/ 607665 w 846995"/>
              <a:gd name="connsiteY1664" fmla="*/ 25450 h 359961"/>
              <a:gd name="connsiteX1665" fmla="*/ 605433 w 846995"/>
              <a:gd name="connsiteY1665" fmla="*/ 27682 h 359961"/>
              <a:gd name="connsiteX1666" fmla="*/ 605433 w 846995"/>
              <a:gd name="connsiteY1666" fmla="*/ 28742 h 359961"/>
              <a:gd name="connsiteX1667" fmla="*/ 602196 w 846995"/>
              <a:gd name="connsiteY1667" fmla="*/ 31031 h 359961"/>
              <a:gd name="connsiteX1668" fmla="*/ 599963 w 846995"/>
              <a:gd name="connsiteY1668" fmla="*/ 31031 h 359961"/>
              <a:gd name="connsiteX1669" fmla="*/ 597731 w 846995"/>
              <a:gd name="connsiteY1669" fmla="*/ 25450 h 359961"/>
              <a:gd name="connsiteX1670" fmla="*/ 595498 w 846995"/>
              <a:gd name="connsiteY1670" fmla="*/ 26566 h 359961"/>
              <a:gd name="connsiteX1671" fmla="*/ 595498 w 846995"/>
              <a:gd name="connsiteY1671" fmla="*/ 22101 h 359961"/>
              <a:gd name="connsiteX1672" fmla="*/ 593266 w 846995"/>
              <a:gd name="connsiteY1672" fmla="*/ 22101 h 359961"/>
              <a:gd name="connsiteX1673" fmla="*/ 593266 w 846995"/>
              <a:gd name="connsiteY1673" fmla="*/ 20985 h 359961"/>
              <a:gd name="connsiteX1674" fmla="*/ 594382 w 846995"/>
              <a:gd name="connsiteY1674" fmla="*/ 18864 h 359961"/>
              <a:gd name="connsiteX1675" fmla="*/ 601079 w 846995"/>
              <a:gd name="connsiteY1675" fmla="*/ 23217 h 359961"/>
              <a:gd name="connsiteX1676" fmla="*/ 599963 w 846995"/>
              <a:gd name="connsiteY1676" fmla="*/ 26566 h 359961"/>
              <a:gd name="connsiteX1677" fmla="*/ 601079 w 846995"/>
              <a:gd name="connsiteY1677" fmla="*/ 26566 h 359961"/>
              <a:gd name="connsiteX1678" fmla="*/ 609898 w 846995"/>
              <a:gd name="connsiteY1678" fmla="*/ 18864 h 359961"/>
              <a:gd name="connsiteX1679" fmla="*/ 613246 w 846995"/>
              <a:gd name="connsiteY1679" fmla="*/ 18864 h 359961"/>
              <a:gd name="connsiteX1680" fmla="*/ 615367 w 846995"/>
              <a:gd name="connsiteY1680" fmla="*/ 16632 h 359961"/>
              <a:gd name="connsiteX1681" fmla="*/ 418691 w 846995"/>
              <a:gd name="connsiteY1681" fmla="*/ 16632 h 359961"/>
              <a:gd name="connsiteX1682" fmla="*/ 414337 w 846995"/>
              <a:gd name="connsiteY1682" fmla="*/ 23217 h 359961"/>
              <a:gd name="connsiteX1683" fmla="*/ 416570 w 846995"/>
              <a:gd name="connsiteY1683" fmla="*/ 23217 h 359961"/>
              <a:gd name="connsiteX1684" fmla="*/ 419807 w 846995"/>
              <a:gd name="connsiteY1684" fmla="*/ 16632 h 359961"/>
              <a:gd name="connsiteX1685" fmla="*/ 561231 w 846995"/>
              <a:gd name="connsiteY1685" fmla="*/ 15516 h 359961"/>
              <a:gd name="connsiteX1686" fmla="*/ 564579 w 846995"/>
              <a:gd name="connsiteY1686" fmla="*/ 15516 h 359961"/>
              <a:gd name="connsiteX1687" fmla="*/ 564579 w 846995"/>
              <a:gd name="connsiteY1687" fmla="*/ 17748 h 359961"/>
              <a:gd name="connsiteX1688" fmla="*/ 563463 w 846995"/>
              <a:gd name="connsiteY1688" fmla="*/ 17748 h 359961"/>
              <a:gd name="connsiteX1689" fmla="*/ 561231 w 846995"/>
              <a:gd name="connsiteY1689" fmla="*/ 15516 h 359961"/>
              <a:gd name="connsiteX1690" fmla="*/ 577862 w 846995"/>
              <a:gd name="connsiteY1690" fmla="*/ 13283 h 359961"/>
              <a:gd name="connsiteX1691" fmla="*/ 580095 w 846995"/>
              <a:gd name="connsiteY1691" fmla="*/ 14399 h 359961"/>
              <a:gd name="connsiteX1692" fmla="*/ 580095 w 846995"/>
              <a:gd name="connsiteY1692" fmla="*/ 13283 h 359961"/>
              <a:gd name="connsiteX1693" fmla="*/ 584448 w 846995"/>
              <a:gd name="connsiteY1693" fmla="*/ 17748 h 359961"/>
              <a:gd name="connsiteX1694" fmla="*/ 586680 w 846995"/>
              <a:gd name="connsiteY1694" fmla="*/ 17748 h 359961"/>
              <a:gd name="connsiteX1695" fmla="*/ 586680 w 846995"/>
              <a:gd name="connsiteY1695" fmla="*/ 20985 h 359961"/>
              <a:gd name="connsiteX1696" fmla="*/ 581211 w 846995"/>
              <a:gd name="connsiteY1696" fmla="*/ 19980 h 359961"/>
              <a:gd name="connsiteX1697" fmla="*/ 580095 w 846995"/>
              <a:gd name="connsiteY1697" fmla="*/ 19980 h 359961"/>
              <a:gd name="connsiteX1698" fmla="*/ 576746 w 846995"/>
              <a:gd name="connsiteY1698" fmla="*/ 23217 h 359961"/>
              <a:gd name="connsiteX1699" fmla="*/ 576746 w 846995"/>
              <a:gd name="connsiteY1699" fmla="*/ 20985 h 359961"/>
              <a:gd name="connsiteX1700" fmla="*/ 537009 w 846995"/>
              <a:gd name="connsiteY1700" fmla="*/ 13283 h 359961"/>
              <a:gd name="connsiteX1701" fmla="*/ 538014 w 846995"/>
              <a:gd name="connsiteY1701" fmla="*/ 13283 h 359961"/>
              <a:gd name="connsiteX1702" fmla="*/ 540246 w 846995"/>
              <a:gd name="connsiteY1702" fmla="*/ 15516 h 359961"/>
              <a:gd name="connsiteX1703" fmla="*/ 540246 w 846995"/>
              <a:gd name="connsiteY1703" fmla="*/ 16632 h 359961"/>
              <a:gd name="connsiteX1704" fmla="*/ 533660 w 846995"/>
              <a:gd name="connsiteY1704" fmla="*/ 16632 h 359961"/>
              <a:gd name="connsiteX1705" fmla="*/ 537009 w 846995"/>
              <a:gd name="connsiteY1705" fmla="*/ 13283 h 359961"/>
              <a:gd name="connsiteX1706" fmla="*/ 419807 w 846995"/>
              <a:gd name="connsiteY1706" fmla="*/ 9934 h 359961"/>
              <a:gd name="connsiteX1707" fmla="*/ 423155 w 846995"/>
              <a:gd name="connsiteY1707" fmla="*/ 9934 h 359961"/>
              <a:gd name="connsiteX1708" fmla="*/ 423155 w 846995"/>
              <a:gd name="connsiteY1708" fmla="*/ 12167 h 359961"/>
              <a:gd name="connsiteX1709" fmla="*/ 422039 w 846995"/>
              <a:gd name="connsiteY1709" fmla="*/ 11051 h 359961"/>
              <a:gd name="connsiteX1710" fmla="*/ 419807 w 846995"/>
              <a:gd name="connsiteY1710" fmla="*/ 12167 h 359961"/>
              <a:gd name="connsiteX1711" fmla="*/ 417686 w 846995"/>
              <a:gd name="connsiteY1711" fmla="*/ 12167 h 359961"/>
              <a:gd name="connsiteX1712" fmla="*/ 419807 w 846995"/>
              <a:gd name="connsiteY1712" fmla="*/ 9934 h 359961"/>
              <a:gd name="connsiteX1713" fmla="*/ 594382 w 846995"/>
              <a:gd name="connsiteY1713" fmla="*/ 8930 h 359961"/>
              <a:gd name="connsiteX1714" fmla="*/ 594382 w 846995"/>
              <a:gd name="connsiteY1714" fmla="*/ 14399 h 359961"/>
              <a:gd name="connsiteX1715" fmla="*/ 591145 w 846995"/>
              <a:gd name="connsiteY1715" fmla="*/ 14399 h 359961"/>
              <a:gd name="connsiteX1716" fmla="*/ 591145 w 846995"/>
              <a:gd name="connsiteY1716" fmla="*/ 12167 h 359961"/>
              <a:gd name="connsiteX1717" fmla="*/ 594382 w 846995"/>
              <a:gd name="connsiteY1717" fmla="*/ 8930 h 359961"/>
              <a:gd name="connsiteX1718" fmla="*/ 545827 w 846995"/>
              <a:gd name="connsiteY1718" fmla="*/ 8930 h 359961"/>
              <a:gd name="connsiteX1719" fmla="*/ 546943 w 846995"/>
              <a:gd name="connsiteY1719" fmla="*/ 8930 h 359961"/>
              <a:gd name="connsiteX1720" fmla="*/ 546943 w 846995"/>
              <a:gd name="connsiteY1720" fmla="*/ 13283 h 359961"/>
              <a:gd name="connsiteX1721" fmla="*/ 545827 w 846995"/>
              <a:gd name="connsiteY1721" fmla="*/ 13283 h 359961"/>
              <a:gd name="connsiteX1722" fmla="*/ 424272 w 846995"/>
              <a:gd name="connsiteY1722" fmla="*/ 8930 h 359961"/>
              <a:gd name="connsiteX1723" fmla="*/ 426504 w 846995"/>
              <a:gd name="connsiteY1723" fmla="*/ 8930 h 359961"/>
              <a:gd name="connsiteX1724" fmla="*/ 426504 w 846995"/>
              <a:gd name="connsiteY1724" fmla="*/ 12167 h 359961"/>
              <a:gd name="connsiteX1725" fmla="*/ 424272 w 846995"/>
              <a:gd name="connsiteY1725" fmla="*/ 12167 h 359961"/>
              <a:gd name="connsiteX1726" fmla="*/ 570160 w 846995"/>
              <a:gd name="connsiteY1726" fmla="*/ 7814 h 359961"/>
              <a:gd name="connsiteX1727" fmla="*/ 572281 w 846995"/>
              <a:gd name="connsiteY1727" fmla="*/ 7814 h 359961"/>
              <a:gd name="connsiteX1728" fmla="*/ 574514 w 846995"/>
              <a:gd name="connsiteY1728" fmla="*/ 11051 h 359961"/>
              <a:gd name="connsiteX1729" fmla="*/ 573397 w 846995"/>
              <a:gd name="connsiteY1729" fmla="*/ 15516 h 359961"/>
              <a:gd name="connsiteX1730" fmla="*/ 572281 w 846995"/>
              <a:gd name="connsiteY1730" fmla="*/ 15516 h 359961"/>
              <a:gd name="connsiteX1731" fmla="*/ 551296 w 846995"/>
              <a:gd name="connsiteY1731" fmla="*/ 7814 h 359961"/>
              <a:gd name="connsiteX1732" fmla="*/ 555761 w 846995"/>
              <a:gd name="connsiteY1732" fmla="*/ 8930 h 359961"/>
              <a:gd name="connsiteX1733" fmla="*/ 561231 w 846995"/>
              <a:gd name="connsiteY1733" fmla="*/ 7814 h 359961"/>
              <a:gd name="connsiteX1734" fmla="*/ 562347 w 846995"/>
              <a:gd name="connsiteY1734" fmla="*/ 7814 h 359961"/>
              <a:gd name="connsiteX1735" fmla="*/ 562347 w 846995"/>
              <a:gd name="connsiteY1735" fmla="*/ 8930 h 359961"/>
              <a:gd name="connsiteX1736" fmla="*/ 560115 w 846995"/>
              <a:gd name="connsiteY1736" fmla="*/ 8930 h 359961"/>
              <a:gd name="connsiteX1737" fmla="*/ 561231 w 846995"/>
              <a:gd name="connsiteY1737" fmla="*/ 11051 h 359961"/>
              <a:gd name="connsiteX1738" fmla="*/ 561231 w 846995"/>
              <a:gd name="connsiteY1738" fmla="*/ 12167 h 359961"/>
              <a:gd name="connsiteX1739" fmla="*/ 560115 w 846995"/>
              <a:gd name="connsiteY1739" fmla="*/ 12167 h 359961"/>
              <a:gd name="connsiteX1740" fmla="*/ 557994 w 846995"/>
              <a:gd name="connsiteY1740" fmla="*/ 11051 h 359961"/>
              <a:gd name="connsiteX1741" fmla="*/ 554645 w 846995"/>
              <a:gd name="connsiteY1741" fmla="*/ 15516 h 359961"/>
              <a:gd name="connsiteX1742" fmla="*/ 552413 w 846995"/>
              <a:gd name="connsiteY1742" fmla="*/ 14399 h 359961"/>
              <a:gd name="connsiteX1743" fmla="*/ 551296 w 846995"/>
              <a:gd name="connsiteY1743" fmla="*/ 14399 h 359961"/>
              <a:gd name="connsiteX1744" fmla="*/ 551296 w 846995"/>
              <a:gd name="connsiteY1744" fmla="*/ 16632 h 359961"/>
              <a:gd name="connsiteX1745" fmla="*/ 553529 w 846995"/>
              <a:gd name="connsiteY1745" fmla="*/ 15516 h 359961"/>
              <a:gd name="connsiteX1746" fmla="*/ 553529 w 846995"/>
              <a:gd name="connsiteY1746" fmla="*/ 17748 h 359961"/>
              <a:gd name="connsiteX1747" fmla="*/ 551296 w 846995"/>
              <a:gd name="connsiteY1747" fmla="*/ 19980 h 359961"/>
              <a:gd name="connsiteX1748" fmla="*/ 548059 w 846995"/>
              <a:gd name="connsiteY1748" fmla="*/ 14399 h 359961"/>
              <a:gd name="connsiteX1749" fmla="*/ 550180 w 846995"/>
              <a:gd name="connsiteY1749" fmla="*/ 14399 h 359961"/>
              <a:gd name="connsiteX1750" fmla="*/ 550180 w 846995"/>
              <a:gd name="connsiteY1750" fmla="*/ 13283 h 359961"/>
              <a:gd name="connsiteX1751" fmla="*/ 549064 w 846995"/>
              <a:gd name="connsiteY1751" fmla="*/ 11051 h 359961"/>
              <a:gd name="connsiteX1752" fmla="*/ 551296 w 846995"/>
              <a:gd name="connsiteY1752" fmla="*/ 7814 h 359961"/>
              <a:gd name="connsiteX1753" fmla="*/ 590029 w 846995"/>
              <a:gd name="connsiteY1753" fmla="*/ 6697 h 359961"/>
              <a:gd name="connsiteX1754" fmla="*/ 590029 w 846995"/>
              <a:gd name="connsiteY1754" fmla="*/ 7814 h 359961"/>
              <a:gd name="connsiteX1755" fmla="*/ 588913 w 846995"/>
              <a:gd name="connsiteY1755" fmla="*/ 9934 h 359961"/>
              <a:gd name="connsiteX1756" fmla="*/ 591145 w 846995"/>
              <a:gd name="connsiteY1756" fmla="*/ 9934 h 359961"/>
              <a:gd name="connsiteX1757" fmla="*/ 591145 w 846995"/>
              <a:gd name="connsiteY1757" fmla="*/ 11051 h 359961"/>
              <a:gd name="connsiteX1758" fmla="*/ 588913 w 846995"/>
              <a:gd name="connsiteY1758" fmla="*/ 11051 h 359961"/>
              <a:gd name="connsiteX1759" fmla="*/ 588913 w 846995"/>
              <a:gd name="connsiteY1759" fmla="*/ 12167 h 359961"/>
              <a:gd name="connsiteX1760" fmla="*/ 591145 w 846995"/>
              <a:gd name="connsiteY1760" fmla="*/ 15516 h 359961"/>
              <a:gd name="connsiteX1761" fmla="*/ 588913 w 846995"/>
              <a:gd name="connsiteY1761" fmla="*/ 16632 h 359961"/>
              <a:gd name="connsiteX1762" fmla="*/ 586680 w 846995"/>
              <a:gd name="connsiteY1762" fmla="*/ 16632 h 359961"/>
              <a:gd name="connsiteX1763" fmla="*/ 584448 w 846995"/>
              <a:gd name="connsiteY1763" fmla="*/ 11051 h 359961"/>
              <a:gd name="connsiteX1764" fmla="*/ 586680 w 846995"/>
              <a:gd name="connsiteY1764" fmla="*/ 11051 h 359961"/>
              <a:gd name="connsiteX1765" fmla="*/ 586680 w 846995"/>
              <a:gd name="connsiteY1765" fmla="*/ 9934 h 359961"/>
              <a:gd name="connsiteX1766" fmla="*/ 585564 w 846995"/>
              <a:gd name="connsiteY1766" fmla="*/ 7814 h 359961"/>
              <a:gd name="connsiteX1767" fmla="*/ 590029 w 846995"/>
              <a:gd name="connsiteY1767" fmla="*/ 6697 h 359961"/>
              <a:gd name="connsiteX1768" fmla="*/ 497160 w 846995"/>
              <a:gd name="connsiteY1768" fmla="*/ 6697 h 359961"/>
              <a:gd name="connsiteX1769" fmla="*/ 496044 w 846995"/>
              <a:gd name="connsiteY1769" fmla="*/ 7814 h 359961"/>
              <a:gd name="connsiteX1770" fmla="*/ 497160 w 846995"/>
              <a:gd name="connsiteY1770" fmla="*/ 12167 h 359961"/>
              <a:gd name="connsiteX1771" fmla="*/ 500509 w 846995"/>
              <a:gd name="connsiteY1771" fmla="*/ 12167 h 359961"/>
              <a:gd name="connsiteX1772" fmla="*/ 500509 w 846995"/>
              <a:gd name="connsiteY1772" fmla="*/ 9934 h 359961"/>
              <a:gd name="connsiteX1773" fmla="*/ 497160 w 846995"/>
              <a:gd name="connsiteY1773" fmla="*/ 6697 h 359961"/>
              <a:gd name="connsiteX1774" fmla="*/ 569044 w 846995"/>
              <a:gd name="connsiteY1774" fmla="*/ 3349 h 359961"/>
              <a:gd name="connsiteX1775" fmla="*/ 570160 w 846995"/>
              <a:gd name="connsiteY1775" fmla="*/ 5581 h 359961"/>
              <a:gd name="connsiteX1776" fmla="*/ 570160 w 846995"/>
              <a:gd name="connsiteY1776" fmla="*/ 6697 h 359961"/>
              <a:gd name="connsiteX1777" fmla="*/ 563463 w 846995"/>
              <a:gd name="connsiteY1777" fmla="*/ 8930 h 359961"/>
              <a:gd name="connsiteX1778" fmla="*/ 563463 w 846995"/>
              <a:gd name="connsiteY1778" fmla="*/ 4465 h 359961"/>
              <a:gd name="connsiteX1779" fmla="*/ 569044 w 846995"/>
              <a:gd name="connsiteY1779" fmla="*/ 3349 h 359961"/>
              <a:gd name="connsiteX1780" fmla="*/ 488342 w 846995"/>
              <a:gd name="connsiteY1780" fmla="*/ 2233 h 359961"/>
              <a:gd name="connsiteX1781" fmla="*/ 491691 w 846995"/>
              <a:gd name="connsiteY1781" fmla="*/ 6697 h 359961"/>
              <a:gd name="connsiteX1782" fmla="*/ 491691 w 846995"/>
              <a:gd name="connsiteY1782" fmla="*/ 5581 h 359961"/>
              <a:gd name="connsiteX1783" fmla="*/ 489458 w 846995"/>
              <a:gd name="connsiteY1783" fmla="*/ 3349 h 359961"/>
              <a:gd name="connsiteX1784" fmla="*/ 489458 w 846995"/>
              <a:gd name="connsiteY1784" fmla="*/ 2233 h 359961"/>
              <a:gd name="connsiteX1785" fmla="*/ 493923 w 846995"/>
              <a:gd name="connsiteY1785" fmla="*/ 5581 h 359961"/>
              <a:gd name="connsiteX1786" fmla="*/ 497160 w 846995"/>
              <a:gd name="connsiteY1786" fmla="*/ 4465 h 359961"/>
              <a:gd name="connsiteX1787" fmla="*/ 500509 w 846995"/>
              <a:gd name="connsiteY1787" fmla="*/ 4465 h 359961"/>
              <a:gd name="connsiteX1788" fmla="*/ 500509 w 846995"/>
              <a:gd name="connsiteY1788" fmla="*/ 2233 h 359961"/>
              <a:gd name="connsiteX1789" fmla="*/ 508211 w 846995"/>
              <a:gd name="connsiteY1789" fmla="*/ 2233 h 359961"/>
              <a:gd name="connsiteX1790" fmla="*/ 508211 w 846995"/>
              <a:gd name="connsiteY1790" fmla="*/ 3349 h 359961"/>
              <a:gd name="connsiteX1791" fmla="*/ 505978 w 846995"/>
              <a:gd name="connsiteY1791" fmla="*/ 3349 h 359961"/>
              <a:gd name="connsiteX1792" fmla="*/ 509327 w 846995"/>
              <a:gd name="connsiteY1792" fmla="*/ 5581 h 359961"/>
              <a:gd name="connsiteX1793" fmla="*/ 509327 w 846995"/>
              <a:gd name="connsiteY1793" fmla="*/ 12167 h 359961"/>
              <a:gd name="connsiteX1794" fmla="*/ 510443 w 846995"/>
              <a:gd name="connsiteY1794" fmla="*/ 14399 h 359961"/>
              <a:gd name="connsiteX1795" fmla="*/ 512676 w 846995"/>
              <a:gd name="connsiteY1795" fmla="*/ 13283 h 359961"/>
              <a:gd name="connsiteX1796" fmla="*/ 514908 w 846995"/>
              <a:gd name="connsiteY1796" fmla="*/ 13283 h 359961"/>
              <a:gd name="connsiteX1797" fmla="*/ 513792 w 846995"/>
              <a:gd name="connsiteY1797" fmla="*/ 15516 h 359961"/>
              <a:gd name="connsiteX1798" fmla="*/ 514908 w 846995"/>
              <a:gd name="connsiteY1798" fmla="*/ 15516 h 359961"/>
              <a:gd name="connsiteX1799" fmla="*/ 518145 w 846995"/>
              <a:gd name="connsiteY1799" fmla="*/ 13283 h 359961"/>
              <a:gd name="connsiteX1800" fmla="*/ 519261 w 846995"/>
              <a:gd name="connsiteY1800" fmla="*/ 13283 h 359961"/>
              <a:gd name="connsiteX1801" fmla="*/ 521494 w 846995"/>
              <a:gd name="connsiteY1801" fmla="*/ 16632 h 359961"/>
              <a:gd name="connsiteX1802" fmla="*/ 521494 w 846995"/>
              <a:gd name="connsiteY1802" fmla="*/ 14399 h 359961"/>
              <a:gd name="connsiteX1803" fmla="*/ 526963 w 846995"/>
              <a:gd name="connsiteY1803" fmla="*/ 14399 h 359961"/>
              <a:gd name="connsiteX1804" fmla="*/ 526963 w 846995"/>
              <a:gd name="connsiteY1804" fmla="*/ 15516 h 359961"/>
              <a:gd name="connsiteX1805" fmla="*/ 525958 w 846995"/>
              <a:gd name="connsiteY1805" fmla="*/ 16632 h 359961"/>
              <a:gd name="connsiteX1806" fmla="*/ 526963 w 846995"/>
              <a:gd name="connsiteY1806" fmla="*/ 18864 h 359961"/>
              <a:gd name="connsiteX1807" fmla="*/ 526963 w 846995"/>
              <a:gd name="connsiteY1807" fmla="*/ 19980 h 359961"/>
              <a:gd name="connsiteX1808" fmla="*/ 524842 w 846995"/>
              <a:gd name="connsiteY1808" fmla="*/ 23217 h 359961"/>
              <a:gd name="connsiteX1809" fmla="*/ 524842 w 846995"/>
              <a:gd name="connsiteY1809" fmla="*/ 24334 h 359961"/>
              <a:gd name="connsiteX1810" fmla="*/ 529195 w 846995"/>
              <a:gd name="connsiteY1810" fmla="*/ 28799 h 359961"/>
              <a:gd name="connsiteX1811" fmla="*/ 532544 w 846995"/>
              <a:gd name="connsiteY1811" fmla="*/ 27682 h 359961"/>
              <a:gd name="connsiteX1812" fmla="*/ 540246 w 846995"/>
              <a:gd name="connsiteY1812" fmla="*/ 29915 h 359961"/>
              <a:gd name="connsiteX1813" fmla="*/ 544711 w 846995"/>
              <a:gd name="connsiteY1813" fmla="*/ 29915 h 359961"/>
              <a:gd name="connsiteX1814" fmla="*/ 545827 w 846995"/>
              <a:gd name="connsiteY1814" fmla="*/ 32036 h 359961"/>
              <a:gd name="connsiteX1815" fmla="*/ 550180 w 846995"/>
              <a:gd name="connsiteY1815" fmla="*/ 27682 h 359961"/>
              <a:gd name="connsiteX1816" fmla="*/ 552413 w 846995"/>
              <a:gd name="connsiteY1816" fmla="*/ 32036 h 359961"/>
              <a:gd name="connsiteX1817" fmla="*/ 553529 w 846995"/>
              <a:gd name="connsiteY1817" fmla="*/ 32036 h 359961"/>
              <a:gd name="connsiteX1818" fmla="*/ 560115 w 846995"/>
              <a:gd name="connsiteY1818" fmla="*/ 28799 h 359961"/>
              <a:gd name="connsiteX1819" fmla="*/ 564579 w 846995"/>
              <a:gd name="connsiteY1819" fmla="*/ 31031 h 359961"/>
              <a:gd name="connsiteX1820" fmla="*/ 564579 w 846995"/>
              <a:gd name="connsiteY1820" fmla="*/ 29915 h 359961"/>
              <a:gd name="connsiteX1821" fmla="*/ 561231 w 846995"/>
              <a:gd name="connsiteY1821" fmla="*/ 25450 h 359961"/>
              <a:gd name="connsiteX1822" fmla="*/ 562347 w 846995"/>
              <a:gd name="connsiteY1822" fmla="*/ 25450 h 359961"/>
              <a:gd name="connsiteX1823" fmla="*/ 563463 w 846995"/>
              <a:gd name="connsiteY1823" fmla="*/ 26566 h 359961"/>
              <a:gd name="connsiteX1824" fmla="*/ 566812 w 846995"/>
              <a:gd name="connsiteY1824" fmla="*/ 25450 h 359961"/>
              <a:gd name="connsiteX1825" fmla="*/ 570160 w 846995"/>
              <a:gd name="connsiteY1825" fmla="*/ 26566 h 359961"/>
              <a:gd name="connsiteX1826" fmla="*/ 570160 w 846995"/>
              <a:gd name="connsiteY1826" fmla="*/ 31031 h 359961"/>
              <a:gd name="connsiteX1827" fmla="*/ 567928 w 846995"/>
              <a:gd name="connsiteY1827" fmla="*/ 29915 h 359961"/>
              <a:gd name="connsiteX1828" fmla="*/ 566812 w 846995"/>
              <a:gd name="connsiteY1828" fmla="*/ 29915 h 359961"/>
              <a:gd name="connsiteX1829" fmla="*/ 566812 w 846995"/>
              <a:gd name="connsiteY1829" fmla="*/ 32036 h 359961"/>
              <a:gd name="connsiteX1830" fmla="*/ 569044 w 846995"/>
              <a:gd name="connsiteY1830" fmla="*/ 31031 h 359961"/>
              <a:gd name="connsiteX1831" fmla="*/ 570160 w 846995"/>
              <a:gd name="connsiteY1831" fmla="*/ 36501 h 359961"/>
              <a:gd name="connsiteX1832" fmla="*/ 566878 w 846995"/>
              <a:gd name="connsiteY1832" fmla="*/ 37814 h 359961"/>
              <a:gd name="connsiteX1833" fmla="*/ 567928 w 846995"/>
              <a:gd name="connsiteY1833" fmla="*/ 40965 h 359961"/>
              <a:gd name="connsiteX1834" fmla="*/ 566812 w 846995"/>
              <a:gd name="connsiteY1834" fmla="*/ 41970 h 359961"/>
              <a:gd name="connsiteX1835" fmla="*/ 572281 w 846995"/>
              <a:gd name="connsiteY1835" fmla="*/ 39849 h 359961"/>
              <a:gd name="connsiteX1836" fmla="*/ 573397 w 846995"/>
              <a:gd name="connsiteY1836" fmla="*/ 47551 h 359961"/>
              <a:gd name="connsiteX1837" fmla="*/ 572281 w 846995"/>
              <a:gd name="connsiteY1837" fmla="*/ 48667 h 359961"/>
              <a:gd name="connsiteX1838" fmla="*/ 573397 w 846995"/>
              <a:gd name="connsiteY1838" fmla="*/ 49783 h 359961"/>
              <a:gd name="connsiteX1839" fmla="*/ 571165 w 846995"/>
              <a:gd name="connsiteY1839" fmla="*/ 49783 h 359961"/>
              <a:gd name="connsiteX1840" fmla="*/ 572281 w 846995"/>
              <a:gd name="connsiteY1840" fmla="*/ 55253 h 359961"/>
              <a:gd name="connsiteX1841" fmla="*/ 571165 w 846995"/>
              <a:gd name="connsiteY1841" fmla="*/ 56369 h 359961"/>
              <a:gd name="connsiteX1842" fmla="*/ 578979 w 846995"/>
              <a:gd name="connsiteY1842" fmla="*/ 60834 h 359961"/>
              <a:gd name="connsiteX1843" fmla="*/ 577862 w 846995"/>
              <a:gd name="connsiteY1843" fmla="*/ 67420 h 359961"/>
              <a:gd name="connsiteX1844" fmla="*/ 581211 w 846995"/>
              <a:gd name="connsiteY1844" fmla="*/ 70768 h 359961"/>
              <a:gd name="connsiteX1845" fmla="*/ 581211 w 846995"/>
              <a:gd name="connsiteY1845" fmla="*/ 73001 h 359961"/>
              <a:gd name="connsiteX1846" fmla="*/ 578979 w 846995"/>
              <a:gd name="connsiteY1846" fmla="*/ 75121 h 359961"/>
              <a:gd name="connsiteX1847" fmla="*/ 582216 w 846995"/>
              <a:gd name="connsiteY1847" fmla="*/ 81819 h 359961"/>
              <a:gd name="connsiteX1848" fmla="*/ 582216 w 846995"/>
              <a:gd name="connsiteY1848" fmla="*/ 82935 h 359961"/>
              <a:gd name="connsiteX1849" fmla="*/ 581211 w 846995"/>
              <a:gd name="connsiteY1849" fmla="*/ 84051 h 359961"/>
              <a:gd name="connsiteX1850" fmla="*/ 582216 w 846995"/>
              <a:gd name="connsiteY1850" fmla="*/ 88404 h 359961"/>
              <a:gd name="connsiteX1851" fmla="*/ 587797 w 846995"/>
              <a:gd name="connsiteY1851" fmla="*/ 87288 h 359961"/>
              <a:gd name="connsiteX1852" fmla="*/ 593266 w 846995"/>
              <a:gd name="connsiteY1852" fmla="*/ 88404 h 359961"/>
              <a:gd name="connsiteX1853" fmla="*/ 596615 w 846995"/>
              <a:gd name="connsiteY1853" fmla="*/ 85167 h 359961"/>
              <a:gd name="connsiteX1854" fmla="*/ 604317 w 846995"/>
              <a:gd name="connsiteY1854" fmla="*/ 85167 h 359961"/>
              <a:gd name="connsiteX1855" fmla="*/ 607665 w 846995"/>
              <a:gd name="connsiteY1855" fmla="*/ 87288 h 359961"/>
              <a:gd name="connsiteX1856" fmla="*/ 609898 w 846995"/>
              <a:gd name="connsiteY1856" fmla="*/ 85167 h 359961"/>
              <a:gd name="connsiteX1857" fmla="*/ 608781 w 846995"/>
              <a:gd name="connsiteY1857" fmla="*/ 84051 h 359961"/>
              <a:gd name="connsiteX1858" fmla="*/ 612130 w 846995"/>
              <a:gd name="connsiteY1858" fmla="*/ 81819 h 359961"/>
              <a:gd name="connsiteX1859" fmla="*/ 612130 w 846995"/>
              <a:gd name="connsiteY1859" fmla="*/ 85167 h 359961"/>
              <a:gd name="connsiteX1860" fmla="*/ 619832 w 846995"/>
              <a:gd name="connsiteY1860" fmla="*/ 85167 h 359961"/>
              <a:gd name="connsiteX1861" fmla="*/ 620948 w 846995"/>
              <a:gd name="connsiteY1861" fmla="*/ 84051 h 359961"/>
              <a:gd name="connsiteX1862" fmla="*/ 623180 w 846995"/>
              <a:gd name="connsiteY1862" fmla="*/ 85167 h 359961"/>
              <a:gd name="connsiteX1863" fmla="*/ 626417 w 846995"/>
              <a:gd name="connsiteY1863" fmla="*/ 85167 h 359961"/>
              <a:gd name="connsiteX1864" fmla="*/ 628650 w 846995"/>
              <a:gd name="connsiteY1864" fmla="*/ 84051 h 359961"/>
              <a:gd name="connsiteX1865" fmla="*/ 629766 w 846995"/>
              <a:gd name="connsiteY1865" fmla="*/ 87288 h 359961"/>
              <a:gd name="connsiteX1866" fmla="*/ 630882 w 846995"/>
              <a:gd name="connsiteY1866" fmla="*/ 87288 h 359961"/>
              <a:gd name="connsiteX1867" fmla="*/ 637468 w 846995"/>
              <a:gd name="connsiteY1867" fmla="*/ 84051 h 359961"/>
              <a:gd name="connsiteX1868" fmla="*/ 637468 w 846995"/>
              <a:gd name="connsiteY1868" fmla="*/ 85167 h 359961"/>
              <a:gd name="connsiteX1869" fmla="*/ 639700 w 846995"/>
              <a:gd name="connsiteY1869" fmla="*/ 84051 h 359961"/>
              <a:gd name="connsiteX1870" fmla="*/ 640817 w 846995"/>
              <a:gd name="connsiteY1870" fmla="*/ 84051 h 359961"/>
              <a:gd name="connsiteX1871" fmla="*/ 638584 w 846995"/>
              <a:gd name="connsiteY1871" fmla="*/ 88404 h 359961"/>
              <a:gd name="connsiteX1872" fmla="*/ 644165 w 846995"/>
              <a:gd name="connsiteY1872" fmla="*/ 84051 h 359961"/>
              <a:gd name="connsiteX1873" fmla="*/ 645281 w 846995"/>
              <a:gd name="connsiteY1873" fmla="*/ 84051 h 359961"/>
              <a:gd name="connsiteX1874" fmla="*/ 645281 w 846995"/>
              <a:gd name="connsiteY1874" fmla="*/ 87288 h 359961"/>
              <a:gd name="connsiteX1875" fmla="*/ 644165 w 846995"/>
              <a:gd name="connsiteY1875" fmla="*/ 88404 h 359961"/>
              <a:gd name="connsiteX1876" fmla="*/ 647402 w 846995"/>
              <a:gd name="connsiteY1876" fmla="*/ 90637 h 359961"/>
              <a:gd name="connsiteX1877" fmla="*/ 647402 w 846995"/>
              <a:gd name="connsiteY1877" fmla="*/ 92869 h 359961"/>
              <a:gd name="connsiteX1878" fmla="*/ 645281 w 846995"/>
              <a:gd name="connsiteY1878" fmla="*/ 92869 h 359961"/>
              <a:gd name="connsiteX1879" fmla="*/ 645281 w 846995"/>
              <a:gd name="connsiteY1879" fmla="*/ 90637 h 359961"/>
              <a:gd name="connsiteX1880" fmla="*/ 643049 w 846995"/>
              <a:gd name="connsiteY1880" fmla="*/ 90637 h 359961"/>
              <a:gd name="connsiteX1881" fmla="*/ 643049 w 846995"/>
              <a:gd name="connsiteY1881" fmla="*/ 92869 h 359961"/>
              <a:gd name="connsiteX1882" fmla="*/ 645281 w 846995"/>
              <a:gd name="connsiteY1882" fmla="*/ 92869 h 359961"/>
              <a:gd name="connsiteX1883" fmla="*/ 645281 w 846995"/>
              <a:gd name="connsiteY1883" fmla="*/ 93985 h 359961"/>
              <a:gd name="connsiteX1884" fmla="*/ 644165 w 846995"/>
              <a:gd name="connsiteY1884" fmla="*/ 95102 h 359961"/>
              <a:gd name="connsiteX1885" fmla="*/ 645281 w 846995"/>
              <a:gd name="connsiteY1885" fmla="*/ 97222 h 359961"/>
              <a:gd name="connsiteX1886" fmla="*/ 645281 w 846995"/>
              <a:gd name="connsiteY1886" fmla="*/ 98339 h 359961"/>
              <a:gd name="connsiteX1887" fmla="*/ 633115 w 846995"/>
              <a:gd name="connsiteY1887" fmla="*/ 105036 h 359961"/>
              <a:gd name="connsiteX1888" fmla="*/ 645281 w 846995"/>
              <a:gd name="connsiteY1888" fmla="*/ 114970 h 359961"/>
              <a:gd name="connsiteX1889" fmla="*/ 645281 w 846995"/>
              <a:gd name="connsiteY1889" fmla="*/ 117203 h 359961"/>
              <a:gd name="connsiteX1890" fmla="*/ 643049 w 846995"/>
              <a:gd name="connsiteY1890" fmla="*/ 117203 h 359961"/>
              <a:gd name="connsiteX1891" fmla="*/ 643049 w 846995"/>
              <a:gd name="connsiteY1891" fmla="*/ 119323 h 359961"/>
              <a:gd name="connsiteX1892" fmla="*/ 649635 w 846995"/>
              <a:gd name="connsiteY1892" fmla="*/ 116086 h 359961"/>
              <a:gd name="connsiteX1893" fmla="*/ 648518 w 846995"/>
              <a:gd name="connsiteY1893" fmla="*/ 114970 h 359961"/>
              <a:gd name="connsiteX1894" fmla="*/ 650751 w 846995"/>
              <a:gd name="connsiteY1894" fmla="*/ 114970 h 359961"/>
              <a:gd name="connsiteX1895" fmla="*/ 650751 w 846995"/>
              <a:gd name="connsiteY1895" fmla="*/ 120440 h 359961"/>
              <a:gd name="connsiteX1896" fmla="*/ 652983 w 846995"/>
              <a:gd name="connsiteY1896" fmla="*/ 119323 h 359961"/>
              <a:gd name="connsiteX1897" fmla="*/ 655216 w 846995"/>
              <a:gd name="connsiteY1897" fmla="*/ 119323 h 359961"/>
              <a:gd name="connsiteX1898" fmla="*/ 657337 w 846995"/>
              <a:gd name="connsiteY1898" fmla="*/ 120440 h 359961"/>
              <a:gd name="connsiteX1899" fmla="*/ 658453 w 846995"/>
              <a:gd name="connsiteY1899" fmla="*/ 119323 h 359961"/>
              <a:gd name="connsiteX1900" fmla="*/ 657337 w 846995"/>
              <a:gd name="connsiteY1900" fmla="*/ 116086 h 359961"/>
              <a:gd name="connsiteX1901" fmla="*/ 656332 w 846995"/>
              <a:gd name="connsiteY1901" fmla="*/ 116086 h 359961"/>
              <a:gd name="connsiteX1902" fmla="*/ 656332 w 846995"/>
              <a:gd name="connsiteY1902" fmla="*/ 118207 h 359961"/>
              <a:gd name="connsiteX1903" fmla="*/ 651867 w 846995"/>
              <a:gd name="connsiteY1903" fmla="*/ 116086 h 359961"/>
              <a:gd name="connsiteX1904" fmla="*/ 652983 w 846995"/>
              <a:gd name="connsiteY1904" fmla="*/ 113854 h 359961"/>
              <a:gd name="connsiteX1905" fmla="*/ 650751 w 846995"/>
              <a:gd name="connsiteY1905" fmla="*/ 111622 h 359961"/>
              <a:gd name="connsiteX1906" fmla="*/ 647402 w 846995"/>
              <a:gd name="connsiteY1906" fmla="*/ 113854 h 359961"/>
              <a:gd name="connsiteX1907" fmla="*/ 646398 w 846995"/>
              <a:gd name="connsiteY1907" fmla="*/ 113854 h 359961"/>
              <a:gd name="connsiteX1908" fmla="*/ 647402 w 846995"/>
              <a:gd name="connsiteY1908" fmla="*/ 111622 h 359961"/>
              <a:gd name="connsiteX1909" fmla="*/ 647402 w 846995"/>
              <a:gd name="connsiteY1909" fmla="*/ 109389 h 359961"/>
              <a:gd name="connsiteX1910" fmla="*/ 645281 w 846995"/>
              <a:gd name="connsiteY1910" fmla="*/ 106152 h 359961"/>
              <a:gd name="connsiteX1911" fmla="*/ 645281 w 846995"/>
              <a:gd name="connsiteY1911" fmla="*/ 105036 h 359961"/>
              <a:gd name="connsiteX1912" fmla="*/ 646398 w 846995"/>
              <a:gd name="connsiteY1912" fmla="*/ 102803 h 359961"/>
              <a:gd name="connsiteX1913" fmla="*/ 644165 w 846995"/>
              <a:gd name="connsiteY1913" fmla="*/ 100571 h 359961"/>
              <a:gd name="connsiteX1914" fmla="*/ 649635 w 846995"/>
              <a:gd name="connsiteY1914" fmla="*/ 95102 h 359961"/>
              <a:gd name="connsiteX1915" fmla="*/ 651867 w 846995"/>
              <a:gd name="connsiteY1915" fmla="*/ 93985 h 359961"/>
              <a:gd name="connsiteX1916" fmla="*/ 652983 w 846995"/>
              <a:gd name="connsiteY1916" fmla="*/ 95102 h 359961"/>
              <a:gd name="connsiteX1917" fmla="*/ 655216 w 846995"/>
              <a:gd name="connsiteY1917" fmla="*/ 91753 h 359961"/>
              <a:gd name="connsiteX1918" fmla="*/ 654100 w 846995"/>
              <a:gd name="connsiteY1918" fmla="*/ 89521 h 359961"/>
              <a:gd name="connsiteX1919" fmla="*/ 656332 w 846995"/>
              <a:gd name="connsiteY1919" fmla="*/ 88404 h 359961"/>
              <a:gd name="connsiteX1920" fmla="*/ 660685 w 846995"/>
              <a:gd name="connsiteY1920" fmla="*/ 88404 h 359961"/>
              <a:gd name="connsiteX1921" fmla="*/ 664034 w 846995"/>
              <a:gd name="connsiteY1921" fmla="*/ 91753 h 359961"/>
              <a:gd name="connsiteX1922" fmla="*/ 662918 w 846995"/>
              <a:gd name="connsiteY1922" fmla="*/ 93985 h 359961"/>
              <a:gd name="connsiteX1923" fmla="*/ 662918 w 846995"/>
              <a:gd name="connsiteY1923" fmla="*/ 96218 h 359961"/>
              <a:gd name="connsiteX1924" fmla="*/ 667382 w 846995"/>
              <a:gd name="connsiteY1924" fmla="*/ 102803 h 359961"/>
              <a:gd name="connsiteX1925" fmla="*/ 668387 w 846995"/>
              <a:gd name="connsiteY1925" fmla="*/ 102803 h 359961"/>
              <a:gd name="connsiteX1926" fmla="*/ 666266 w 846995"/>
              <a:gd name="connsiteY1926" fmla="*/ 107157 h 359961"/>
              <a:gd name="connsiteX1927" fmla="*/ 666266 w 846995"/>
              <a:gd name="connsiteY1927" fmla="*/ 108273 h 359961"/>
              <a:gd name="connsiteX1928" fmla="*/ 667382 w 846995"/>
              <a:gd name="connsiteY1928" fmla="*/ 108273 h 359961"/>
              <a:gd name="connsiteX1929" fmla="*/ 667382 w 846995"/>
              <a:gd name="connsiteY1929" fmla="*/ 106152 h 359961"/>
              <a:gd name="connsiteX1930" fmla="*/ 670619 w 846995"/>
              <a:gd name="connsiteY1930" fmla="*/ 107157 h 359961"/>
              <a:gd name="connsiteX1931" fmla="*/ 668387 w 846995"/>
              <a:gd name="connsiteY1931" fmla="*/ 112738 h 359961"/>
              <a:gd name="connsiteX1932" fmla="*/ 671736 w 846995"/>
              <a:gd name="connsiteY1932" fmla="*/ 112738 h 359961"/>
              <a:gd name="connsiteX1933" fmla="*/ 671736 w 846995"/>
              <a:gd name="connsiteY1933" fmla="*/ 110505 h 359961"/>
              <a:gd name="connsiteX1934" fmla="*/ 673968 w 846995"/>
              <a:gd name="connsiteY1934" fmla="*/ 111622 h 359961"/>
              <a:gd name="connsiteX1935" fmla="*/ 675084 w 846995"/>
              <a:gd name="connsiteY1935" fmla="*/ 111622 h 359961"/>
              <a:gd name="connsiteX1936" fmla="*/ 675084 w 846995"/>
              <a:gd name="connsiteY1936" fmla="*/ 110505 h 359961"/>
              <a:gd name="connsiteX1937" fmla="*/ 672852 w 846995"/>
              <a:gd name="connsiteY1937" fmla="*/ 107157 h 359961"/>
              <a:gd name="connsiteX1938" fmla="*/ 672852 w 846995"/>
              <a:gd name="connsiteY1938" fmla="*/ 106152 h 359961"/>
              <a:gd name="connsiteX1939" fmla="*/ 686135 w 846995"/>
              <a:gd name="connsiteY1939" fmla="*/ 111622 h 359961"/>
              <a:gd name="connsiteX1940" fmla="*/ 686135 w 846995"/>
              <a:gd name="connsiteY1940" fmla="*/ 109389 h 359961"/>
              <a:gd name="connsiteX1941" fmla="*/ 693837 w 846995"/>
              <a:gd name="connsiteY1941" fmla="*/ 113854 h 359961"/>
              <a:gd name="connsiteX1942" fmla="*/ 692720 w 846995"/>
              <a:gd name="connsiteY1942" fmla="*/ 114970 h 359961"/>
              <a:gd name="connsiteX1943" fmla="*/ 694953 w 846995"/>
              <a:gd name="connsiteY1943" fmla="*/ 119323 h 359961"/>
              <a:gd name="connsiteX1944" fmla="*/ 697185 w 846995"/>
              <a:gd name="connsiteY1944" fmla="*/ 118207 h 359961"/>
              <a:gd name="connsiteX1945" fmla="*/ 700534 w 846995"/>
              <a:gd name="connsiteY1945" fmla="*/ 119323 h 359961"/>
              <a:gd name="connsiteX1946" fmla="*/ 701538 w 846995"/>
              <a:gd name="connsiteY1946" fmla="*/ 114970 h 359961"/>
              <a:gd name="connsiteX1947" fmla="*/ 702655 w 846995"/>
              <a:gd name="connsiteY1947" fmla="*/ 114970 h 359961"/>
              <a:gd name="connsiteX1948" fmla="*/ 703771 w 846995"/>
              <a:gd name="connsiteY1948" fmla="*/ 116086 h 359961"/>
              <a:gd name="connsiteX1949" fmla="*/ 710468 w 846995"/>
              <a:gd name="connsiteY1949" fmla="*/ 113854 h 359961"/>
              <a:gd name="connsiteX1950" fmla="*/ 712589 w 846995"/>
              <a:gd name="connsiteY1950" fmla="*/ 113854 h 359961"/>
              <a:gd name="connsiteX1951" fmla="*/ 713705 w 846995"/>
              <a:gd name="connsiteY1951" fmla="*/ 114970 h 359961"/>
              <a:gd name="connsiteX1952" fmla="*/ 714821 w 846995"/>
              <a:gd name="connsiteY1952" fmla="*/ 113854 h 359961"/>
              <a:gd name="connsiteX1953" fmla="*/ 726988 w 846995"/>
              <a:gd name="connsiteY1953" fmla="*/ 121556 h 359961"/>
              <a:gd name="connsiteX1954" fmla="*/ 729221 w 846995"/>
              <a:gd name="connsiteY1954" fmla="*/ 124904 h 359961"/>
              <a:gd name="connsiteX1955" fmla="*/ 706003 w 846995"/>
              <a:gd name="connsiteY1955" fmla="*/ 134839 h 359961"/>
              <a:gd name="connsiteX1956" fmla="*/ 704887 w 846995"/>
              <a:gd name="connsiteY1956" fmla="*/ 137071 h 359961"/>
              <a:gd name="connsiteX1957" fmla="*/ 710468 w 846995"/>
              <a:gd name="connsiteY1957" fmla="*/ 141424 h 359961"/>
              <a:gd name="connsiteX1958" fmla="*/ 711584 w 846995"/>
              <a:gd name="connsiteY1958" fmla="*/ 141424 h 359961"/>
              <a:gd name="connsiteX1959" fmla="*/ 711584 w 846995"/>
              <a:gd name="connsiteY1959" fmla="*/ 139304 h 359961"/>
              <a:gd name="connsiteX1960" fmla="*/ 712589 w 846995"/>
              <a:gd name="connsiteY1960" fmla="*/ 139304 h 359961"/>
              <a:gd name="connsiteX1961" fmla="*/ 720402 w 846995"/>
              <a:gd name="connsiteY1961" fmla="*/ 140308 h 359961"/>
              <a:gd name="connsiteX1962" fmla="*/ 722523 w 846995"/>
              <a:gd name="connsiteY1962" fmla="*/ 138187 h 359961"/>
              <a:gd name="connsiteX1963" fmla="*/ 724756 w 846995"/>
              <a:gd name="connsiteY1963" fmla="*/ 138187 h 359961"/>
              <a:gd name="connsiteX1964" fmla="*/ 724756 w 846995"/>
              <a:gd name="connsiteY1964" fmla="*/ 142541 h 359961"/>
              <a:gd name="connsiteX1965" fmla="*/ 722523 w 846995"/>
              <a:gd name="connsiteY1965" fmla="*/ 144773 h 359961"/>
              <a:gd name="connsiteX1966" fmla="*/ 731453 w 846995"/>
              <a:gd name="connsiteY1966" fmla="*/ 148122 h 359961"/>
              <a:gd name="connsiteX1967" fmla="*/ 731453 w 846995"/>
              <a:gd name="connsiteY1967" fmla="*/ 150354 h 359961"/>
              <a:gd name="connsiteX1968" fmla="*/ 726988 w 846995"/>
              <a:gd name="connsiteY1968" fmla="*/ 150354 h 359961"/>
              <a:gd name="connsiteX1969" fmla="*/ 728104 w 846995"/>
              <a:gd name="connsiteY1969" fmla="*/ 152475 h 359961"/>
              <a:gd name="connsiteX1970" fmla="*/ 730337 w 846995"/>
              <a:gd name="connsiteY1970" fmla="*/ 151359 h 359961"/>
              <a:gd name="connsiteX1971" fmla="*/ 731453 w 846995"/>
              <a:gd name="connsiteY1971" fmla="*/ 151359 h 359961"/>
              <a:gd name="connsiteX1972" fmla="*/ 731453 w 846995"/>
              <a:gd name="connsiteY1972" fmla="*/ 152475 h 359961"/>
              <a:gd name="connsiteX1973" fmla="*/ 729221 w 846995"/>
              <a:gd name="connsiteY1973" fmla="*/ 154707 h 359961"/>
              <a:gd name="connsiteX1974" fmla="*/ 728104 w 846995"/>
              <a:gd name="connsiteY1974" fmla="*/ 153591 h 359961"/>
              <a:gd name="connsiteX1975" fmla="*/ 729221 w 846995"/>
              <a:gd name="connsiteY1975" fmla="*/ 155824 h 359961"/>
              <a:gd name="connsiteX1976" fmla="*/ 729221 w 846995"/>
              <a:gd name="connsiteY1976" fmla="*/ 158056 h 359961"/>
              <a:gd name="connsiteX1977" fmla="*/ 726988 w 846995"/>
              <a:gd name="connsiteY1977" fmla="*/ 158056 h 359961"/>
              <a:gd name="connsiteX1978" fmla="*/ 728104 w 846995"/>
              <a:gd name="connsiteY1978" fmla="*/ 155824 h 359961"/>
              <a:gd name="connsiteX1979" fmla="*/ 724756 w 846995"/>
              <a:gd name="connsiteY1979" fmla="*/ 155824 h 359961"/>
              <a:gd name="connsiteX1980" fmla="*/ 724756 w 846995"/>
              <a:gd name="connsiteY1980" fmla="*/ 158056 h 359961"/>
              <a:gd name="connsiteX1981" fmla="*/ 723639 w 846995"/>
              <a:gd name="connsiteY1981" fmla="*/ 158056 h 359961"/>
              <a:gd name="connsiteX1982" fmla="*/ 718170 w 846995"/>
              <a:gd name="connsiteY1982" fmla="*/ 153591 h 359961"/>
              <a:gd name="connsiteX1983" fmla="*/ 715938 w 846995"/>
              <a:gd name="connsiteY1983" fmla="*/ 156940 h 359961"/>
              <a:gd name="connsiteX1984" fmla="*/ 715938 w 846995"/>
              <a:gd name="connsiteY1984" fmla="*/ 158056 h 359961"/>
              <a:gd name="connsiteX1985" fmla="*/ 720402 w 846995"/>
              <a:gd name="connsiteY1985" fmla="*/ 160288 h 359961"/>
              <a:gd name="connsiteX1986" fmla="*/ 719286 w 846995"/>
              <a:gd name="connsiteY1986" fmla="*/ 163525 h 359961"/>
              <a:gd name="connsiteX1987" fmla="*/ 720402 w 846995"/>
              <a:gd name="connsiteY1987" fmla="*/ 164642 h 359961"/>
              <a:gd name="connsiteX1988" fmla="*/ 719286 w 846995"/>
              <a:gd name="connsiteY1988" fmla="*/ 164642 h 359961"/>
              <a:gd name="connsiteX1989" fmla="*/ 714821 w 846995"/>
              <a:gd name="connsiteY1989" fmla="*/ 161405 h 359961"/>
              <a:gd name="connsiteX1990" fmla="*/ 710468 w 846995"/>
              <a:gd name="connsiteY1990" fmla="*/ 169106 h 359961"/>
              <a:gd name="connsiteX1991" fmla="*/ 712589 w 846995"/>
              <a:gd name="connsiteY1991" fmla="*/ 169106 h 359961"/>
              <a:gd name="connsiteX1992" fmla="*/ 711584 w 846995"/>
              <a:gd name="connsiteY1992" fmla="*/ 171339 h 359961"/>
              <a:gd name="connsiteX1993" fmla="*/ 710468 w 846995"/>
              <a:gd name="connsiteY1993" fmla="*/ 170223 h 359961"/>
              <a:gd name="connsiteX1994" fmla="*/ 699418 w 846995"/>
              <a:gd name="connsiteY1994" fmla="*/ 174576 h 359961"/>
              <a:gd name="connsiteX1995" fmla="*/ 697185 w 846995"/>
              <a:gd name="connsiteY1995" fmla="*/ 173460 h 359961"/>
              <a:gd name="connsiteX1996" fmla="*/ 696069 w 846995"/>
              <a:gd name="connsiteY1996" fmla="*/ 173460 h 359961"/>
              <a:gd name="connsiteX1997" fmla="*/ 694953 w 846995"/>
              <a:gd name="connsiteY1997" fmla="*/ 174576 h 359961"/>
              <a:gd name="connsiteX1998" fmla="*/ 692720 w 846995"/>
              <a:gd name="connsiteY1998" fmla="*/ 173460 h 359961"/>
              <a:gd name="connsiteX1999" fmla="*/ 690488 w 846995"/>
              <a:gd name="connsiteY1999" fmla="*/ 173460 h 359961"/>
              <a:gd name="connsiteX2000" fmla="*/ 688367 w 846995"/>
              <a:gd name="connsiteY2000" fmla="*/ 176808 h 359961"/>
              <a:gd name="connsiteX2001" fmla="*/ 685019 w 846995"/>
              <a:gd name="connsiteY2001" fmla="*/ 170223 h 359961"/>
              <a:gd name="connsiteX2002" fmla="*/ 683902 w 846995"/>
              <a:gd name="connsiteY2002" fmla="*/ 171339 h 359961"/>
              <a:gd name="connsiteX2003" fmla="*/ 681670 w 846995"/>
              <a:gd name="connsiteY2003" fmla="*/ 170223 h 359961"/>
              <a:gd name="connsiteX2004" fmla="*/ 680554 w 846995"/>
              <a:gd name="connsiteY2004" fmla="*/ 171339 h 359961"/>
              <a:gd name="connsiteX2005" fmla="*/ 668387 w 846995"/>
              <a:gd name="connsiteY2005" fmla="*/ 164642 h 359961"/>
              <a:gd name="connsiteX2006" fmla="*/ 668387 w 846995"/>
              <a:gd name="connsiteY2006" fmla="*/ 165758 h 359961"/>
              <a:gd name="connsiteX2007" fmla="*/ 665150 w 846995"/>
              <a:gd name="connsiteY2007" fmla="*/ 164642 h 359961"/>
              <a:gd name="connsiteX2008" fmla="*/ 661801 w 846995"/>
              <a:gd name="connsiteY2008" fmla="*/ 165758 h 359961"/>
              <a:gd name="connsiteX2009" fmla="*/ 661801 w 846995"/>
              <a:gd name="connsiteY2009" fmla="*/ 159172 h 359961"/>
              <a:gd name="connsiteX2010" fmla="*/ 660685 w 846995"/>
              <a:gd name="connsiteY2010" fmla="*/ 159172 h 359961"/>
              <a:gd name="connsiteX2011" fmla="*/ 657337 w 846995"/>
              <a:gd name="connsiteY2011" fmla="*/ 161405 h 359961"/>
              <a:gd name="connsiteX2012" fmla="*/ 656332 w 846995"/>
              <a:gd name="connsiteY2012" fmla="*/ 161405 h 359961"/>
              <a:gd name="connsiteX2013" fmla="*/ 656332 w 846995"/>
              <a:gd name="connsiteY2013" fmla="*/ 160288 h 359961"/>
              <a:gd name="connsiteX2014" fmla="*/ 657337 w 846995"/>
              <a:gd name="connsiteY2014" fmla="*/ 158056 h 359961"/>
              <a:gd name="connsiteX2015" fmla="*/ 648518 w 846995"/>
              <a:gd name="connsiteY2015" fmla="*/ 152475 h 359961"/>
              <a:gd name="connsiteX2016" fmla="*/ 640817 w 846995"/>
              <a:gd name="connsiteY2016" fmla="*/ 159172 h 359961"/>
              <a:gd name="connsiteX2017" fmla="*/ 638584 w 846995"/>
              <a:gd name="connsiteY2017" fmla="*/ 159172 h 359961"/>
              <a:gd name="connsiteX2018" fmla="*/ 637468 w 846995"/>
              <a:gd name="connsiteY2018" fmla="*/ 154707 h 359961"/>
              <a:gd name="connsiteX2019" fmla="*/ 635347 w 846995"/>
              <a:gd name="connsiteY2019" fmla="*/ 154707 h 359961"/>
              <a:gd name="connsiteX2020" fmla="*/ 635347 w 846995"/>
              <a:gd name="connsiteY2020" fmla="*/ 158056 h 359961"/>
              <a:gd name="connsiteX2021" fmla="*/ 633115 w 846995"/>
              <a:gd name="connsiteY2021" fmla="*/ 158056 h 359961"/>
              <a:gd name="connsiteX2022" fmla="*/ 630882 w 846995"/>
              <a:gd name="connsiteY2022" fmla="*/ 155824 h 359961"/>
              <a:gd name="connsiteX2023" fmla="*/ 630882 w 846995"/>
              <a:gd name="connsiteY2023" fmla="*/ 153591 h 359961"/>
              <a:gd name="connsiteX2024" fmla="*/ 633115 w 846995"/>
              <a:gd name="connsiteY2024" fmla="*/ 153591 h 359961"/>
              <a:gd name="connsiteX2025" fmla="*/ 630882 w 846995"/>
              <a:gd name="connsiteY2025" fmla="*/ 151359 h 359961"/>
              <a:gd name="connsiteX2026" fmla="*/ 625301 w 846995"/>
              <a:gd name="connsiteY2026" fmla="*/ 152475 h 359961"/>
              <a:gd name="connsiteX2027" fmla="*/ 625301 w 846995"/>
              <a:gd name="connsiteY2027" fmla="*/ 149238 h 359961"/>
              <a:gd name="connsiteX2028" fmla="*/ 623180 w 846995"/>
              <a:gd name="connsiteY2028" fmla="*/ 149238 h 359961"/>
              <a:gd name="connsiteX2029" fmla="*/ 622064 w 846995"/>
              <a:gd name="connsiteY2029" fmla="*/ 151359 h 359961"/>
              <a:gd name="connsiteX2030" fmla="*/ 618716 w 846995"/>
              <a:gd name="connsiteY2030" fmla="*/ 150354 h 359961"/>
              <a:gd name="connsiteX2031" fmla="*/ 617599 w 846995"/>
              <a:gd name="connsiteY2031" fmla="*/ 151359 h 359961"/>
              <a:gd name="connsiteX2032" fmla="*/ 617599 w 846995"/>
              <a:gd name="connsiteY2032" fmla="*/ 149238 h 359961"/>
              <a:gd name="connsiteX2033" fmla="*/ 613246 w 846995"/>
              <a:gd name="connsiteY2033" fmla="*/ 151359 h 359961"/>
              <a:gd name="connsiteX2034" fmla="*/ 611014 w 846995"/>
              <a:gd name="connsiteY2034" fmla="*/ 150354 h 359961"/>
              <a:gd name="connsiteX2035" fmla="*/ 607665 w 846995"/>
              <a:gd name="connsiteY2035" fmla="*/ 151359 h 359961"/>
              <a:gd name="connsiteX2036" fmla="*/ 605433 w 846995"/>
              <a:gd name="connsiteY2036" fmla="*/ 149238 h 359961"/>
              <a:gd name="connsiteX2037" fmla="*/ 601079 w 846995"/>
              <a:gd name="connsiteY2037" fmla="*/ 152475 h 359961"/>
              <a:gd name="connsiteX2038" fmla="*/ 594382 w 846995"/>
              <a:gd name="connsiteY2038" fmla="*/ 152475 h 359961"/>
              <a:gd name="connsiteX2039" fmla="*/ 592150 w 846995"/>
              <a:gd name="connsiteY2039" fmla="*/ 149238 h 359961"/>
              <a:gd name="connsiteX2040" fmla="*/ 583332 w 846995"/>
              <a:gd name="connsiteY2040" fmla="*/ 155824 h 359961"/>
              <a:gd name="connsiteX2041" fmla="*/ 583332 w 846995"/>
              <a:gd name="connsiteY2041" fmla="*/ 153591 h 359961"/>
              <a:gd name="connsiteX2042" fmla="*/ 581211 w 846995"/>
              <a:gd name="connsiteY2042" fmla="*/ 155824 h 359961"/>
              <a:gd name="connsiteX2043" fmla="*/ 583332 w 846995"/>
              <a:gd name="connsiteY2043" fmla="*/ 155824 h 359961"/>
              <a:gd name="connsiteX2044" fmla="*/ 583332 w 846995"/>
              <a:gd name="connsiteY2044" fmla="*/ 158056 h 359961"/>
              <a:gd name="connsiteX2045" fmla="*/ 580095 w 846995"/>
              <a:gd name="connsiteY2045" fmla="*/ 160288 h 359961"/>
              <a:gd name="connsiteX2046" fmla="*/ 586680 w 846995"/>
              <a:gd name="connsiteY2046" fmla="*/ 163525 h 359961"/>
              <a:gd name="connsiteX2047" fmla="*/ 585564 w 846995"/>
              <a:gd name="connsiteY2047" fmla="*/ 165758 h 359961"/>
              <a:gd name="connsiteX2048" fmla="*/ 585564 w 846995"/>
              <a:gd name="connsiteY2048" fmla="*/ 166874 h 359961"/>
              <a:gd name="connsiteX2049" fmla="*/ 587797 w 846995"/>
              <a:gd name="connsiteY2049" fmla="*/ 166874 h 359961"/>
              <a:gd name="connsiteX2050" fmla="*/ 583332 w 846995"/>
              <a:gd name="connsiteY2050" fmla="*/ 173460 h 359961"/>
              <a:gd name="connsiteX2051" fmla="*/ 585564 w 846995"/>
              <a:gd name="connsiteY2051" fmla="*/ 175692 h 359961"/>
              <a:gd name="connsiteX2052" fmla="*/ 586680 w 846995"/>
              <a:gd name="connsiteY2052" fmla="*/ 174576 h 359961"/>
              <a:gd name="connsiteX2053" fmla="*/ 587797 w 846995"/>
              <a:gd name="connsiteY2053" fmla="*/ 175692 h 359961"/>
              <a:gd name="connsiteX2054" fmla="*/ 588913 w 846995"/>
              <a:gd name="connsiteY2054" fmla="*/ 174576 h 359961"/>
              <a:gd name="connsiteX2055" fmla="*/ 590029 w 846995"/>
              <a:gd name="connsiteY2055" fmla="*/ 175692 h 359961"/>
              <a:gd name="connsiteX2056" fmla="*/ 592150 w 846995"/>
              <a:gd name="connsiteY2056" fmla="*/ 173460 h 359961"/>
              <a:gd name="connsiteX2057" fmla="*/ 595498 w 846995"/>
              <a:gd name="connsiteY2057" fmla="*/ 175692 h 359961"/>
              <a:gd name="connsiteX2058" fmla="*/ 598847 w 846995"/>
              <a:gd name="connsiteY2058" fmla="*/ 173460 h 359961"/>
              <a:gd name="connsiteX2059" fmla="*/ 601079 w 846995"/>
              <a:gd name="connsiteY2059" fmla="*/ 175692 h 359961"/>
              <a:gd name="connsiteX2060" fmla="*/ 599963 w 846995"/>
              <a:gd name="connsiteY2060" fmla="*/ 173460 h 359961"/>
              <a:gd name="connsiteX2061" fmla="*/ 599963 w 846995"/>
              <a:gd name="connsiteY2061" fmla="*/ 172343 h 359961"/>
              <a:gd name="connsiteX2062" fmla="*/ 601079 w 846995"/>
              <a:gd name="connsiteY2062" fmla="*/ 172343 h 359961"/>
              <a:gd name="connsiteX2063" fmla="*/ 607665 w 846995"/>
              <a:gd name="connsiteY2063" fmla="*/ 176808 h 359961"/>
              <a:gd name="connsiteX2064" fmla="*/ 608781 w 846995"/>
              <a:gd name="connsiteY2064" fmla="*/ 176808 h 359961"/>
              <a:gd name="connsiteX2065" fmla="*/ 611014 w 846995"/>
              <a:gd name="connsiteY2065" fmla="*/ 174576 h 359961"/>
              <a:gd name="connsiteX2066" fmla="*/ 606549 w 846995"/>
              <a:gd name="connsiteY2066" fmla="*/ 171339 h 359961"/>
              <a:gd name="connsiteX2067" fmla="*/ 604317 w 846995"/>
              <a:gd name="connsiteY2067" fmla="*/ 172343 h 359961"/>
              <a:gd name="connsiteX2068" fmla="*/ 604317 w 846995"/>
              <a:gd name="connsiteY2068" fmla="*/ 171339 h 359961"/>
              <a:gd name="connsiteX2069" fmla="*/ 608781 w 846995"/>
              <a:gd name="connsiteY2069" fmla="*/ 165758 h 359961"/>
              <a:gd name="connsiteX2070" fmla="*/ 609898 w 846995"/>
              <a:gd name="connsiteY2070" fmla="*/ 167990 h 359961"/>
              <a:gd name="connsiteX2071" fmla="*/ 607665 w 846995"/>
              <a:gd name="connsiteY2071" fmla="*/ 170223 h 359961"/>
              <a:gd name="connsiteX2072" fmla="*/ 609898 w 846995"/>
              <a:gd name="connsiteY2072" fmla="*/ 171339 h 359961"/>
              <a:gd name="connsiteX2073" fmla="*/ 612130 w 846995"/>
              <a:gd name="connsiteY2073" fmla="*/ 171339 h 359961"/>
              <a:gd name="connsiteX2074" fmla="*/ 613246 w 846995"/>
              <a:gd name="connsiteY2074" fmla="*/ 165758 h 359961"/>
              <a:gd name="connsiteX2075" fmla="*/ 615367 w 846995"/>
              <a:gd name="connsiteY2075" fmla="*/ 165758 h 359961"/>
              <a:gd name="connsiteX2076" fmla="*/ 615367 w 846995"/>
              <a:gd name="connsiteY2076" fmla="*/ 166874 h 359961"/>
              <a:gd name="connsiteX2077" fmla="*/ 614251 w 846995"/>
              <a:gd name="connsiteY2077" fmla="*/ 172343 h 359961"/>
              <a:gd name="connsiteX2078" fmla="*/ 620948 w 846995"/>
              <a:gd name="connsiteY2078" fmla="*/ 164642 h 359961"/>
              <a:gd name="connsiteX2079" fmla="*/ 624297 w 846995"/>
              <a:gd name="connsiteY2079" fmla="*/ 166874 h 359961"/>
              <a:gd name="connsiteX2080" fmla="*/ 623180 w 846995"/>
              <a:gd name="connsiteY2080" fmla="*/ 170223 h 359961"/>
              <a:gd name="connsiteX2081" fmla="*/ 625301 w 846995"/>
              <a:gd name="connsiteY2081" fmla="*/ 171339 h 359961"/>
              <a:gd name="connsiteX2082" fmla="*/ 629766 w 846995"/>
              <a:gd name="connsiteY2082" fmla="*/ 170223 h 359961"/>
              <a:gd name="connsiteX2083" fmla="*/ 635347 w 846995"/>
              <a:gd name="connsiteY2083" fmla="*/ 175692 h 359961"/>
              <a:gd name="connsiteX2084" fmla="*/ 639700 w 846995"/>
              <a:gd name="connsiteY2084" fmla="*/ 177924 h 359961"/>
              <a:gd name="connsiteX2085" fmla="*/ 639700 w 846995"/>
              <a:gd name="connsiteY2085" fmla="*/ 180157 h 359961"/>
              <a:gd name="connsiteX2086" fmla="*/ 637468 w 846995"/>
              <a:gd name="connsiteY2086" fmla="*/ 179041 h 359961"/>
              <a:gd name="connsiteX2087" fmla="*/ 637468 w 846995"/>
              <a:gd name="connsiteY2087" fmla="*/ 182389 h 359961"/>
              <a:gd name="connsiteX2088" fmla="*/ 638584 w 846995"/>
              <a:gd name="connsiteY2088" fmla="*/ 184510 h 359961"/>
              <a:gd name="connsiteX2089" fmla="*/ 636352 w 846995"/>
              <a:gd name="connsiteY2089" fmla="*/ 184510 h 359961"/>
              <a:gd name="connsiteX2090" fmla="*/ 637468 w 846995"/>
              <a:gd name="connsiteY2090" fmla="*/ 186743 h 359961"/>
              <a:gd name="connsiteX2091" fmla="*/ 635347 w 846995"/>
              <a:gd name="connsiteY2091" fmla="*/ 188975 h 359961"/>
              <a:gd name="connsiteX2092" fmla="*/ 635347 w 846995"/>
              <a:gd name="connsiteY2092" fmla="*/ 190091 h 359961"/>
              <a:gd name="connsiteX2093" fmla="*/ 639700 w 846995"/>
              <a:gd name="connsiteY2093" fmla="*/ 193440 h 359961"/>
              <a:gd name="connsiteX2094" fmla="*/ 639700 w 846995"/>
              <a:gd name="connsiteY2094" fmla="*/ 190091 h 359961"/>
              <a:gd name="connsiteX2095" fmla="*/ 643049 w 846995"/>
              <a:gd name="connsiteY2095" fmla="*/ 194444 h 359961"/>
              <a:gd name="connsiteX2096" fmla="*/ 644165 w 846995"/>
              <a:gd name="connsiteY2096" fmla="*/ 194444 h 359961"/>
              <a:gd name="connsiteX2097" fmla="*/ 644165 w 846995"/>
              <a:gd name="connsiteY2097" fmla="*/ 191207 h 359961"/>
              <a:gd name="connsiteX2098" fmla="*/ 646398 w 846995"/>
              <a:gd name="connsiteY2098" fmla="*/ 191207 h 359961"/>
              <a:gd name="connsiteX2099" fmla="*/ 649635 w 846995"/>
              <a:gd name="connsiteY2099" fmla="*/ 193440 h 359961"/>
              <a:gd name="connsiteX2100" fmla="*/ 648518 w 846995"/>
              <a:gd name="connsiteY2100" fmla="*/ 195561 h 359961"/>
              <a:gd name="connsiteX2101" fmla="*/ 648518 w 846995"/>
              <a:gd name="connsiteY2101" fmla="*/ 196677 h 359961"/>
              <a:gd name="connsiteX2102" fmla="*/ 649635 w 846995"/>
              <a:gd name="connsiteY2102" fmla="*/ 196677 h 359961"/>
              <a:gd name="connsiteX2103" fmla="*/ 651867 w 846995"/>
              <a:gd name="connsiteY2103" fmla="*/ 195561 h 359961"/>
              <a:gd name="connsiteX2104" fmla="*/ 652983 w 846995"/>
              <a:gd name="connsiteY2104" fmla="*/ 196677 h 359961"/>
              <a:gd name="connsiteX2105" fmla="*/ 652983 w 846995"/>
              <a:gd name="connsiteY2105" fmla="*/ 195561 h 359961"/>
              <a:gd name="connsiteX2106" fmla="*/ 651867 w 846995"/>
              <a:gd name="connsiteY2106" fmla="*/ 193440 h 359961"/>
              <a:gd name="connsiteX2107" fmla="*/ 654100 w 846995"/>
              <a:gd name="connsiteY2107" fmla="*/ 191207 h 359961"/>
              <a:gd name="connsiteX2108" fmla="*/ 656332 w 846995"/>
              <a:gd name="connsiteY2108" fmla="*/ 191207 h 359961"/>
              <a:gd name="connsiteX2109" fmla="*/ 668387 w 846995"/>
              <a:gd name="connsiteY2109" fmla="*/ 195561 h 359961"/>
              <a:gd name="connsiteX2110" fmla="*/ 670619 w 846995"/>
              <a:gd name="connsiteY2110" fmla="*/ 191207 h 359961"/>
              <a:gd name="connsiteX2111" fmla="*/ 677317 w 846995"/>
              <a:gd name="connsiteY2111" fmla="*/ 193440 h 359961"/>
              <a:gd name="connsiteX2112" fmla="*/ 678433 w 846995"/>
              <a:gd name="connsiteY2112" fmla="*/ 191207 h 359961"/>
              <a:gd name="connsiteX2113" fmla="*/ 680554 w 846995"/>
              <a:gd name="connsiteY2113" fmla="*/ 192324 h 359961"/>
              <a:gd name="connsiteX2114" fmla="*/ 681670 w 846995"/>
              <a:gd name="connsiteY2114" fmla="*/ 192324 h 359961"/>
              <a:gd name="connsiteX2115" fmla="*/ 683902 w 846995"/>
              <a:gd name="connsiteY2115" fmla="*/ 191207 h 359961"/>
              <a:gd name="connsiteX2116" fmla="*/ 688367 w 846995"/>
              <a:gd name="connsiteY2116" fmla="*/ 195561 h 359961"/>
              <a:gd name="connsiteX2117" fmla="*/ 687251 w 846995"/>
              <a:gd name="connsiteY2117" fmla="*/ 193440 h 359961"/>
              <a:gd name="connsiteX2118" fmla="*/ 687251 w 846995"/>
              <a:gd name="connsiteY2118" fmla="*/ 192324 h 359961"/>
              <a:gd name="connsiteX2119" fmla="*/ 689483 w 846995"/>
              <a:gd name="connsiteY2119" fmla="*/ 192324 h 359961"/>
              <a:gd name="connsiteX2120" fmla="*/ 689483 w 846995"/>
              <a:gd name="connsiteY2120" fmla="*/ 196677 h 359961"/>
              <a:gd name="connsiteX2121" fmla="*/ 687251 w 846995"/>
              <a:gd name="connsiteY2121" fmla="*/ 198909 h 359961"/>
              <a:gd name="connsiteX2122" fmla="*/ 687251 w 846995"/>
              <a:gd name="connsiteY2122" fmla="*/ 200025 h 359961"/>
              <a:gd name="connsiteX2123" fmla="*/ 690488 w 846995"/>
              <a:gd name="connsiteY2123" fmla="*/ 202258 h 359961"/>
              <a:gd name="connsiteX2124" fmla="*/ 690488 w 846995"/>
              <a:gd name="connsiteY2124" fmla="*/ 203374 h 359961"/>
              <a:gd name="connsiteX2125" fmla="*/ 687251 w 846995"/>
              <a:gd name="connsiteY2125" fmla="*/ 203374 h 359961"/>
              <a:gd name="connsiteX2126" fmla="*/ 687251 w 846995"/>
              <a:gd name="connsiteY2126" fmla="*/ 207727 h 359961"/>
              <a:gd name="connsiteX2127" fmla="*/ 693837 w 846995"/>
              <a:gd name="connsiteY2127" fmla="*/ 201142 h 359961"/>
              <a:gd name="connsiteX2128" fmla="*/ 697185 w 846995"/>
              <a:gd name="connsiteY2128" fmla="*/ 202258 h 359961"/>
              <a:gd name="connsiteX2129" fmla="*/ 699418 w 846995"/>
              <a:gd name="connsiteY2129" fmla="*/ 200025 h 359961"/>
              <a:gd name="connsiteX2130" fmla="*/ 701538 w 846995"/>
              <a:gd name="connsiteY2130" fmla="*/ 205495 h 359961"/>
              <a:gd name="connsiteX2131" fmla="*/ 709352 w 846995"/>
              <a:gd name="connsiteY2131" fmla="*/ 204490 h 359961"/>
              <a:gd name="connsiteX2132" fmla="*/ 711584 w 846995"/>
              <a:gd name="connsiteY2132" fmla="*/ 208844 h 359961"/>
              <a:gd name="connsiteX2133" fmla="*/ 702655 w 846995"/>
              <a:gd name="connsiteY2133" fmla="*/ 212192 h 359961"/>
              <a:gd name="connsiteX2134" fmla="*/ 699418 w 846995"/>
              <a:gd name="connsiteY2134" fmla="*/ 212192 h 359961"/>
              <a:gd name="connsiteX2135" fmla="*/ 701538 w 846995"/>
              <a:gd name="connsiteY2135" fmla="*/ 217662 h 359961"/>
              <a:gd name="connsiteX2136" fmla="*/ 700534 w 846995"/>
              <a:gd name="connsiteY2136" fmla="*/ 218778 h 359961"/>
              <a:gd name="connsiteX2137" fmla="*/ 702655 w 846995"/>
              <a:gd name="connsiteY2137" fmla="*/ 218778 h 359961"/>
              <a:gd name="connsiteX2138" fmla="*/ 704887 w 846995"/>
              <a:gd name="connsiteY2138" fmla="*/ 217662 h 359961"/>
              <a:gd name="connsiteX2139" fmla="*/ 706003 w 846995"/>
              <a:gd name="connsiteY2139" fmla="*/ 219894 h 359961"/>
              <a:gd name="connsiteX2140" fmla="*/ 703771 w 846995"/>
              <a:gd name="connsiteY2140" fmla="*/ 222126 h 359961"/>
              <a:gd name="connsiteX2141" fmla="*/ 701538 w 846995"/>
              <a:gd name="connsiteY2141" fmla="*/ 221010 h 359961"/>
              <a:gd name="connsiteX2142" fmla="*/ 700534 w 846995"/>
              <a:gd name="connsiteY2142" fmla="*/ 221010 h 359961"/>
              <a:gd name="connsiteX2143" fmla="*/ 694953 w 846995"/>
              <a:gd name="connsiteY2143" fmla="*/ 222126 h 359961"/>
              <a:gd name="connsiteX2144" fmla="*/ 696069 w 846995"/>
              <a:gd name="connsiteY2144" fmla="*/ 224359 h 359961"/>
              <a:gd name="connsiteX2145" fmla="*/ 696069 w 846995"/>
              <a:gd name="connsiteY2145" fmla="*/ 225475 h 359961"/>
              <a:gd name="connsiteX2146" fmla="*/ 692720 w 846995"/>
              <a:gd name="connsiteY2146" fmla="*/ 229828 h 359961"/>
              <a:gd name="connsiteX2147" fmla="*/ 687251 w 846995"/>
              <a:gd name="connsiteY2147" fmla="*/ 234293 h 359961"/>
              <a:gd name="connsiteX2148" fmla="*/ 687251 w 846995"/>
              <a:gd name="connsiteY2148" fmla="*/ 232061 h 359961"/>
              <a:gd name="connsiteX2149" fmla="*/ 681670 w 846995"/>
              <a:gd name="connsiteY2149" fmla="*/ 237530 h 359961"/>
              <a:gd name="connsiteX2150" fmla="*/ 683902 w 846995"/>
              <a:gd name="connsiteY2150" fmla="*/ 238646 h 359961"/>
              <a:gd name="connsiteX2151" fmla="*/ 686135 w 846995"/>
              <a:gd name="connsiteY2151" fmla="*/ 235409 h 359961"/>
              <a:gd name="connsiteX2152" fmla="*/ 687251 w 846995"/>
              <a:gd name="connsiteY2152" fmla="*/ 235409 h 359961"/>
              <a:gd name="connsiteX2153" fmla="*/ 690488 w 846995"/>
              <a:gd name="connsiteY2153" fmla="*/ 243111 h 359961"/>
              <a:gd name="connsiteX2154" fmla="*/ 692720 w 846995"/>
              <a:gd name="connsiteY2154" fmla="*/ 241995 h 359961"/>
              <a:gd name="connsiteX2155" fmla="*/ 693837 w 846995"/>
              <a:gd name="connsiteY2155" fmla="*/ 244227 h 359961"/>
              <a:gd name="connsiteX2156" fmla="*/ 699418 w 846995"/>
              <a:gd name="connsiteY2156" fmla="*/ 239763 h 359961"/>
              <a:gd name="connsiteX2157" fmla="*/ 704887 w 846995"/>
              <a:gd name="connsiteY2157" fmla="*/ 245344 h 359961"/>
              <a:gd name="connsiteX2158" fmla="*/ 706003 w 846995"/>
              <a:gd name="connsiteY2158" fmla="*/ 245344 h 359961"/>
              <a:gd name="connsiteX2159" fmla="*/ 708236 w 846995"/>
              <a:gd name="connsiteY2159" fmla="*/ 244227 h 359961"/>
              <a:gd name="connsiteX2160" fmla="*/ 709352 w 846995"/>
              <a:gd name="connsiteY2160" fmla="*/ 246460 h 359961"/>
              <a:gd name="connsiteX2161" fmla="*/ 712589 w 846995"/>
              <a:gd name="connsiteY2161" fmla="*/ 245344 h 359961"/>
              <a:gd name="connsiteX2162" fmla="*/ 719286 w 846995"/>
              <a:gd name="connsiteY2162" fmla="*/ 250813 h 359961"/>
              <a:gd name="connsiteX2163" fmla="*/ 725872 w 846995"/>
              <a:gd name="connsiteY2163" fmla="*/ 246460 h 359961"/>
              <a:gd name="connsiteX2164" fmla="*/ 734690 w 846995"/>
              <a:gd name="connsiteY2164" fmla="*/ 250813 h 359961"/>
              <a:gd name="connsiteX2165" fmla="*/ 738039 w 846995"/>
              <a:gd name="connsiteY2165" fmla="*/ 257510 h 359961"/>
              <a:gd name="connsiteX2166" fmla="*/ 729221 w 846995"/>
              <a:gd name="connsiteY2166" fmla="*/ 260747 h 359961"/>
              <a:gd name="connsiteX2167" fmla="*/ 725872 w 846995"/>
              <a:gd name="connsiteY2167" fmla="*/ 260747 h 359961"/>
              <a:gd name="connsiteX2168" fmla="*/ 725872 w 846995"/>
              <a:gd name="connsiteY2168" fmla="*/ 257510 h 359961"/>
              <a:gd name="connsiteX2169" fmla="*/ 724756 w 846995"/>
              <a:gd name="connsiteY2169" fmla="*/ 258627 h 359961"/>
              <a:gd name="connsiteX2170" fmla="*/ 721519 w 846995"/>
              <a:gd name="connsiteY2170" fmla="*/ 257510 h 359961"/>
              <a:gd name="connsiteX2171" fmla="*/ 721519 w 846995"/>
              <a:gd name="connsiteY2171" fmla="*/ 255278 h 359961"/>
              <a:gd name="connsiteX2172" fmla="*/ 722523 w 846995"/>
              <a:gd name="connsiteY2172" fmla="*/ 253045 h 359961"/>
              <a:gd name="connsiteX2173" fmla="*/ 720402 w 846995"/>
              <a:gd name="connsiteY2173" fmla="*/ 251929 h 359961"/>
              <a:gd name="connsiteX2174" fmla="*/ 709352 w 846995"/>
              <a:gd name="connsiteY2174" fmla="*/ 256394 h 359961"/>
              <a:gd name="connsiteX2175" fmla="*/ 703771 w 846995"/>
              <a:gd name="connsiteY2175" fmla="*/ 254162 h 359961"/>
              <a:gd name="connsiteX2176" fmla="*/ 701538 w 846995"/>
              <a:gd name="connsiteY2176" fmla="*/ 256394 h 359961"/>
              <a:gd name="connsiteX2177" fmla="*/ 700534 w 846995"/>
              <a:gd name="connsiteY2177" fmla="*/ 256394 h 359961"/>
              <a:gd name="connsiteX2178" fmla="*/ 700534 w 846995"/>
              <a:gd name="connsiteY2178" fmla="*/ 255278 h 359961"/>
              <a:gd name="connsiteX2179" fmla="*/ 701538 w 846995"/>
              <a:gd name="connsiteY2179" fmla="*/ 253045 h 359961"/>
              <a:gd name="connsiteX2180" fmla="*/ 700534 w 846995"/>
              <a:gd name="connsiteY2180" fmla="*/ 253045 h 359961"/>
              <a:gd name="connsiteX2181" fmla="*/ 697185 w 846995"/>
              <a:gd name="connsiteY2181" fmla="*/ 258627 h 359961"/>
              <a:gd name="connsiteX2182" fmla="*/ 691604 w 846995"/>
              <a:gd name="connsiteY2182" fmla="*/ 257510 h 359961"/>
              <a:gd name="connsiteX2183" fmla="*/ 690488 w 846995"/>
              <a:gd name="connsiteY2183" fmla="*/ 259631 h 359961"/>
              <a:gd name="connsiteX2184" fmla="*/ 690488 w 846995"/>
              <a:gd name="connsiteY2184" fmla="*/ 260747 h 359961"/>
              <a:gd name="connsiteX2185" fmla="*/ 692720 w 846995"/>
              <a:gd name="connsiteY2185" fmla="*/ 259631 h 359961"/>
              <a:gd name="connsiteX2186" fmla="*/ 694953 w 846995"/>
              <a:gd name="connsiteY2186" fmla="*/ 261864 h 359961"/>
              <a:gd name="connsiteX2187" fmla="*/ 690488 w 846995"/>
              <a:gd name="connsiteY2187" fmla="*/ 265212 h 359961"/>
              <a:gd name="connsiteX2188" fmla="*/ 690488 w 846995"/>
              <a:gd name="connsiteY2188" fmla="*/ 267445 h 359961"/>
              <a:gd name="connsiteX2189" fmla="*/ 694953 w 846995"/>
              <a:gd name="connsiteY2189" fmla="*/ 270682 h 359961"/>
              <a:gd name="connsiteX2190" fmla="*/ 694953 w 846995"/>
              <a:gd name="connsiteY2190" fmla="*/ 271798 h 359961"/>
              <a:gd name="connsiteX2191" fmla="*/ 692720 w 846995"/>
              <a:gd name="connsiteY2191" fmla="*/ 270682 h 359961"/>
              <a:gd name="connsiteX2192" fmla="*/ 694953 w 846995"/>
              <a:gd name="connsiteY2192" fmla="*/ 277379 h 359961"/>
              <a:gd name="connsiteX2193" fmla="*/ 693837 w 846995"/>
              <a:gd name="connsiteY2193" fmla="*/ 279611 h 359961"/>
              <a:gd name="connsiteX2194" fmla="*/ 694953 w 846995"/>
              <a:gd name="connsiteY2194" fmla="*/ 283965 h 359961"/>
              <a:gd name="connsiteX2195" fmla="*/ 692720 w 846995"/>
              <a:gd name="connsiteY2195" fmla="*/ 283965 h 359961"/>
              <a:gd name="connsiteX2196" fmla="*/ 692720 w 846995"/>
              <a:gd name="connsiteY2196" fmla="*/ 281732 h 359961"/>
              <a:gd name="connsiteX2197" fmla="*/ 691604 w 846995"/>
              <a:gd name="connsiteY2197" fmla="*/ 281732 h 359961"/>
              <a:gd name="connsiteX2198" fmla="*/ 686135 w 846995"/>
              <a:gd name="connsiteY2198" fmla="*/ 288429 h 359961"/>
              <a:gd name="connsiteX2199" fmla="*/ 696069 w 846995"/>
              <a:gd name="connsiteY2199" fmla="*/ 299480 h 359961"/>
              <a:gd name="connsiteX2200" fmla="*/ 693837 w 846995"/>
              <a:gd name="connsiteY2200" fmla="*/ 300596 h 359961"/>
              <a:gd name="connsiteX2201" fmla="*/ 692720 w 846995"/>
              <a:gd name="connsiteY2201" fmla="*/ 297247 h 359961"/>
              <a:gd name="connsiteX2202" fmla="*/ 691604 w 846995"/>
              <a:gd name="connsiteY2202" fmla="*/ 297247 h 359961"/>
              <a:gd name="connsiteX2203" fmla="*/ 688367 w 846995"/>
              <a:gd name="connsiteY2203" fmla="*/ 299480 h 359961"/>
              <a:gd name="connsiteX2204" fmla="*/ 689483 w 846995"/>
              <a:gd name="connsiteY2204" fmla="*/ 304949 h 359961"/>
              <a:gd name="connsiteX2205" fmla="*/ 688367 w 846995"/>
              <a:gd name="connsiteY2205" fmla="*/ 304949 h 359961"/>
              <a:gd name="connsiteX2206" fmla="*/ 698301 w 846995"/>
              <a:gd name="connsiteY2206" fmla="*/ 311647 h 359961"/>
              <a:gd name="connsiteX2207" fmla="*/ 698301 w 846995"/>
              <a:gd name="connsiteY2207" fmla="*/ 313767 h 359961"/>
              <a:gd name="connsiteX2208" fmla="*/ 693837 w 846995"/>
              <a:gd name="connsiteY2208" fmla="*/ 313767 h 359961"/>
              <a:gd name="connsiteX2209" fmla="*/ 688367 w 846995"/>
              <a:gd name="connsiteY2209" fmla="*/ 317116 h 359961"/>
              <a:gd name="connsiteX2210" fmla="*/ 688367 w 846995"/>
              <a:gd name="connsiteY2210" fmla="*/ 316000 h 359961"/>
              <a:gd name="connsiteX2211" fmla="*/ 680554 w 846995"/>
              <a:gd name="connsiteY2211" fmla="*/ 318232 h 359961"/>
              <a:gd name="connsiteX2212" fmla="*/ 680554 w 846995"/>
              <a:gd name="connsiteY2212" fmla="*/ 316000 h 359961"/>
              <a:gd name="connsiteX2213" fmla="*/ 672852 w 846995"/>
              <a:gd name="connsiteY2213" fmla="*/ 317116 h 359961"/>
              <a:gd name="connsiteX2214" fmla="*/ 672852 w 846995"/>
              <a:gd name="connsiteY2214" fmla="*/ 314884 h 359961"/>
              <a:gd name="connsiteX2215" fmla="*/ 671736 w 846995"/>
              <a:gd name="connsiteY2215" fmla="*/ 314884 h 359961"/>
              <a:gd name="connsiteX2216" fmla="*/ 667382 w 846995"/>
              <a:gd name="connsiteY2216" fmla="*/ 319348 h 359961"/>
              <a:gd name="connsiteX2217" fmla="*/ 666266 w 846995"/>
              <a:gd name="connsiteY2217" fmla="*/ 319348 h 359961"/>
              <a:gd name="connsiteX2218" fmla="*/ 666266 w 846995"/>
              <a:gd name="connsiteY2218" fmla="*/ 317116 h 359961"/>
              <a:gd name="connsiteX2219" fmla="*/ 658453 w 846995"/>
              <a:gd name="connsiteY2219" fmla="*/ 319348 h 359961"/>
              <a:gd name="connsiteX2220" fmla="*/ 656332 w 846995"/>
              <a:gd name="connsiteY2220" fmla="*/ 318232 h 359961"/>
              <a:gd name="connsiteX2221" fmla="*/ 641933 w 846995"/>
              <a:gd name="connsiteY2221" fmla="*/ 320465 h 359961"/>
              <a:gd name="connsiteX2222" fmla="*/ 640817 w 846995"/>
              <a:gd name="connsiteY2222" fmla="*/ 319348 h 359961"/>
              <a:gd name="connsiteX2223" fmla="*/ 629766 w 846995"/>
              <a:gd name="connsiteY2223" fmla="*/ 320465 h 359961"/>
              <a:gd name="connsiteX2224" fmla="*/ 627534 w 846995"/>
              <a:gd name="connsiteY2224" fmla="*/ 320465 h 359961"/>
              <a:gd name="connsiteX2225" fmla="*/ 626417 w 846995"/>
              <a:gd name="connsiteY2225" fmla="*/ 319348 h 359961"/>
              <a:gd name="connsiteX2226" fmla="*/ 624297 w 846995"/>
              <a:gd name="connsiteY2226" fmla="*/ 320465 h 359961"/>
              <a:gd name="connsiteX2227" fmla="*/ 623180 w 846995"/>
              <a:gd name="connsiteY2227" fmla="*/ 320465 h 359961"/>
              <a:gd name="connsiteX2228" fmla="*/ 622064 w 846995"/>
              <a:gd name="connsiteY2228" fmla="*/ 319348 h 359961"/>
              <a:gd name="connsiteX2229" fmla="*/ 619832 w 846995"/>
              <a:gd name="connsiteY2229" fmla="*/ 320465 h 359961"/>
              <a:gd name="connsiteX2230" fmla="*/ 602196 w 846995"/>
              <a:gd name="connsiteY2230" fmla="*/ 320465 h 359961"/>
              <a:gd name="connsiteX2231" fmla="*/ 601079 w 846995"/>
              <a:gd name="connsiteY2231" fmla="*/ 321581 h 359961"/>
              <a:gd name="connsiteX2232" fmla="*/ 593266 w 846995"/>
              <a:gd name="connsiteY2232" fmla="*/ 319348 h 359961"/>
              <a:gd name="connsiteX2233" fmla="*/ 584448 w 846995"/>
              <a:gd name="connsiteY2233" fmla="*/ 321581 h 359961"/>
              <a:gd name="connsiteX2234" fmla="*/ 584448 w 846995"/>
              <a:gd name="connsiteY2234" fmla="*/ 318232 h 359961"/>
              <a:gd name="connsiteX2235" fmla="*/ 588913 w 846995"/>
              <a:gd name="connsiteY2235" fmla="*/ 312763 h 359961"/>
              <a:gd name="connsiteX2236" fmla="*/ 594382 w 846995"/>
              <a:gd name="connsiteY2236" fmla="*/ 312763 h 359961"/>
              <a:gd name="connsiteX2237" fmla="*/ 594382 w 846995"/>
              <a:gd name="connsiteY2237" fmla="*/ 314884 h 359961"/>
              <a:gd name="connsiteX2238" fmla="*/ 596615 w 846995"/>
              <a:gd name="connsiteY2238" fmla="*/ 314884 h 359961"/>
              <a:gd name="connsiteX2239" fmla="*/ 596615 w 846995"/>
              <a:gd name="connsiteY2239" fmla="*/ 312763 h 359961"/>
              <a:gd name="connsiteX2240" fmla="*/ 599963 w 846995"/>
              <a:gd name="connsiteY2240" fmla="*/ 313767 h 359961"/>
              <a:gd name="connsiteX2241" fmla="*/ 599963 w 846995"/>
              <a:gd name="connsiteY2241" fmla="*/ 314884 h 359961"/>
              <a:gd name="connsiteX2242" fmla="*/ 596615 w 846995"/>
              <a:gd name="connsiteY2242" fmla="*/ 317116 h 359961"/>
              <a:gd name="connsiteX2243" fmla="*/ 596615 w 846995"/>
              <a:gd name="connsiteY2243" fmla="*/ 318232 h 359961"/>
              <a:gd name="connsiteX2244" fmla="*/ 601079 w 846995"/>
              <a:gd name="connsiteY2244" fmla="*/ 319348 h 359961"/>
              <a:gd name="connsiteX2245" fmla="*/ 599963 w 846995"/>
              <a:gd name="connsiteY2245" fmla="*/ 318232 h 359961"/>
              <a:gd name="connsiteX2246" fmla="*/ 601079 w 846995"/>
              <a:gd name="connsiteY2246" fmla="*/ 314884 h 359961"/>
              <a:gd name="connsiteX2247" fmla="*/ 602196 w 846995"/>
              <a:gd name="connsiteY2247" fmla="*/ 314884 h 359961"/>
              <a:gd name="connsiteX2248" fmla="*/ 605433 w 846995"/>
              <a:gd name="connsiteY2248" fmla="*/ 317116 h 359961"/>
              <a:gd name="connsiteX2249" fmla="*/ 608781 w 846995"/>
              <a:gd name="connsiteY2249" fmla="*/ 313767 h 359961"/>
              <a:gd name="connsiteX2250" fmla="*/ 609898 w 846995"/>
              <a:gd name="connsiteY2250" fmla="*/ 313767 h 359961"/>
              <a:gd name="connsiteX2251" fmla="*/ 612130 w 846995"/>
              <a:gd name="connsiteY2251" fmla="*/ 317116 h 359961"/>
              <a:gd name="connsiteX2252" fmla="*/ 616483 w 846995"/>
              <a:gd name="connsiteY2252" fmla="*/ 309414 h 359961"/>
              <a:gd name="connsiteX2253" fmla="*/ 619832 w 846995"/>
              <a:gd name="connsiteY2253" fmla="*/ 312763 h 359961"/>
              <a:gd name="connsiteX2254" fmla="*/ 618716 w 846995"/>
              <a:gd name="connsiteY2254" fmla="*/ 316000 h 359961"/>
              <a:gd name="connsiteX2255" fmla="*/ 620948 w 846995"/>
              <a:gd name="connsiteY2255" fmla="*/ 317116 h 359961"/>
              <a:gd name="connsiteX2256" fmla="*/ 622064 w 846995"/>
              <a:gd name="connsiteY2256" fmla="*/ 311647 h 359961"/>
              <a:gd name="connsiteX2257" fmla="*/ 623180 w 846995"/>
              <a:gd name="connsiteY2257" fmla="*/ 311647 h 359961"/>
              <a:gd name="connsiteX2258" fmla="*/ 623180 w 846995"/>
              <a:gd name="connsiteY2258" fmla="*/ 313767 h 359961"/>
              <a:gd name="connsiteX2259" fmla="*/ 628650 w 846995"/>
              <a:gd name="connsiteY2259" fmla="*/ 312763 h 359961"/>
              <a:gd name="connsiteX2260" fmla="*/ 627534 w 846995"/>
              <a:gd name="connsiteY2260" fmla="*/ 314884 h 359961"/>
              <a:gd name="connsiteX2261" fmla="*/ 627534 w 846995"/>
              <a:gd name="connsiteY2261" fmla="*/ 316000 h 359961"/>
              <a:gd name="connsiteX2262" fmla="*/ 629766 w 846995"/>
              <a:gd name="connsiteY2262" fmla="*/ 316000 h 359961"/>
              <a:gd name="connsiteX2263" fmla="*/ 629766 w 846995"/>
              <a:gd name="connsiteY2263" fmla="*/ 313767 h 359961"/>
              <a:gd name="connsiteX2264" fmla="*/ 631999 w 846995"/>
              <a:gd name="connsiteY2264" fmla="*/ 314884 h 359961"/>
              <a:gd name="connsiteX2265" fmla="*/ 633115 w 846995"/>
              <a:gd name="connsiteY2265" fmla="*/ 314884 h 359961"/>
              <a:gd name="connsiteX2266" fmla="*/ 633115 w 846995"/>
              <a:gd name="connsiteY2266" fmla="*/ 310530 h 359961"/>
              <a:gd name="connsiteX2267" fmla="*/ 631999 w 846995"/>
              <a:gd name="connsiteY2267" fmla="*/ 309414 h 359961"/>
              <a:gd name="connsiteX2268" fmla="*/ 633115 w 846995"/>
              <a:gd name="connsiteY2268" fmla="*/ 307182 h 359961"/>
              <a:gd name="connsiteX2269" fmla="*/ 633115 w 846995"/>
              <a:gd name="connsiteY2269" fmla="*/ 306066 h 359961"/>
              <a:gd name="connsiteX2270" fmla="*/ 630882 w 846995"/>
              <a:gd name="connsiteY2270" fmla="*/ 307182 h 359961"/>
              <a:gd name="connsiteX2271" fmla="*/ 629766 w 846995"/>
              <a:gd name="connsiteY2271" fmla="*/ 307182 h 359961"/>
              <a:gd name="connsiteX2272" fmla="*/ 620948 w 846995"/>
              <a:gd name="connsiteY2272" fmla="*/ 300596 h 359961"/>
              <a:gd name="connsiteX2273" fmla="*/ 613246 w 846995"/>
              <a:gd name="connsiteY2273" fmla="*/ 302717 h 359961"/>
              <a:gd name="connsiteX2274" fmla="*/ 611014 w 846995"/>
              <a:gd name="connsiteY2274" fmla="*/ 300596 h 359961"/>
              <a:gd name="connsiteX2275" fmla="*/ 604317 w 846995"/>
              <a:gd name="connsiteY2275" fmla="*/ 303833 h 359961"/>
              <a:gd name="connsiteX2276" fmla="*/ 603200 w 846995"/>
              <a:gd name="connsiteY2276" fmla="*/ 302717 h 359961"/>
              <a:gd name="connsiteX2277" fmla="*/ 604317 w 846995"/>
              <a:gd name="connsiteY2277" fmla="*/ 297247 h 359961"/>
              <a:gd name="connsiteX2278" fmla="*/ 604317 w 846995"/>
              <a:gd name="connsiteY2278" fmla="*/ 295015 h 359961"/>
              <a:gd name="connsiteX2279" fmla="*/ 602196 w 846995"/>
              <a:gd name="connsiteY2279" fmla="*/ 292783 h 359961"/>
              <a:gd name="connsiteX2280" fmla="*/ 599963 w 846995"/>
              <a:gd name="connsiteY2280" fmla="*/ 293899 h 359961"/>
              <a:gd name="connsiteX2281" fmla="*/ 598847 w 846995"/>
              <a:gd name="connsiteY2281" fmla="*/ 292783 h 359961"/>
              <a:gd name="connsiteX2282" fmla="*/ 597731 w 846995"/>
              <a:gd name="connsiteY2282" fmla="*/ 293899 h 359961"/>
              <a:gd name="connsiteX2283" fmla="*/ 593266 w 846995"/>
              <a:gd name="connsiteY2283" fmla="*/ 290662 h 359961"/>
              <a:gd name="connsiteX2284" fmla="*/ 590029 w 846995"/>
              <a:gd name="connsiteY2284" fmla="*/ 290662 h 359961"/>
              <a:gd name="connsiteX2285" fmla="*/ 590029 w 846995"/>
              <a:gd name="connsiteY2285" fmla="*/ 289546 h 359961"/>
              <a:gd name="connsiteX2286" fmla="*/ 587797 w 846995"/>
              <a:gd name="connsiteY2286" fmla="*/ 289546 h 359961"/>
              <a:gd name="connsiteX2287" fmla="*/ 583332 w 846995"/>
              <a:gd name="connsiteY2287" fmla="*/ 292783 h 359961"/>
              <a:gd name="connsiteX2288" fmla="*/ 581211 w 846995"/>
              <a:gd name="connsiteY2288" fmla="*/ 292783 h 359961"/>
              <a:gd name="connsiteX2289" fmla="*/ 581211 w 846995"/>
              <a:gd name="connsiteY2289" fmla="*/ 291778 h 359961"/>
              <a:gd name="connsiteX2290" fmla="*/ 584448 w 846995"/>
              <a:gd name="connsiteY2290" fmla="*/ 288429 h 359961"/>
              <a:gd name="connsiteX2291" fmla="*/ 584448 w 846995"/>
              <a:gd name="connsiteY2291" fmla="*/ 286197 h 359961"/>
              <a:gd name="connsiteX2292" fmla="*/ 582216 w 846995"/>
              <a:gd name="connsiteY2292" fmla="*/ 286197 h 359961"/>
              <a:gd name="connsiteX2293" fmla="*/ 577862 w 846995"/>
              <a:gd name="connsiteY2293" fmla="*/ 290662 h 359961"/>
              <a:gd name="connsiteX2294" fmla="*/ 577862 w 846995"/>
              <a:gd name="connsiteY2294" fmla="*/ 287313 h 359961"/>
              <a:gd name="connsiteX2295" fmla="*/ 575630 w 846995"/>
              <a:gd name="connsiteY2295" fmla="*/ 287313 h 359961"/>
              <a:gd name="connsiteX2296" fmla="*/ 576746 w 846995"/>
              <a:gd name="connsiteY2296" fmla="*/ 289546 h 359961"/>
              <a:gd name="connsiteX2297" fmla="*/ 576746 w 846995"/>
              <a:gd name="connsiteY2297" fmla="*/ 290662 h 359961"/>
              <a:gd name="connsiteX2298" fmla="*/ 574514 w 846995"/>
              <a:gd name="connsiteY2298" fmla="*/ 290662 h 359961"/>
              <a:gd name="connsiteX2299" fmla="*/ 574514 w 846995"/>
              <a:gd name="connsiteY2299" fmla="*/ 288429 h 359961"/>
              <a:gd name="connsiteX2300" fmla="*/ 572281 w 846995"/>
              <a:gd name="connsiteY2300" fmla="*/ 288429 h 359961"/>
              <a:gd name="connsiteX2301" fmla="*/ 572281 w 846995"/>
              <a:gd name="connsiteY2301" fmla="*/ 290662 h 359961"/>
              <a:gd name="connsiteX2302" fmla="*/ 570160 w 846995"/>
              <a:gd name="connsiteY2302" fmla="*/ 289546 h 359961"/>
              <a:gd name="connsiteX2303" fmla="*/ 567928 w 846995"/>
              <a:gd name="connsiteY2303" fmla="*/ 290662 h 359961"/>
              <a:gd name="connsiteX2304" fmla="*/ 563463 w 846995"/>
              <a:gd name="connsiteY2304" fmla="*/ 285081 h 359961"/>
              <a:gd name="connsiteX2305" fmla="*/ 559110 w 846995"/>
              <a:gd name="connsiteY2305" fmla="*/ 287313 h 359961"/>
              <a:gd name="connsiteX2306" fmla="*/ 553529 w 846995"/>
              <a:gd name="connsiteY2306" fmla="*/ 286197 h 359961"/>
              <a:gd name="connsiteX2307" fmla="*/ 550180 w 846995"/>
              <a:gd name="connsiteY2307" fmla="*/ 286197 h 359961"/>
              <a:gd name="connsiteX2308" fmla="*/ 546943 w 846995"/>
              <a:gd name="connsiteY2308" fmla="*/ 288429 h 359961"/>
              <a:gd name="connsiteX2309" fmla="*/ 545827 w 846995"/>
              <a:gd name="connsiteY2309" fmla="*/ 288429 h 359961"/>
              <a:gd name="connsiteX2310" fmla="*/ 541362 w 846995"/>
              <a:gd name="connsiteY2310" fmla="*/ 283965 h 359961"/>
              <a:gd name="connsiteX2311" fmla="*/ 535893 w 846995"/>
              <a:gd name="connsiteY2311" fmla="*/ 286197 h 359961"/>
              <a:gd name="connsiteX2312" fmla="*/ 533660 w 846995"/>
              <a:gd name="connsiteY2312" fmla="*/ 285081 h 359961"/>
              <a:gd name="connsiteX2313" fmla="*/ 534776 w 846995"/>
              <a:gd name="connsiteY2313" fmla="*/ 282848 h 359961"/>
              <a:gd name="connsiteX2314" fmla="*/ 526963 w 846995"/>
              <a:gd name="connsiteY2314" fmla="*/ 281732 h 359961"/>
              <a:gd name="connsiteX2315" fmla="*/ 523726 w 846995"/>
              <a:gd name="connsiteY2315" fmla="*/ 283965 h 359961"/>
              <a:gd name="connsiteX2316" fmla="*/ 523726 w 846995"/>
              <a:gd name="connsiteY2316" fmla="*/ 286197 h 359961"/>
              <a:gd name="connsiteX2317" fmla="*/ 525958 w 846995"/>
              <a:gd name="connsiteY2317" fmla="*/ 287313 h 359961"/>
              <a:gd name="connsiteX2318" fmla="*/ 524842 w 846995"/>
              <a:gd name="connsiteY2318" fmla="*/ 290662 h 359961"/>
              <a:gd name="connsiteX2319" fmla="*/ 523726 w 846995"/>
              <a:gd name="connsiteY2319" fmla="*/ 290662 h 359961"/>
              <a:gd name="connsiteX2320" fmla="*/ 517029 w 846995"/>
              <a:gd name="connsiteY2320" fmla="*/ 282848 h 359961"/>
              <a:gd name="connsiteX2321" fmla="*/ 518145 w 846995"/>
              <a:gd name="connsiteY2321" fmla="*/ 285081 h 359961"/>
              <a:gd name="connsiteX2322" fmla="*/ 512676 w 846995"/>
              <a:gd name="connsiteY2322" fmla="*/ 286197 h 359961"/>
              <a:gd name="connsiteX2323" fmla="*/ 513792 w 846995"/>
              <a:gd name="connsiteY2323" fmla="*/ 283965 h 359961"/>
              <a:gd name="connsiteX2324" fmla="*/ 512676 w 846995"/>
              <a:gd name="connsiteY2324" fmla="*/ 283965 h 359961"/>
              <a:gd name="connsiteX2325" fmla="*/ 510443 w 846995"/>
              <a:gd name="connsiteY2325" fmla="*/ 286197 h 359961"/>
              <a:gd name="connsiteX2326" fmla="*/ 508211 w 846995"/>
              <a:gd name="connsiteY2326" fmla="*/ 283965 h 359961"/>
              <a:gd name="connsiteX2327" fmla="*/ 508211 w 846995"/>
              <a:gd name="connsiteY2327" fmla="*/ 286197 h 359961"/>
              <a:gd name="connsiteX2328" fmla="*/ 505978 w 846995"/>
              <a:gd name="connsiteY2328" fmla="*/ 285081 h 359961"/>
              <a:gd name="connsiteX2329" fmla="*/ 505978 w 846995"/>
              <a:gd name="connsiteY2329" fmla="*/ 286197 h 359961"/>
              <a:gd name="connsiteX2330" fmla="*/ 508211 w 846995"/>
              <a:gd name="connsiteY2330" fmla="*/ 288429 h 359961"/>
              <a:gd name="connsiteX2331" fmla="*/ 507094 w 846995"/>
              <a:gd name="connsiteY2331" fmla="*/ 289546 h 359961"/>
              <a:gd name="connsiteX2332" fmla="*/ 510443 w 846995"/>
              <a:gd name="connsiteY2332" fmla="*/ 290662 h 359961"/>
              <a:gd name="connsiteX2333" fmla="*/ 504974 w 846995"/>
              <a:gd name="connsiteY2333" fmla="*/ 293899 h 359961"/>
              <a:gd name="connsiteX2334" fmla="*/ 504974 w 846995"/>
              <a:gd name="connsiteY2334" fmla="*/ 295015 h 359961"/>
              <a:gd name="connsiteX2335" fmla="*/ 494928 w 846995"/>
              <a:gd name="connsiteY2335" fmla="*/ 295015 h 359961"/>
              <a:gd name="connsiteX2336" fmla="*/ 496044 w 846995"/>
              <a:gd name="connsiteY2336" fmla="*/ 292783 h 359961"/>
              <a:gd name="connsiteX2337" fmla="*/ 487226 w 846995"/>
              <a:gd name="connsiteY2337" fmla="*/ 298364 h 359961"/>
              <a:gd name="connsiteX2338" fmla="*/ 486110 w 846995"/>
              <a:gd name="connsiteY2338" fmla="*/ 298364 h 359961"/>
              <a:gd name="connsiteX2339" fmla="*/ 483877 w 846995"/>
              <a:gd name="connsiteY2339" fmla="*/ 297247 h 359961"/>
              <a:gd name="connsiteX2340" fmla="*/ 481756 w 846995"/>
              <a:gd name="connsiteY2340" fmla="*/ 301712 h 359961"/>
              <a:gd name="connsiteX2341" fmla="*/ 480640 w 846995"/>
              <a:gd name="connsiteY2341" fmla="*/ 300596 h 359961"/>
              <a:gd name="connsiteX2342" fmla="*/ 472827 w 846995"/>
              <a:gd name="connsiteY2342" fmla="*/ 302717 h 359961"/>
              <a:gd name="connsiteX2343" fmla="*/ 467357 w 846995"/>
              <a:gd name="connsiteY2343" fmla="*/ 301712 h 359961"/>
              <a:gd name="connsiteX2344" fmla="*/ 461776 w 846995"/>
              <a:gd name="connsiteY2344" fmla="*/ 301712 h 359961"/>
              <a:gd name="connsiteX2345" fmla="*/ 459656 w 846995"/>
              <a:gd name="connsiteY2345" fmla="*/ 303833 h 359961"/>
              <a:gd name="connsiteX2346" fmla="*/ 460772 w 846995"/>
              <a:gd name="connsiteY2346" fmla="*/ 304949 h 359961"/>
              <a:gd name="connsiteX2347" fmla="*/ 458539 w 846995"/>
              <a:gd name="connsiteY2347" fmla="*/ 304949 h 359961"/>
              <a:gd name="connsiteX2348" fmla="*/ 450837 w 846995"/>
              <a:gd name="connsiteY2348" fmla="*/ 302717 h 359961"/>
              <a:gd name="connsiteX2349" fmla="*/ 450837 w 846995"/>
              <a:gd name="connsiteY2349" fmla="*/ 303833 h 359961"/>
              <a:gd name="connsiteX2350" fmla="*/ 444140 w 846995"/>
              <a:gd name="connsiteY2350" fmla="*/ 303833 h 359961"/>
              <a:gd name="connsiteX2351" fmla="*/ 431973 w 846995"/>
              <a:gd name="connsiteY2351" fmla="*/ 309414 h 359961"/>
              <a:gd name="connsiteX2352" fmla="*/ 429741 w 846995"/>
              <a:gd name="connsiteY2352" fmla="*/ 312763 h 359961"/>
              <a:gd name="connsiteX2353" fmla="*/ 422039 w 846995"/>
              <a:gd name="connsiteY2353" fmla="*/ 312763 h 359961"/>
              <a:gd name="connsiteX2354" fmla="*/ 419807 w 846995"/>
              <a:gd name="connsiteY2354" fmla="*/ 310530 h 359961"/>
              <a:gd name="connsiteX2355" fmla="*/ 410989 w 846995"/>
              <a:gd name="connsiteY2355" fmla="*/ 312763 h 359961"/>
              <a:gd name="connsiteX2356" fmla="*/ 412105 w 846995"/>
              <a:gd name="connsiteY2356" fmla="*/ 314884 h 359961"/>
              <a:gd name="connsiteX2357" fmla="*/ 402171 w 846995"/>
              <a:gd name="connsiteY2357" fmla="*/ 314884 h 359961"/>
              <a:gd name="connsiteX2358" fmla="*/ 387772 w 846995"/>
              <a:gd name="connsiteY2358" fmla="*/ 318232 h 359961"/>
              <a:gd name="connsiteX2359" fmla="*/ 386655 w 846995"/>
              <a:gd name="connsiteY2359" fmla="*/ 317116 h 359961"/>
              <a:gd name="connsiteX2360" fmla="*/ 380070 w 846995"/>
              <a:gd name="connsiteY2360" fmla="*/ 321581 h 359961"/>
              <a:gd name="connsiteX2361" fmla="*/ 376721 w 846995"/>
              <a:gd name="connsiteY2361" fmla="*/ 321581 h 359961"/>
              <a:gd name="connsiteX2362" fmla="*/ 376721 w 846995"/>
              <a:gd name="connsiteY2362" fmla="*/ 319348 h 359961"/>
              <a:gd name="connsiteX2363" fmla="*/ 373484 w 846995"/>
              <a:gd name="connsiteY2363" fmla="*/ 319348 h 359961"/>
              <a:gd name="connsiteX2364" fmla="*/ 364554 w 846995"/>
              <a:gd name="connsiteY2364" fmla="*/ 323813 h 359961"/>
              <a:gd name="connsiteX2365" fmla="*/ 364554 w 846995"/>
              <a:gd name="connsiteY2365" fmla="*/ 324818 h 359961"/>
              <a:gd name="connsiteX2366" fmla="*/ 356852 w 846995"/>
              <a:gd name="connsiteY2366" fmla="*/ 323813 h 359961"/>
              <a:gd name="connsiteX2367" fmla="*/ 353504 w 846995"/>
              <a:gd name="connsiteY2367" fmla="*/ 323813 h 359961"/>
              <a:gd name="connsiteX2368" fmla="*/ 345802 w 846995"/>
              <a:gd name="connsiteY2368" fmla="*/ 327050 h 359961"/>
              <a:gd name="connsiteX2369" fmla="*/ 345802 w 846995"/>
              <a:gd name="connsiteY2369" fmla="*/ 325934 h 359961"/>
              <a:gd name="connsiteX2370" fmla="*/ 340333 w 846995"/>
              <a:gd name="connsiteY2370" fmla="*/ 327050 h 359961"/>
              <a:gd name="connsiteX2371" fmla="*/ 339216 w 846995"/>
              <a:gd name="connsiteY2371" fmla="*/ 325934 h 359961"/>
              <a:gd name="connsiteX2372" fmla="*/ 339216 w 846995"/>
              <a:gd name="connsiteY2372" fmla="*/ 327050 h 359961"/>
              <a:gd name="connsiteX2373" fmla="*/ 340333 w 846995"/>
              <a:gd name="connsiteY2373" fmla="*/ 328166 h 359961"/>
              <a:gd name="connsiteX2374" fmla="*/ 336984 w 846995"/>
              <a:gd name="connsiteY2374" fmla="*/ 328166 h 359961"/>
              <a:gd name="connsiteX2375" fmla="*/ 334751 w 846995"/>
              <a:gd name="connsiteY2375" fmla="*/ 327050 h 359961"/>
              <a:gd name="connsiteX2376" fmla="*/ 328166 w 846995"/>
              <a:gd name="connsiteY2376" fmla="*/ 333748 h 359961"/>
              <a:gd name="connsiteX2377" fmla="*/ 325933 w 846995"/>
              <a:gd name="connsiteY2377" fmla="*/ 332631 h 359961"/>
              <a:gd name="connsiteX2378" fmla="*/ 323701 w 846995"/>
              <a:gd name="connsiteY2378" fmla="*/ 333748 h 359961"/>
              <a:gd name="connsiteX2379" fmla="*/ 323701 w 846995"/>
              <a:gd name="connsiteY2379" fmla="*/ 331515 h 359961"/>
              <a:gd name="connsiteX2380" fmla="*/ 320464 w 846995"/>
              <a:gd name="connsiteY2380" fmla="*/ 334864 h 359961"/>
              <a:gd name="connsiteX2381" fmla="*/ 321469 w 846995"/>
              <a:gd name="connsiteY2381" fmla="*/ 336985 h 359961"/>
              <a:gd name="connsiteX2382" fmla="*/ 328166 w 846995"/>
              <a:gd name="connsiteY2382" fmla="*/ 334864 h 359961"/>
              <a:gd name="connsiteX2383" fmla="*/ 328166 w 846995"/>
              <a:gd name="connsiteY2383" fmla="*/ 335868 h 359961"/>
              <a:gd name="connsiteX2384" fmla="*/ 327050 w 846995"/>
              <a:gd name="connsiteY2384" fmla="*/ 339217 h 359961"/>
              <a:gd name="connsiteX2385" fmla="*/ 325933 w 846995"/>
              <a:gd name="connsiteY2385" fmla="*/ 339217 h 359961"/>
              <a:gd name="connsiteX2386" fmla="*/ 323701 w 846995"/>
              <a:gd name="connsiteY2386" fmla="*/ 338101 h 359961"/>
              <a:gd name="connsiteX2387" fmla="*/ 323701 w 846995"/>
              <a:gd name="connsiteY2387" fmla="*/ 340333 h 359961"/>
              <a:gd name="connsiteX2388" fmla="*/ 322585 w 846995"/>
              <a:gd name="connsiteY2388" fmla="*/ 340333 h 359961"/>
              <a:gd name="connsiteX2389" fmla="*/ 322585 w 846995"/>
              <a:gd name="connsiteY2389" fmla="*/ 338101 h 359961"/>
              <a:gd name="connsiteX2390" fmla="*/ 320464 w 846995"/>
              <a:gd name="connsiteY2390" fmla="*/ 342566 h 359961"/>
              <a:gd name="connsiteX2391" fmla="*/ 313767 w 846995"/>
              <a:gd name="connsiteY2391" fmla="*/ 339217 h 359961"/>
              <a:gd name="connsiteX2392" fmla="*/ 312651 w 846995"/>
              <a:gd name="connsiteY2392" fmla="*/ 340333 h 359961"/>
              <a:gd name="connsiteX2393" fmla="*/ 313767 w 846995"/>
              <a:gd name="connsiteY2393" fmla="*/ 342566 h 359961"/>
              <a:gd name="connsiteX2394" fmla="*/ 313767 w 846995"/>
              <a:gd name="connsiteY2394" fmla="*/ 343682 h 359961"/>
              <a:gd name="connsiteX2395" fmla="*/ 309413 w 846995"/>
              <a:gd name="connsiteY2395" fmla="*/ 345914 h 359961"/>
              <a:gd name="connsiteX2396" fmla="*/ 309413 w 846995"/>
              <a:gd name="connsiteY2396" fmla="*/ 346919 h 359961"/>
              <a:gd name="connsiteX2397" fmla="*/ 314883 w 846995"/>
              <a:gd name="connsiteY2397" fmla="*/ 345914 h 359961"/>
              <a:gd name="connsiteX2398" fmla="*/ 315999 w 846995"/>
              <a:gd name="connsiteY2398" fmla="*/ 345914 h 359961"/>
              <a:gd name="connsiteX2399" fmla="*/ 315999 w 846995"/>
              <a:gd name="connsiteY2399" fmla="*/ 348035 h 359961"/>
              <a:gd name="connsiteX2400" fmla="*/ 317115 w 846995"/>
              <a:gd name="connsiteY2400" fmla="*/ 348035 h 359961"/>
              <a:gd name="connsiteX2401" fmla="*/ 320464 w 846995"/>
              <a:gd name="connsiteY2401" fmla="*/ 345914 h 359961"/>
              <a:gd name="connsiteX2402" fmla="*/ 321469 w 846995"/>
              <a:gd name="connsiteY2402" fmla="*/ 345914 h 359961"/>
              <a:gd name="connsiteX2403" fmla="*/ 324817 w 846995"/>
              <a:gd name="connsiteY2403" fmla="*/ 348035 h 359961"/>
              <a:gd name="connsiteX2404" fmla="*/ 324817 w 846995"/>
              <a:gd name="connsiteY2404" fmla="*/ 350267 h 359961"/>
              <a:gd name="connsiteX2405" fmla="*/ 322585 w 846995"/>
              <a:gd name="connsiteY2405" fmla="*/ 349151 h 359961"/>
              <a:gd name="connsiteX2406" fmla="*/ 318232 w 846995"/>
              <a:gd name="connsiteY2406" fmla="*/ 349151 h 359961"/>
              <a:gd name="connsiteX2407" fmla="*/ 318232 w 846995"/>
              <a:gd name="connsiteY2407" fmla="*/ 351384 h 359961"/>
              <a:gd name="connsiteX2408" fmla="*/ 315999 w 846995"/>
              <a:gd name="connsiteY2408" fmla="*/ 351384 h 359961"/>
              <a:gd name="connsiteX2409" fmla="*/ 315999 w 846995"/>
              <a:gd name="connsiteY2409" fmla="*/ 349151 h 359961"/>
              <a:gd name="connsiteX2410" fmla="*/ 314883 w 846995"/>
              <a:gd name="connsiteY2410" fmla="*/ 349151 h 359961"/>
              <a:gd name="connsiteX2411" fmla="*/ 309413 w 846995"/>
              <a:gd name="connsiteY2411" fmla="*/ 353616 h 359961"/>
              <a:gd name="connsiteX2412" fmla="*/ 303832 w 846995"/>
              <a:gd name="connsiteY2412" fmla="*/ 352500 h 359961"/>
              <a:gd name="connsiteX2413" fmla="*/ 296131 w 846995"/>
              <a:gd name="connsiteY2413" fmla="*/ 355849 h 359961"/>
              <a:gd name="connsiteX2414" fmla="*/ 290550 w 846995"/>
              <a:gd name="connsiteY2414" fmla="*/ 354732 h 359961"/>
              <a:gd name="connsiteX2415" fmla="*/ 288317 w 846995"/>
              <a:gd name="connsiteY2415" fmla="*/ 355849 h 359961"/>
              <a:gd name="connsiteX2416" fmla="*/ 281731 w 846995"/>
              <a:gd name="connsiteY2416" fmla="*/ 354732 h 359961"/>
              <a:gd name="connsiteX2417" fmla="*/ 280615 w 846995"/>
              <a:gd name="connsiteY2417" fmla="*/ 354732 h 359961"/>
              <a:gd name="connsiteX2418" fmla="*/ 277267 w 846995"/>
              <a:gd name="connsiteY2418" fmla="*/ 356965 h 359961"/>
              <a:gd name="connsiteX2419" fmla="*/ 272913 w 846995"/>
              <a:gd name="connsiteY2419" fmla="*/ 355849 h 359961"/>
              <a:gd name="connsiteX2420" fmla="*/ 270681 w 846995"/>
              <a:gd name="connsiteY2420" fmla="*/ 356965 h 359961"/>
              <a:gd name="connsiteX2421" fmla="*/ 269565 w 846995"/>
              <a:gd name="connsiteY2421" fmla="*/ 355849 h 359961"/>
              <a:gd name="connsiteX2422" fmla="*/ 264095 w 846995"/>
              <a:gd name="connsiteY2422" fmla="*/ 356965 h 359961"/>
              <a:gd name="connsiteX2423" fmla="*/ 206611 w 846995"/>
              <a:gd name="connsiteY2423" fmla="*/ 356965 h 359961"/>
              <a:gd name="connsiteX2424" fmla="*/ 188221 w 846995"/>
              <a:gd name="connsiteY2424" fmla="*/ 359961 h 359961"/>
              <a:gd name="connsiteX2425" fmla="*/ 186742 w 846995"/>
              <a:gd name="connsiteY2425" fmla="*/ 359961 h 359961"/>
              <a:gd name="connsiteX2426" fmla="*/ 186742 w 846995"/>
              <a:gd name="connsiteY2426" fmla="*/ 359086 h 359961"/>
              <a:gd name="connsiteX2427" fmla="*/ 185867 w 846995"/>
              <a:gd name="connsiteY2427" fmla="*/ 359961 h 359961"/>
              <a:gd name="connsiteX2428" fmla="*/ 184970 w 846995"/>
              <a:gd name="connsiteY2428" fmla="*/ 359961 h 359961"/>
              <a:gd name="connsiteX2429" fmla="*/ 176808 w 846995"/>
              <a:gd name="connsiteY2429" fmla="*/ 356965 h 359961"/>
              <a:gd name="connsiteX2430" fmla="*/ 170110 w 846995"/>
              <a:gd name="connsiteY2430" fmla="*/ 356965 h 359961"/>
              <a:gd name="connsiteX2431" fmla="*/ 165757 w 846995"/>
              <a:gd name="connsiteY2431" fmla="*/ 357969 h 359961"/>
              <a:gd name="connsiteX2432" fmla="*/ 162409 w 846995"/>
              <a:gd name="connsiteY2432" fmla="*/ 356965 h 359961"/>
              <a:gd name="connsiteX2433" fmla="*/ 162409 w 846995"/>
              <a:gd name="connsiteY2433" fmla="*/ 357969 h 359961"/>
              <a:gd name="connsiteX2434" fmla="*/ 157944 w 846995"/>
              <a:gd name="connsiteY2434" fmla="*/ 354732 h 359961"/>
              <a:gd name="connsiteX2435" fmla="*/ 153590 w 846995"/>
              <a:gd name="connsiteY2435" fmla="*/ 354732 h 359961"/>
              <a:gd name="connsiteX2436" fmla="*/ 140308 w 846995"/>
              <a:gd name="connsiteY2436" fmla="*/ 351384 h 359961"/>
              <a:gd name="connsiteX2437" fmla="*/ 141424 w 846995"/>
              <a:gd name="connsiteY2437" fmla="*/ 348035 h 359961"/>
              <a:gd name="connsiteX2438" fmla="*/ 149126 w 846995"/>
              <a:gd name="connsiteY2438" fmla="*/ 348035 h 359961"/>
              <a:gd name="connsiteX2439" fmla="*/ 149126 w 846995"/>
              <a:gd name="connsiteY2439" fmla="*/ 345914 h 359961"/>
              <a:gd name="connsiteX2440" fmla="*/ 153590 w 846995"/>
              <a:gd name="connsiteY2440" fmla="*/ 345914 h 359961"/>
              <a:gd name="connsiteX2441" fmla="*/ 153590 w 846995"/>
              <a:gd name="connsiteY2441" fmla="*/ 348035 h 359961"/>
              <a:gd name="connsiteX2442" fmla="*/ 157944 w 846995"/>
              <a:gd name="connsiteY2442" fmla="*/ 348035 h 359961"/>
              <a:gd name="connsiteX2443" fmla="*/ 157944 w 846995"/>
              <a:gd name="connsiteY2443" fmla="*/ 345914 h 359961"/>
              <a:gd name="connsiteX2444" fmla="*/ 162409 w 846995"/>
              <a:gd name="connsiteY2444" fmla="*/ 345914 h 359961"/>
              <a:gd name="connsiteX2445" fmla="*/ 164641 w 846995"/>
              <a:gd name="connsiteY2445" fmla="*/ 346919 h 359961"/>
              <a:gd name="connsiteX2446" fmla="*/ 164641 w 846995"/>
              <a:gd name="connsiteY2446" fmla="*/ 345914 h 359961"/>
              <a:gd name="connsiteX2447" fmla="*/ 171227 w 846995"/>
              <a:gd name="connsiteY2447" fmla="*/ 348035 h 359961"/>
              <a:gd name="connsiteX2448" fmla="*/ 180045 w 846995"/>
              <a:gd name="connsiteY2448" fmla="*/ 340333 h 359961"/>
              <a:gd name="connsiteX2449" fmla="*/ 181161 w 846995"/>
              <a:gd name="connsiteY2449" fmla="*/ 341449 h 359961"/>
              <a:gd name="connsiteX2450" fmla="*/ 182277 w 846995"/>
              <a:gd name="connsiteY2450" fmla="*/ 339217 h 359961"/>
              <a:gd name="connsiteX2451" fmla="*/ 181161 w 846995"/>
              <a:gd name="connsiteY2451" fmla="*/ 338101 h 359961"/>
              <a:gd name="connsiteX2452" fmla="*/ 179040 w 846995"/>
              <a:gd name="connsiteY2452" fmla="*/ 339217 h 359961"/>
              <a:gd name="connsiteX2453" fmla="*/ 177924 w 846995"/>
              <a:gd name="connsiteY2453" fmla="*/ 339217 h 359961"/>
              <a:gd name="connsiteX2454" fmla="*/ 172343 w 846995"/>
              <a:gd name="connsiteY2454" fmla="*/ 336985 h 359961"/>
              <a:gd name="connsiteX2455" fmla="*/ 173459 w 846995"/>
              <a:gd name="connsiteY2455" fmla="*/ 327050 h 359961"/>
              <a:gd name="connsiteX2456" fmla="*/ 175691 w 846995"/>
              <a:gd name="connsiteY2456" fmla="*/ 328166 h 359961"/>
              <a:gd name="connsiteX2457" fmla="*/ 176808 w 846995"/>
              <a:gd name="connsiteY2457" fmla="*/ 328166 h 359961"/>
              <a:gd name="connsiteX2458" fmla="*/ 176808 w 846995"/>
              <a:gd name="connsiteY2458" fmla="*/ 327050 h 359961"/>
              <a:gd name="connsiteX2459" fmla="*/ 174575 w 846995"/>
              <a:gd name="connsiteY2459" fmla="*/ 327050 h 359961"/>
              <a:gd name="connsiteX2460" fmla="*/ 174575 w 846995"/>
              <a:gd name="connsiteY2460" fmla="*/ 325934 h 359961"/>
              <a:gd name="connsiteX2461" fmla="*/ 186742 w 846995"/>
              <a:gd name="connsiteY2461" fmla="*/ 325934 h 359961"/>
              <a:gd name="connsiteX2462" fmla="*/ 188974 w 846995"/>
              <a:gd name="connsiteY2462" fmla="*/ 324818 h 359961"/>
              <a:gd name="connsiteX2463" fmla="*/ 190091 w 846995"/>
              <a:gd name="connsiteY2463" fmla="*/ 325934 h 359961"/>
              <a:gd name="connsiteX2464" fmla="*/ 190091 w 846995"/>
              <a:gd name="connsiteY2464" fmla="*/ 323813 h 359961"/>
              <a:gd name="connsiteX2465" fmla="*/ 192211 w 846995"/>
              <a:gd name="connsiteY2465" fmla="*/ 324818 h 359961"/>
              <a:gd name="connsiteX2466" fmla="*/ 195560 w 846995"/>
              <a:gd name="connsiteY2466" fmla="*/ 324818 h 359961"/>
              <a:gd name="connsiteX2467" fmla="*/ 201029 w 846995"/>
              <a:gd name="connsiteY2467" fmla="*/ 323813 h 359961"/>
              <a:gd name="connsiteX2468" fmla="*/ 201029 w 846995"/>
              <a:gd name="connsiteY2468" fmla="*/ 324818 h 359961"/>
              <a:gd name="connsiteX2469" fmla="*/ 217661 w 846995"/>
              <a:gd name="connsiteY2469" fmla="*/ 321581 h 359961"/>
              <a:gd name="connsiteX2470" fmla="*/ 219893 w 846995"/>
              <a:gd name="connsiteY2470" fmla="*/ 321581 h 359961"/>
              <a:gd name="connsiteX2471" fmla="*/ 221010 w 846995"/>
              <a:gd name="connsiteY2471" fmla="*/ 322697 h 359961"/>
              <a:gd name="connsiteX2472" fmla="*/ 223130 w 846995"/>
              <a:gd name="connsiteY2472" fmla="*/ 321581 h 359961"/>
              <a:gd name="connsiteX2473" fmla="*/ 226479 w 846995"/>
              <a:gd name="connsiteY2473" fmla="*/ 321581 h 359961"/>
              <a:gd name="connsiteX2474" fmla="*/ 227595 w 846995"/>
              <a:gd name="connsiteY2474" fmla="*/ 322697 h 359961"/>
              <a:gd name="connsiteX2475" fmla="*/ 230944 w 846995"/>
              <a:gd name="connsiteY2475" fmla="*/ 320465 h 359961"/>
              <a:gd name="connsiteX2476" fmla="*/ 241994 w 846995"/>
              <a:gd name="connsiteY2476" fmla="*/ 321581 h 359961"/>
              <a:gd name="connsiteX2477" fmla="*/ 251929 w 846995"/>
              <a:gd name="connsiteY2477" fmla="*/ 320465 h 359961"/>
              <a:gd name="connsiteX2478" fmla="*/ 255277 w 846995"/>
              <a:gd name="connsiteY2478" fmla="*/ 321581 h 359961"/>
              <a:gd name="connsiteX2479" fmla="*/ 256282 w 846995"/>
              <a:gd name="connsiteY2479" fmla="*/ 320465 h 359961"/>
              <a:gd name="connsiteX2480" fmla="*/ 261863 w 846995"/>
              <a:gd name="connsiteY2480" fmla="*/ 321581 h 359961"/>
              <a:gd name="connsiteX2481" fmla="*/ 276262 w 846995"/>
              <a:gd name="connsiteY2481" fmla="*/ 317116 h 359961"/>
              <a:gd name="connsiteX2482" fmla="*/ 279499 w 846995"/>
              <a:gd name="connsiteY2482" fmla="*/ 317116 h 359961"/>
              <a:gd name="connsiteX2483" fmla="*/ 279499 w 846995"/>
              <a:gd name="connsiteY2483" fmla="*/ 319348 h 359961"/>
              <a:gd name="connsiteX2484" fmla="*/ 295014 w 846995"/>
              <a:gd name="connsiteY2484" fmla="*/ 316000 h 359961"/>
              <a:gd name="connsiteX2485" fmla="*/ 299368 w 846995"/>
              <a:gd name="connsiteY2485" fmla="*/ 317116 h 359961"/>
              <a:gd name="connsiteX2486" fmla="*/ 306065 w 846995"/>
              <a:gd name="connsiteY2486" fmla="*/ 317116 h 359961"/>
              <a:gd name="connsiteX2487" fmla="*/ 307181 w 846995"/>
              <a:gd name="connsiteY2487" fmla="*/ 314884 h 359961"/>
              <a:gd name="connsiteX2488" fmla="*/ 317115 w 846995"/>
              <a:gd name="connsiteY2488" fmla="*/ 313767 h 359961"/>
              <a:gd name="connsiteX2489" fmla="*/ 320464 w 846995"/>
              <a:gd name="connsiteY2489" fmla="*/ 314884 h 359961"/>
              <a:gd name="connsiteX2490" fmla="*/ 322585 w 846995"/>
              <a:gd name="connsiteY2490" fmla="*/ 312763 h 359961"/>
              <a:gd name="connsiteX2491" fmla="*/ 323701 w 846995"/>
              <a:gd name="connsiteY2491" fmla="*/ 313767 h 359961"/>
              <a:gd name="connsiteX2492" fmla="*/ 333635 w 846995"/>
              <a:gd name="connsiteY2492" fmla="*/ 311647 h 359961"/>
              <a:gd name="connsiteX2493" fmla="*/ 335868 w 846995"/>
              <a:gd name="connsiteY2493" fmla="*/ 312763 h 359961"/>
              <a:gd name="connsiteX2494" fmla="*/ 339216 w 846995"/>
              <a:gd name="connsiteY2494" fmla="*/ 310530 h 359961"/>
              <a:gd name="connsiteX2495" fmla="*/ 355736 w 846995"/>
              <a:gd name="connsiteY2495" fmla="*/ 310530 h 359961"/>
              <a:gd name="connsiteX2496" fmla="*/ 387772 w 846995"/>
              <a:gd name="connsiteY2496" fmla="*/ 302717 h 359961"/>
              <a:gd name="connsiteX2497" fmla="*/ 388888 w 846995"/>
              <a:gd name="connsiteY2497" fmla="*/ 303833 h 359961"/>
              <a:gd name="connsiteX2498" fmla="*/ 402171 w 846995"/>
              <a:gd name="connsiteY2498" fmla="*/ 301712 h 359961"/>
              <a:gd name="connsiteX2499" fmla="*/ 408756 w 846995"/>
              <a:gd name="connsiteY2499" fmla="*/ 301712 h 359961"/>
              <a:gd name="connsiteX2500" fmla="*/ 408756 w 846995"/>
              <a:gd name="connsiteY2500" fmla="*/ 299480 h 359961"/>
              <a:gd name="connsiteX2501" fmla="*/ 412105 w 846995"/>
              <a:gd name="connsiteY2501" fmla="*/ 299480 h 359961"/>
              <a:gd name="connsiteX2502" fmla="*/ 412105 w 846995"/>
              <a:gd name="connsiteY2502" fmla="*/ 301712 h 359961"/>
              <a:gd name="connsiteX2503" fmla="*/ 413221 w 846995"/>
              <a:gd name="connsiteY2503" fmla="*/ 301712 h 359961"/>
              <a:gd name="connsiteX2504" fmla="*/ 413221 w 846995"/>
              <a:gd name="connsiteY2504" fmla="*/ 299480 h 359961"/>
              <a:gd name="connsiteX2505" fmla="*/ 414337 w 846995"/>
              <a:gd name="connsiteY2505" fmla="*/ 299480 h 359961"/>
              <a:gd name="connsiteX2506" fmla="*/ 415454 w 846995"/>
              <a:gd name="connsiteY2506" fmla="*/ 300596 h 359961"/>
              <a:gd name="connsiteX2507" fmla="*/ 422039 w 846995"/>
              <a:gd name="connsiteY2507" fmla="*/ 295015 h 359961"/>
              <a:gd name="connsiteX2508" fmla="*/ 424272 w 846995"/>
              <a:gd name="connsiteY2508" fmla="*/ 296131 h 359961"/>
              <a:gd name="connsiteX2509" fmla="*/ 426504 w 846995"/>
              <a:gd name="connsiteY2509" fmla="*/ 295015 h 359961"/>
              <a:gd name="connsiteX2510" fmla="*/ 426504 w 846995"/>
              <a:gd name="connsiteY2510" fmla="*/ 296131 h 359961"/>
              <a:gd name="connsiteX2511" fmla="*/ 428736 w 846995"/>
              <a:gd name="connsiteY2511" fmla="*/ 295015 h 359961"/>
              <a:gd name="connsiteX2512" fmla="*/ 436438 w 846995"/>
              <a:gd name="connsiteY2512" fmla="*/ 296131 h 359961"/>
              <a:gd name="connsiteX2513" fmla="*/ 438671 w 846995"/>
              <a:gd name="connsiteY2513" fmla="*/ 293899 h 359961"/>
              <a:gd name="connsiteX2514" fmla="*/ 445256 w 846995"/>
              <a:gd name="connsiteY2514" fmla="*/ 296131 h 359961"/>
              <a:gd name="connsiteX2515" fmla="*/ 448605 w 846995"/>
              <a:gd name="connsiteY2515" fmla="*/ 295015 h 359961"/>
              <a:gd name="connsiteX2516" fmla="*/ 448605 w 846995"/>
              <a:gd name="connsiteY2516" fmla="*/ 296131 h 359961"/>
              <a:gd name="connsiteX2517" fmla="*/ 473943 w 846995"/>
              <a:gd name="connsiteY2517" fmla="*/ 289546 h 359961"/>
              <a:gd name="connsiteX2518" fmla="*/ 476175 w 846995"/>
              <a:gd name="connsiteY2518" fmla="*/ 288429 h 359961"/>
              <a:gd name="connsiteX2519" fmla="*/ 476175 w 846995"/>
              <a:gd name="connsiteY2519" fmla="*/ 286197 h 359961"/>
              <a:gd name="connsiteX2520" fmla="*/ 464009 w 846995"/>
              <a:gd name="connsiteY2520" fmla="*/ 281732 h 359961"/>
              <a:gd name="connsiteX2521" fmla="*/ 464009 w 846995"/>
              <a:gd name="connsiteY2521" fmla="*/ 283965 h 359961"/>
              <a:gd name="connsiteX2522" fmla="*/ 462893 w 846995"/>
              <a:gd name="connsiteY2522" fmla="*/ 283965 h 359961"/>
              <a:gd name="connsiteX2523" fmla="*/ 460772 w 846995"/>
              <a:gd name="connsiteY2523" fmla="*/ 281732 h 359961"/>
              <a:gd name="connsiteX2524" fmla="*/ 431973 w 846995"/>
              <a:gd name="connsiteY2524" fmla="*/ 287313 h 359961"/>
              <a:gd name="connsiteX2525" fmla="*/ 429741 w 846995"/>
              <a:gd name="connsiteY2525" fmla="*/ 288429 h 359961"/>
              <a:gd name="connsiteX2526" fmla="*/ 427620 w 846995"/>
              <a:gd name="connsiteY2526" fmla="*/ 286197 h 359961"/>
              <a:gd name="connsiteX2527" fmla="*/ 425388 w 846995"/>
              <a:gd name="connsiteY2527" fmla="*/ 287313 h 359961"/>
              <a:gd name="connsiteX2528" fmla="*/ 415454 w 846995"/>
              <a:gd name="connsiteY2528" fmla="*/ 285081 h 359961"/>
              <a:gd name="connsiteX2529" fmla="*/ 392236 w 846995"/>
              <a:gd name="connsiteY2529" fmla="*/ 288429 h 359961"/>
              <a:gd name="connsiteX2530" fmla="*/ 388888 w 846995"/>
              <a:gd name="connsiteY2530" fmla="*/ 287313 h 359961"/>
              <a:gd name="connsiteX2531" fmla="*/ 386655 w 846995"/>
              <a:gd name="connsiteY2531" fmla="*/ 289546 h 359961"/>
              <a:gd name="connsiteX2532" fmla="*/ 380070 w 846995"/>
              <a:gd name="connsiteY2532" fmla="*/ 288429 h 359961"/>
              <a:gd name="connsiteX2533" fmla="*/ 378953 w 846995"/>
              <a:gd name="connsiteY2533" fmla="*/ 289546 h 359961"/>
              <a:gd name="connsiteX2534" fmla="*/ 376721 w 846995"/>
              <a:gd name="connsiteY2534" fmla="*/ 288429 h 359961"/>
              <a:gd name="connsiteX2535" fmla="*/ 361317 w 846995"/>
              <a:gd name="connsiteY2535" fmla="*/ 292783 h 359961"/>
              <a:gd name="connsiteX2536" fmla="*/ 342453 w 846995"/>
              <a:gd name="connsiteY2536" fmla="*/ 296131 h 359961"/>
              <a:gd name="connsiteX2537" fmla="*/ 341449 w 846995"/>
              <a:gd name="connsiteY2537" fmla="*/ 295015 h 359961"/>
              <a:gd name="connsiteX2538" fmla="*/ 323701 w 846995"/>
              <a:gd name="connsiteY2538" fmla="*/ 300596 h 359961"/>
              <a:gd name="connsiteX2539" fmla="*/ 321469 w 846995"/>
              <a:gd name="connsiteY2539" fmla="*/ 299480 h 359961"/>
              <a:gd name="connsiteX2540" fmla="*/ 320464 w 846995"/>
              <a:gd name="connsiteY2540" fmla="*/ 300596 h 359961"/>
              <a:gd name="connsiteX2541" fmla="*/ 318232 w 846995"/>
              <a:gd name="connsiteY2541" fmla="*/ 299480 h 359961"/>
              <a:gd name="connsiteX2542" fmla="*/ 290550 w 846995"/>
              <a:gd name="connsiteY2542" fmla="*/ 303833 h 359961"/>
              <a:gd name="connsiteX2543" fmla="*/ 290550 w 846995"/>
              <a:gd name="connsiteY2543" fmla="*/ 302717 h 359961"/>
              <a:gd name="connsiteX2544" fmla="*/ 288317 w 846995"/>
              <a:gd name="connsiteY2544" fmla="*/ 303833 h 359961"/>
              <a:gd name="connsiteX2545" fmla="*/ 282848 w 846995"/>
              <a:gd name="connsiteY2545" fmla="*/ 303833 h 359961"/>
              <a:gd name="connsiteX2546" fmla="*/ 282848 w 846995"/>
              <a:gd name="connsiteY2546" fmla="*/ 306066 h 359961"/>
              <a:gd name="connsiteX2547" fmla="*/ 277267 w 846995"/>
              <a:gd name="connsiteY2547" fmla="*/ 306066 h 359961"/>
              <a:gd name="connsiteX2548" fmla="*/ 268449 w 846995"/>
              <a:gd name="connsiteY2548" fmla="*/ 309414 h 359961"/>
              <a:gd name="connsiteX2549" fmla="*/ 265212 w 846995"/>
              <a:gd name="connsiteY2549" fmla="*/ 308298 h 359961"/>
              <a:gd name="connsiteX2550" fmla="*/ 258514 w 846995"/>
              <a:gd name="connsiteY2550" fmla="*/ 310530 h 359961"/>
              <a:gd name="connsiteX2551" fmla="*/ 251929 w 846995"/>
              <a:gd name="connsiteY2551" fmla="*/ 310530 h 359961"/>
              <a:gd name="connsiteX2552" fmla="*/ 253045 w 846995"/>
              <a:gd name="connsiteY2552" fmla="*/ 308298 h 359961"/>
              <a:gd name="connsiteX2553" fmla="*/ 244227 w 846995"/>
              <a:gd name="connsiteY2553" fmla="*/ 310530 h 359961"/>
              <a:gd name="connsiteX2554" fmla="*/ 232060 w 846995"/>
              <a:gd name="connsiteY2554" fmla="*/ 310530 h 359961"/>
              <a:gd name="connsiteX2555" fmla="*/ 232060 w 846995"/>
              <a:gd name="connsiteY2555" fmla="*/ 312763 h 359961"/>
              <a:gd name="connsiteX2556" fmla="*/ 229828 w 846995"/>
              <a:gd name="connsiteY2556" fmla="*/ 311647 h 359961"/>
              <a:gd name="connsiteX2557" fmla="*/ 226479 w 846995"/>
              <a:gd name="connsiteY2557" fmla="*/ 311647 h 359961"/>
              <a:gd name="connsiteX2558" fmla="*/ 226479 w 846995"/>
              <a:gd name="connsiteY2558" fmla="*/ 312763 h 359961"/>
              <a:gd name="connsiteX2559" fmla="*/ 227595 w 846995"/>
              <a:gd name="connsiteY2559" fmla="*/ 314884 h 359961"/>
              <a:gd name="connsiteX2560" fmla="*/ 225363 w 846995"/>
              <a:gd name="connsiteY2560" fmla="*/ 316000 h 359961"/>
              <a:gd name="connsiteX2561" fmla="*/ 225363 w 846995"/>
              <a:gd name="connsiteY2561" fmla="*/ 313767 h 359961"/>
              <a:gd name="connsiteX2562" fmla="*/ 224247 w 846995"/>
              <a:gd name="connsiteY2562" fmla="*/ 313767 h 359961"/>
              <a:gd name="connsiteX2563" fmla="*/ 218777 w 846995"/>
              <a:gd name="connsiteY2563" fmla="*/ 318232 h 359961"/>
              <a:gd name="connsiteX2564" fmla="*/ 217661 w 846995"/>
              <a:gd name="connsiteY2564" fmla="*/ 316000 h 359961"/>
              <a:gd name="connsiteX2565" fmla="*/ 217661 w 846995"/>
              <a:gd name="connsiteY2565" fmla="*/ 313767 h 359961"/>
              <a:gd name="connsiteX2566" fmla="*/ 218777 w 846995"/>
              <a:gd name="connsiteY2566" fmla="*/ 314884 h 359961"/>
              <a:gd name="connsiteX2567" fmla="*/ 223130 w 846995"/>
              <a:gd name="connsiteY2567" fmla="*/ 311647 h 359961"/>
              <a:gd name="connsiteX2568" fmla="*/ 217661 w 846995"/>
              <a:gd name="connsiteY2568" fmla="*/ 312763 h 359961"/>
              <a:gd name="connsiteX2569" fmla="*/ 207727 w 846995"/>
              <a:gd name="connsiteY2569" fmla="*/ 312763 h 359961"/>
              <a:gd name="connsiteX2570" fmla="*/ 205494 w 846995"/>
              <a:gd name="connsiteY2570" fmla="*/ 313767 h 359961"/>
              <a:gd name="connsiteX2571" fmla="*/ 205494 w 846995"/>
              <a:gd name="connsiteY2571" fmla="*/ 312763 h 359961"/>
              <a:gd name="connsiteX2572" fmla="*/ 198909 w 846995"/>
              <a:gd name="connsiteY2572" fmla="*/ 314884 h 359961"/>
              <a:gd name="connsiteX2573" fmla="*/ 198909 w 846995"/>
              <a:gd name="connsiteY2573" fmla="*/ 313767 h 359961"/>
              <a:gd name="connsiteX2574" fmla="*/ 196676 w 846995"/>
              <a:gd name="connsiteY2574" fmla="*/ 314884 h 359961"/>
              <a:gd name="connsiteX2575" fmla="*/ 165757 w 846995"/>
              <a:gd name="connsiteY2575" fmla="*/ 314884 h 359961"/>
              <a:gd name="connsiteX2576" fmla="*/ 164641 w 846995"/>
              <a:gd name="connsiteY2576" fmla="*/ 316000 h 359961"/>
              <a:gd name="connsiteX2577" fmla="*/ 162409 w 846995"/>
              <a:gd name="connsiteY2577" fmla="*/ 314884 h 359961"/>
              <a:gd name="connsiteX2578" fmla="*/ 161292 w 846995"/>
              <a:gd name="connsiteY2578" fmla="*/ 314884 h 359961"/>
              <a:gd name="connsiteX2579" fmla="*/ 157944 w 846995"/>
              <a:gd name="connsiteY2579" fmla="*/ 317116 h 359961"/>
              <a:gd name="connsiteX2580" fmla="*/ 132606 w 846995"/>
              <a:gd name="connsiteY2580" fmla="*/ 317116 h 359961"/>
              <a:gd name="connsiteX2581" fmla="*/ 128141 w 846995"/>
              <a:gd name="connsiteY2581" fmla="*/ 316000 h 359961"/>
              <a:gd name="connsiteX2582" fmla="*/ 123788 w 846995"/>
              <a:gd name="connsiteY2582" fmla="*/ 317116 h 359961"/>
              <a:gd name="connsiteX2583" fmla="*/ 122671 w 846995"/>
              <a:gd name="connsiteY2583" fmla="*/ 316000 h 359961"/>
              <a:gd name="connsiteX2584" fmla="*/ 121555 w 846995"/>
              <a:gd name="connsiteY2584" fmla="*/ 317116 h 359961"/>
              <a:gd name="connsiteX2585" fmla="*/ 121555 w 846995"/>
              <a:gd name="connsiteY2585" fmla="*/ 313767 h 359961"/>
              <a:gd name="connsiteX2586" fmla="*/ 119323 w 846995"/>
              <a:gd name="connsiteY2586" fmla="*/ 313767 h 359961"/>
              <a:gd name="connsiteX2587" fmla="*/ 121555 w 846995"/>
              <a:gd name="connsiteY2587" fmla="*/ 323813 h 359961"/>
              <a:gd name="connsiteX2588" fmla="*/ 117090 w 846995"/>
              <a:gd name="connsiteY2588" fmla="*/ 323813 h 359961"/>
              <a:gd name="connsiteX2589" fmla="*/ 117090 w 846995"/>
              <a:gd name="connsiteY2589" fmla="*/ 324818 h 359961"/>
              <a:gd name="connsiteX2590" fmla="*/ 119323 w 846995"/>
              <a:gd name="connsiteY2590" fmla="*/ 324818 h 359961"/>
              <a:gd name="connsiteX2591" fmla="*/ 119323 w 846995"/>
              <a:gd name="connsiteY2591" fmla="*/ 325934 h 359961"/>
              <a:gd name="connsiteX2592" fmla="*/ 106040 w 846995"/>
              <a:gd name="connsiteY2592" fmla="*/ 327050 h 359961"/>
              <a:gd name="connsiteX2593" fmla="*/ 104924 w 846995"/>
              <a:gd name="connsiteY2593" fmla="*/ 325934 h 359961"/>
              <a:gd name="connsiteX2594" fmla="*/ 101687 w 846995"/>
              <a:gd name="connsiteY2594" fmla="*/ 332631 h 359961"/>
              <a:gd name="connsiteX2595" fmla="*/ 100570 w 846995"/>
              <a:gd name="connsiteY2595" fmla="*/ 332631 h 359961"/>
              <a:gd name="connsiteX2596" fmla="*/ 100570 w 846995"/>
              <a:gd name="connsiteY2596" fmla="*/ 330399 h 359961"/>
              <a:gd name="connsiteX2597" fmla="*/ 97222 w 846995"/>
              <a:gd name="connsiteY2597" fmla="*/ 332631 h 359961"/>
              <a:gd name="connsiteX2598" fmla="*/ 82823 w 846995"/>
              <a:gd name="connsiteY2598" fmla="*/ 321581 h 359961"/>
              <a:gd name="connsiteX2599" fmla="*/ 66303 w 846995"/>
              <a:gd name="connsiteY2599" fmla="*/ 304949 h 359961"/>
              <a:gd name="connsiteX2600" fmla="*/ 67419 w 846995"/>
              <a:gd name="connsiteY2600" fmla="*/ 299480 h 359961"/>
              <a:gd name="connsiteX2601" fmla="*/ 67419 w 846995"/>
              <a:gd name="connsiteY2601" fmla="*/ 298364 h 359961"/>
              <a:gd name="connsiteX2602" fmla="*/ 47550 w 846995"/>
              <a:gd name="connsiteY2602" fmla="*/ 279611 h 359961"/>
              <a:gd name="connsiteX2603" fmla="*/ 38621 w 846995"/>
              <a:gd name="connsiteY2603" fmla="*/ 261864 h 359961"/>
              <a:gd name="connsiteX2604" fmla="*/ 39737 w 846995"/>
              <a:gd name="connsiteY2604" fmla="*/ 260747 h 359961"/>
              <a:gd name="connsiteX2605" fmla="*/ 35384 w 846995"/>
              <a:gd name="connsiteY2605" fmla="*/ 253045 h 359961"/>
              <a:gd name="connsiteX2606" fmla="*/ 27570 w 846995"/>
              <a:gd name="connsiteY2606" fmla="*/ 237530 h 359961"/>
              <a:gd name="connsiteX2607" fmla="*/ 30919 w 846995"/>
              <a:gd name="connsiteY2607" fmla="*/ 228712 h 359961"/>
              <a:gd name="connsiteX2608" fmla="*/ 29803 w 846995"/>
              <a:gd name="connsiteY2608" fmla="*/ 228712 h 359961"/>
              <a:gd name="connsiteX2609" fmla="*/ 16520 w 846995"/>
              <a:gd name="connsiteY2609" fmla="*/ 239763 h 359961"/>
              <a:gd name="connsiteX2610" fmla="*/ 5469 w 846995"/>
              <a:gd name="connsiteY2610" fmla="*/ 248581 h 359961"/>
              <a:gd name="connsiteX2611" fmla="*/ 3348 w 846995"/>
              <a:gd name="connsiteY2611" fmla="*/ 248581 h 359961"/>
              <a:gd name="connsiteX2612" fmla="*/ 4465 w 846995"/>
              <a:gd name="connsiteY2612" fmla="*/ 246460 h 359961"/>
              <a:gd name="connsiteX2613" fmla="*/ 1116 w 846995"/>
              <a:gd name="connsiteY2613" fmla="*/ 235409 h 359961"/>
              <a:gd name="connsiteX2614" fmla="*/ 2232 w 846995"/>
              <a:gd name="connsiteY2614" fmla="*/ 234293 h 359961"/>
              <a:gd name="connsiteX2615" fmla="*/ 1116 w 846995"/>
              <a:gd name="connsiteY2615" fmla="*/ 228712 h 359961"/>
              <a:gd name="connsiteX2616" fmla="*/ 1116 w 846995"/>
              <a:gd name="connsiteY2616" fmla="*/ 219894 h 359961"/>
              <a:gd name="connsiteX2617" fmla="*/ 0 w 846995"/>
              <a:gd name="connsiteY2617" fmla="*/ 217662 h 359961"/>
              <a:gd name="connsiteX2618" fmla="*/ 9934 w 846995"/>
              <a:gd name="connsiteY2618" fmla="*/ 208844 h 359961"/>
              <a:gd name="connsiteX2619" fmla="*/ 14399 w 846995"/>
              <a:gd name="connsiteY2619" fmla="*/ 203374 h 359961"/>
              <a:gd name="connsiteX2620" fmla="*/ 13283 w 846995"/>
              <a:gd name="connsiteY2620" fmla="*/ 197793 h 359961"/>
              <a:gd name="connsiteX2621" fmla="*/ 15515 w 846995"/>
              <a:gd name="connsiteY2621" fmla="*/ 197793 h 359961"/>
              <a:gd name="connsiteX2622" fmla="*/ 15515 w 846995"/>
              <a:gd name="connsiteY2622" fmla="*/ 196677 h 359961"/>
              <a:gd name="connsiteX2623" fmla="*/ 13283 w 846995"/>
              <a:gd name="connsiteY2623" fmla="*/ 196677 h 359961"/>
              <a:gd name="connsiteX2624" fmla="*/ 13283 w 846995"/>
              <a:gd name="connsiteY2624" fmla="*/ 191207 h 359961"/>
              <a:gd name="connsiteX2625" fmla="*/ 23217 w 846995"/>
              <a:gd name="connsiteY2625" fmla="*/ 191207 h 359961"/>
              <a:gd name="connsiteX2626" fmla="*/ 28686 w 846995"/>
              <a:gd name="connsiteY2626" fmla="*/ 196677 h 359961"/>
              <a:gd name="connsiteX2627" fmla="*/ 28686 w 846995"/>
              <a:gd name="connsiteY2627" fmla="*/ 195561 h 359961"/>
              <a:gd name="connsiteX2628" fmla="*/ 36500 w 846995"/>
              <a:gd name="connsiteY2628" fmla="*/ 197793 h 359961"/>
              <a:gd name="connsiteX2629" fmla="*/ 35384 w 846995"/>
              <a:gd name="connsiteY2629" fmla="*/ 195561 h 359961"/>
              <a:gd name="connsiteX2630" fmla="*/ 39737 w 846995"/>
              <a:gd name="connsiteY2630" fmla="*/ 191207 h 359961"/>
              <a:gd name="connsiteX2631" fmla="*/ 47550 w 846995"/>
              <a:gd name="connsiteY2631" fmla="*/ 187859 h 359961"/>
              <a:gd name="connsiteX2632" fmla="*/ 47550 w 846995"/>
              <a:gd name="connsiteY2632" fmla="*/ 186743 h 359961"/>
              <a:gd name="connsiteX2633" fmla="*/ 48667 w 846995"/>
              <a:gd name="connsiteY2633" fmla="*/ 186743 h 359961"/>
              <a:gd name="connsiteX2634" fmla="*/ 49671 w 846995"/>
              <a:gd name="connsiteY2634" fmla="*/ 187859 h 359961"/>
              <a:gd name="connsiteX2635" fmla="*/ 55252 w 846995"/>
              <a:gd name="connsiteY2635" fmla="*/ 185626 h 359961"/>
              <a:gd name="connsiteX2636" fmla="*/ 56368 w 846995"/>
              <a:gd name="connsiteY2636" fmla="*/ 186743 h 359961"/>
              <a:gd name="connsiteX2637" fmla="*/ 58601 w 846995"/>
              <a:gd name="connsiteY2637" fmla="*/ 184510 h 359961"/>
              <a:gd name="connsiteX2638" fmla="*/ 58601 w 846995"/>
              <a:gd name="connsiteY2638" fmla="*/ 180157 h 359961"/>
              <a:gd name="connsiteX2639" fmla="*/ 53020 w 846995"/>
              <a:gd name="connsiteY2639" fmla="*/ 169106 h 359961"/>
              <a:gd name="connsiteX2640" fmla="*/ 51904 w 846995"/>
              <a:gd name="connsiteY2640" fmla="*/ 169106 h 359961"/>
              <a:gd name="connsiteX2641" fmla="*/ 53020 w 846995"/>
              <a:gd name="connsiteY2641" fmla="*/ 165758 h 359961"/>
              <a:gd name="connsiteX2642" fmla="*/ 51904 w 846995"/>
              <a:gd name="connsiteY2642" fmla="*/ 163525 h 359961"/>
              <a:gd name="connsiteX2643" fmla="*/ 53020 w 846995"/>
              <a:gd name="connsiteY2643" fmla="*/ 162409 h 359961"/>
              <a:gd name="connsiteX2644" fmla="*/ 50787 w 846995"/>
              <a:gd name="connsiteY2644" fmla="*/ 144773 h 359961"/>
              <a:gd name="connsiteX2645" fmla="*/ 56368 w 846995"/>
              <a:gd name="connsiteY2645" fmla="*/ 120440 h 359961"/>
              <a:gd name="connsiteX2646" fmla="*/ 54136 w 846995"/>
              <a:gd name="connsiteY2646" fmla="*/ 112738 h 359961"/>
              <a:gd name="connsiteX2647" fmla="*/ 55252 w 846995"/>
              <a:gd name="connsiteY2647" fmla="*/ 111622 h 359961"/>
              <a:gd name="connsiteX2648" fmla="*/ 54136 w 846995"/>
              <a:gd name="connsiteY2648" fmla="*/ 110505 h 359961"/>
              <a:gd name="connsiteX2649" fmla="*/ 36500 w 846995"/>
              <a:gd name="connsiteY2649" fmla="*/ 131490 h 359961"/>
              <a:gd name="connsiteX2650" fmla="*/ 33151 w 846995"/>
              <a:gd name="connsiteY2650" fmla="*/ 135955 h 359961"/>
              <a:gd name="connsiteX2651" fmla="*/ 30919 w 846995"/>
              <a:gd name="connsiteY2651" fmla="*/ 138187 h 359961"/>
              <a:gd name="connsiteX2652" fmla="*/ 29803 w 846995"/>
              <a:gd name="connsiteY2652" fmla="*/ 138187 h 359961"/>
              <a:gd name="connsiteX2653" fmla="*/ 25449 w 846995"/>
              <a:gd name="connsiteY2653" fmla="*/ 131490 h 359961"/>
              <a:gd name="connsiteX2654" fmla="*/ 26566 w 846995"/>
              <a:gd name="connsiteY2654" fmla="*/ 121556 h 359961"/>
              <a:gd name="connsiteX2655" fmla="*/ 26566 w 846995"/>
              <a:gd name="connsiteY2655" fmla="*/ 114970 h 359961"/>
              <a:gd name="connsiteX2656" fmla="*/ 33151 w 846995"/>
              <a:gd name="connsiteY2656" fmla="*/ 105036 h 359961"/>
              <a:gd name="connsiteX2657" fmla="*/ 40853 w 846995"/>
              <a:gd name="connsiteY2657" fmla="*/ 105036 h 359961"/>
              <a:gd name="connsiteX2658" fmla="*/ 44202 w 846995"/>
              <a:gd name="connsiteY2658" fmla="*/ 101687 h 359961"/>
              <a:gd name="connsiteX2659" fmla="*/ 44202 w 846995"/>
              <a:gd name="connsiteY2659" fmla="*/ 98339 h 359961"/>
              <a:gd name="connsiteX2660" fmla="*/ 41969 w 846995"/>
              <a:gd name="connsiteY2660" fmla="*/ 98339 h 359961"/>
              <a:gd name="connsiteX2661" fmla="*/ 41969 w 846995"/>
              <a:gd name="connsiteY2661" fmla="*/ 93985 h 359961"/>
              <a:gd name="connsiteX2662" fmla="*/ 53020 w 846995"/>
              <a:gd name="connsiteY2662" fmla="*/ 87288 h 359961"/>
              <a:gd name="connsiteX2663" fmla="*/ 57485 w 846995"/>
              <a:gd name="connsiteY2663" fmla="*/ 81819 h 359961"/>
              <a:gd name="connsiteX2664" fmla="*/ 54136 w 846995"/>
              <a:gd name="connsiteY2664" fmla="*/ 80703 h 359961"/>
              <a:gd name="connsiteX2665" fmla="*/ 54136 w 846995"/>
              <a:gd name="connsiteY2665" fmla="*/ 77354 h 359961"/>
              <a:gd name="connsiteX2666" fmla="*/ 56368 w 846995"/>
              <a:gd name="connsiteY2666" fmla="*/ 77354 h 359961"/>
              <a:gd name="connsiteX2667" fmla="*/ 61838 w 846995"/>
              <a:gd name="connsiteY2667" fmla="*/ 79586 h 359961"/>
              <a:gd name="connsiteX2668" fmla="*/ 65187 w 846995"/>
              <a:gd name="connsiteY2668" fmla="*/ 78470 h 359961"/>
              <a:gd name="connsiteX2669" fmla="*/ 71772 w 846995"/>
              <a:gd name="connsiteY2669" fmla="*/ 80703 h 359961"/>
              <a:gd name="connsiteX2670" fmla="*/ 78469 w 846995"/>
              <a:gd name="connsiteY2670" fmla="*/ 80703 h 359961"/>
              <a:gd name="connsiteX2671" fmla="*/ 82823 w 846995"/>
              <a:gd name="connsiteY2671" fmla="*/ 73001 h 359961"/>
              <a:gd name="connsiteX2672" fmla="*/ 81706 w 846995"/>
              <a:gd name="connsiteY2672" fmla="*/ 73001 h 359961"/>
              <a:gd name="connsiteX2673" fmla="*/ 79586 w 846995"/>
              <a:gd name="connsiteY2673" fmla="*/ 74117 h 359961"/>
              <a:gd name="connsiteX2674" fmla="*/ 79586 w 846995"/>
              <a:gd name="connsiteY2674" fmla="*/ 70768 h 359961"/>
              <a:gd name="connsiteX2675" fmla="*/ 81706 w 846995"/>
              <a:gd name="connsiteY2675" fmla="*/ 68536 h 359961"/>
              <a:gd name="connsiteX2676" fmla="*/ 81706 w 846995"/>
              <a:gd name="connsiteY2676" fmla="*/ 70768 h 359961"/>
              <a:gd name="connsiteX2677" fmla="*/ 82823 w 846995"/>
              <a:gd name="connsiteY2677" fmla="*/ 70768 h 359961"/>
              <a:gd name="connsiteX2678" fmla="*/ 82823 w 846995"/>
              <a:gd name="connsiteY2678" fmla="*/ 67420 h 359961"/>
              <a:gd name="connsiteX2679" fmla="*/ 77353 w 846995"/>
              <a:gd name="connsiteY2679" fmla="*/ 64071 h 359961"/>
              <a:gd name="connsiteX2680" fmla="*/ 77353 w 846995"/>
              <a:gd name="connsiteY2680" fmla="*/ 63066 h 359961"/>
              <a:gd name="connsiteX2681" fmla="*/ 94989 w 846995"/>
              <a:gd name="connsiteY2681" fmla="*/ 55253 h 359961"/>
              <a:gd name="connsiteX2682" fmla="*/ 111621 w 846995"/>
              <a:gd name="connsiteY2682" fmla="*/ 48667 h 359961"/>
              <a:gd name="connsiteX2683" fmla="*/ 111621 w 846995"/>
              <a:gd name="connsiteY2683" fmla="*/ 47551 h 359961"/>
              <a:gd name="connsiteX2684" fmla="*/ 114858 w 846995"/>
              <a:gd name="connsiteY2684" fmla="*/ 47551 h 359961"/>
              <a:gd name="connsiteX2685" fmla="*/ 124904 w 846995"/>
              <a:gd name="connsiteY2685" fmla="*/ 44202 h 359961"/>
              <a:gd name="connsiteX2686" fmla="*/ 128141 w 846995"/>
              <a:gd name="connsiteY2686" fmla="*/ 45319 h 359961"/>
              <a:gd name="connsiteX2687" fmla="*/ 138075 w 846995"/>
              <a:gd name="connsiteY2687" fmla="*/ 41970 h 359961"/>
              <a:gd name="connsiteX2688" fmla="*/ 142540 w 846995"/>
              <a:gd name="connsiteY2688" fmla="*/ 44202 h 359961"/>
              <a:gd name="connsiteX2689" fmla="*/ 142540 w 846995"/>
              <a:gd name="connsiteY2689" fmla="*/ 43086 h 359961"/>
              <a:gd name="connsiteX2690" fmla="*/ 144772 w 846995"/>
              <a:gd name="connsiteY2690" fmla="*/ 44202 h 359961"/>
              <a:gd name="connsiteX2691" fmla="*/ 146893 w 846995"/>
              <a:gd name="connsiteY2691" fmla="*/ 43086 h 359961"/>
              <a:gd name="connsiteX2692" fmla="*/ 150242 w 846995"/>
              <a:gd name="connsiteY2692" fmla="*/ 44202 h 359961"/>
              <a:gd name="connsiteX2693" fmla="*/ 151358 w 846995"/>
              <a:gd name="connsiteY2693" fmla="*/ 43086 h 359961"/>
              <a:gd name="connsiteX2694" fmla="*/ 153590 w 846995"/>
              <a:gd name="connsiteY2694" fmla="*/ 47551 h 359961"/>
              <a:gd name="connsiteX2695" fmla="*/ 159060 w 846995"/>
              <a:gd name="connsiteY2695" fmla="*/ 46435 h 359961"/>
              <a:gd name="connsiteX2696" fmla="*/ 157944 w 846995"/>
              <a:gd name="connsiteY2696" fmla="*/ 49783 h 359961"/>
              <a:gd name="connsiteX2697" fmla="*/ 154707 w 846995"/>
              <a:gd name="connsiteY2697" fmla="*/ 49783 h 359961"/>
              <a:gd name="connsiteX2698" fmla="*/ 146893 w 846995"/>
              <a:gd name="connsiteY2698" fmla="*/ 50900 h 359961"/>
              <a:gd name="connsiteX2699" fmla="*/ 146893 w 846995"/>
              <a:gd name="connsiteY2699" fmla="*/ 49783 h 359961"/>
              <a:gd name="connsiteX2700" fmla="*/ 144772 w 846995"/>
              <a:gd name="connsiteY2700" fmla="*/ 50900 h 359961"/>
              <a:gd name="connsiteX2701" fmla="*/ 142540 w 846995"/>
              <a:gd name="connsiteY2701" fmla="*/ 49783 h 359961"/>
              <a:gd name="connsiteX2702" fmla="*/ 140308 w 846995"/>
              <a:gd name="connsiteY2702" fmla="*/ 52016 h 359961"/>
              <a:gd name="connsiteX2703" fmla="*/ 138075 w 846995"/>
              <a:gd name="connsiteY2703" fmla="*/ 52016 h 359961"/>
              <a:gd name="connsiteX2704" fmla="*/ 135843 w 846995"/>
              <a:gd name="connsiteY2704" fmla="*/ 50900 h 359961"/>
              <a:gd name="connsiteX2705" fmla="*/ 131489 w 846995"/>
              <a:gd name="connsiteY2705" fmla="*/ 53020 h 359961"/>
              <a:gd name="connsiteX2706" fmla="*/ 131489 w 846995"/>
              <a:gd name="connsiteY2706" fmla="*/ 52016 h 359961"/>
              <a:gd name="connsiteX2707" fmla="*/ 130373 w 846995"/>
              <a:gd name="connsiteY2707" fmla="*/ 52016 h 359961"/>
              <a:gd name="connsiteX2708" fmla="*/ 129257 w 846995"/>
              <a:gd name="connsiteY2708" fmla="*/ 56369 h 359961"/>
              <a:gd name="connsiteX2709" fmla="*/ 125908 w 846995"/>
              <a:gd name="connsiteY2709" fmla="*/ 56369 h 359961"/>
              <a:gd name="connsiteX2710" fmla="*/ 120439 w 846995"/>
              <a:gd name="connsiteY2710" fmla="*/ 54137 h 359961"/>
              <a:gd name="connsiteX2711" fmla="*/ 118207 w 846995"/>
              <a:gd name="connsiteY2711" fmla="*/ 55253 h 359961"/>
              <a:gd name="connsiteX2712" fmla="*/ 113853 w 846995"/>
              <a:gd name="connsiteY2712" fmla="*/ 54137 h 359961"/>
              <a:gd name="connsiteX2713" fmla="*/ 106040 w 846995"/>
              <a:gd name="connsiteY2713" fmla="*/ 63066 h 359961"/>
              <a:gd name="connsiteX2714" fmla="*/ 98338 w 846995"/>
              <a:gd name="connsiteY2714" fmla="*/ 57485 h 359961"/>
              <a:gd name="connsiteX2715" fmla="*/ 93873 w 846995"/>
              <a:gd name="connsiteY2715" fmla="*/ 61950 h 359961"/>
              <a:gd name="connsiteX2716" fmla="*/ 96106 w 846995"/>
              <a:gd name="connsiteY2716" fmla="*/ 68536 h 359961"/>
              <a:gd name="connsiteX2717" fmla="*/ 96106 w 846995"/>
              <a:gd name="connsiteY2717" fmla="*/ 70768 h 359961"/>
              <a:gd name="connsiteX2718" fmla="*/ 87288 w 846995"/>
              <a:gd name="connsiteY2718" fmla="*/ 75121 h 359961"/>
              <a:gd name="connsiteX2719" fmla="*/ 87288 w 846995"/>
              <a:gd name="connsiteY2719" fmla="*/ 82935 h 359961"/>
              <a:gd name="connsiteX2720" fmla="*/ 75121 w 846995"/>
              <a:gd name="connsiteY2720" fmla="*/ 87288 h 359961"/>
              <a:gd name="connsiteX2721" fmla="*/ 71772 w 846995"/>
              <a:gd name="connsiteY2721" fmla="*/ 86172 h 359961"/>
              <a:gd name="connsiteX2722" fmla="*/ 70656 w 846995"/>
              <a:gd name="connsiteY2722" fmla="*/ 88404 h 359961"/>
              <a:gd name="connsiteX2723" fmla="*/ 70656 w 846995"/>
              <a:gd name="connsiteY2723" fmla="*/ 89521 h 359961"/>
              <a:gd name="connsiteX2724" fmla="*/ 74005 w 846995"/>
              <a:gd name="connsiteY2724" fmla="*/ 93985 h 359961"/>
              <a:gd name="connsiteX2725" fmla="*/ 91752 w 846995"/>
              <a:gd name="connsiteY2725" fmla="*/ 102803 h 359961"/>
              <a:gd name="connsiteX2726" fmla="*/ 94989 w 846995"/>
              <a:gd name="connsiteY2726" fmla="*/ 101687 h 359961"/>
              <a:gd name="connsiteX2727" fmla="*/ 94989 w 846995"/>
              <a:gd name="connsiteY2727" fmla="*/ 102803 h 359961"/>
              <a:gd name="connsiteX2728" fmla="*/ 102803 w 846995"/>
              <a:gd name="connsiteY2728" fmla="*/ 100571 h 359961"/>
              <a:gd name="connsiteX2729" fmla="*/ 102803 w 846995"/>
              <a:gd name="connsiteY2729" fmla="*/ 102803 h 359961"/>
              <a:gd name="connsiteX2730" fmla="*/ 108272 w 846995"/>
              <a:gd name="connsiteY2730" fmla="*/ 102803 h 359961"/>
              <a:gd name="connsiteX2731" fmla="*/ 117090 w 846995"/>
              <a:gd name="connsiteY2731" fmla="*/ 100571 h 359961"/>
              <a:gd name="connsiteX2732" fmla="*/ 125908 w 846995"/>
              <a:gd name="connsiteY2732" fmla="*/ 100571 h 359961"/>
              <a:gd name="connsiteX2733" fmla="*/ 127025 w 846995"/>
              <a:gd name="connsiteY2733" fmla="*/ 99455 h 359961"/>
              <a:gd name="connsiteX2734" fmla="*/ 129257 w 846995"/>
              <a:gd name="connsiteY2734" fmla="*/ 100571 h 359961"/>
              <a:gd name="connsiteX2735" fmla="*/ 133722 w 846995"/>
              <a:gd name="connsiteY2735" fmla="*/ 100571 h 359961"/>
              <a:gd name="connsiteX2736" fmla="*/ 144772 w 846995"/>
              <a:gd name="connsiteY2736" fmla="*/ 99455 h 359961"/>
              <a:gd name="connsiteX2737" fmla="*/ 152474 w 846995"/>
              <a:gd name="connsiteY2737" fmla="*/ 99455 h 359961"/>
              <a:gd name="connsiteX2738" fmla="*/ 152474 w 846995"/>
              <a:gd name="connsiteY2738" fmla="*/ 98339 h 359961"/>
              <a:gd name="connsiteX2739" fmla="*/ 155823 w 846995"/>
              <a:gd name="connsiteY2739" fmla="*/ 98339 h 359961"/>
              <a:gd name="connsiteX2740" fmla="*/ 156939 w 846995"/>
              <a:gd name="connsiteY2740" fmla="*/ 101687 h 359961"/>
              <a:gd name="connsiteX2741" fmla="*/ 155823 w 846995"/>
              <a:gd name="connsiteY2741" fmla="*/ 101687 h 359961"/>
              <a:gd name="connsiteX2742" fmla="*/ 164641 w 846995"/>
              <a:gd name="connsiteY2742" fmla="*/ 106152 h 359961"/>
              <a:gd name="connsiteX2743" fmla="*/ 168994 w 846995"/>
              <a:gd name="connsiteY2743" fmla="*/ 106152 h 359961"/>
              <a:gd name="connsiteX2744" fmla="*/ 168994 w 846995"/>
              <a:gd name="connsiteY2744" fmla="*/ 107157 h 359961"/>
              <a:gd name="connsiteX2745" fmla="*/ 175691 w 846995"/>
              <a:gd name="connsiteY2745" fmla="*/ 105036 h 359961"/>
              <a:gd name="connsiteX2746" fmla="*/ 175691 w 846995"/>
              <a:gd name="connsiteY2746" fmla="*/ 106152 h 359961"/>
              <a:gd name="connsiteX2747" fmla="*/ 182277 w 846995"/>
              <a:gd name="connsiteY2747" fmla="*/ 102803 h 359961"/>
              <a:gd name="connsiteX2748" fmla="*/ 184510 w 846995"/>
              <a:gd name="connsiteY2748" fmla="*/ 105036 h 359961"/>
              <a:gd name="connsiteX2749" fmla="*/ 184510 w 846995"/>
              <a:gd name="connsiteY2749" fmla="*/ 102803 h 359961"/>
              <a:gd name="connsiteX2750" fmla="*/ 190091 w 846995"/>
              <a:gd name="connsiteY2750" fmla="*/ 102803 h 359961"/>
              <a:gd name="connsiteX2751" fmla="*/ 190091 w 846995"/>
              <a:gd name="connsiteY2751" fmla="*/ 105036 h 359961"/>
              <a:gd name="connsiteX2752" fmla="*/ 202146 w 846995"/>
              <a:gd name="connsiteY2752" fmla="*/ 99455 h 359961"/>
              <a:gd name="connsiteX2753" fmla="*/ 202146 w 846995"/>
              <a:gd name="connsiteY2753" fmla="*/ 98339 h 359961"/>
              <a:gd name="connsiteX2754" fmla="*/ 203262 w 846995"/>
              <a:gd name="connsiteY2754" fmla="*/ 98339 h 359961"/>
              <a:gd name="connsiteX2755" fmla="*/ 203262 w 846995"/>
              <a:gd name="connsiteY2755" fmla="*/ 100571 h 359961"/>
              <a:gd name="connsiteX2756" fmla="*/ 206611 w 846995"/>
              <a:gd name="connsiteY2756" fmla="*/ 100571 h 359961"/>
              <a:gd name="connsiteX2757" fmla="*/ 206611 w 846995"/>
              <a:gd name="connsiteY2757" fmla="*/ 98339 h 359961"/>
              <a:gd name="connsiteX2758" fmla="*/ 212080 w 846995"/>
              <a:gd name="connsiteY2758" fmla="*/ 98339 h 359961"/>
              <a:gd name="connsiteX2759" fmla="*/ 214312 w 846995"/>
              <a:gd name="connsiteY2759" fmla="*/ 97222 h 359961"/>
              <a:gd name="connsiteX2760" fmla="*/ 214312 w 846995"/>
              <a:gd name="connsiteY2760" fmla="*/ 98339 h 359961"/>
              <a:gd name="connsiteX2761" fmla="*/ 224247 w 846995"/>
              <a:gd name="connsiteY2761" fmla="*/ 92869 h 359961"/>
              <a:gd name="connsiteX2762" fmla="*/ 226479 w 846995"/>
              <a:gd name="connsiteY2762" fmla="*/ 93985 h 359961"/>
              <a:gd name="connsiteX2763" fmla="*/ 227595 w 846995"/>
              <a:gd name="connsiteY2763" fmla="*/ 93985 h 359961"/>
              <a:gd name="connsiteX2764" fmla="*/ 227595 w 846995"/>
              <a:gd name="connsiteY2764" fmla="*/ 91753 h 359961"/>
              <a:gd name="connsiteX2765" fmla="*/ 222126 w 846995"/>
              <a:gd name="connsiteY2765" fmla="*/ 90637 h 359961"/>
              <a:gd name="connsiteX2766" fmla="*/ 222126 w 846995"/>
              <a:gd name="connsiteY2766" fmla="*/ 93985 h 359961"/>
              <a:gd name="connsiteX2767" fmla="*/ 217661 w 846995"/>
              <a:gd name="connsiteY2767" fmla="*/ 93985 h 359961"/>
              <a:gd name="connsiteX2768" fmla="*/ 219893 w 846995"/>
              <a:gd name="connsiteY2768" fmla="*/ 90637 h 359961"/>
              <a:gd name="connsiteX2769" fmla="*/ 219893 w 846995"/>
              <a:gd name="connsiteY2769" fmla="*/ 89521 h 359961"/>
              <a:gd name="connsiteX2770" fmla="*/ 218777 w 846995"/>
              <a:gd name="connsiteY2770" fmla="*/ 89521 h 359961"/>
              <a:gd name="connsiteX2771" fmla="*/ 215429 w 846995"/>
              <a:gd name="connsiteY2771" fmla="*/ 91753 h 359961"/>
              <a:gd name="connsiteX2772" fmla="*/ 211075 w 846995"/>
              <a:gd name="connsiteY2772" fmla="*/ 91753 h 359961"/>
              <a:gd name="connsiteX2773" fmla="*/ 211075 w 846995"/>
              <a:gd name="connsiteY2773" fmla="*/ 89521 h 359961"/>
              <a:gd name="connsiteX2774" fmla="*/ 204378 w 846995"/>
              <a:gd name="connsiteY2774" fmla="*/ 89521 h 359961"/>
              <a:gd name="connsiteX2775" fmla="*/ 204378 w 846995"/>
              <a:gd name="connsiteY2775" fmla="*/ 88404 h 359961"/>
              <a:gd name="connsiteX2776" fmla="*/ 205494 w 846995"/>
              <a:gd name="connsiteY2776" fmla="*/ 86172 h 359961"/>
              <a:gd name="connsiteX2777" fmla="*/ 203262 w 846995"/>
              <a:gd name="connsiteY2777" fmla="*/ 87288 h 359961"/>
              <a:gd name="connsiteX2778" fmla="*/ 202146 w 846995"/>
              <a:gd name="connsiteY2778" fmla="*/ 87288 h 359961"/>
              <a:gd name="connsiteX2779" fmla="*/ 200025 w 846995"/>
              <a:gd name="connsiteY2779" fmla="*/ 85167 h 359961"/>
              <a:gd name="connsiteX2780" fmla="*/ 204378 w 846995"/>
              <a:gd name="connsiteY2780" fmla="*/ 81819 h 359961"/>
              <a:gd name="connsiteX2781" fmla="*/ 198909 w 846995"/>
              <a:gd name="connsiteY2781" fmla="*/ 78470 h 359961"/>
              <a:gd name="connsiteX2782" fmla="*/ 196676 w 846995"/>
              <a:gd name="connsiteY2782" fmla="*/ 78470 h 359961"/>
              <a:gd name="connsiteX2783" fmla="*/ 195560 w 846995"/>
              <a:gd name="connsiteY2783" fmla="*/ 79586 h 359961"/>
              <a:gd name="connsiteX2784" fmla="*/ 185626 w 846995"/>
              <a:gd name="connsiteY2784" fmla="*/ 77354 h 359961"/>
              <a:gd name="connsiteX2785" fmla="*/ 184510 w 846995"/>
              <a:gd name="connsiteY2785" fmla="*/ 78470 h 359961"/>
              <a:gd name="connsiteX2786" fmla="*/ 184510 w 846995"/>
              <a:gd name="connsiteY2786" fmla="*/ 77354 h 359961"/>
              <a:gd name="connsiteX2787" fmla="*/ 176808 w 846995"/>
              <a:gd name="connsiteY2787" fmla="*/ 81819 h 359961"/>
              <a:gd name="connsiteX2788" fmla="*/ 172343 w 846995"/>
              <a:gd name="connsiteY2788" fmla="*/ 82935 h 359961"/>
              <a:gd name="connsiteX2789" fmla="*/ 163525 w 846995"/>
              <a:gd name="connsiteY2789" fmla="*/ 82935 h 359961"/>
              <a:gd name="connsiteX2790" fmla="*/ 162409 w 846995"/>
              <a:gd name="connsiteY2790" fmla="*/ 80703 h 359961"/>
              <a:gd name="connsiteX2791" fmla="*/ 156939 w 846995"/>
              <a:gd name="connsiteY2791" fmla="*/ 82935 h 359961"/>
              <a:gd name="connsiteX2792" fmla="*/ 152474 w 846995"/>
              <a:gd name="connsiteY2792" fmla="*/ 77354 h 359961"/>
              <a:gd name="connsiteX2793" fmla="*/ 164641 w 846995"/>
              <a:gd name="connsiteY2793" fmla="*/ 66303 h 359961"/>
              <a:gd name="connsiteX2794" fmla="*/ 179040 w 846995"/>
              <a:gd name="connsiteY2794" fmla="*/ 60834 h 359961"/>
              <a:gd name="connsiteX2795" fmla="*/ 182277 w 846995"/>
              <a:gd name="connsiteY2795" fmla="*/ 60834 h 359961"/>
              <a:gd name="connsiteX2796" fmla="*/ 184510 w 846995"/>
              <a:gd name="connsiteY2796" fmla="*/ 57485 h 359961"/>
              <a:gd name="connsiteX2797" fmla="*/ 186742 w 846995"/>
              <a:gd name="connsiteY2797" fmla="*/ 58602 h 359961"/>
              <a:gd name="connsiteX2798" fmla="*/ 188974 w 846995"/>
              <a:gd name="connsiteY2798" fmla="*/ 55253 h 359961"/>
              <a:gd name="connsiteX2799" fmla="*/ 186742 w 846995"/>
              <a:gd name="connsiteY2799" fmla="*/ 54137 h 359961"/>
              <a:gd name="connsiteX2800" fmla="*/ 184510 w 846995"/>
              <a:gd name="connsiteY2800" fmla="*/ 55253 h 359961"/>
              <a:gd name="connsiteX2801" fmla="*/ 181161 w 846995"/>
              <a:gd name="connsiteY2801" fmla="*/ 54137 h 359961"/>
              <a:gd name="connsiteX2802" fmla="*/ 185626 w 846995"/>
              <a:gd name="connsiteY2802" fmla="*/ 49783 h 359961"/>
              <a:gd name="connsiteX2803" fmla="*/ 184510 w 846995"/>
              <a:gd name="connsiteY2803" fmla="*/ 46435 h 359961"/>
              <a:gd name="connsiteX2804" fmla="*/ 182277 w 846995"/>
              <a:gd name="connsiteY2804" fmla="*/ 46435 h 359961"/>
              <a:gd name="connsiteX2805" fmla="*/ 181161 w 846995"/>
              <a:gd name="connsiteY2805" fmla="*/ 47551 h 359961"/>
              <a:gd name="connsiteX2806" fmla="*/ 177924 w 846995"/>
              <a:gd name="connsiteY2806" fmla="*/ 46435 h 359961"/>
              <a:gd name="connsiteX2807" fmla="*/ 177924 w 846995"/>
              <a:gd name="connsiteY2807" fmla="*/ 44202 h 359961"/>
              <a:gd name="connsiteX2808" fmla="*/ 180045 w 846995"/>
              <a:gd name="connsiteY2808" fmla="*/ 41970 h 359961"/>
              <a:gd name="connsiteX2809" fmla="*/ 181161 w 846995"/>
              <a:gd name="connsiteY2809" fmla="*/ 43086 h 359961"/>
              <a:gd name="connsiteX2810" fmla="*/ 182277 w 846995"/>
              <a:gd name="connsiteY2810" fmla="*/ 40965 h 359961"/>
              <a:gd name="connsiteX2811" fmla="*/ 184510 w 846995"/>
              <a:gd name="connsiteY2811" fmla="*/ 41970 h 359961"/>
              <a:gd name="connsiteX2812" fmla="*/ 188974 w 846995"/>
              <a:gd name="connsiteY2812" fmla="*/ 40965 h 359961"/>
              <a:gd name="connsiteX2813" fmla="*/ 190091 w 846995"/>
              <a:gd name="connsiteY2813" fmla="*/ 40965 h 359961"/>
              <a:gd name="connsiteX2814" fmla="*/ 188974 w 846995"/>
              <a:gd name="connsiteY2814" fmla="*/ 43086 h 359961"/>
              <a:gd name="connsiteX2815" fmla="*/ 190091 w 846995"/>
              <a:gd name="connsiteY2815" fmla="*/ 43086 h 359961"/>
              <a:gd name="connsiteX2816" fmla="*/ 191095 w 846995"/>
              <a:gd name="connsiteY2816" fmla="*/ 41970 h 359961"/>
              <a:gd name="connsiteX2817" fmla="*/ 192211 w 846995"/>
              <a:gd name="connsiteY2817" fmla="*/ 43086 h 359961"/>
              <a:gd name="connsiteX2818" fmla="*/ 196676 w 846995"/>
              <a:gd name="connsiteY2818" fmla="*/ 39849 h 359961"/>
              <a:gd name="connsiteX2819" fmla="*/ 200025 w 846995"/>
              <a:gd name="connsiteY2819" fmla="*/ 39849 h 359961"/>
              <a:gd name="connsiteX2820" fmla="*/ 200025 w 846995"/>
              <a:gd name="connsiteY2820" fmla="*/ 38733 h 359961"/>
              <a:gd name="connsiteX2821" fmla="*/ 211075 w 846995"/>
              <a:gd name="connsiteY2821" fmla="*/ 38733 h 359961"/>
              <a:gd name="connsiteX2822" fmla="*/ 215429 w 846995"/>
              <a:gd name="connsiteY2822" fmla="*/ 37617 h 359961"/>
              <a:gd name="connsiteX2823" fmla="*/ 219893 w 846995"/>
              <a:gd name="connsiteY2823" fmla="*/ 38733 h 359961"/>
              <a:gd name="connsiteX2824" fmla="*/ 221010 w 846995"/>
              <a:gd name="connsiteY2824" fmla="*/ 38733 h 359961"/>
              <a:gd name="connsiteX2825" fmla="*/ 223130 w 846995"/>
              <a:gd name="connsiteY2825" fmla="*/ 37617 h 359961"/>
              <a:gd name="connsiteX2826" fmla="*/ 224247 w 846995"/>
              <a:gd name="connsiteY2826" fmla="*/ 38733 h 359961"/>
              <a:gd name="connsiteX2827" fmla="*/ 224247 w 846995"/>
              <a:gd name="connsiteY2827" fmla="*/ 36501 h 359961"/>
              <a:gd name="connsiteX2828" fmla="*/ 233176 w 846995"/>
              <a:gd name="connsiteY2828" fmla="*/ 36501 h 359961"/>
              <a:gd name="connsiteX2829" fmla="*/ 246348 w 846995"/>
              <a:gd name="connsiteY2829" fmla="*/ 35384 h 359961"/>
              <a:gd name="connsiteX2830" fmla="*/ 247464 w 846995"/>
              <a:gd name="connsiteY2830" fmla="*/ 36501 h 359961"/>
              <a:gd name="connsiteX2831" fmla="*/ 257398 w 846995"/>
              <a:gd name="connsiteY2831" fmla="*/ 33152 h 359961"/>
              <a:gd name="connsiteX2832" fmla="*/ 259631 w 846995"/>
              <a:gd name="connsiteY2832" fmla="*/ 34268 h 359961"/>
              <a:gd name="connsiteX2833" fmla="*/ 286196 w 846995"/>
              <a:gd name="connsiteY2833" fmla="*/ 31031 h 359961"/>
              <a:gd name="connsiteX2834" fmla="*/ 286196 w 846995"/>
              <a:gd name="connsiteY2834" fmla="*/ 32036 h 359961"/>
              <a:gd name="connsiteX2835" fmla="*/ 292782 w 846995"/>
              <a:gd name="connsiteY2835" fmla="*/ 29915 h 359961"/>
              <a:gd name="connsiteX2836" fmla="*/ 292782 w 846995"/>
              <a:gd name="connsiteY2836" fmla="*/ 31031 h 359961"/>
              <a:gd name="connsiteX2837" fmla="*/ 307181 w 846995"/>
              <a:gd name="connsiteY2837" fmla="*/ 26566 h 359961"/>
              <a:gd name="connsiteX2838" fmla="*/ 308297 w 846995"/>
              <a:gd name="connsiteY2838" fmla="*/ 26566 h 359961"/>
              <a:gd name="connsiteX2839" fmla="*/ 307181 w 846995"/>
              <a:gd name="connsiteY2839" fmla="*/ 28799 h 359961"/>
              <a:gd name="connsiteX2840" fmla="*/ 309413 w 846995"/>
              <a:gd name="connsiteY2840" fmla="*/ 28799 h 359961"/>
              <a:gd name="connsiteX2841" fmla="*/ 321469 w 846995"/>
              <a:gd name="connsiteY2841" fmla="*/ 24334 h 359961"/>
              <a:gd name="connsiteX2842" fmla="*/ 323701 w 846995"/>
              <a:gd name="connsiteY2842" fmla="*/ 25450 h 359961"/>
              <a:gd name="connsiteX2843" fmla="*/ 325933 w 846995"/>
              <a:gd name="connsiteY2843" fmla="*/ 24334 h 359961"/>
              <a:gd name="connsiteX2844" fmla="*/ 330398 w 846995"/>
              <a:gd name="connsiteY2844" fmla="*/ 25450 h 359961"/>
              <a:gd name="connsiteX2845" fmla="*/ 344686 w 846995"/>
              <a:gd name="connsiteY2845" fmla="*/ 22101 h 359961"/>
              <a:gd name="connsiteX2846" fmla="*/ 350267 w 846995"/>
              <a:gd name="connsiteY2846" fmla="*/ 23217 h 359961"/>
              <a:gd name="connsiteX2847" fmla="*/ 360201 w 846995"/>
              <a:gd name="connsiteY2847" fmla="*/ 20985 h 359961"/>
              <a:gd name="connsiteX2848" fmla="*/ 360201 w 846995"/>
              <a:gd name="connsiteY2848" fmla="*/ 22101 h 359961"/>
              <a:gd name="connsiteX2849" fmla="*/ 362434 w 846995"/>
              <a:gd name="connsiteY2849" fmla="*/ 20985 h 359961"/>
              <a:gd name="connsiteX2850" fmla="*/ 364554 w 846995"/>
              <a:gd name="connsiteY2850" fmla="*/ 20985 h 359961"/>
              <a:gd name="connsiteX2851" fmla="*/ 363550 w 846995"/>
              <a:gd name="connsiteY2851" fmla="*/ 23217 h 359961"/>
              <a:gd name="connsiteX2852" fmla="*/ 369019 w 846995"/>
              <a:gd name="connsiteY2852" fmla="*/ 22101 h 359961"/>
              <a:gd name="connsiteX2853" fmla="*/ 367903 w 846995"/>
              <a:gd name="connsiteY2853" fmla="*/ 25450 h 359961"/>
              <a:gd name="connsiteX2854" fmla="*/ 370135 w 846995"/>
              <a:gd name="connsiteY2854" fmla="*/ 26566 h 359961"/>
              <a:gd name="connsiteX2855" fmla="*/ 371252 w 846995"/>
              <a:gd name="connsiteY2855" fmla="*/ 23217 h 359961"/>
              <a:gd name="connsiteX2856" fmla="*/ 374600 w 846995"/>
              <a:gd name="connsiteY2856" fmla="*/ 23217 h 359961"/>
              <a:gd name="connsiteX2857" fmla="*/ 381186 w 846995"/>
              <a:gd name="connsiteY2857" fmla="*/ 25450 h 359961"/>
              <a:gd name="connsiteX2858" fmla="*/ 378953 w 846995"/>
              <a:gd name="connsiteY2858" fmla="*/ 19980 h 359961"/>
              <a:gd name="connsiteX2859" fmla="*/ 378953 w 846995"/>
              <a:gd name="connsiteY2859" fmla="*/ 18864 h 359961"/>
              <a:gd name="connsiteX2860" fmla="*/ 380070 w 846995"/>
              <a:gd name="connsiteY2860" fmla="*/ 18864 h 359961"/>
              <a:gd name="connsiteX2861" fmla="*/ 380070 w 846995"/>
              <a:gd name="connsiteY2861" fmla="*/ 20985 h 359961"/>
              <a:gd name="connsiteX2862" fmla="*/ 392236 w 846995"/>
              <a:gd name="connsiteY2862" fmla="*/ 20985 h 359961"/>
              <a:gd name="connsiteX2863" fmla="*/ 392236 w 846995"/>
              <a:gd name="connsiteY2863" fmla="*/ 22101 h 359961"/>
              <a:gd name="connsiteX2864" fmla="*/ 390004 w 846995"/>
              <a:gd name="connsiteY2864" fmla="*/ 22101 h 359961"/>
              <a:gd name="connsiteX2865" fmla="*/ 391120 w 846995"/>
              <a:gd name="connsiteY2865" fmla="*/ 24334 h 359961"/>
              <a:gd name="connsiteX2866" fmla="*/ 390004 w 846995"/>
              <a:gd name="connsiteY2866" fmla="*/ 24334 h 359961"/>
              <a:gd name="connsiteX2867" fmla="*/ 387772 w 846995"/>
              <a:gd name="connsiteY2867" fmla="*/ 23217 h 359961"/>
              <a:gd name="connsiteX2868" fmla="*/ 387772 w 846995"/>
              <a:gd name="connsiteY2868" fmla="*/ 24334 h 359961"/>
              <a:gd name="connsiteX2869" fmla="*/ 391120 w 846995"/>
              <a:gd name="connsiteY2869" fmla="*/ 26566 h 359961"/>
              <a:gd name="connsiteX2870" fmla="*/ 399938 w 846995"/>
              <a:gd name="connsiteY2870" fmla="*/ 20985 h 359961"/>
              <a:gd name="connsiteX2871" fmla="*/ 405519 w 846995"/>
              <a:gd name="connsiteY2871" fmla="*/ 20985 h 359961"/>
              <a:gd name="connsiteX2872" fmla="*/ 405519 w 846995"/>
              <a:gd name="connsiteY2872" fmla="*/ 18864 h 359961"/>
              <a:gd name="connsiteX2873" fmla="*/ 408756 w 846995"/>
              <a:gd name="connsiteY2873" fmla="*/ 18864 h 359961"/>
              <a:gd name="connsiteX2874" fmla="*/ 408756 w 846995"/>
              <a:gd name="connsiteY2874" fmla="*/ 23217 h 359961"/>
              <a:gd name="connsiteX2875" fmla="*/ 409872 w 846995"/>
              <a:gd name="connsiteY2875" fmla="*/ 23217 h 359961"/>
              <a:gd name="connsiteX2876" fmla="*/ 414337 w 846995"/>
              <a:gd name="connsiteY2876" fmla="*/ 20985 h 359961"/>
              <a:gd name="connsiteX2877" fmla="*/ 414337 w 846995"/>
              <a:gd name="connsiteY2877" fmla="*/ 18864 h 359961"/>
              <a:gd name="connsiteX2878" fmla="*/ 408756 w 846995"/>
              <a:gd name="connsiteY2878" fmla="*/ 17748 h 359961"/>
              <a:gd name="connsiteX2879" fmla="*/ 409872 w 846995"/>
              <a:gd name="connsiteY2879" fmla="*/ 14399 h 359961"/>
              <a:gd name="connsiteX2880" fmla="*/ 412105 w 846995"/>
              <a:gd name="connsiteY2880" fmla="*/ 14399 h 359961"/>
              <a:gd name="connsiteX2881" fmla="*/ 412105 w 846995"/>
              <a:gd name="connsiteY2881" fmla="*/ 16632 h 359961"/>
              <a:gd name="connsiteX2882" fmla="*/ 416570 w 846995"/>
              <a:gd name="connsiteY2882" fmla="*/ 16632 h 359961"/>
              <a:gd name="connsiteX2883" fmla="*/ 416570 w 846995"/>
              <a:gd name="connsiteY2883" fmla="*/ 14399 h 359961"/>
              <a:gd name="connsiteX2884" fmla="*/ 413221 w 846995"/>
              <a:gd name="connsiteY2884" fmla="*/ 14399 h 359961"/>
              <a:gd name="connsiteX2885" fmla="*/ 415454 w 846995"/>
              <a:gd name="connsiteY2885" fmla="*/ 12167 h 359961"/>
              <a:gd name="connsiteX2886" fmla="*/ 417686 w 846995"/>
              <a:gd name="connsiteY2886" fmla="*/ 12167 h 359961"/>
              <a:gd name="connsiteX2887" fmla="*/ 423155 w 846995"/>
              <a:gd name="connsiteY2887" fmla="*/ 15516 h 359961"/>
              <a:gd name="connsiteX2888" fmla="*/ 423155 w 846995"/>
              <a:gd name="connsiteY2888" fmla="*/ 16632 h 359961"/>
              <a:gd name="connsiteX2889" fmla="*/ 424272 w 846995"/>
              <a:gd name="connsiteY2889" fmla="*/ 16632 h 359961"/>
              <a:gd name="connsiteX2890" fmla="*/ 426504 w 846995"/>
              <a:gd name="connsiteY2890" fmla="*/ 15516 h 359961"/>
              <a:gd name="connsiteX2891" fmla="*/ 427620 w 846995"/>
              <a:gd name="connsiteY2891" fmla="*/ 16632 h 359961"/>
              <a:gd name="connsiteX2892" fmla="*/ 435322 w 846995"/>
              <a:gd name="connsiteY2892" fmla="*/ 12167 h 359961"/>
              <a:gd name="connsiteX2893" fmla="*/ 434206 w 846995"/>
              <a:gd name="connsiteY2893" fmla="*/ 9934 h 359961"/>
              <a:gd name="connsiteX2894" fmla="*/ 434206 w 846995"/>
              <a:gd name="connsiteY2894" fmla="*/ 8930 h 359961"/>
              <a:gd name="connsiteX2895" fmla="*/ 436438 w 846995"/>
              <a:gd name="connsiteY2895" fmla="*/ 9934 h 359961"/>
              <a:gd name="connsiteX2896" fmla="*/ 437555 w 846995"/>
              <a:gd name="connsiteY2896" fmla="*/ 9934 h 359961"/>
              <a:gd name="connsiteX2897" fmla="*/ 440792 w 846995"/>
              <a:gd name="connsiteY2897" fmla="*/ 7814 h 359961"/>
              <a:gd name="connsiteX2898" fmla="*/ 441908 w 846995"/>
              <a:gd name="connsiteY2898" fmla="*/ 9934 h 359961"/>
              <a:gd name="connsiteX2899" fmla="*/ 440792 w 846995"/>
              <a:gd name="connsiteY2899" fmla="*/ 11051 h 359961"/>
              <a:gd name="connsiteX2900" fmla="*/ 441908 w 846995"/>
              <a:gd name="connsiteY2900" fmla="*/ 11051 h 359961"/>
              <a:gd name="connsiteX2901" fmla="*/ 444140 w 846995"/>
              <a:gd name="connsiteY2901" fmla="*/ 8930 h 359961"/>
              <a:gd name="connsiteX2902" fmla="*/ 446373 w 846995"/>
              <a:gd name="connsiteY2902" fmla="*/ 9934 h 359961"/>
              <a:gd name="connsiteX2903" fmla="*/ 448605 w 846995"/>
              <a:gd name="connsiteY2903" fmla="*/ 6697 h 359961"/>
              <a:gd name="connsiteX2904" fmla="*/ 450837 w 846995"/>
              <a:gd name="connsiteY2904" fmla="*/ 7814 h 359961"/>
              <a:gd name="connsiteX2905" fmla="*/ 454074 w 846995"/>
              <a:gd name="connsiteY2905" fmla="*/ 6697 h 359961"/>
              <a:gd name="connsiteX2906" fmla="*/ 454074 w 846995"/>
              <a:gd name="connsiteY2906" fmla="*/ 7814 h 359961"/>
              <a:gd name="connsiteX2907" fmla="*/ 460772 w 846995"/>
              <a:gd name="connsiteY2907" fmla="*/ 5581 h 359961"/>
              <a:gd name="connsiteX2908" fmla="*/ 461776 w 846995"/>
              <a:gd name="connsiteY2908" fmla="*/ 6697 h 359961"/>
              <a:gd name="connsiteX2909" fmla="*/ 462893 w 846995"/>
              <a:gd name="connsiteY2909" fmla="*/ 5581 h 359961"/>
              <a:gd name="connsiteX2910" fmla="*/ 462893 w 846995"/>
              <a:gd name="connsiteY2910" fmla="*/ 7814 h 359961"/>
              <a:gd name="connsiteX2911" fmla="*/ 465125 w 846995"/>
              <a:gd name="connsiteY2911" fmla="*/ 4465 h 359961"/>
              <a:gd name="connsiteX2912" fmla="*/ 466241 w 846995"/>
              <a:gd name="connsiteY2912" fmla="*/ 4465 h 359961"/>
              <a:gd name="connsiteX2913" fmla="*/ 466241 w 846995"/>
              <a:gd name="connsiteY2913" fmla="*/ 6697 h 359961"/>
              <a:gd name="connsiteX2914" fmla="*/ 475059 w 846995"/>
              <a:gd name="connsiteY2914" fmla="*/ 3349 h 359961"/>
              <a:gd name="connsiteX2915" fmla="*/ 475059 w 846995"/>
              <a:gd name="connsiteY2915" fmla="*/ 5581 h 359961"/>
              <a:gd name="connsiteX2916" fmla="*/ 608781 w 846995"/>
              <a:gd name="connsiteY2916" fmla="*/ 1116 h 359961"/>
              <a:gd name="connsiteX2917" fmla="*/ 613246 w 846995"/>
              <a:gd name="connsiteY2917" fmla="*/ 3349 h 359961"/>
              <a:gd name="connsiteX2918" fmla="*/ 614251 w 846995"/>
              <a:gd name="connsiteY2918" fmla="*/ 2233 h 359961"/>
              <a:gd name="connsiteX2919" fmla="*/ 615367 w 846995"/>
              <a:gd name="connsiteY2919" fmla="*/ 4465 h 359961"/>
              <a:gd name="connsiteX2920" fmla="*/ 613246 w 846995"/>
              <a:gd name="connsiteY2920" fmla="*/ 9934 h 359961"/>
              <a:gd name="connsiteX2921" fmla="*/ 612130 w 846995"/>
              <a:gd name="connsiteY2921" fmla="*/ 9934 h 359961"/>
              <a:gd name="connsiteX2922" fmla="*/ 611014 w 846995"/>
              <a:gd name="connsiteY2922" fmla="*/ 5581 h 359961"/>
              <a:gd name="connsiteX2923" fmla="*/ 607665 w 846995"/>
              <a:gd name="connsiteY2923" fmla="*/ 8930 h 359961"/>
              <a:gd name="connsiteX2924" fmla="*/ 605433 w 846995"/>
              <a:gd name="connsiteY2924" fmla="*/ 8930 h 359961"/>
              <a:gd name="connsiteX2925" fmla="*/ 605433 w 846995"/>
              <a:gd name="connsiteY2925" fmla="*/ 6697 h 359961"/>
              <a:gd name="connsiteX2926" fmla="*/ 606549 w 846995"/>
              <a:gd name="connsiteY2926" fmla="*/ 4465 h 359961"/>
              <a:gd name="connsiteX2927" fmla="*/ 604317 w 846995"/>
              <a:gd name="connsiteY2927" fmla="*/ 5581 h 359961"/>
              <a:gd name="connsiteX2928" fmla="*/ 601079 w 846995"/>
              <a:gd name="connsiteY2928" fmla="*/ 5581 h 359961"/>
              <a:gd name="connsiteX2929" fmla="*/ 601079 w 846995"/>
              <a:gd name="connsiteY2929" fmla="*/ 3349 h 359961"/>
              <a:gd name="connsiteX2930" fmla="*/ 608781 w 846995"/>
              <a:gd name="connsiteY2930" fmla="*/ 1116 h 359961"/>
              <a:gd name="connsiteX2931" fmla="*/ 517029 w 846995"/>
              <a:gd name="connsiteY2931" fmla="*/ 1116 h 359961"/>
              <a:gd name="connsiteX2932" fmla="*/ 519261 w 846995"/>
              <a:gd name="connsiteY2932" fmla="*/ 2233 h 359961"/>
              <a:gd name="connsiteX2933" fmla="*/ 521494 w 846995"/>
              <a:gd name="connsiteY2933" fmla="*/ 1116 h 359961"/>
              <a:gd name="connsiteX2934" fmla="*/ 524842 w 846995"/>
              <a:gd name="connsiteY2934" fmla="*/ 2233 h 359961"/>
              <a:gd name="connsiteX2935" fmla="*/ 525958 w 846995"/>
              <a:gd name="connsiteY2935" fmla="*/ 1116 h 359961"/>
              <a:gd name="connsiteX2936" fmla="*/ 526963 w 846995"/>
              <a:gd name="connsiteY2936" fmla="*/ 2233 h 359961"/>
              <a:gd name="connsiteX2937" fmla="*/ 528079 w 846995"/>
              <a:gd name="connsiteY2937" fmla="*/ 1116 h 359961"/>
              <a:gd name="connsiteX2938" fmla="*/ 530312 w 846995"/>
              <a:gd name="connsiteY2938" fmla="*/ 3349 h 359961"/>
              <a:gd name="connsiteX2939" fmla="*/ 530312 w 846995"/>
              <a:gd name="connsiteY2939" fmla="*/ 2233 h 359961"/>
              <a:gd name="connsiteX2940" fmla="*/ 529195 w 846995"/>
              <a:gd name="connsiteY2940" fmla="*/ 1116 h 359961"/>
              <a:gd name="connsiteX2941" fmla="*/ 534776 w 846995"/>
              <a:gd name="connsiteY2941" fmla="*/ 1116 h 359961"/>
              <a:gd name="connsiteX2942" fmla="*/ 534776 w 846995"/>
              <a:gd name="connsiteY2942" fmla="*/ 3349 h 359961"/>
              <a:gd name="connsiteX2943" fmla="*/ 524842 w 846995"/>
              <a:gd name="connsiteY2943" fmla="*/ 6697 h 359961"/>
              <a:gd name="connsiteX2944" fmla="*/ 523726 w 846995"/>
              <a:gd name="connsiteY2944" fmla="*/ 5581 h 359961"/>
              <a:gd name="connsiteX2945" fmla="*/ 524842 w 846995"/>
              <a:gd name="connsiteY2945" fmla="*/ 7814 h 359961"/>
              <a:gd name="connsiteX2946" fmla="*/ 524842 w 846995"/>
              <a:gd name="connsiteY2946" fmla="*/ 8930 h 359961"/>
              <a:gd name="connsiteX2947" fmla="*/ 521494 w 846995"/>
              <a:gd name="connsiteY2947" fmla="*/ 8930 h 359961"/>
              <a:gd name="connsiteX2948" fmla="*/ 518145 w 846995"/>
              <a:gd name="connsiteY2948" fmla="*/ 6697 h 359961"/>
              <a:gd name="connsiteX2949" fmla="*/ 516024 w 846995"/>
              <a:gd name="connsiteY2949" fmla="*/ 6697 h 359961"/>
              <a:gd name="connsiteX2950" fmla="*/ 513792 w 846995"/>
              <a:gd name="connsiteY2950" fmla="*/ 9934 h 359961"/>
              <a:gd name="connsiteX2951" fmla="*/ 512676 w 846995"/>
              <a:gd name="connsiteY2951" fmla="*/ 7814 h 359961"/>
              <a:gd name="connsiteX2952" fmla="*/ 513792 w 846995"/>
              <a:gd name="connsiteY2952" fmla="*/ 4465 h 359961"/>
              <a:gd name="connsiteX2953" fmla="*/ 511559 w 846995"/>
              <a:gd name="connsiteY2953" fmla="*/ 5581 h 359961"/>
              <a:gd name="connsiteX2954" fmla="*/ 510443 w 846995"/>
              <a:gd name="connsiteY2954" fmla="*/ 3349 h 359961"/>
              <a:gd name="connsiteX2955" fmla="*/ 510443 w 846995"/>
              <a:gd name="connsiteY2955" fmla="*/ 2233 h 359961"/>
              <a:gd name="connsiteX2956" fmla="*/ 511559 w 846995"/>
              <a:gd name="connsiteY2956" fmla="*/ 3349 h 359961"/>
              <a:gd name="connsiteX2957" fmla="*/ 517029 w 846995"/>
              <a:gd name="connsiteY2957" fmla="*/ 1116 h 359961"/>
              <a:gd name="connsiteX2958" fmla="*/ 541362 w 846995"/>
              <a:gd name="connsiteY2958" fmla="*/ 0 h 359961"/>
              <a:gd name="connsiteX2959" fmla="*/ 544711 w 846995"/>
              <a:gd name="connsiteY2959" fmla="*/ 1116 h 359961"/>
              <a:gd name="connsiteX2960" fmla="*/ 541362 w 846995"/>
              <a:gd name="connsiteY2960" fmla="*/ 6697 h 359961"/>
              <a:gd name="connsiteX2961" fmla="*/ 535893 w 846995"/>
              <a:gd name="connsiteY2961" fmla="*/ 4465 h 359961"/>
              <a:gd name="connsiteX2962" fmla="*/ 541362 w 846995"/>
              <a:gd name="connsiteY2962" fmla="*/ 0 h 359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 ang="0">
                <a:pos x="connsiteX2960" y="connsiteY2960"/>
              </a:cxn>
              <a:cxn ang="0">
                <a:pos x="connsiteX2961" y="connsiteY2961"/>
              </a:cxn>
              <a:cxn ang="0">
                <a:pos x="connsiteX2962" y="connsiteY2962"/>
              </a:cxn>
            </a:cxnLst>
            <a:rect l="l" t="t" r="r" b="b"/>
            <a:pathLst>
              <a:path w="846995" h="359961">
                <a:moveTo>
                  <a:pt x="300484" y="346919"/>
                </a:moveTo>
                <a:lnTo>
                  <a:pt x="300484" y="348035"/>
                </a:lnTo>
                <a:lnTo>
                  <a:pt x="304949" y="348035"/>
                </a:lnTo>
                <a:lnTo>
                  <a:pt x="304949" y="346919"/>
                </a:lnTo>
                <a:close/>
                <a:moveTo>
                  <a:pt x="327050" y="343682"/>
                </a:moveTo>
                <a:cubicBezTo>
                  <a:pt x="329431" y="345170"/>
                  <a:pt x="331254" y="345914"/>
                  <a:pt x="332519" y="345914"/>
                </a:cubicBezTo>
                <a:lnTo>
                  <a:pt x="332519" y="346919"/>
                </a:lnTo>
                <a:cubicBezTo>
                  <a:pt x="332519" y="348035"/>
                  <a:pt x="331068" y="349151"/>
                  <a:pt x="328166" y="350267"/>
                </a:cubicBezTo>
                <a:lnTo>
                  <a:pt x="327050" y="348035"/>
                </a:lnTo>
                <a:close/>
                <a:moveTo>
                  <a:pt x="397706" y="338101"/>
                </a:moveTo>
                <a:lnTo>
                  <a:pt x="401054" y="338101"/>
                </a:lnTo>
                <a:lnTo>
                  <a:pt x="401054" y="340333"/>
                </a:lnTo>
                <a:lnTo>
                  <a:pt x="397706" y="340333"/>
                </a:lnTo>
                <a:close/>
                <a:moveTo>
                  <a:pt x="293898" y="334864"/>
                </a:moveTo>
                <a:cubicBezTo>
                  <a:pt x="291442" y="336278"/>
                  <a:pt x="289247" y="336985"/>
                  <a:pt x="287313" y="336985"/>
                </a:cubicBezTo>
                <a:lnTo>
                  <a:pt x="283964" y="336985"/>
                </a:lnTo>
                <a:cubicBezTo>
                  <a:pt x="283964" y="338473"/>
                  <a:pt x="283220" y="339217"/>
                  <a:pt x="281731" y="339217"/>
                </a:cubicBezTo>
                <a:lnTo>
                  <a:pt x="281731" y="341449"/>
                </a:lnTo>
                <a:lnTo>
                  <a:pt x="283964" y="341449"/>
                </a:lnTo>
                <a:lnTo>
                  <a:pt x="283964" y="339217"/>
                </a:lnTo>
                <a:lnTo>
                  <a:pt x="291666" y="339217"/>
                </a:lnTo>
                <a:cubicBezTo>
                  <a:pt x="292708" y="339217"/>
                  <a:pt x="293824" y="338101"/>
                  <a:pt x="295014" y="335868"/>
                </a:cubicBezTo>
                <a:lnTo>
                  <a:pt x="295014" y="334864"/>
                </a:lnTo>
                <a:close/>
                <a:moveTo>
                  <a:pt x="314883" y="330399"/>
                </a:moveTo>
                <a:lnTo>
                  <a:pt x="314883" y="333748"/>
                </a:lnTo>
                <a:lnTo>
                  <a:pt x="315999" y="333748"/>
                </a:lnTo>
                <a:cubicBezTo>
                  <a:pt x="315999" y="332929"/>
                  <a:pt x="316371" y="331813"/>
                  <a:pt x="317115" y="330399"/>
                </a:cubicBezTo>
                <a:close/>
                <a:moveTo>
                  <a:pt x="308297" y="330399"/>
                </a:moveTo>
                <a:lnTo>
                  <a:pt x="308297" y="332631"/>
                </a:lnTo>
                <a:lnTo>
                  <a:pt x="301600" y="332631"/>
                </a:lnTo>
                <a:cubicBezTo>
                  <a:pt x="301600" y="335533"/>
                  <a:pt x="299777" y="336985"/>
                  <a:pt x="296131" y="336985"/>
                </a:cubicBezTo>
                <a:cubicBezTo>
                  <a:pt x="296875" y="338324"/>
                  <a:pt x="297247" y="339812"/>
                  <a:pt x="297247" y="341449"/>
                </a:cubicBezTo>
                <a:cubicBezTo>
                  <a:pt x="297991" y="341449"/>
                  <a:pt x="298363" y="341077"/>
                  <a:pt x="298363" y="340333"/>
                </a:cubicBezTo>
                <a:lnTo>
                  <a:pt x="300484" y="341449"/>
                </a:lnTo>
                <a:lnTo>
                  <a:pt x="303832" y="341449"/>
                </a:lnTo>
                <a:cubicBezTo>
                  <a:pt x="304428" y="341449"/>
                  <a:pt x="307367" y="339254"/>
                  <a:pt x="312651" y="334864"/>
                </a:cubicBezTo>
                <a:cubicBezTo>
                  <a:pt x="312651" y="335533"/>
                  <a:pt x="313023" y="335868"/>
                  <a:pt x="313767" y="335868"/>
                </a:cubicBezTo>
                <a:lnTo>
                  <a:pt x="313767" y="334864"/>
                </a:lnTo>
                <a:cubicBezTo>
                  <a:pt x="313767" y="333673"/>
                  <a:pt x="312316" y="332185"/>
                  <a:pt x="309413" y="330399"/>
                </a:cubicBezTo>
                <a:close/>
                <a:moveTo>
                  <a:pt x="524842" y="328166"/>
                </a:moveTo>
                <a:lnTo>
                  <a:pt x="529195" y="328166"/>
                </a:lnTo>
                <a:cubicBezTo>
                  <a:pt x="529195" y="329655"/>
                  <a:pt x="528451" y="330399"/>
                  <a:pt x="526963" y="330399"/>
                </a:cubicBezTo>
                <a:cubicBezTo>
                  <a:pt x="526963" y="329655"/>
                  <a:pt x="526628" y="329283"/>
                  <a:pt x="525958" y="329283"/>
                </a:cubicBezTo>
                <a:cubicBezTo>
                  <a:pt x="525958" y="330027"/>
                  <a:pt x="525586" y="330399"/>
                  <a:pt x="524842" y="330399"/>
                </a:cubicBezTo>
                <a:close/>
                <a:moveTo>
                  <a:pt x="462893" y="328166"/>
                </a:moveTo>
                <a:lnTo>
                  <a:pt x="464009" y="328166"/>
                </a:lnTo>
                <a:cubicBezTo>
                  <a:pt x="465497" y="328390"/>
                  <a:pt x="466241" y="329134"/>
                  <a:pt x="466241" y="330399"/>
                </a:cubicBezTo>
                <a:lnTo>
                  <a:pt x="462893" y="330399"/>
                </a:lnTo>
                <a:close/>
                <a:moveTo>
                  <a:pt x="575630" y="321581"/>
                </a:moveTo>
                <a:lnTo>
                  <a:pt x="576746" y="321581"/>
                </a:lnTo>
                <a:cubicBezTo>
                  <a:pt x="576746" y="323069"/>
                  <a:pt x="576002" y="323813"/>
                  <a:pt x="574514" y="323813"/>
                </a:cubicBezTo>
                <a:lnTo>
                  <a:pt x="573397" y="323813"/>
                </a:lnTo>
                <a:cubicBezTo>
                  <a:pt x="573621" y="322325"/>
                  <a:pt x="574365" y="321581"/>
                  <a:pt x="575630" y="321581"/>
                </a:cubicBezTo>
                <a:close/>
                <a:moveTo>
                  <a:pt x="569044" y="321581"/>
                </a:moveTo>
                <a:lnTo>
                  <a:pt x="570160" y="323813"/>
                </a:lnTo>
                <a:lnTo>
                  <a:pt x="562347" y="324818"/>
                </a:lnTo>
                <a:lnTo>
                  <a:pt x="562347" y="322697"/>
                </a:lnTo>
                <a:lnTo>
                  <a:pt x="563463" y="322697"/>
                </a:lnTo>
                <a:cubicBezTo>
                  <a:pt x="564207" y="322697"/>
                  <a:pt x="564579" y="323069"/>
                  <a:pt x="564579" y="323813"/>
                </a:cubicBezTo>
                <a:close/>
                <a:moveTo>
                  <a:pt x="484993" y="320465"/>
                </a:moveTo>
                <a:lnTo>
                  <a:pt x="487226" y="320465"/>
                </a:lnTo>
                <a:lnTo>
                  <a:pt x="487226" y="323813"/>
                </a:lnTo>
                <a:lnTo>
                  <a:pt x="486110" y="323813"/>
                </a:lnTo>
                <a:cubicBezTo>
                  <a:pt x="486110" y="322995"/>
                  <a:pt x="485738" y="321878"/>
                  <a:pt x="484993" y="320465"/>
                </a:cubicBezTo>
                <a:close/>
                <a:moveTo>
                  <a:pt x="797756" y="317116"/>
                </a:moveTo>
                <a:lnTo>
                  <a:pt x="800993" y="317116"/>
                </a:lnTo>
                <a:lnTo>
                  <a:pt x="800993" y="319348"/>
                </a:lnTo>
                <a:lnTo>
                  <a:pt x="797756" y="319348"/>
                </a:lnTo>
                <a:close/>
                <a:moveTo>
                  <a:pt x="570160" y="314884"/>
                </a:moveTo>
                <a:lnTo>
                  <a:pt x="571165" y="314884"/>
                </a:lnTo>
                <a:cubicBezTo>
                  <a:pt x="571165" y="316000"/>
                  <a:pt x="570086" y="317116"/>
                  <a:pt x="567928" y="318232"/>
                </a:cubicBezTo>
                <a:lnTo>
                  <a:pt x="567928" y="317116"/>
                </a:lnTo>
                <a:cubicBezTo>
                  <a:pt x="568151" y="315628"/>
                  <a:pt x="568895" y="314884"/>
                  <a:pt x="570160" y="314884"/>
                </a:cubicBezTo>
                <a:close/>
                <a:moveTo>
                  <a:pt x="232060" y="313767"/>
                </a:moveTo>
                <a:lnTo>
                  <a:pt x="235297" y="313767"/>
                </a:lnTo>
                <a:lnTo>
                  <a:pt x="235297" y="316000"/>
                </a:lnTo>
                <a:lnTo>
                  <a:pt x="234181" y="316000"/>
                </a:lnTo>
                <a:cubicBezTo>
                  <a:pt x="232767" y="316000"/>
                  <a:pt x="232060" y="315256"/>
                  <a:pt x="232060" y="313767"/>
                </a:cubicBezTo>
                <a:close/>
                <a:moveTo>
                  <a:pt x="584448" y="312763"/>
                </a:moveTo>
                <a:lnTo>
                  <a:pt x="586680" y="312763"/>
                </a:lnTo>
                <a:lnTo>
                  <a:pt x="586680" y="313767"/>
                </a:lnTo>
                <a:cubicBezTo>
                  <a:pt x="586680" y="315256"/>
                  <a:pt x="585936" y="316000"/>
                  <a:pt x="584448" y="316000"/>
                </a:cubicBezTo>
                <a:lnTo>
                  <a:pt x="583332" y="316000"/>
                </a:lnTo>
                <a:cubicBezTo>
                  <a:pt x="584076" y="314586"/>
                  <a:pt x="584448" y="313507"/>
                  <a:pt x="584448" y="312763"/>
                </a:cubicBezTo>
                <a:close/>
                <a:moveTo>
                  <a:pt x="319348" y="300596"/>
                </a:moveTo>
                <a:cubicBezTo>
                  <a:pt x="319348" y="301340"/>
                  <a:pt x="319720" y="301712"/>
                  <a:pt x="320464" y="301712"/>
                </a:cubicBezTo>
                <a:lnTo>
                  <a:pt x="320464" y="300596"/>
                </a:lnTo>
                <a:cubicBezTo>
                  <a:pt x="321878" y="301340"/>
                  <a:pt x="322957" y="301712"/>
                  <a:pt x="323701" y="301712"/>
                </a:cubicBezTo>
                <a:lnTo>
                  <a:pt x="323701" y="302717"/>
                </a:lnTo>
                <a:lnTo>
                  <a:pt x="317115" y="302717"/>
                </a:lnTo>
                <a:cubicBezTo>
                  <a:pt x="317339" y="301303"/>
                  <a:pt x="318083" y="300596"/>
                  <a:pt x="319348" y="300596"/>
                </a:cubicBezTo>
                <a:close/>
                <a:moveTo>
                  <a:pt x="840842" y="293899"/>
                </a:moveTo>
                <a:lnTo>
                  <a:pt x="842962" y="293899"/>
                </a:lnTo>
                <a:lnTo>
                  <a:pt x="842962" y="297247"/>
                </a:lnTo>
                <a:lnTo>
                  <a:pt x="839725" y="297247"/>
                </a:lnTo>
                <a:cubicBezTo>
                  <a:pt x="840470" y="295834"/>
                  <a:pt x="840842" y="294717"/>
                  <a:pt x="840842" y="293899"/>
                </a:cubicBezTo>
                <a:close/>
                <a:moveTo>
                  <a:pt x="686135" y="292783"/>
                </a:moveTo>
                <a:lnTo>
                  <a:pt x="685019" y="295015"/>
                </a:lnTo>
                <a:lnTo>
                  <a:pt x="686135" y="297247"/>
                </a:lnTo>
                <a:cubicBezTo>
                  <a:pt x="685391" y="297247"/>
                  <a:pt x="685019" y="297620"/>
                  <a:pt x="685019" y="298364"/>
                </a:cubicBezTo>
                <a:lnTo>
                  <a:pt x="688367" y="298364"/>
                </a:lnTo>
                <a:lnTo>
                  <a:pt x="686135" y="295015"/>
                </a:lnTo>
                <a:lnTo>
                  <a:pt x="687251" y="292783"/>
                </a:lnTo>
                <a:close/>
                <a:moveTo>
                  <a:pt x="96106" y="291778"/>
                </a:moveTo>
                <a:lnTo>
                  <a:pt x="98338" y="292783"/>
                </a:lnTo>
                <a:cubicBezTo>
                  <a:pt x="97594" y="294271"/>
                  <a:pt x="97222" y="295387"/>
                  <a:pt x="97222" y="296131"/>
                </a:cubicBezTo>
                <a:lnTo>
                  <a:pt x="96106" y="296131"/>
                </a:lnTo>
                <a:close/>
                <a:moveTo>
                  <a:pt x="562347" y="290662"/>
                </a:moveTo>
                <a:cubicBezTo>
                  <a:pt x="563835" y="290662"/>
                  <a:pt x="564579" y="291741"/>
                  <a:pt x="564579" y="293899"/>
                </a:cubicBezTo>
                <a:lnTo>
                  <a:pt x="564579" y="295015"/>
                </a:lnTo>
                <a:lnTo>
                  <a:pt x="563463" y="295015"/>
                </a:lnTo>
                <a:close/>
                <a:moveTo>
                  <a:pt x="514908" y="289546"/>
                </a:moveTo>
                <a:lnTo>
                  <a:pt x="514908" y="291778"/>
                </a:lnTo>
                <a:cubicBezTo>
                  <a:pt x="514089" y="291778"/>
                  <a:pt x="512973" y="292113"/>
                  <a:pt x="511559" y="292783"/>
                </a:cubicBezTo>
                <a:lnTo>
                  <a:pt x="511559" y="290662"/>
                </a:lnTo>
                <a:cubicBezTo>
                  <a:pt x="512303" y="290662"/>
                  <a:pt x="513420" y="290290"/>
                  <a:pt x="514908" y="289546"/>
                </a:cubicBezTo>
                <a:close/>
                <a:moveTo>
                  <a:pt x="834144" y="287313"/>
                </a:moveTo>
                <a:lnTo>
                  <a:pt x="835261" y="287313"/>
                </a:lnTo>
                <a:cubicBezTo>
                  <a:pt x="833772" y="289099"/>
                  <a:pt x="833028" y="290587"/>
                  <a:pt x="833028" y="291778"/>
                </a:cubicBezTo>
                <a:lnTo>
                  <a:pt x="830907" y="291778"/>
                </a:lnTo>
                <a:lnTo>
                  <a:pt x="830907" y="290662"/>
                </a:lnTo>
                <a:cubicBezTo>
                  <a:pt x="830907" y="289546"/>
                  <a:pt x="831986" y="288429"/>
                  <a:pt x="834144" y="287313"/>
                </a:cubicBezTo>
                <a:close/>
                <a:moveTo>
                  <a:pt x="647402" y="286197"/>
                </a:moveTo>
                <a:lnTo>
                  <a:pt x="649635" y="286197"/>
                </a:lnTo>
                <a:lnTo>
                  <a:pt x="649635" y="287313"/>
                </a:lnTo>
                <a:cubicBezTo>
                  <a:pt x="649635" y="288801"/>
                  <a:pt x="648891" y="289546"/>
                  <a:pt x="647402" y="289546"/>
                </a:cubicBezTo>
                <a:close/>
                <a:moveTo>
                  <a:pt x="526963" y="283965"/>
                </a:moveTo>
                <a:lnTo>
                  <a:pt x="530312" y="283965"/>
                </a:lnTo>
                <a:lnTo>
                  <a:pt x="532544" y="285081"/>
                </a:lnTo>
                <a:cubicBezTo>
                  <a:pt x="531800" y="286495"/>
                  <a:pt x="531428" y="287611"/>
                  <a:pt x="531428" y="288429"/>
                </a:cubicBezTo>
                <a:lnTo>
                  <a:pt x="530312" y="288429"/>
                </a:lnTo>
                <a:cubicBezTo>
                  <a:pt x="529195" y="288429"/>
                  <a:pt x="528079" y="286941"/>
                  <a:pt x="526963" y="283965"/>
                </a:cubicBezTo>
                <a:close/>
                <a:moveTo>
                  <a:pt x="633115" y="282848"/>
                </a:moveTo>
                <a:cubicBezTo>
                  <a:pt x="632594" y="288057"/>
                  <a:pt x="631478" y="290662"/>
                  <a:pt x="629766" y="290662"/>
                </a:cubicBezTo>
                <a:lnTo>
                  <a:pt x="627534" y="290662"/>
                </a:lnTo>
                <a:lnTo>
                  <a:pt x="625301" y="289546"/>
                </a:lnTo>
                <a:lnTo>
                  <a:pt x="624297" y="291778"/>
                </a:lnTo>
                <a:lnTo>
                  <a:pt x="625301" y="293899"/>
                </a:lnTo>
                <a:cubicBezTo>
                  <a:pt x="624632" y="293899"/>
                  <a:pt x="624297" y="294271"/>
                  <a:pt x="624297" y="295015"/>
                </a:cubicBezTo>
                <a:cubicBezTo>
                  <a:pt x="624966" y="295015"/>
                  <a:pt x="625301" y="295387"/>
                  <a:pt x="625301" y="296131"/>
                </a:cubicBezTo>
                <a:lnTo>
                  <a:pt x="627534" y="295015"/>
                </a:lnTo>
                <a:lnTo>
                  <a:pt x="631999" y="297247"/>
                </a:lnTo>
                <a:cubicBezTo>
                  <a:pt x="633264" y="296503"/>
                  <a:pt x="634715" y="296131"/>
                  <a:pt x="636352" y="296131"/>
                </a:cubicBezTo>
                <a:lnTo>
                  <a:pt x="637468" y="296131"/>
                </a:lnTo>
                <a:lnTo>
                  <a:pt x="637468" y="298364"/>
                </a:lnTo>
                <a:cubicBezTo>
                  <a:pt x="638956" y="298364"/>
                  <a:pt x="639700" y="297620"/>
                  <a:pt x="639700" y="296131"/>
                </a:cubicBezTo>
                <a:cubicBezTo>
                  <a:pt x="638956" y="296131"/>
                  <a:pt x="638584" y="295759"/>
                  <a:pt x="638584" y="295015"/>
                </a:cubicBezTo>
                <a:lnTo>
                  <a:pt x="640817" y="293899"/>
                </a:lnTo>
                <a:cubicBezTo>
                  <a:pt x="640817" y="295015"/>
                  <a:pt x="641933" y="296131"/>
                  <a:pt x="644165" y="297247"/>
                </a:cubicBezTo>
                <a:lnTo>
                  <a:pt x="645281" y="297247"/>
                </a:lnTo>
                <a:cubicBezTo>
                  <a:pt x="647514" y="295759"/>
                  <a:pt x="650081" y="294643"/>
                  <a:pt x="652983" y="293899"/>
                </a:cubicBezTo>
                <a:cubicBezTo>
                  <a:pt x="654397" y="294643"/>
                  <a:pt x="655513" y="295015"/>
                  <a:pt x="656332" y="295015"/>
                </a:cubicBezTo>
                <a:cubicBezTo>
                  <a:pt x="657002" y="293601"/>
                  <a:pt x="657337" y="292522"/>
                  <a:pt x="657337" y="291778"/>
                </a:cubicBezTo>
                <a:lnTo>
                  <a:pt x="658453" y="291778"/>
                </a:lnTo>
                <a:cubicBezTo>
                  <a:pt x="659941" y="292001"/>
                  <a:pt x="660685" y="292708"/>
                  <a:pt x="660685" y="293899"/>
                </a:cubicBezTo>
                <a:cubicBezTo>
                  <a:pt x="659197" y="294122"/>
                  <a:pt x="658453" y="294866"/>
                  <a:pt x="658453" y="296131"/>
                </a:cubicBezTo>
                <a:lnTo>
                  <a:pt x="660685" y="296131"/>
                </a:lnTo>
                <a:lnTo>
                  <a:pt x="660685" y="293899"/>
                </a:lnTo>
                <a:lnTo>
                  <a:pt x="665150" y="293899"/>
                </a:lnTo>
                <a:lnTo>
                  <a:pt x="668387" y="296131"/>
                </a:lnTo>
                <a:lnTo>
                  <a:pt x="668387" y="293899"/>
                </a:lnTo>
                <a:lnTo>
                  <a:pt x="671736" y="293899"/>
                </a:lnTo>
                <a:lnTo>
                  <a:pt x="673968" y="295015"/>
                </a:lnTo>
                <a:lnTo>
                  <a:pt x="673968" y="291778"/>
                </a:lnTo>
                <a:lnTo>
                  <a:pt x="676200" y="291778"/>
                </a:lnTo>
                <a:lnTo>
                  <a:pt x="678433" y="292783"/>
                </a:lnTo>
                <a:cubicBezTo>
                  <a:pt x="678433" y="292113"/>
                  <a:pt x="678768" y="291778"/>
                  <a:pt x="679437" y="291778"/>
                </a:cubicBezTo>
                <a:lnTo>
                  <a:pt x="679437" y="293899"/>
                </a:lnTo>
                <a:lnTo>
                  <a:pt x="680554" y="293899"/>
                </a:lnTo>
                <a:lnTo>
                  <a:pt x="680554" y="292783"/>
                </a:lnTo>
                <a:cubicBezTo>
                  <a:pt x="679810" y="291369"/>
                  <a:pt x="679437" y="290290"/>
                  <a:pt x="679437" y="289546"/>
                </a:cubicBezTo>
                <a:lnTo>
                  <a:pt x="678433" y="289546"/>
                </a:lnTo>
                <a:lnTo>
                  <a:pt x="678433" y="291778"/>
                </a:lnTo>
                <a:lnTo>
                  <a:pt x="673968" y="288429"/>
                </a:lnTo>
                <a:lnTo>
                  <a:pt x="672852" y="288429"/>
                </a:lnTo>
                <a:lnTo>
                  <a:pt x="673968" y="290662"/>
                </a:lnTo>
                <a:lnTo>
                  <a:pt x="673968" y="291778"/>
                </a:lnTo>
                <a:lnTo>
                  <a:pt x="669503" y="291778"/>
                </a:lnTo>
                <a:cubicBezTo>
                  <a:pt x="669503" y="290587"/>
                  <a:pt x="668796" y="289099"/>
                  <a:pt x="667382" y="287313"/>
                </a:cubicBezTo>
                <a:lnTo>
                  <a:pt x="667382" y="286197"/>
                </a:lnTo>
                <a:lnTo>
                  <a:pt x="668387" y="286197"/>
                </a:lnTo>
                <a:lnTo>
                  <a:pt x="670619" y="287313"/>
                </a:lnTo>
                <a:lnTo>
                  <a:pt x="670619" y="286197"/>
                </a:lnTo>
                <a:cubicBezTo>
                  <a:pt x="669875" y="284783"/>
                  <a:pt x="669503" y="283667"/>
                  <a:pt x="669503" y="282848"/>
                </a:cubicBezTo>
                <a:lnTo>
                  <a:pt x="662918" y="288429"/>
                </a:lnTo>
                <a:lnTo>
                  <a:pt x="660685" y="287313"/>
                </a:lnTo>
                <a:lnTo>
                  <a:pt x="660685" y="289546"/>
                </a:lnTo>
                <a:lnTo>
                  <a:pt x="666266" y="290662"/>
                </a:lnTo>
                <a:lnTo>
                  <a:pt x="666266" y="291778"/>
                </a:lnTo>
                <a:lnTo>
                  <a:pt x="665150" y="291778"/>
                </a:lnTo>
                <a:lnTo>
                  <a:pt x="658453" y="290662"/>
                </a:lnTo>
                <a:lnTo>
                  <a:pt x="659569" y="288429"/>
                </a:lnTo>
                <a:cubicBezTo>
                  <a:pt x="658825" y="288429"/>
                  <a:pt x="658453" y="288057"/>
                  <a:pt x="658453" y="287313"/>
                </a:cubicBezTo>
                <a:cubicBezTo>
                  <a:pt x="659197" y="287313"/>
                  <a:pt x="659569" y="286941"/>
                  <a:pt x="659569" y="286197"/>
                </a:cubicBezTo>
                <a:cubicBezTo>
                  <a:pt x="658155" y="286941"/>
                  <a:pt x="657076" y="287313"/>
                  <a:pt x="656332" y="287313"/>
                </a:cubicBezTo>
                <a:lnTo>
                  <a:pt x="656332" y="288429"/>
                </a:lnTo>
                <a:lnTo>
                  <a:pt x="658453" y="288429"/>
                </a:lnTo>
                <a:lnTo>
                  <a:pt x="658453" y="289546"/>
                </a:lnTo>
                <a:lnTo>
                  <a:pt x="655216" y="289546"/>
                </a:lnTo>
                <a:cubicBezTo>
                  <a:pt x="654769" y="287760"/>
                  <a:pt x="652165" y="285899"/>
                  <a:pt x="647402" y="283965"/>
                </a:cubicBezTo>
                <a:cubicBezTo>
                  <a:pt x="646733" y="286197"/>
                  <a:pt x="644537" y="287313"/>
                  <a:pt x="640817" y="287313"/>
                </a:cubicBezTo>
                <a:cubicBezTo>
                  <a:pt x="640817" y="285081"/>
                  <a:pt x="640072" y="283965"/>
                  <a:pt x="638584" y="283965"/>
                </a:cubicBezTo>
                <a:lnTo>
                  <a:pt x="636352" y="283965"/>
                </a:lnTo>
                <a:lnTo>
                  <a:pt x="634231" y="285081"/>
                </a:lnTo>
                <a:lnTo>
                  <a:pt x="634231" y="282848"/>
                </a:lnTo>
                <a:close/>
                <a:moveTo>
                  <a:pt x="488342" y="282848"/>
                </a:moveTo>
                <a:cubicBezTo>
                  <a:pt x="487151" y="283592"/>
                  <a:pt x="485328" y="283965"/>
                  <a:pt x="482873" y="283965"/>
                </a:cubicBezTo>
                <a:cubicBezTo>
                  <a:pt x="483096" y="285453"/>
                  <a:pt x="483803" y="286197"/>
                  <a:pt x="484993" y="286197"/>
                </a:cubicBezTo>
                <a:lnTo>
                  <a:pt x="486110" y="286197"/>
                </a:lnTo>
                <a:cubicBezTo>
                  <a:pt x="487598" y="286197"/>
                  <a:pt x="488342" y="285453"/>
                  <a:pt x="488342" y="283965"/>
                </a:cubicBezTo>
                <a:close/>
                <a:moveTo>
                  <a:pt x="475059" y="282848"/>
                </a:moveTo>
                <a:lnTo>
                  <a:pt x="475059" y="285081"/>
                </a:lnTo>
                <a:lnTo>
                  <a:pt x="478408" y="285081"/>
                </a:lnTo>
                <a:cubicBezTo>
                  <a:pt x="478408" y="283592"/>
                  <a:pt x="477664" y="282848"/>
                  <a:pt x="476175" y="282848"/>
                </a:cubicBezTo>
                <a:close/>
                <a:moveTo>
                  <a:pt x="69651" y="281732"/>
                </a:moveTo>
                <a:lnTo>
                  <a:pt x="69651" y="283965"/>
                </a:lnTo>
                <a:lnTo>
                  <a:pt x="72888" y="283965"/>
                </a:lnTo>
                <a:cubicBezTo>
                  <a:pt x="72888" y="282476"/>
                  <a:pt x="72144" y="281732"/>
                  <a:pt x="70656" y="281732"/>
                </a:cubicBezTo>
                <a:close/>
                <a:moveTo>
                  <a:pt x="837493" y="280728"/>
                </a:moveTo>
                <a:lnTo>
                  <a:pt x="838609" y="280728"/>
                </a:lnTo>
                <a:cubicBezTo>
                  <a:pt x="840097" y="280951"/>
                  <a:pt x="840842" y="281658"/>
                  <a:pt x="840842" y="282848"/>
                </a:cubicBezTo>
                <a:lnTo>
                  <a:pt x="840842" y="283965"/>
                </a:lnTo>
                <a:lnTo>
                  <a:pt x="839725" y="283965"/>
                </a:lnTo>
                <a:cubicBezTo>
                  <a:pt x="838237" y="283965"/>
                  <a:pt x="837493" y="283220"/>
                  <a:pt x="837493" y="281732"/>
                </a:cubicBezTo>
                <a:close/>
                <a:moveTo>
                  <a:pt x="658453" y="277379"/>
                </a:moveTo>
                <a:lnTo>
                  <a:pt x="658453" y="279611"/>
                </a:lnTo>
                <a:lnTo>
                  <a:pt x="660685" y="280728"/>
                </a:lnTo>
                <a:cubicBezTo>
                  <a:pt x="659941" y="279239"/>
                  <a:pt x="659569" y="278123"/>
                  <a:pt x="659569" y="277379"/>
                </a:cubicBezTo>
                <a:close/>
                <a:moveTo>
                  <a:pt x="842962" y="274030"/>
                </a:moveTo>
                <a:lnTo>
                  <a:pt x="846311" y="274030"/>
                </a:lnTo>
                <a:lnTo>
                  <a:pt x="846311" y="276263"/>
                </a:lnTo>
                <a:lnTo>
                  <a:pt x="845195" y="276263"/>
                </a:lnTo>
                <a:cubicBezTo>
                  <a:pt x="843707" y="276263"/>
                  <a:pt x="842962" y="275519"/>
                  <a:pt x="842962" y="274030"/>
                </a:cubicBezTo>
                <a:close/>
                <a:moveTo>
                  <a:pt x="842962" y="269677"/>
                </a:moveTo>
                <a:lnTo>
                  <a:pt x="845195" y="269677"/>
                </a:lnTo>
                <a:lnTo>
                  <a:pt x="846995" y="271388"/>
                </a:lnTo>
                <a:lnTo>
                  <a:pt x="846995" y="273814"/>
                </a:lnTo>
                <a:lnTo>
                  <a:pt x="842962" y="271798"/>
                </a:lnTo>
                <a:close/>
                <a:moveTo>
                  <a:pt x="698301" y="265212"/>
                </a:moveTo>
                <a:lnTo>
                  <a:pt x="699418" y="265212"/>
                </a:lnTo>
                <a:lnTo>
                  <a:pt x="699418" y="270682"/>
                </a:lnTo>
                <a:lnTo>
                  <a:pt x="697185" y="270682"/>
                </a:lnTo>
                <a:close/>
                <a:moveTo>
                  <a:pt x="837493" y="260747"/>
                </a:moveTo>
                <a:lnTo>
                  <a:pt x="837493" y="266328"/>
                </a:lnTo>
                <a:lnTo>
                  <a:pt x="834144" y="266328"/>
                </a:lnTo>
                <a:lnTo>
                  <a:pt x="834144" y="265212"/>
                </a:lnTo>
                <a:lnTo>
                  <a:pt x="836377" y="265212"/>
                </a:lnTo>
                <a:lnTo>
                  <a:pt x="836377" y="264096"/>
                </a:lnTo>
                <a:lnTo>
                  <a:pt x="835261" y="261864"/>
                </a:lnTo>
                <a:close/>
                <a:moveTo>
                  <a:pt x="385651" y="254162"/>
                </a:moveTo>
                <a:lnTo>
                  <a:pt x="385651" y="255278"/>
                </a:lnTo>
                <a:cubicBezTo>
                  <a:pt x="385874" y="256766"/>
                  <a:pt x="386581" y="257510"/>
                  <a:pt x="387772" y="257510"/>
                </a:cubicBezTo>
                <a:cubicBezTo>
                  <a:pt x="387772" y="256766"/>
                  <a:pt x="388144" y="256394"/>
                  <a:pt x="388888" y="256394"/>
                </a:cubicBezTo>
                <a:cubicBezTo>
                  <a:pt x="388888" y="257138"/>
                  <a:pt x="389260" y="257510"/>
                  <a:pt x="390004" y="257510"/>
                </a:cubicBezTo>
                <a:lnTo>
                  <a:pt x="390004" y="256394"/>
                </a:lnTo>
                <a:cubicBezTo>
                  <a:pt x="390004" y="254906"/>
                  <a:pt x="389260" y="254162"/>
                  <a:pt x="387772" y="254162"/>
                </a:cubicBezTo>
                <a:close/>
                <a:moveTo>
                  <a:pt x="377837" y="254162"/>
                </a:moveTo>
                <a:lnTo>
                  <a:pt x="377837" y="255278"/>
                </a:lnTo>
                <a:lnTo>
                  <a:pt x="381186" y="257510"/>
                </a:lnTo>
                <a:lnTo>
                  <a:pt x="381186" y="255278"/>
                </a:lnTo>
                <a:cubicBezTo>
                  <a:pt x="380367" y="255278"/>
                  <a:pt x="379251" y="254906"/>
                  <a:pt x="377837" y="254162"/>
                </a:cubicBezTo>
                <a:close/>
                <a:moveTo>
                  <a:pt x="391120" y="253045"/>
                </a:moveTo>
                <a:lnTo>
                  <a:pt x="391120" y="255278"/>
                </a:lnTo>
                <a:cubicBezTo>
                  <a:pt x="391343" y="256766"/>
                  <a:pt x="392088" y="257510"/>
                  <a:pt x="393353" y="257510"/>
                </a:cubicBezTo>
                <a:lnTo>
                  <a:pt x="393353" y="255278"/>
                </a:lnTo>
                <a:cubicBezTo>
                  <a:pt x="393353" y="253790"/>
                  <a:pt x="392608" y="253045"/>
                  <a:pt x="391120" y="253045"/>
                </a:cubicBezTo>
                <a:close/>
                <a:moveTo>
                  <a:pt x="401054" y="248581"/>
                </a:moveTo>
                <a:cubicBezTo>
                  <a:pt x="401054" y="251557"/>
                  <a:pt x="400310" y="253045"/>
                  <a:pt x="398822" y="253045"/>
                </a:cubicBezTo>
                <a:lnTo>
                  <a:pt x="398822" y="254162"/>
                </a:lnTo>
                <a:cubicBezTo>
                  <a:pt x="400013" y="254162"/>
                  <a:pt x="401501" y="254906"/>
                  <a:pt x="403287" y="256394"/>
                </a:cubicBezTo>
                <a:lnTo>
                  <a:pt x="403287" y="248581"/>
                </a:lnTo>
                <a:close/>
                <a:moveTo>
                  <a:pt x="582216" y="246460"/>
                </a:moveTo>
                <a:cubicBezTo>
                  <a:pt x="580802" y="246683"/>
                  <a:pt x="580095" y="247390"/>
                  <a:pt x="580095" y="248581"/>
                </a:cubicBezTo>
                <a:lnTo>
                  <a:pt x="580095" y="249697"/>
                </a:lnTo>
                <a:lnTo>
                  <a:pt x="582216" y="249697"/>
                </a:lnTo>
                <a:close/>
                <a:moveTo>
                  <a:pt x="479524" y="243111"/>
                </a:moveTo>
                <a:cubicBezTo>
                  <a:pt x="478110" y="243855"/>
                  <a:pt x="476994" y="244227"/>
                  <a:pt x="476175" y="244227"/>
                </a:cubicBezTo>
                <a:lnTo>
                  <a:pt x="476175" y="245344"/>
                </a:lnTo>
                <a:lnTo>
                  <a:pt x="479524" y="245344"/>
                </a:lnTo>
                <a:close/>
                <a:moveTo>
                  <a:pt x="462893" y="240879"/>
                </a:moveTo>
                <a:cubicBezTo>
                  <a:pt x="462893" y="241995"/>
                  <a:pt x="461441" y="243111"/>
                  <a:pt x="458539" y="244227"/>
                </a:cubicBezTo>
                <a:cubicBezTo>
                  <a:pt x="454521" y="243483"/>
                  <a:pt x="451210" y="243111"/>
                  <a:pt x="448605" y="243111"/>
                </a:cubicBezTo>
                <a:lnTo>
                  <a:pt x="447489" y="245344"/>
                </a:lnTo>
                <a:lnTo>
                  <a:pt x="447489" y="248581"/>
                </a:lnTo>
                <a:cubicBezTo>
                  <a:pt x="449721" y="247911"/>
                  <a:pt x="450837" y="247204"/>
                  <a:pt x="450837" y="246460"/>
                </a:cubicBezTo>
                <a:cubicBezTo>
                  <a:pt x="454186" y="248618"/>
                  <a:pt x="456381" y="249697"/>
                  <a:pt x="457423" y="249697"/>
                </a:cubicBezTo>
                <a:cubicBezTo>
                  <a:pt x="458837" y="248953"/>
                  <a:pt x="459953" y="248581"/>
                  <a:pt x="460772" y="248581"/>
                </a:cubicBezTo>
                <a:lnTo>
                  <a:pt x="459656" y="250813"/>
                </a:lnTo>
                <a:lnTo>
                  <a:pt x="459656" y="251929"/>
                </a:lnTo>
                <a:lnTo>
                  <a:pt x="466241" y="248581"/>
                </a:lnTo>
                <a:lnTo>
                  <a:pt x="466241" y="250813"/>
                </a:lnTo>
                <a:lnTo>
                  <a:pt x="468474" y="250813"/>
                </a:lnTo>
                <a:lnTo>
                  <a:pt x="468474" y="248581"/>
                </a:lnTo>
                <a:lnTo>
                  <a:pt x="470706" y="249697"/>
                </a:lnTo>
                <a:lnTo>
                  <a:pt x="471822" y="249697"/>
                </a:lnTo>
                <a:lnTo>
                  <a:pt x="471822" y="248581"/>
                </a:lnTo>
                <a:lnTo>
                  <a:pt x="469590" y="245344"/>
                </a:lnTo>
                <a:lnTo>
                  <a:pt x="471822" y="245344"/>
                </a:lnTo>
                <a:lnTo>
                  <a:pt x="471822" y="244227"/>
                </a:lnTo>
                <a:lnTo>
                  <a:pt x="469590" y="244227"/>
                </a:lnTo>
                <a:lnTo>
                  <a:pt x="469590" y="245344"/>
                </a:lnTo>
                <a:cubicBezTo>
                  <a:pt x="468176" y="244599"/>
                  <a:pt x="467060" y="244227"/>
                  <a:pt x="466241" y="244227"/>
                </a:cubicBezTo>
                <a:cubicBezTo>
                  <a:pt x="464827" y="244972"/>
                  <a:pt x="463711" y="245344"/>
                  <a:pt x="462893" y="245344"/>
                </a:cubicBezTo>
                <a:lnTo>
                  <a:pt x="461776" y="243111"/>
                </a:lnTo>
                <a:cubicBezTo>
                  <a:pt x="463265" y="243111"/>
                  <a:pt x="464009" y="242367"/>
                  <a:pt x="464009" y="240879"/>
                </a:cubicBezTo>
                <a:close/>
                <a:moveTo>
                  <a:pt x="656332" y="239763"/>
                </a:moveTo>
                <a:lnTo>
                  <a:pt x="656332" y="243111"/>
                </a:lnTo>
                <a:lnTo>
                  <a:pt x="657337" y="243111"/>
                </a:lnTo>
                <a:cubicBezTo>
                  <a:pt x="658825" y="242367"/>
                  <a:pt x="659941" y="241995"/>
                  <a:pt x="660685" y="241995"/>
                </a:cubicBezTo>
                <a:cubicBezTo>
                  <a:pt x="660908" y="243483"/>
                  <a:pt x="661653" y="244227"/>
                  <a:pt x="662918" y="244227"/>
                </a:cubicBezTo>
                <a:cubicBezTo>
                  <a:pt x="662918" y="241995"/>
                  <a:pt x="663290" y="240879"/>
                  <a:pt x="664034" y="240879"/>
                </a:cubicBezTo>
                <a:lnTo>
                  <a:pt x="669503" y="244227"/>
                </a:lnTo>
                <a:lnTo>
                  <a:pt x="670619" y="241995"/>
                </a:lnTo>
                <a:lnTo>
                  <a:pt x="668387" y="240879"/>
                </a:lnTo>
                <a:cubicBezTo>
                  <a:pt x="668387" y="241623"/>
                  <a:pt x="668052" y="241995"/>
                  <a:pt x="667382" y="241995"/>
                </a:cubicBezTo>
                <a:cubicBezTo>
                  <a:pt x="667382" y="240507"/>
                  <a:pt x="666638" y="239763"/>
                  <a:pt x="665150" y="239763"/>
                </a:cubicBezTo>
                <a:lnTo>
                  <a:pt x="664034" y="239763"/>
                </a:lnTo>
                <a:cubicBezTo>
                  <a:pt x="662546" y="239986"/>
                  <a:pt x="661801" y="240730"/>
                  <a:pt x="661801" y="241995"/>
                </a:cubicBezTo>
                <a:cubicBezTo>
                  <a:pt x="659420" y="240507"/>
                  <a:pt x="657597" y="239763"/>
                  <a:pt x="656332" y="239763"/>
                </a:cubicBezTo>
                <a:close/>
                <a:moveTo>
                  <a:pt x="303832" y="239763"/>
                </a:moveTo>
                <a:lnTo>
                  <a:pt x="297247" y="240879"/>
                </a:lnTo>
                <a:lnTo>
                  <a:pt x="298363" y="243111"/>
                </a:lnTo>
                <a:cubicBezTo>
                  <a:pt x="299554" y="242367"/>
                  <a:pt x="301377" y="241995"/>
                  <a:pt x="303832" y="241995"/>
                </a:cubicBezTo>
                <a:close/>
                <a:moveTo>
                  <a:pt x="350267" y="234293"/>
                </a:moveTo>
                <a:cubicBezTo>
                  <a:pt x="348779" y="234516"/>
                  <a:pt x="348034" y="235261"/>
                  <a:pt x="348034" y="236526"/>
                </a:cubicBezTo>
                <a:lnTo>
                  <a:pt x="350267" y="237530"/>
                </a:lnTo>
                <a:lnTo>
                  <a:pt x="351383" y="237530"/>
                </a:lnTo>
                <a:lnTo>
                  <a:pt x="351383" y="234293"/>
                </a:lnTo>
                <a:close/>
                <a:moveTo>
                  <a:pt x="344686" y="234293"/>
                </a:moveTo>
                <a:cubicBezTo>
                  <a:pt x="344686" y="235037"/>
                  <a:pt x="344314" y="236116"/>
                  <a:pt x="343570" y="237530"/>
                </a:cubicBezTo>
                <a:lnTo>
                  <a:pt x="346918" y="237530"/>
                </a:lnTo>
                <a:lnTo>
                  <a:pt x="346918" y="236526"/>
                </a:lnTo>
                <a:cubicBezTo>
                  <a:pt x="346918" y="235037"/>
                  <a:pt x="346174" y="234293"/>
                  <a:pt x="344686" y="234293"/>
                </a:cubicBezTo>
                <a:close/>
                <a:moveTo>
                  <a:pt x="308297" y="234293"/>
                </a:moveTo>
                <a:lnTo>
                  <a:pt x="306065" y="237530"/>
                </a:lnTo>
                <a:lnTo>
                  <a:pt x="307181" y="239763"/>
                </a:lnTo>
                <a:cubicBezTo>
                  <a:pt x="306437" y="241176"/>
                  <a:pt x="306065" y="242293"/>
                  <a:pt x="306065" y="243111"/>
                </a:cubicBezTo>
                <a:lnTo>
                  <a:pt x="308297" y="243111"/>
                </a:lnTo>
                <a:lnTo>
                  <a:pt x="315999" y="241995"/>
                </a:lnTo>
                <a:lnTo>
                  <a:pt x="315999" y="240879"/>
                </a:lnTo>
                <a:cubicBezTo>
                  <a:pt x="315999" y="239391"/>
                  <a:pt x="315255" y="238646"/>
                  <a:pt x="313767" y="238646"/>
                </a:cubicBezTo>
                <a:lnTo>
                  <a:pt x="313767" y="240879"/>
                </a:lnTo>
                <a:lnTo>
                  <a:pt x="312651" y="240879"/>
                </a:lnTo>
                <a:cubicBezTo>
                  <a:pt x="312651" y="236488"/>
                  <a:pt x="311199" y="234293"/>
                  <a:pt x="308297" y="234293"/>
                </a:cubicBezTo>
                <a:close/>
                <a:moveTo>
                  <a:pt x="591145" y="233177"/>
                </a:moveTo>
                <a:cubicBezTo>
                  <a:pt x="589657" y="233400"/>
                  <a:pt x="588913" y="234144"/>
                  <a:pt x="588913" y="235409"/>
                </a:cubicBezTo>
                <a:lnTo>
                  <a:pt x="588913" y="236526"/>
                </a:lnTo>
                <a:cubicBezTo>
                  <a:pt x="589657" y="236526"/>
                  <a:pt x="590736" y="236860"/>
                  <a:pt x="592150" y="237530"/>
                </a:cubicBezTo>
                <a:cubicBezTo>
                  <a:pt x="591480" y="236265"/>
                  <a:pt x="591145" y="234814"/>
                  <a:pt x="591145" y="233177"/>
                </a:cubicBezTo>
                <a:close/>
                <a:moveTo>
                  <a:pt x="498276" y="233177"/>
                </a:moveTo>
                <a:cubicBezTo>
                  <a:pt x="498276" y="234219"/>
                  <a:pt x="499393" y="235335"/>
                  <a:pt x="501625" y="236526"/>
                </a:cubicBezTo>
                <a:lnTo>
                  <a:pt x="501625" y="235409"/>
                </a:lnTo>
                <a:cubicBezTo>
                  <a:pt x="501625" y="233921"/>
                  <a:pt x="500881" y="233177"/>
                  <a:pt x="499393" y="233177"/>
                </a:cubicBezTo>
                <a:close/>
                <a:moveTo>
                  <a:pt x="364554" y="233177"/>
                </a:moveTo>
                <a:lnTo>
                  <a:pt x="364554" y="235409"/>
                </a:lnTo>
                <a:lnTo>
                  <a:pt x="366787" y="235409"/>
                </a:lnTo>
                <a:cubicBezTo>
                  <a:pt x="368275" y="235409"/>
                  <a:pt x="369019" y="234665"/>
                  <a:pt x="369019" y="233177"/>
                </a:cubicBezTo>
                <a:close/>
                <a:moveTo>
                  <a:pt x="492807" y="230945"/>
                </a:moveTo>
                <a:cubicBezTo>
                  <a:pt x="491468" y="231689"/>
                  <a:pt x="489979" y="232061"/>
                  <a:pt x="488342" y="232061"/>
                </a:cubicBezTo>
                <a:cubicBezTo>
                  <a:pt x="488342" y="232879"/>
                  <a:pt x="488714" y="233995"/>
                  <a:pt x="489458" y="235409"/>
                </a:cubicBezTo>
                <a:lnTo>
                  <a:pt x="488342" y="240879"/>
                </a:lnTo>
                <a:lnTo>
                  <a:pt x="482873" y="239763"/>
                </a:lnTo>
                <a:lnTo>
                  <a:pt x="481756" y="241995"/>
                </a:lnTo>
                <a:lnTo>
                  <a:pt x="481756" y="243111"/>
                </a:lnTo>
                <a:lnTo>
                  <a:pt x="482873" y="243111"/>
                </a:lnTo>
                <a:lnTo>
                  <a:pt x="482873" y="240879"/>
                </a:lnTo>
                <a:cubicBezTo>
                  <a:pt x="484287" y="241102"/>
                  <a:pt x="484993" y="241846"/>
                  <a:pt x="484993" y="243111"/>
                </a:cubicBezTo>
                <a:lnTo>
                  <a:pt x="484993" y="245344"/>
                </a:lnTo>
                <a:lnTo>
                  <a:pt x="483877" y="247576"/>
                </a:lnTo>
                <a:lnTo>
                  <a:pt x="478408" y="246460"/>
                </a:lnTo>
                <a:cubicBezTo>
                  <a:pt x="476994" y="247204"/>
                  <a:pt x="475878" y="247576"/>
                  <a:pt x="475059" y="247576"/>
                </a:cubicBezTo>
                <a:cubicBezTo>
                  <a:pt x="475059" y="246832"/>
                  <a:pt x="474687" y="246460"/>
                  <a:pt x="473943" y="246460"/>
                </a:cubicBezTo>
                <a:lnTo>
                  <a:pt x="473943" y="250813"/>
                </a:lnTo>
                <a:lnTo>
                  <a:pt x="475059" y="250813"/>
                </a:lnTo>
                <a:lnTo>
                  <a:pt x="475059" y="251929"/>
                </a:lnTo>
                <a:lnTo>
                  <a:pt x="473943" y="254162"/>
                </a:lnTo>
                <a:lnTo>
                  <a:pt x="475059" y="254162"/>
                </a:lnTo>
                <a:cubicBezTo>
                  <a:pt x="477961" y="251185"/>
                  <a:pt x="480566" y="249697"/>
                  <a:pt x="482873" y="249697"/>
                </a:cubicBezTo>
                <a:lnTo>
                  <a:pt x="489458" y="249697"/>
                </a:lnTo>
                <a:cubicBezTo>
                  <a:pt x="489458" y="248953"/>
                  <a:pt x="490202" y="248581"/>
                  <a:pt x="491691" y="248581"/>
                </a:cubicBezTo>
                <a:lnTo>
                  <a:pt x="490575" y="246460"/>
                </a:lnTo>
                <a:lnTo>
                  <a:pt x="492807" y="246460"/>
                </a:lnTo>
                <a:cubicBezTo>
                  <a:pt x="493774" y="247204"/>
                  <a:pt x="495597" y="247576"/>
                  <a:pt x="498276" y="247576"/>
                </a:cubicBezTo>
                <a:cubicBezTo>
                  <a:pt x="498276" y="246832"/>
                  <a:pt x="499021" y="246460"/>
                  <a:pt x="500509" y="246460"/>
                </a:cubicBezTo>
                <a:lnTo>
                  <a:pt x="500509" y="244227"/>
                </a:lnTo>
                <a:lnTo>
                  <a:pt x="496044" y="244227"/>
                </a:lnTo>
                <a:lnTo>
                  <a:pt x="496044" y="241995"/>
                </a:lnTo>
                <a:lnTo>
                  <a:pt x="498276" y="241995"/>
                </a:lnTo>
                <a:lnTo>
                  <a:pt x="498276" y="239763"/>
                </a:lnTo>
                <a:cubicBezTo>
                  <a:pt x="495374" y="239763"/>
                  <a:pt x="493551" y="236823"/>
                  <a:pt x="492807" y="230945"/>
                </a:cubicBezTo>
                <a:close/>
                <a:moveTo>
                  <a:pt x="360201" y="230945"/>
                </a:moveTo>
                <a:lnTo>
                  <a:pt x="354620" y="232061"/>
                </a:lnTo>
                <a:lnTo>
                  <a:pt x="355736" y="234293"/>
                </a:lnTo>
                <a:cubicBezTo>
                  <a:pt x="354322" y="235037"/>
                  <a:pt x="353243" y="235409"/>
                  <a:pt x="352499" y="235409"/>
                </a:cubicBezTo>
                <a:cubicBezTo>
                  <a:pt x="352499" y="236451"/>
                  <a:pt x="353578" y="237530"/>
                  <a:pt x="355736" y="238646"/>
                </a:cubicBezTo>
                <a:lnTo>
                  <a:pt x="356852" y="238646"/>
                </a:lnTo>
                <a:cubicBezTo>
                  <a:pt x="358638" y="237232"/>
                  <a:pt x="360127" y="236526"/>
                  <a:pt x="361317" y="236526"/>
                </a:cubicBezTo>
                <a:close/>
                <a:moveTo>
                  <a:pt x="677317" y="229828"/>
                </a:moveTo>
                <a:lnTo>
                  <a:pt x="677317" y="232061"/>
                </a:lnTo>
                <a:cubicBezTo>
                  <a:pt x="677540" y="233549"/>
                  <a:pt x="678247" y="234293"/>
                  <a:pt x="679437" y="234293"/>
                </a:cubicBezTo>
                <a:lnTo>
                  <a:pt x="680554" y="234293"/>
                </a:lnTo>
                <a:cubicBezTo>
                  <a:pt x="679512" y="231317"/>
                  <a:pt x="678433" y="229828"/>
                  <a:pt x="677317" y="229828"/>
                </a:cubicBezTo>
                <a:close/>
                <a:moveTo>
                  <a:pt x="374600" y="229828"/>
                </a:moveTo>
                <a:lnTo>
                  <a:pt x="373484" y="232061"/>
                </a:lnTo>
                <a:lnTo>
                  <a:pt x="373484" y="233177"/>
                </a:lnTo>
                <a:cubicBezTo>
                  <a:pt x="375270" y="231689"/>
                  <a:pt x="376721" y="230945"/>
                  <a:pt x="377837" y="230945"/>
                </a:cubicBezTo>
                <a:lnTo>
                  <a:pt x="377837" y="229828"/>
                </a:lnTo>
                <a:close/>
                <a:moveTo>
                  <a:pt x="518145" y="228712"/>
                </a:moveTo>
                <a:cubicBezTo>
                  <a:pt x="517103" y="228712"/>
                  <a:pt x="516024" y="229828"/>
                  <a:pt x="514908" y="232061"/>
                </a:cubicBezTo>
                <a:cubicBezTo>
                  <a:pt x="515652" y="232061"/>
                  <a:pt x="516024" y="232433"/>
                  <a:pt x="516024" y="233177"/>
                </a:cubicBezTo>
                <a:lnTo>
                  <a:pt x="514908" y="233177"/>
                </a:lnTo>
                <a:lnTo>
                  <a:pt x="510443" y="229828"/>
                </a:lnTo>
                <a:lnTo>
                  <a:pt x="509327" y="229828"/>
                </a:lnTo>
                <a:lnTo>
                  <a:pt x="509327" y="233177"/>
                </a:lnTo>
                <a:cubicBezTo>
                  <a:pt x="505681" y="233177"/>
                  <a:pt x="503857" y="232061"/>
                  <a:pt x="503857" y="229828"/>
                </a:cubicBezTo>
                <a:lnTo>
                  <a:pt x="501625" y="229828"/>
                </a:lnTo>
                <a:lnTo>
                  <a:pt x="501625" y="232061"/>
                </a:lnTo>
                <a:cubicBezTo>
                  <a:pt x="503337" y="232061"/>
                  <a:pt x="504788" y="234628"/>
                  <a:pt x="505978" y="239763"/>
                </a:cubicBezTo>
                <a:lnTo>
                  <a:pt x="502741" y="239763"/>
                </a:lnTo>
                <a:lnTo>
                  <a:pt x="502741" y="237530"/>
                </a:lnTo>
                <a:cubicBezTo>
                  <a:pt x="501625" y="237530"/>
                  <a:pt x="500509" y="239018"/>
                  <a:pt x="499393" y="241995"/>
                </a:cubicBezTo>
                <a:lnTo>
                  <a:pt x="501625" y="240879"/>
                </a:lnTo>
                <a:lnTo>
                  <a:pt x="502741" y="240879"/>
                </a:lnTo>
                <a:lnTo>
                  <a:pt x="505978" y="243111"/>
                </a:lnTo>
                <a:lnTo>
                  <a:pt x="509327" y="243111"/>
                </a:lnTo>
                <a:lnTo>
                  <a:pt x="509327" y="240879"/>
                </a:lnTo>
                <a:cubicBezTo>
                  <a:pt x="510592" y="241623"/>
                  <a:pt x="512080" y="241995"/>
                  <a:pt x="513792" y="241995"/>
                </a:cubicBezTo>
                <a:lnTo>
                  <a:pt x="513792" y="243111"/>
                </a:lnTo>
                <a:lnTo>
                  <a:pt x="510443" y="243111"/>
                </a:lnTo>
                <a:lnTo>
                  <a:pt x="510443" y="244227"/>
                </a:lnTo>
                <a:cubicBezTo>
                  <a:pt x="513420" y="244227"/>
                  <a:pt x="514908" y="245344"/>
                  <a:pt x="514908" y="247576"/>
                </a:cubicBezTo>
                <a:lnTo>
                  <a:pt x="517029" y="246460"/>
                </a:lnTo>
                <a:lnTo>
                  <a:pt x="518145" y="248581"/>
                </a:lnTo>
                <a:lnTo>
                  <a:pt x="520377" y="247576"/>
                </a:lnTo>
                <a:lnTo>
                  <a:pt x="521494" y="247576"/>
                </a:lnTo>
                <a:lnTo>
                  <a:pt x="521494" y="249697"/>
                </a:lnTo>
                <a:lnTo>
                  <a:pt x="522610" y="249697"/>
                </a:lnTo>
                <a:cubicBezTo>
                  <a:pt x="524098" y="249697"/>
                  <a:pt x="524842" y="248990"/>
                  <a:pt x="524842" y="247576"/>
                </a:cubicBezTo>
                <a:lnTo>
                  <a:pt x="524842" y="246460"/>
                </a:lnTo>
                <a:cubicBezTo>
                  <a:pt x="523652" y="246460"/>
                  <a:pt x="522163" y="245716"/>
                  <a:pt x="520377" y="244227"/>
                </a:cubicBezTo>
                <a:lnTo>
                  <a:pt x="520377" y="246460"/>
                </a:lnTo>
                <a:lnTo>
                  <a:pt x="517029" y="246460"/>
                </a:lnTo>
                <a:lnTo>
                  <a:pt x="517029" y="245344"/>
                </a:lnTo>
                <a:cubicBezTo>
                  <a:pt x="517773" y="243930"/>
                  <a:pt x="518145" y="242814"/>
                  <a:pt x="518145" y="241995"/>
                </a:cubicBezTo>
                <a:cubicBezTo>
                  <a:pt x="517401" y="241995"/>
                  <a:pt x="517029" y="241623"/>
                  <a:pt x="517029" y="240879"/>
                </a:cubicBezTo>
                <a:cubicBezTo>
                  <a:pt x="517773" y="240879"/>
                  <a:pt x="518145" y="240507"/>
                  <a:pt x="518145" y="239763"/>
                </a:cubicBezTo>
                <a:lnTo>
                  <a:pt x="517029" y="239763"/>
                </a:lnTo>
                <a:lnTo>
                  <a:pt x="514908" y="240879"/>
                </a:lnTo>
                <a:lnTo>
                  <a:pt x="514908" y="237530"/>
                </a:lnTo>
                <a:lnTo>
                  <a:pt x="518145" y="237530"/>
                </a:lnTo>
                <a:lnTo>
                  <a:pt x="518145" y="236526"/>
                </a:lnTo>
                <a:lnTo>
                  <a:pt x="517029" y="230945"/>
                </a:lnTo>
                <a:cubicBezTo>
                  <a:pt x="518517" y="230945"/>
                  <a:pt x="519261" y="230200"/>
                  <a:pt x="519261" y="228712"/>
                </a:cubicBezTo>
                <a:close/>
                <a:moveTo>
                  <a:pt x="254161" y="228712"/>
                </a:moveTo>
                <a:cubicBezTo>
                  <a:pt x="253417" y="230126"/>
                  <a:pt x="253045" y="231242"/>
                  <a:pt x="253045" y="232061"/>
                </a:cubicBezTo>
                <a:lnTo>
                  <a:pt x="250812" y="230945"/>
                </a:lnTo>
                <a:lnTo>
                  <a:pt x="245231" y="230945"/>
                </a:lnTo>
                <a:lnTo>
                  <a:pt x="240878" y="234293"/>
                </a:lnTo>
                <a:cubicBezTo>
                  <a:pt x="239390" y="234293"/>
                  <a:pt x="238646" y="233177"/>
                  <a:pt x="238646" y="230945"/>
                </a:cubicBezTo>
                <a:lnTo>
                  <a:pt x="237530" y="230945"/>
                </a:lnTo>
                <a:lnTo>
                  <a:pt x="237530" y="233177"/>
                </a:lnTo>
                <a:lnTo>
                  <a:pt x="230944" y="233177"/>
                </a:lnTo>
                <a:lnTo>
                  <a:pt x="230944" y="237530"/>
                </a:lnTo>
                <a:lnTo>
                  <a:pt x="235297" y="235409"/>
                </a:lnTo>
                <a:cubicBezTo>
                  <a:pt x="235297" y="236153"/>
                  <a:pt x="235669" y="236526"/>
                  <a:pt x="236413" y="236526"/>
                </a:cubicBezTo>
                <a:cubicBezTo>
                  <a:pt x="236637" y="235037"/>
                  <a:pt x="237381" y="234293"/>
                  <a:pt x="238646" y="234293"/>
                </a:cubicBezTo>
                <a:lnTo>
                  <a:pt x="240878" y="237530"/>
                </a:lnTo>
                <a:lnTo>
                  <a:pt x="239762" y="239763"/>
                </a:lnTo>
                <a:cubicBezTo>
                  <a:pt x="241250" y="239763"/>
                  <a:pt x="241994" y="240507"/>
                  <a:pt x="241994" y="241995"/>
                </a:cubicBezTo>
                <a:lnTo>
                  <a:pt x="244227" y="241995"/>
                </a:lnTo>
                <a:cubicBezTo>
                  <a:pt x="245641" y="241995"/>
                  <a:pt x="246348" y="241251"/>
                  <a:pt x="246348" y="239763"/>
                </a:cubicBezTo>
                <a:lnTo>
                  <a:pt x="244227" y="239763"/>
                </a:lnTo>
                <a:cubicBezTo>
                  <a:pt x="244897" y="238349"/>
                  <a:pt x="245231" y="237270"/>
                  <a:pt x="245231" y="236526"/>
                </a:cubicBezTo>
                <a:lnTo>
                  <a:pt x="247464" y="236526"/>
                </a:lnTo>
                <a:lnTo>
                  <a:pt x="247464" y="239763"/>
                </a:lnTo>
                <a:lnTo>
                  <a:pt x="249696" y="239763"/>
                </a:lnTo>
                <a:cubicBezTo>
                  <a:pt x="249696" y="238274"/>
                  <a:pt x="251557" y="236079"/>
                  <a:pt x="255277" y="233177"/>
                </a:cubicBezTo>
                <a:cubicBezTo>
                  <a:pt x="255277" y="232358"/>
                  <a:pt x="255612" y="231242"/>
                  <a:pt x="256282" y="229828"/>
                </a:cubicBezTo>
                <a:close/>
                <a:moveTo>
                  <a:pt x="557994" y="227596"/>
                </a:moveTo>
                <a:cubicBezTo>
                  <a:pt x="556505" y="227819"/>
                  <a:pt x="555761" y="228563"/>
                  <a:pt x="555761" y="229828"/>
                </a:cubicBezTo>
                <a:lnTo>
                  <a:pt x="555761" y="230945"/>
                </a:lnTo>
                <a:cubicBezTo>
                  <a:pt x="560821" y="239800"/>
                  <a:pt x="566328" y="244227"/>
                  <a:pt x="572281" y="244227"/>
                </a:cubicBezTo>
                <a:lnTo>
                  <a:pt x="572281" y="245344"/>
                </a:lnTo>
                <a:cubicBezTo>
                  <a:pt x="571537" y="245344"/>
                  <a:pt x="571165" y="245716"/>
                  <a:pt x="571165" y="246460"/>
                </a:cubicBezTo>
                <a:cubicBezTo>
                  <a:pt x="575630" y="244674"/>
                  <a:pt x="577862" y="243186"/>
                  <a:pt x="577862" y="241995"/>
                </a:cubicBezTo>
                <a:cubicBezTo>
                  <a:pt x="572504" y="236488"/>
                  <a:pt x="566254" y="231689"/>
                  <a:pt x="559110" y="227596"/>
                </a:cubicBezTo>
                <a:close/>
                <a:moveTo>
                  <a:pt x="369019" y="227596"/>
                </a:moveTo>
                <a:cubicBezTo>
                  <a:pt x="367531" y="227819"/>
                  <a:pt x="366787" y="228563"/>
                  <a:pt x="366787" y="229828"/>
                </a:cubicBezTo>
                <a:lnTo>
                  <a:pt x="369019" y="230945"/>
                </a:lnTo>
                <a:close/>
                <a:moveTo>
                  <a:pt x="686135" y="225475"/>
                </a:moveTo>
                <a:lnTo>
                  <a:pt x="685019" y="227596"/>
                </a:lnTo>
                <a:lnTo>
                  <a:pt x="685019" y="229828"/>
                </a:lnTo>
                <a:lnTo>
                  <a:pt x="686135" y="229828"/>
                </a:lnTo>
                <a:cubicBezTo>
                  <a:pt x="687623" y="229828"/>
                  <a:pt x="688367" y="229084"/>
                  <a:pt x="688367" y="227596"/>
                </a:cubicBezTo>
                <a:cubicBezTo>
                  <a:pt x="688367" y="226182"/>
                  <a:pt x="687623" y="225475"/>
                  <a:pt x="686135" y="225475"/>
                </a:cubicBezTo>
                <a:close/>
                <a:moveTo>
                  <a:pt x="384534" y="225475"/>
                </a:moveTo>
                <a:lnTo>
                  <a:pt x="384534" y="226591"/>
                </a:lnTo>
                <a:cubicBezTo>
                  <a:pt x="385279" y="226591"/>
                  <a:pt x="386358" y="226926"/>
                  <a:pt x="387772" y="227596"/>
                </a:cubicBezTo>
                <a:lnTo>
                  <a:pt x="387772" y="226591"/>
                </a:lnTo>
                <a:lnTo>
                  <a:pt x="385651" y="225475"/>
                </a:lnTo>
                <a:close/>
                <a:moveTo>
                  <a:pt x="641933" y="222126"/>
                </a:moveTo>
                <a:lnTo>
                  <a:pt x="641933" y="224359"/>
                </a:lnTo>
                <a:cubicBezTo>
                  <a:pt x="643049" y="224359"/>
                  <a:pt x="644537" y="225103"/>
                  <a:pt x="646398" y="226591"/>
                </a:cubicBezTo>
                <a:lnTo>
                  <a:pt x="646398" y="224359"/>
                </a:lnTo>
                <a:cubicBezTo>
                  <a:pt x="644909" y="224359"/>
                  <a:pt x="644165" y="223615"/>
                  <a:pt x="644165" y="222126"/>
                </a:cubicBezTo>
                <a:close/>
                <a:moveTo>
                  <a:pt x="392236" y="221010"/>
                </a:moveTo>
                <a:lnTo>
                  <a:pt x="392236" y="224359"/>
                </a:lnTo>
                <a:cubicBezTo>
                  <a:pt x="393725" y="224359"/>
                  <a:pt x="394469" y="223615"/>
                  <a:pt x="394469" y="222126"/>
                </a:cubicBezTo>
                <a:lnTo>
                  <a:pt x="394469" y="221010"/>
                </a:lnTo>
                <a:close/>
                <a:moveTo>
                  <a:pt x="638584" y="219894"/>
                </a:moveTo>
                <a:cubicBezTo>
                  <a:pt x="637096" y="220117"/>
                  <a:pt x="636352" y="220861"/>
                  <a:pt x="636352" y="222126"/>
                </a:cubicBezTo>
                <a:lnTo>
                  <a:pt x="636352" y="223243"/>
                </a:lnTo>
                <a:cubicBezTo>
                  <a:pt x="637840" y="223243"/>
                  <a:pt x="638584" y="222499"/>
                  <a:pt x="638584" y="221010"/>
                </a:cubicBezTo>
                <a:close/>
                <a:moveTo>
                  <a:pt x="555761" y="219894"/>
                </a:moveTo>
                <a:cubicBezTo>
                  <a:pt x="554273" y="223838"/>
                  <a:pt x="553529" y="226070"/>
                  <a:pt x="553529" y="226591"/>
                </a:cubicBezTo>
                <a:lnTo>
                  <a:pt x="555761" y="225475"/>
                </a:lnTo>
                <a:cubicBezTo>
                  <a:pt x="555761" y="226219"/>
                  <a:pt x="556133" y="226591"/>
                  <a:pt x="556877" y="226591"/>
                </a:cubicBezTo>
                <a:lnTo>
                  <a:pt x="555761" y="224359"/>
                </a:lnTo>
                <a:lnTo>
                  <a:pt x="557994" y="219894"/>
                </a:lnTo>
                <a:close/>
                <a:moveTo>
                  <a:pt x="135843" y="219894"/>
                </a:moveTo>
                <a:lnTo>
                  <a:pt x="135843" y="222126"/>
                </a:lnTo>
                <a:lnTo>
                  <a:pt x="138075" y="222126"/>
                </a:lnTo>
                <a:cubicBezTo>
                  <a:pt x="139563" y="222126"/>
                  <a:pt x="140308" y="221382"/>
                  <a:pt x="140308" y="219894"/>
                </a:cubicBezTo>
                <a:close/>
                <a:moveTo>
                  <a:pt x="92757" y="215541"/>
                </a:moveTo>
                <a:cubicBezTo>
                  <a:pt x="89483" y="218071"/>
                  <a:pt x="85799" y="219894"/>
                  <a:pt x="81706" y="221010"/>
                </a:cubicBezTo>
                <a:cubicBezTo>
                  <a:pt x="81706" y="220266"/>
                  <a:pt x="81372" y="219894"/>
                  <a:pt x="80702" y="219894"/>
                </a:cubicBezTo>
                <a:lnTo>
                  <a:pt x="80702" y="221010"/>
                </a:lnTo>
                <a:lnTo>
                  <a:pt x="82823" y="222126"/>
                </a:lnTo>
                <a:cubicBezTo>
                  <a:pt x="83567" y="222126"/>
                  <a:pt x="83939" y="221754"/>
                  <a:pt x="83939" y="221010"/>
                </a:cubicBezTo>
                <a:lnTo>
                  <a:pt x="94989" y="226591"/>
                </a:lnTo>
                <a:cubicBezTo>
                  <a:pt x="96403" y="225847"/>
                  <a:pt x="97519" y="225475"/>
                  <a:pt x="98338" y="225475"/>
                </a:cubicBezTo>
                <a:lnTo>
                  <a:pt x="100570" y="226591"/>
                </a:lnTo>
                <a:cubicBezTo>
                  <a:pt x="101984" y="225847"/>
                  <a:pt x="103063" y="225475"/>
                  <a:pt x="103807" y="225475"/>
                </a:cubicBezTo>
                <a:cubicBezTo>
                  <a:pt x="105296" y="226219"/>
                  <a:pt x="106412" y="226591"/>
                  <a:pt x="107156" y="226591"/>
                </a:cubicBezTo>
                <a:cubicBezTo>
                  <a:pt x="107156" y="228005"/>
                  <a:pt x="106412" y="228712"/>
                  <a:pt x="104924" y="228712"/>
                </a:cubicBezTo>
                <a:lnTo>
                  <a:pt x="103807" y="228712"/>
                </a:lnTo>
                <a:lnTo>
                  <a:pt x="101687" y="227596"/>
                </a:lnTo>
                <a:lnTo>
                  <a:pt x="101687" y="228712"/>
                </a:lnTo>
                <a:cubicBezTo>
                  <a:pt x="100943" y="228712"/>
                  <a:pt x="100570" y="228340"/>
                  <a:pt x="100570" y="227596"/>
                </a:cubicBezTo>
                <a:lnTo>
                  <a:pt x="87288" y="229828"/>
                </a:lnTo>
                <a:cubicBezTo>
                  <a:pt x="85874" y="229084"/>
                  <a:pt x="84757" y="228712"/>
                  <a:pt x="83939" y="228712"/>
                </a:cubicBezTo>
                <a:cubicBezTo>
                  <a:pt x="81781" y="230572"/>
                  <a:pt x="80702" y="232061"/>
                  <a:pt x="80702" y="233177"/>
                </a:cubicBezTo>
                <a:lnTo>
                  <a:pt x="72888" y="233177"/>
                </a:lnTo>
                <a:lnTo>
                  <a:pt x="72888" y="235409"/>
                </a:lnTo>
                <a:lnTo>
                  <a:pt x="66303" y="235409"/>
                </a:lnTo>
                <a:cubicBezTo>
                  <a:pt x="58192" y="239800"/>
                  <a:pt x="54136" y="243483"/>
                  <a:pt x="54136" y="246460"/>
                </a:cubicBezTo>
                <a:cubicBezTo>
                  <a:pt x="53392" y="246460"/>
                  <a:pt x="53020" y="246088"/>
                  <a:pt x="53020" y="245344"/>
                </a:cubicBezTo>
                <a:cubicBezTo>
                  <a:pt x="49374" y="246237"/>
                  <a:pt x="47550" y="247316"/>
                  <a:pt x="47550" y="248581"/>
                </a:cubicBezTo>
                <a:cubicBezTo>
                  <a:pt x="47550" y="249325"/>
                  <a:pt x="47922" y="249697"/>
                  <a:pt x="48667" y="249697"/>
                </a:cubicBezTo>
                <a:lnTo>
                  <a:pt x="47550" y="251929"/>
                </a:lnTo>
                <a:lnTo>
                  <a:pt x="47550" y="253045"/>
                </a:lnTo>
                <a:cubicBezTo>
                  <a:pt x="50453" y="253418"/>
                  <a:pt x="51904" y="254534"/>
                  <a:pt x="51904" y="256394"/>
                </a:cubicBezTo>
                <a:lnTo>
                  <a:pt x="51904" y="264096"/>
                </a:lnTo>
                <a:cubicBezTo>
                  <a:pt x="55252" y="264096"/>
                  <a:pt x="57485" y="267779"/>
                  <a:pt x="58601" y="275146"/>
                </a:cubicBezTo>
                <a:lnTo>
                  <a:pt x="65187" y="275146"/>
                </a:lnTo>
                <a:lnTo>
                  <a:pt x="65187" y="277379"/>
                </a:lnTo>
                <a:lnTo>
                  <a:pt x="62954" y="277379"/>
                </a:lnTo>
                <a:lnTo>
                  <a:pt x="62954" y="279611"/>
                </a:lnTo>
                <a:lnTo>
                  <a:pt x="65187" y="279611"/>
                </a:lnTo>
                <a:lnTo>
                  <a:pt x="65187" y="280728"/>
                </a:lnTo>
                <a:lnTo>
                  <a:pt x="64070" y="282848"/>
                </a:lnTo>
                <a:lnTo>
                  <a:pt x="66303" y="282848"/>
                </a:lnTo>
                <a:cubicBezTo>
                  <a:pt x="69205" y="281360"/>
                  <a:pt x="70656" y="279537"/>
                  <a:pt x="70656" y="277379"/>
                </a:cubicBezTo>
                <a:cubicBezTo>
                  <a:pt x="72144" y="277602"/>
                  <a:pt x="72888" y="278346"/>
                  <a:pt x="72888" y="279611"/>
                </a:cubicBezTo>
                <a:cubicBezTo>
                  <a:pt x="72144" y="279611"/>
                  <a:pt x="71772" y="279983"/>
                  <a:pt x="71772" y="280728"/>
                </a:cubicBezTo>
                <a:cubicBezTo>
                  <a:pt x="74749" y="281769"/>
                  <a:pt x="76237" y="282848"/>
                  <a:pt x="76237" y="283965"/>
                </a:cubicBezTo>
                <a:lnTo>
                  <a:pt x="76237" y="287313"/>
                </a:lnTo>
                <a:cubicBezTo>
                  <a:pt x="76237" y="288057"/>
                  <a:pt x="75865" y="288429"/>
                  <a:pt x="75121" y="288429"/>
                </a:cubicBezTo>
                <a:cubicBezTo>
                  <a:pt x="78693" y="300187"/>
                  <a:pt x="83492" y="306066"/>
                  <a:pt x="89520" y="306066"/>
                </a:cubicBezTo>
                <a:lnTo>
                  <a:pt x="89520" y="308298"/>
                </a:lnTo>
                <a:lnTo>
                  <a:pt x="98338" y="308298"/>
                </a:lnTo>
                <a:lnTo>
                  <a:pt x="104924" y="304949"/>
                </a:lnTo>
                <a:cubicBezTo>
                  <a:pt x="104924" y="305693"/>
                  <a:pt x="105296" y="306066"/>
                  <a:pt x="106040" y="306066"/>
                </a:cubicBezTo>
                <a:lnTo>
                  <a:pt x="108272" y="302717"/>
                </a:lnTo>
                <a:lnTo>
                  <a:pt x="107156" y="302717"/>
                </a:lnTo>
                <a:cubicBezTo>
                  <a:pt x="107156" y="304205"/>
                  <a:pt x="106412" y="304949"/>
                  <a:pt x="104924" y="304949"/>
                </a:cubicBezTo>
                <a:cubicBezTo>
                  <a:pt x="102022" y="300782"/>
                  <a:pt x="100570" y="297843"/>
                  <a:pt x="100570" y="296131"/>
                </a:cubicBezTo>
                <a:lnTo>
                  <a:pt x="100570" y="291778"/>
                </a:lnTo>
                <a:cubicBezTo>
                  <a:pt x="102059" y="291778"/>
                  <a:pt x="102803" y="293229"/>
                  <a:pt x="102803" y="296131"/>
                </a:cubicBezTo>
                <a:lnTo>
                  <a:pt x="104924" y="296131"/>
                </a:lnTo>
                <a:lnTo>
                  <a:pt x="104924" y="292783"/>
                </a:lnTo>
                <a:lnTo>
                  <a:pt x="107156" y="292783"/>
                </a:lnTo>
                <a:lnTo>
                  <a:pt x="107156" y="295015"/>
                </a:lnTo>
                <a:lnTo>
                  <a:pt x="111621" y="295015"/>
                </a:lnTo>
                <a:lnTo>
                  <a:pt x="111621" y="292783"/>
                </a:lnTo>
                <a:lnTo>
                  <a:pt x="114858" y="292783"/>
                </a:lnTo>
                <a:cubicBezTo>
                  <a:pt x="118802" y="295759"/>
                  <a:pt x="122151" y="297247"/>
                  <a:pt x="124904" y="297247"/>
                </a:cubicBezTo>
                <a:lnTo>
                  <a:pt x="135843" y="297247"/>
                </a:lnTo>
                <a:cubicBezTo>
                  <a:pt x="138373" y="297247"/>
                  <a:pt x="140977" y="298364"/>
                  <a:pt x="143656" y="300596"/>
                </a:cubicBezTo>
                <a:lnTo>
                  <a:pt x="149126" y="297247"/>
                </a:lnTo>
                <a:lnTo>
                  <a:pt x="156939" y="297247"/>
                </a:lnTo>
                <a:lnTo>
                  <a:pt x="155823" y="299480"/>
                </a:lnTo>
                <a:lnTo>
                  <a:pt x="159060" y="301712"/>
                </a:lnTo>
                <a:lnTo>
                  <a:pt x="160176" y="301712"/>
                </a:lnTo>
                <a:lnTo>
                  <a:pt x="160176" y="299480"/>
                </a:lnTo>
                <a:cubicBezTo>
                  <a:pt x="161664" y="299480"/>
                  <a:pt x="162409" y="299852"/>
                  <a:pt x="162409" y="300596"/>
                </a:cubicBezTo>
                <a:lnTo>
                  <a:pt x="170110" y="299480"/>
                </a:lnTo>
                <a:lnTo>
                  <a:pt x="174575" y="299480"/>
                </a:lnTo>
                <a:lnTo>
                  <a:pt x="174575" y="297247"/>
                </a:lnTo>
                <a:lnTo>
                  <a:pt x="175691" y="297247"/>
                </a:lnTo>
                <a:lnTo>
                  <a:pt x="179040" y="299480"/>
                </a:lnTo>
                <a:lnTo>
                  <a:pt x="180045" y="299480"/>
                </a:lnTo>
                <a:cubicBezTo>
                  <a:pt x="181533" y="299480"/>
                  <a:pt x="182277" y="298736"/>
                  <a:pt x="182277" y="297247"/>
                </a:cubicBezTo>
                <a:lnTo>
                  <a:pt x="186742" y="299480"/>
                </a:lnTo>
                <a:cubicBezTo>
                  <a:pt x="189644" y="298885"/>
                  <a:pt x="191095" y="298140"/>
                  <a:pt x="191095" y="297247"/>
                </a:cubicBezTo>
                <a:cubicBezTo>
                  <a:pt x="191988" y="297992"/>
                  <a:pt x="194221" y="298364"/>
                  <a:pt x="197792" y="298364"/>
                </a:cubicBezTo>
                <a:lnTo>
                  <a:pt x="197792" y="297247"/>
                </a:lnTo>
                <a:lnTo>
                  <a:pt x="198909" y="297247"/>
                </a:lnTo>
                <a:cubicBezTo>
                  <a:pt x="207169" y="297247"/>
                  <a:pt x="212303" y="295424"/>
                  <a:pt x="214312" y="291778"/>
                </a:cubicBezTo>
                <a:cubicBezTo>
                  <a:pt x="216545" y="291778"/>
                  <a:pt x="217661" y="290662"/>
                  <a:pt x="217661" y="288429"/>
                </a:cubicBezTo>
                <a:cubicBezTo>
                  <a:pt x="216396" y="288429"/>
                  <a:pt x="214908" y="286569"/>
                  <a:pt x="213196" y="282848"/>
                </a:cubicBezTo>
                <a:cubicBezTo>
                  <a:pt x="211782" y="282848"/>
                  <a:pt x="211075" y="282141"/>
                  <a:pt x="211075" y="280728"/>
                </a:cubicBezTo>
                <a:lnTo>
                  <a:pt x="211075" y="278495"/>
                </a:lnTo>
                <a:lnTo>
                  <a:pt x="213196" y="278495"/>
                </a:lnTo>
                <a:lnTo>
                  <a:pt x="213196" y="276263"/>
                </a:lnTo>
                <a:cubicBezTo>
                  <a:pt x="208062" y="275667"/>
                  <a:pt x="205494" y="273100"/>
                  <a:pt x="205494" y="268561"/>
                </a:cubicBezTo>
                <a:lnTo>
                  <a:pt x="204378" y="268561"/>
                </a:lnTo>
                <a:cubicBezTo>
                  <a:pt x="203634" y="268561"/>
                  <a:pt x="203262" y="268933"/>
                  <a:pt x="203262" y="269677"/>
                </a:cubicBezTo>
                <a:lnTo>
                  <a:pt x="201029" y="268561"/>
                </a:lnTo>
                <a:lnTo>
                  <a:pt x="188974" y="268561"/>
                </a:lnTo>
                <a:lnTo>
                  <a:pt x="190091" y="266328"/>
                </a:lnTo>
                <a:lnTo>
                  <a:pt x="182277" y="264096"/>
                </a:lnTo>
                <a:lnTo>
                  <a:pt x="166873" y="264096"/>
                </a:lnTo>
                <a:lnTo>
                  <a:pt x="162409" y="259631"/>
                </a:lnTo>
                <a:lnTo>
                  <a:pt x="161292" y="259631"/>
                </a:lnTo>
                <a:cubicBezTo>
                  <a:pt x="160548" y="259631"/>
                  <a:pt x="160176" y="260003"/>
                  <a:pt x="160176" y="260747"/>
                </a:cubicBezTo>
                <a:cubicBezTo>
                  <a:pt x="153553" y="259854"/>
                  <a:pt x="150242" y="258775"/>
                  <a:pt x="150242" y="257510"/>
                </a:cubicBezTo>
                <a:cubicBezTo>
                  <a:pt x="150986" y="257510"/>
                  <a:pt x="151358" y="257138"/>
                  <a:pt x="151358" y="256394"/>
                </a:cubicBezTo>
                <a:cubicBezTo>
                  <a:pt x="152772" y="257138"/>
                  <a:pt x="153888" y="257510"/>
                  <a:pt x="154707" y="257510"/>
                </a:cubicBezTo>
                <a:lnTo>
                  <a:pt x="156939" y="256394"/>
                </a:lnTo>
                <a:cubicBezTo>
                  <a:pt x="158204" y="257138"/>
                  <a:pt x="159655" y="257510"/>
                  <a:pt x="161292" y="257510"/>
                </a:cubicBezTo>
                <a:lnTo>
                  <a:pt x="163525" y="256394"/>
                </a:lnTo>
                <a:cubicBezTo>
                  <a:pt x="163525" y="257138"/>
                  <a:pt x="163897" y="257510"/>
                  <a:pt x="164641" y="257510"/>
                </a:cubicBezTo>
                <a:lnTo>
                  <a:pt x="164641" y="255278"/>
                </a:lnTo>
                <a:lnTo>
                  <a:pt x="166873" y="256394"/>
                </a:lnTo>
                <a:cubicBezTo>
                  <a:pt x="167618" y="255055"/>
                  <a:pt x="167990" y="253566"/>
                  <a:pt x="167990" y="251929"/>
                </a:cubicBezTo>
                <a:lnTo>
                  <a:pt x="170110" y="253045"/>
                </a:lnTo>
                <a:lnTo>
                  <a:pt x="171227" y="253045"/>
                </a:lnTo>
                <a:lnTo>
                  <a:pt x="174575" y="246460"/>
                </a:lnTo>
                <a:lnTo>
                  <a:pt x="171227" y="246460"/>
                </a:lnTo>
                <a:lnTo>
                  <a:pt x="171227" y="249697"/>
                </a:lnTo>
                <a:lnTo>
                  <a:pt x="168994" y="249697"/>
                </a:lnTo>
                <a:lnTo>
                  <a:pt x="168994" y="248581"/>
                </a:lnTo>
                <a:cubicBezTo>
                  <a:pt x="169738" y="247167"/>
                  <a:pt x="170110" y="246088"/>
                  <a:pt x="170110" y="245344"/>
                </a:cubicBezTo>
                <a:lnTo>
                  <a:pt x="167990" y="245344"/>
                </a:lnTo>
                <a:lnTo>
                  <a:pt x="162409" y="246460"/>
                </a:lnTo>
                <a:cubicBezTo>
                  <a:pt x="162409" y="244451"/>
                  <a:pt x="159469" y="242590"/>
                  <a:pt x="153590" y="240879"/>
                </a:cubicBezTo>
                <a:cubicBezTo>
                  <a:pt x="153590" y="238870"/>
                  <a:pt x="149535" y="236674"/>
                  <a:pt x="141424" y="234293"/>
                </a:cubicBezTo>
                <a:lnTo>
                  <a:pt x="141424" y="233177"/>
                </a:lnTo>
                <a:cubicBezTo>
                  <a:pt x="140680" y="233177"/>
                  <a:pt x="140308" y="233549"/>
                  <a:pt x="140308" y="234293"/>
                </a:cubicBezTo>
                <a:cubicBezTo>
                  <a:pt x="135173" y="231763"/>
                  <a:pt x="132606" y="229531"/>
                  <a:pt x="132606" y="227596"/>
                </a:cubicBezTo>
                <a:lnTo>
                  <a:pt x="127025" y="227596"/>
                </a:lnTo>
                <a:cubicBezTo>
                  <a:pt x="125388" y="227596"/>
                  <a:pt x="123936" y="227261"/>
                  <a:pt x="122671" y="226591"/>
                </a:cubicBezTo>
                <a:cubicBezTo>
                  <a:pt x="121258" y="227261"/>
                  <a:pt x="120141" y="227596"/>
                  <a:pt x="119323" y="227596"/>
                </a:cubicBezTo>
                <a:cubicBezTo>
                  <a:pt x="118802" y="227596"/>
                  <a:pt x="116607" y="227261"/>
                  <a:pt x="112737" y="226591"/>
                </a:cubicBezTo>
                <a:cubicBezTo>
                  <a:pt x="111398" y="227261"/>
                  <a:pt x="109909" y="227596"/>
                  <a:pt x="108272" y="227596"/>
                </a:cubicBezTo>
                <a:lnTo>
                  <a:pt x="108272" y="225475"/>
                </a:lnTo>
                <a:cubicBezTo>
                  <a:pt x="110505" y="225475"/>
                  <a:pt x="111621" y="224731"/>
                  <a:pt x="111621" y="223243"/>
                </a:cubicBezTo>
                <a:lnTo>
                  <a:pt x="107156" y="215541"/>
                </a:lnTo>
                <a:close/>
                <a:moveTo>
                  <a:pt x="680554" y="205495"/>
                </a:moveTo>
                <a:cubicBezTo>
                  <a:pt x="679140" y="205793"/>
                  <a:pt x="678433" y="206537"/>
                  <a:pt x="678433" y="207727"/>
                </a:cubicBezTo>
                <a:lnTo>
                  <a:pt x="678433" y="208844"/>
                </a:lnTo>
                <a:lnTo>
                  <a:pt x="681670" y="208844"/>
                </a:lnTo>
                <a:cubicBezTo>
                  <a:pt x="680926" y="207430"/>
                  <a:pt x="680554" y="206313"/>
                  <a:pt x="680554" y="205495"/>
                </a:cubicBezTo>
                <a:close/>
                <a:moveTo>
                  <a:pt x="671736" y="204490"/>
                </a:moveTo>
                <a:lnTo>
                  <a:pt x="671736" y="205495"/>
                </a:lnTo>
                <a:cubicBezTo>
                  <a:pt x="671736" y="206239"/>
                  <a:pt x="672108" y="206611"/>
                  <a:pt x="672852" y="206611"/>
                </a:cubicBezTo>
                <a:lnTo>
                  <a:pt x="671736" y="208844"/>
                </a:lnTo>
                <a:lnTo>
                  <a:pt x="671736" y="209960"/>
                </a:lnTo>
                <a:lnTo>
                  <a:pt x="673968" y="209960"/>
                </a:lnTo>
                <a:lnTo>
                  <a:pt x="673968" y="204490"/>
                </a:lnTo>
                <a:close/>
                <a:moveTo>
                  <a:pt x="83939" y="202258"/>
                </a:moveTo>
                <a:cubicBezTo>
                  <a:pt x="82153" y="203746"/>
                  <a:pt x="80702" y="204490"/>
                  <a:pt x="79586" y="204490"/>
                </a:cubicBezTo>
                <a:lnTo>
                  <a:pt x="79586" y="208844"/>
                </a:lnTo>
                <a:lnTo>
                  <a:pt x="85055" y="209960"/>
                </a:lnTo>
                <a:lnTo>
                  <a:pt x="86171" y="209960"/>
                </a:lnTo>
                <a:cubicBezTo>
                  <a:pt x="87288" y="209960"/>
                  <a:pt x="88404" y="208471"/>
                  <a:pt x="89520" y="205495"/>
                </a:cubicBezTo>
                <a:cubicBezTo>
                  <a:pt x="87288" y="205495"/>
                  <a:pt x="86171" y="204416"/>
                  <a:pt x="86171" y="202258"/>
                </a:cubicBezTo>
                <a:close/>
                <a:moveTo>
                  <a:pt x="51904" y="200025"/>
                </a:moveTo>
                <a:lnTo>
                  <a:pt x="45318" y="206611"/>
                </a:lnTo>
                <a:lnTo>
                  <a:pt x="44202" y="207727"/>
                </a:lnTo>
                <a:lnTo>
                  <a:pt x="46434" y="208844"/>
                </a:lnTo>
                <a:lnTo>
                  <a:pt x="46434" y="207727"/>
                </a:lnTo>
                <a:lnTo>
                  <a:pt x="45318" y="206611"/>
                </a:lnTo>
                <a:lnTo>
                  <a:pt x="47550" y="206611"/>
                </a:lnTo>
                <a:lnTo>
                  <a:pt x="47550" y="208844"/>
                </a:lnTo>
                <a:lnTo>
                  <a:pt x="49671" y="207727"/>
                </a:lnTo>
                <a:lnTo>
                  <a:pt x="49671" y="212192"/>
                </a:lnTo>
                <a:lnTo>
                  <a:pt x="50787" y="212192"/>
                </a:lnTo>
                <a:lnTo>
                  <a:pt x="50787" y="213308"/>
                </a:lnTo>
                <a:lnTo>
                  <a:pt x="49671" y="215541"/>
                </a:lnTo>
                <a:lnTo>
                  <a:pt x="50787" y="215541"/>
                </a:lnTo>
                <a:lnTo>
                  <a:pt x="53020" y="214425"/>
                </a:lnTo>
                <a:lnTo>
                  <a:pt x="53020" y="216545"/>
                </a:lnTo>
                <a:lnTo>
                  <a:pt x="56368" y="216545"/>
                </a:lnTo>
                <a:lnTo>
                  <a:pt x="56368" y="214425"/>
                </a:lnTo>
                <a:cubicBezTo>
                  <a:pt x="54880" y="209960"/>
                  <a:pt x="53392" y="207727"/>
                  <a:pt x="51904" y="207727"/>
                </a:cubicBezTo>
                <a:cubicBezTo>
                  <a:pt x="50415" y="207727"/>
                  <a:pt x="49671" y="206983"/>
                  <a:pt x="49671" y="205495"/>
                </a:cubicBezTo>
                <a:cubicBezTo>
                  <a:pt x="53541" y="205495"/>
                  <a:pt x="55773" y="204416"/>
                  <a:pt x="56368" y="202258"/>
                </a:cubicBezTo>
                <a:cubicBezTo>
                  <a:pt x="56368" y="200770"/>
                  <a:pt x="55624" y="200025"/>
                  <a:pt x="54136" y="200025"/>
                </a:cubicBezTo>
                <a:close/>
                <a:moveTo>
                  <a:pt x="34268" y="200025"/>
                </a:moveTo>
                <a:cubicBezTo>
                  <a:pt x="31217" y="201514"/>
                  <a:pt x="28984" y="202258"/>
                  <a:pt x="27570" y="202258"/>
                </a:cubicBezTo>
                <a:lnTo>
                  <a:pt x="27570" y="204490"/>
                </a:lnTo>
                <a:cubicBezTo>
                  <a:pt x="29803" y="207318"/>
                  <a:pt x="30919" y="209513"/>
                  <a:pt x="30919" y="211076"/>
                </a:cubicBezTo>
                <a:lnTo>
                  <a:pt x="36500" y="211076"/>
                </a:lnTo>
                <a:cubicBezTo>
                  <a:pt x="36500" y="210257"/>
                  <a:pt x="36872" y="209141"/>
                  <a:pt x="37616" y="207727"/>
                </a:cubicBezTo>
                <a:cubicBezTo>
                  <a:pt x="36872" y="204081"/>
                  <a:pt x="35384" y="202258"/>
                  <a:pt x="33151" y="202258"/>
                </a:cubicBezTo>
                <a:close/>
                <a:moveTo>
                  <a:pt x="314883" y="197793"/>
                </a:moveTo>
                <a:cubicBezTo>
                  <a:pt x="314883" y="200025"/>
                  <a:pt x="313395" y="201142"/>
                  <a:pt x="310418" y="201142"/>
                </a:cubicBezTo>
                <a:cubicBezTo>
                  <a:pt x="310418" y="200398"/>
                  <a:pt x="310083" y="200025"/>
                  <a:pt x="309413" y="200025"/>
                </a:cubicBezTo>
                <a:cubicBezTo>
                  <a:pt x="307925" y="201811"/>
                  <a:pt x="307181" y="203300"/>
                  <a:pt x="307181" y="204490"/>
                </a:cubicBezTo>
                <a:lnTo>
                  <a:pt x="304949" y="204490"/>
                </a:lnTo>
                <a:lnTo>
                  <a:pt x="304949" y="201142"/>
                </a:lnTo>
                <a:lnTo>
                  <a:pt x="302716" y="202258"/>
                </a:lnTo>
                <a:cubicBezTo>
                  <a:pt x="301451" y="201514"/>
                  <a:pt x="300000" y="201142"/>
                  <a:pt x="298363" y="201142"/>
                </a:cubicBezTo>
                <a:lnTo>
                  <a:pt x="297247" y="203374"/>
                </a:lnTo>
                <a:cubicBezTo>
                  <a:pt x="297470" y="204788"/>
                  <a:pt x="298177" y="205495"/>
                  <a:pt x="299368" y="205495"/>
                </a:cubicBezTo>
                <a:lnTo>
                  <a:pt x="306065" y="205495"/>
                </a:lnTo>
                <a:cubicBezTo>
                  <a:pt x="306065" y="207727"/>
                  <a:pt x="307181" y="208844"/>
                  <a:pt x="309413" y="208844"/>
                </a:cubicBezTo>
                <a:lnTo>
                  <a:pt x="309413" y="206611"/>
                </a:lnTo>
                <a:cubicBezTo>
                  <a:pt x="312316" y="207355"/>
                  <a:pt x="314883" y="208471"/>
                  <a:pt x="317115" y="209960"/>
                </a:cubicBezTo>
                <a:lnTo>
                  <a:pt x="317115" y="208844"/>
                </a:lnTo>
                <a:cubicBezTo>
                  <a:pt x="316371" y="208844"/>
                  <a:pt x="315999" y="208471"/>
                  <a:pt x="315999" y="207727"/>
                </a:cubicBezTo>
                <a:cubicBezTo>
                  <a:pt x="317487" y="207727"/>
                  <a:pt x="319311" y="206276"/>
                  <a:pt x="321469" y="203374"/>
                </a:cubicBezTo>
                <a:cubicBezTo>
                  <a:pt x="320055" y="200918"/>
                  <a:pt x="319348" y="199058"/>
                  <a:pt x="319348" y="197793"/>
                </a:cubicBezTo>
                <a:lnTo>
                  <a:pt x="318232" y="197793"/>
                </a:lnTo>
                <a:cubicBezTo>
                  <a:pt x="318232" y="200025"/>
                  <a:pt x="317487" y="201142"/>
                  <a:pt x="315999" y="201142"/>
                </a:cubicBezTo>
                <a:lnTo>
                  <a:pt x="315999" y="200025"/>
                </a:lnTo>
                <a:lnTo>
                  <a:pt x="317115" y="197793"/>
                </a:lnTo>
                <a:close/>
                <a:moveTo>
                  <a:pt x="74005" y="197793"/>
                </a:moveTo>
                <a:cubicBezTo>
                  <a:pt x="72888" y="198537"/>
                  <a:pt x="70693" y="198909"/>
                  <a:pt x="67419" y="198909"/>
                </a:cubicBezTo>
                <a:cubicBezTo>
                  <a:pt x="68014" y="200472"/>
                  <a:pt x="68758" y="204528"/>
                  <a:pt x="69651" y="211076"/>
                </a:cubicBezTo>
                <a:lnTo>
                  <a:pt x="74005" y="211076"/>
                </a:lnTo>
                <a:cubicBezTo>
                  <a:pt x="74005" y="209588"/>
                  <a:pt x="75493" y="208844"/>
                  <a:pt x="78469" y="208844"/>
                </a:cubicBezTo>
                <a:cubicBezTo>
                  <a:pt x="77056" y="205495"/>
                  <a:pt x="75567" y="203672"/>
                  <a:pt x="74005" y="203374"/>
                </a:cubicBezTo>
                <a:lnTo>
                  <a:pt x="75121" y="201142"/>
                </a:lnTo>
                <a:lnTo>
                  <a:pt x="75121" y="200025"/>
                </a:lnTo>
                <a:close/>
                <a:moveTo>
                  <a:pt x="59717" y="194444"/>
                </a:moveTo>
                <a:cubicBezTo>
                  <a:pt x="58378" y="195189"/>
                  <a:pt x="56889" y="195561"/>
                  <a:pt x="55252" y="195561"/>
                </a:cubicBezTo>
                <a:lnTo>
                  <a:pt x="55252" y="196677"/>
                </a:lnTo>
                <a:cubicBezTo>
                  <a:pt x="55476" y="198165"/>
                  <a:pt x="56220" y="198909"/>
                  <a:pt x="57485" y="198909"/>
                </a:cubicBezTo>
                <a:cubicBezTo>
                  <a:pt x="57485" y="198165"/>
                  <a:pt x="57857" y="197793"/>
                  <a:pt x="58601" y="197793"/>
                </a:cubicBezTo>
                <a:lnTo>
                  <a:pt x="58601" y="200025"/>
                </a:lnTo>
                <a:lnTo>
                  <a:pt x="60722" y="200025"/>
                </a:lnTo>
                <a:close/>
                <a:moveTo>
                  <a:pt x="585564" y="191207"/>
                </a:moveTo>
                <a:cubicBezTo>
                  <a:pt x="584150" y="191952"/>
                  <a:pt x="583034" y="192324"/>
                  <a:pt x="582216" y="192324"/>
                </a:cubicBezTo>
                <a:cubicBezTo>
                  <a:pt x="582216" y="193589"/>
                  <a:pt x="584076" y="194668"/>
                  <a:pt x="587797" y="195561"/>
                </a:cubicBezTo>
                <a:lnTo>
                  <a:pt x="587797" y="192324"/>
                </a:lnTo>
                <a:cubicBezTo>
                  <a:pt x="586308" y="192324"/>
                  <a:pt x="585564" y="191952"/>
                  <a:pt x="585564" y="191207"/>
                </a:cubicBezTo>
                <a:close/>
                <a:moveTo>
                  <a:pt x="617599" y="190091"/>
                </a:moveTo>
                <a:cubicBezTo>
                  <a:pt x="617599" y="191133"/>
                  <a:pt x="618716" y="192249"/>
                  <a:pt x="620948" y="193440"/>
                </a:cubicBezTo>
                <a:lnTo>
                  <a:pt x="622064" y="193440"/>
                </a:lnTo>
                <a:lnTo>
                  <a:pt x="622064" y="192324"/>
                </a:lnTo>
                <a:cubicBezTo>
                  <a:pt x="622064" y="190835"/>
                  <a:pt x="621320" y="190091"/>
                  <a:pt x="619832" y="190091"/>
                </a:cubicBezTo>
                <a:close/>
                <a:moveTo>
                  <a:pt x="609898" y="188975"/>
                </a:moveTo>
                <a:cubicBezTo>
                  <a:pt x="611386" y="190835"/>
                  <a:pt x="612130" y="192658"/>
                  <a:pt x="612130" y="194444"/>
                </a:cubicBezTo>
                <a:lnTo>
                  <a:pt x="614251" y="194444"/>
                </a:lnTo>
                <a:lnTo>
                  <a:pt x="614251" y="190091"/>
                </a:lnTo>
                <a:close/>
                <a:moveTo>
                  <a:pt x="587797" y="186743"/>
                </a:moveTo>
                <a:lnTo>
                  <a:pt x="585564" y="190091"/>
                </a:lnTo>
                <a:lnTo>
                  <a:pt x="586680" y="190091"/>
                </a:lnTo>
                <a:cubicBezTo>
                  <a:pt x="586680" y="189347"/>
                  <a:pt x="587052" y="188975"/>
                  <a:pt x="587797" y="188975"/>
                </a:cubicBezTo>
                <a:cubicBezTo>
                  <a:pt x="587797" y="189719"/>
                  <a:pt x="588169" y="190091"/>
                  <a:pt x="588913" y="190091"/>
                </a:cubicBezTo>
                <a:lnTo>
                  <a:pt x="590029" y="187859"/>
                </a:lnTo>
                <a:close/>
                <a:moveTo>
                  <a:pt x="625301" y="185626"/>
                </a:moveTo>
                <a:lnTo>
                  <a:pt x="625301" y="187859"/>
                </a:lnTo>
                <a:lnTo>
                  <a:pt x="629766" y="187859"/>
                </a:lnTo>
                <a:cubicBezTo>
                  <a:pt x="629766" y="186370"/>
                  <a:pt x="629022" y="185626"/>
                  <a:pt x="627534" y="185626"/>
                </a:cubicBezTo>
                <a:close/>
                <a:moveTo>
                  <a:pt x="607665" y="184510"/>
                </a:moveTo>
                <a:cubicBezTo>
                  <a:pt x="607665" y="186743"/>
                  <a:pt x="606921" y="187859"/>
                  <a:pt x="605433" y="187859"/>
                </a:cubicBezTo>
                <a:lnTo>
                  <a:pt x="602196" y="185626"/>
                </a:lnTo>
                <a:lnTo>
                  <a:pt x="601079" y="185626"/>
                </a:lnTo>
                <a:cubicBezTo>
                  <a:pt x="599591" y="185626"/>
                  <a:pt x="598847" y="186743"/>
                  <a:pt x="598847" y="188975"/>
                </a:cubicBezTo>
                <a:cubicBezTo>
                  <a:pt x="599814" y="192026"/>
                  <a:pt x="601638" y="194221"/>
                  <a:pt x="604317" y="195561"/>
                </a:cubicBezTo>
                <a:lnTo>
                  <a:pt x="606549" y="195561"/>
                </a:lnTo>
                <a:cubicBezTo>
                  <a:pt x="606549" y="193403"/>
                  <a:pt x="607293" y="192324"/>
                  <a:pt x="608781" y="192324"/>
                </a:cubicBezTo>
                <a:cubicBezTo>
                  <a:pt x="608781" y="191579"/>
                  <a:pt x="608409" y="191207"/>
                  <a:pt x="607665" y="191207"/>
                </a:cubicBezTo>
                <a:lnTo>
                  <a:pt x="608781" y="185626"/>
                </a:lnTo>
                <a:lnTo>
                  <a:pt x="608781" y="184510"/>
                </a:lnTo>
                <a:close/>
                <a:moveTo>
                  <a:pt x="450837" y="179041"/>
                </a:moveTo>
                <a:cubicBezTo>
                  <a:pt x="449349" y="179785"/>
                  <a:pt x="448233" y="180157"/>
                  <a:pt x="447489" y="180157"/>
                </a:cubicBezTo>
                <a:lnTo>
                  <a:pt x="447489" y="181273"/>
                </a:lnTo>
                <a:cubicBezTo>
                  <a:pt x="448233" y="181273"/>
                  <a:pt x="449349" y="181645"/>
                  <a:pt x="450837" y="182389"/>
                </a:cubicBezTo>
                <a:lnTo>
                  <a:pt x="451842" y="180157"/>
                </a:lnTo>
                <a:cubicBezTo>
                  <a:pt x="451172" y="180157"/>
                  <a:pt x="450837" y="179785"/>
                  <a:pt x="450837" y="179041"/>
                </a:cubicBezTo>
                <a:close/>
                <a:moveTo>
                  <a:pt x="587797" y="177924"/>
                </a:moveTo>
                <a:lnTo>
                  <a:pt x="587797" y="179041"/>
                </a:lnTo>
                <a:cubicBezTo>
                  <a:pt x="587797" y="179785"/>
                  <a:pt x="588169" y="180157"/>
                  <a:pt x="588913" y="180157"/>
                </a:cubicBezTo>
                <a:lnTo>
                  <a:pt x="587797" y="182389"/>
                </a:lnTo>
                <a:cubicBezTo>
                  <a:pt x="588541" y="184547"/>
                  <a:pt x="589285" y="185626"/>
                  <a:pt x="590029" y="185626"/>
                </a:cubicBezTo>
                <a:lnTo>
                  <a:pt x="592150" y="184510"/>
                </a:lnTo>
                <a:cubicBezTo>
                  <a:pt x="593489" y="185254"/>
                  <a:pt x="594978" y="185626"/>
                  <a:pt x="596615" y="185626"/>
                </a:cubicBezTo>
                <a:lnTo>
                  <a:pt x="596615" y="180408"/>
                </a:lnTo>
                <a:lnTo>
                  <a:pt x="593266" y="184510"/>
                </a:lnTo>
                <a:lnTo>
                  <a:pt x="593266" y="183394"/>
                </a:lnTo>
                <a:cubicBezTo>
                  <a:pt x="594010" y="181980"/>
                  <a:pt x="594382" y="180901"/>
                  <a:pt x="594382" y="180157"/>
                </a:cubicBezTo>
                <a:cubicBezTo>
                  <a:pt x="592001" y="178669"/>
                  <a:pt x="589806" y="177924"/>
                  <a:pt x="587797" y="177924"/>
                </a:cubicBezTo>
                <a:close/>
                <a:moveTo>
                  <a:pt x="583332" y="177924"/>
                </a:moveTo>
                <a:cubicBezTo>
                  <a:pt x="583555" y="179413"/>
                  <a:pt x="584299" y="180157"/>
                  <a:pt x="585564" y="180157"/>
                </a:cubicBezTo>
                <a:lnTo>
                  <a:pt x="586680" y="180157"/>
                </a:lnTo>
                <a:lnTo>
                  <a:pt x="586680" y="177924"/>
                </a:lnTo>
                <a:close/>
                <a:moveTo>
                  <a:pt x="457423" y="176808"/>
                </a:moveTo>
                <a:lnTo>
                  <a:pt x="457423" y="177924"/>
                </a:lnTo>
                <a:cubicBezTo>
                  <a:pt x="458167" y="179338"/>
                  <a:pt x="458539" y="180455"/>
                  <a:pt x="458539" y="181273"/>
                </a:cubicBezTo>
                <a:lnTo>
                  <a:pt x="459656" y="181273"/>
                </a:lnTo>
                <a:lnTo>
                  <a:pt x="462893" y="179041"/>
                </a:lnTo>
                <a:cubicBezTo>
                  <a:pt x="462893" y="179785"/>
                  <a:pt x="463265" y="180157"/>
                  <a:pt x="464009" y="180157"/>
                </a:cubicBezTo>
                <a:lnTo>
                  <a:pt x="464009" y="179041"/>
                </a:lnTo>
                <a:lnTo>
                  <a:pt x="461776" y="177924"/>
                </a:lnTo>
                <a:lnTo>
                  <a:pt x="460772" y="177924"/>
                </a:lnTo>
                <a:lnTo>
                  <a:pt x="458539" y="179041"/>
                </a:lnTo>
                <a:lnTo>
                  <a:pt x="458539" y="176808"/>
                </a:lnTo>
                <a:close/>
                <a:moveTo>
                  <a:pt x="640817" y="175692"/>
                </a:moveTo>
                <a:cubicBezTo>
                  <a:pt x="643793" y="176808"/>
                  <a:pt x="645281" y="177924"/>
                  <a:pt x="645281" y="179041"/>
                </a:cubicBezTo>
                <a:lnTo>
                  <a:pt x="640817" y="179041"/>
                </a:lnTo>
                <a:close/>
                <a:moveTo>
                  <a:pt x="470706" y="175692"/>
                </a:moveTo>
                <a:cubicBezTo>
                  <a:pt x="470706" y="177180"/>
                  <a:pt x="472901" y="178297"/>
                  <a:pt x="477292" y="179041"/>
                </a:cubicBezTo>
                <a:lnTo>
                  <a:pt x="477292" y="176808"/>
                </a:lnTo>
                <a:cubicBezTo>
                  <a:pt x="473422" y="176064"/>
                  <a:pt x="471227" y="175692"/>
                  <a:pt x="470706" y="175692"/>
                </a:cubicBezTo>
                <a:close/>
                <a:moveTo>
                  <a:pt x="628650" y="174576"/>
                </a:moveTo>
                <a:lnTo>
                  <a:pt x="628650" y="175692"/>
                </a:lnTo>
                <a:cubicBezTo>
                  <a:pt x="630138" y="175692"/>
                  <a:pt x="630882" y="176808"/>
                  <a:pt x="630882" y="179041"/>
                </a:cubicBezTo>
                <a:lnTo>
                  <a:pt x="634231" y="179041"/>
                </a:lnTo>
                <a:lnTo>
                  <a:pt x="634231" y="176808"/>
                </a:lnTo>
                <a:cubicBezTo>
                  <a:pt x="632371" y="176808"/>
                  <a:pt x="630510" y="176064"/>
                  <a:pt x="628650" y="174576"/>
                </a:cubicBezTo>
                <a:close/>
                <a:moveTo>
                  <a:pt x="602196" y="174576"/>
                </a:moveTo>
                <a:cubicBezTo>
                  <a:pt x="602196" y="177032"/>
                  <a:pt x="601824" y="178892"/>
                  <a:pt x="601079" y="180157"/>
                </a:cubicBezTo>
                <a:lnTo>
                  <a:pt x="598847" y="179041"/>
                </a:lnTo>
                <a:lnTo>
                  <a:pt x="597731" y="179041"/>
                </a:lnTo>
                <a:lnTo>
                  <a:pt x="596820" y="180157"/>
                </a:lnTo>
                <a:lnTo>
                  <a:pt x="597731" y="180157"/>
                </a:lnTo>
                <a:cubicBezTo>
                  <a:pt x="600559" y="182315"/>
                  <a:pt x="602754" y="183394"/>
                  <a:pt x="604317" y="183394"/>
                </a:cubicBezTo>
                <a:lnTo>
                  <a:pt x="604317" y="182389"/>
                </a:lnTo>
                <a:cubicBezTo>
                  <a:pt x="604317" y="181645"/>
                  <a:pt x="603944" y="181273"/>
                  <a:pt x="603200" y="181273"/>
                </a:cubicBezTo>
                <a:lnTo>
                  <a:pt x="604317" y="179041"/>
                </a:lnTo>
                <a:lnTo>
                  <a:pt x="604317" y="176808"/>
                </a:lnTo>
                <a:cubicBezTo>
                  <a:pt x="604317" y="175320"/>
                  <a:pt x="603610" y="174576"/>
                  <a:pt x="602196" y="174576"/>
                </a:cubicBezTo>
                <a:close/>
                <a:moveTo>
                  <a:pt x="482873" y="174576"/>
                </a:moveTo>
                <a:cubicBezTo>
                  <a:pt x="481384" y="175320"/>
                  <a:pt x="480268" y="175692"/>
                  <a:pt x="479524" y="175692"/>
                </a:cubicBezTo>
                <a:lnTo>
                  <a:pt x="479524" y="176808"/>
                </a:lnTo>
                <a:cubicBezTo>
                  <a:pt x="480268" y="176808"/>
                  <a:pt x="481384" y="177180"/>
                  <a:pt x="482873" y="177924"/>
                </a:cubicBezTo>
                <a:lnTo>
                  <a:pt x="482873" y="176808"/>
                </a:lnTo>
                <a:cubicBezTo>
                  <a:pt x="482129" y="176808"/>
                  <a:pt x="481756" y="176436"/>
                  <a:pt x="481756" y="175692"/>
                </a:cubicBezTo>
                <a:cubicBezTo>
                  <a:pt x="482501" y="175692"/>
                  <a:pt x="482873" y="175320"/>
                  <a:pt x="482873" y="174576"/>
                </a:cubicBezTo>
                <a:close/>
                <a:moveTo>
                  <a:pt x="622064" y="171339"/>
                </a:moveTo>
                <a:lnTo>
                  <a:pt x="622064" y="172343"/>
                </a:lnTo>
                <a:cubicBezTo>
                  <a:pt x="622287" y="173832"/>
                  <a:pt x="623032" y="174576"/>
                  <a:pt x="624297" y="174576"/>
                </a:cubicBezTo>
                <a:lnTo>
                  <a:pt x="624297" y="173460"/>
                </a:lnTo>
                <a:cubicBezTo>
                  <a:pt x="624297" y="172046"/>
                  <a:pt x="623553" y="171339"/>
                  <a:pt x="622064" y="171339"/>
                </a:cubicBezTo>
                <a:close/>
                <a:moveTo>
                  <a:pt x="682786" y="166874"/>
                </a:moveTo>
                <a:cubicBezTo>
                  <a:pt x="683009" y="168362"/>
                  <a:pt x="683754" y="169106"/>
                  <a:pt x="685019" y="169106"/>
                </a:cubicBezTo>
                <a:lnTo>
                  <a:pt x="686135" y="169106"/>
                </a:lnTo>
                <a:lnTo>
                  <a:pt x="686135" y="166874"/>
                </a:lnTo>
                <a:close/>
                <a:moveTo>
                  <a:pt x="598847" y="165758"/>
                </a:moveTo>
                <a:lnTo>
                  <a:pt x="603200" y="165758"/>
                </a:lnTo>
                <a:cubicBezTo>
                  <a:pt x="602158" y="168734"/>
                  <a:pt x="601079" y="170223"/>
                  <a:pt x="599963" y="170223"/>
                </a:cubicBezTo>
                <a:lnTo>
                  <a:pt x="598847" y="167990"/>
                </a:lnTo>
                <a:close/>
                <a:moveTo>
                  <a:pt x="679437" y="163525"/>
                </a:moveTo>
                <a:lnTo>
                  <a:pt x="679437" y="164642"/>
                </a:lnTo>
                <a:cubicBezTo>
                  <a:pt x="680182" y="166055"/>
                  <a:pt x="680554" y="167172"/>
                  <a:pt x="680554" y="167990"/>
                </a:cubicBezTo>
                <a:lnTo>
                  <a:pt x="681670" y="167990"/>
                </a:lnTo>
                <a:lnTo>
                  <a:pt x="681670" y="163525"/>
                </a:lnTo>
                <a:close/>
                <a:moveTo>
                  <a:pt x="617599" y="163525"/>
                </a:moveTo>
                <a:lnTo>
                  <a:pt x="618716" y="163525"/>
                </a:lnTo>
                <a:cubicBezTo>
                  <a:pt x="618716" y="165014"/>
                  <a:pt x="617971" y="165758"/>
                  <a:pt x="616483" y="165758"/>
                </a:cubicBezTo>
                <a:lnTo>
                  <a:pt x="615367" y="165758"/>
                </a:lnTo>
                <a:cubicBezTo>
                  <a:pt x="615590" y="164270"/>
                  <a:pt x="616334" y="163525"/>
                  <a:pt x="617599" y="163525"/>
                </a:cubicBezTo>
                <a:close/>
                <a:moveTo>
                  <a:pt x="603200" y="163525"/>
                </a:moveTo>
                <a:lnTo>
                  <a:pt x="606549" y="163525"/>
                </a:lnTo>
                <a:cubicBezTo>
                  <a:pt x="605805" y="164939"/>
                  <a:pt x="605433" y="166055"/>
                  <a:pt x="605433" y="166874"/>
                </a:cubicBezTo>
                <a:cubicBezTo>
                  <a:pt x="603944" y="166874"/>
                  <a:pt x="603200" y="166130"/>
                  <a:pt x="603200" y="164642"/>
                </a:cubicBezTo>
                <a:close/>
                <a:moveTo>
                  <a:pt x="587797" y="163525"/>
                </a:moveTo>
                <a:lnTo>
                  <a:pt x="591145" y="163525"/>
                </a:lnTo>
                <a:cubicBezTo>
                  <a:pt x="592559" y="163749"/>
                  <a:pt x="593266" y="164493"/>
                  <a:pt x="593266" y="165758"/>
                </a:cubicBezTo>
                <a:lnTo>
                  <a:pt x="592150" y="165758"/>
                </a:lnTo>
                <a:lnTo>
                  <a:pt x="590029" y="164642"/>
                </a:lnTo>
                <a:cubicBezTo>
                  <a:pt x="590029" y="166130"/>
                  <a:pt x="589285" y="166874"/>
                  <a:pt x="587797" y="166874"/>
                </a:cubicBezTo>
                <a:close/>
                <a:moveTo>
                  <a:pt x="671736" y="162409"/>
                </a:moveTo>
                <a:lnTo>
                  <a:pt x="671736" y="163525"/>
                </a:lnTo>
                <a:cubicBezTo>
                  <a:pt x="672852" y="166502"/>
                  <a:pt x="673968" y="167990"/>
                  <a:pt x="675084" y="167990"/>
                </a:cubicBezTo>
                <a:lnTo>
                  <a:pt x="675084" y="163525"/>
                </a:lnTo>
                <a:lnTo>
                  <a:pt x="672852" y="164642"/>
                </a:lnTo>
                <a:lnTo>
                  <a:pt x="672852" y="162409"/>
                </a:lnTo>
                <a:close/>
                <a:moveTo>
                  <a:pt x="710468" y="161405"/>
                </a:moveTo>
                <a:lnTo>
                  <a:pt x="709352" y="163525"/>
                </a:lnTo>
                <a:lnTo>
                  <a:pt x="711584" y="164642"/>
                </a:lnTo>
                <a:lnTo>
                  <a:pt x="712589" y="164642"/>
                </a:lnTo>
                <a:lnTo>
                  <a:pt x="712589" y="163525"/>
                </a:lnTo>
                <a:cubicBezTo>
                  <a:pt x="712589" y="162112"/>
                  <a:pt x="711882" y="161405"/>
                  <a:pt x="710468" y="161405"/>
                </a:cubicBezTo>
                <a:close/>
                <a:moveTo>
                  <a:pt x="723639" y="159172"/>
                </a:moveTo>
                <a:lnTo>
                  <a:pt x="724756" y="161405"/>
                </a:lnTo>
                <a:cubicBezTo>
                  <a:pt x="724012" y="161405"/>
                  <a:pt x="722933" y="161739"/>
                  <a:pt x="721519" y="162409"/>
                </a:cubicBezTo>
                <a:lnTo>
                  <a:pt x="721519" y="161405"/>
                </a:lnTo>
                <a:cubicBezTo>
                  <a:pt x="721742" y="159916"/>
                  <a:pt x="722449" y="159172"/>
                  <a:pt x="723639" y="159172"/>
                </a:cubicBezTo>
                <a:close/>
                <a:moveTo>
                  <a:pt x="643049" y="158056"/>
                </a:moveTo>
                <a:lnTo>
                  <a:pt x="646398" y="158056"/>
                </a:lnTo>
                <a:lnTo>
                  <a:pt x="646398" y="161405"/>
                </a:lnTo>
                <a:lnTo>
                  <a:pt x="644165" y="161405"/>
                </a:lnTo>
                <a:cubicBezTo>
                  <a:pt x="644165" y="160586"/>
                  <a:pt x="643793" y="159470"/>
                  <a:pt x="643049" y="158056"/>
                </a:cubicBezTo>
                <a:close/>
                <a:moveTo>
                  <a:pt x="205494" y="153591"/>
                </a:moveTo>
                <a:cubicBezTo>
                  <a:pt x="195225" y="154410"/>
                  <a:pt x="190091" y="155898"/>
                  <a:pt x="190091" y="158056"/>
                </a:cubicBezTo>
                <a:lnTo>
                  <a:pt x="172343" y="158056"/>
                </a:lnTo>
                <a:lnTo>
                  <a:pt x="172343" y="160288"/>
                </a:lnTo>
                <a:lnTo>
                  <a:pt x="165757" y="160288"/>
                </a:lnTo>
                <a:cubicBezTo>
                  <a:pt x="165013" y="160288"/>
                  <a:pt x="164641" y="160660"/>
                  <a:pt x="164641" y="161405"/>
                </a:cubicBezTo>
                <a:lnTo>
                  <a:pt x="162409" y="160288"/>
                </a:lnTo>
                <a:lnTo>
                  <a:pt x="161292" y="160288"/>
                </a:lnTo>
                <a:cubicBezTo>
                  <a:pt x="160548" y="160288"/>
                  <a:pt x="160176" y="160660"/>
                  <a:pt x="160176" y="161405"/>
                </a:cubicBezTo>
                <a:lnTo>
                  <a:pt x="157944" y="160288"/>
                </a:lnTo>
                <a:lnTo>
                  <a:pt x="154707" y="160288"/>
                </a:lnTo>
                <a:cubicBezTo>
                  <a:pt x="149498" y="161702"/>
                  <a:pt x="146558" y="162409"/>
                  <a:pt x="145889" y="162409"/>
                </a:cubicBezTo>
                <a:lnTo>
                  <a:pt x="143656" y="161405"/>
                </a:lnTo>
                <a:cubicBezTo>
                  <a:pt x="142317" y="162074"/>
                  <a:pt x="140828" y="162409"/>
                  <a:pt x="139191" y="162409"/>
                </a:cubicBezTo>
                <a:lnTo>
                  <a:pt x="138075" y="160288"/>
                </a:lnTo>
                <a:cubicBezTo>
                  <a:pt x="132941" y="160735"/>
                  <a:pt x="130373" y="161442"/>
                  <a:pt x="130373" y="162409"/>
                </a:cubicBezTo>
                <a:lnTo>
                  <a:pt x="128141" y="161405"/>
                </a:lnTo>
                <a:lnTo>
                  <a:pt x="125908" y="162409"/>
                </a:lnTo>
                <a:cubicBezTo>
                  <a:pt x="125239" y="162409"/>
                  <a:pt x="124904" y="162074"/>
                  <a:pt x="124904" y="161405"/>
                </a:cubicBezTo>
                <a:cubicBezTo>
                  <a:pt x="113072" y="161405"/>
                  <a:pt x="107156" y="165795"/>
                  <a:pt x="107156" y="174576"/>
                </a:cubicBezTo>
                <a:lnTo>
                  <a:pt x="109389" y="179041"/>
                </a:lnTo>
                <a:lnTo>
                  <a:pt x="111621" y="177924"/>
                </a:lnTo>
                <a:lnTo>
                  <a:pt x="135843" y="177924"/>
                </a:lnTo>
                <a:lnTo>
                  <a:pt x="135843" y="175692"/>
                </a:lnTo>
                <a:lnTo>
                  <a:pt x="142540" y="175692"/>
                </a:lnTo>
                <a:lnTo>
                  <a:pt x="142540" y="173460"/>
                </a:lnTo>
                <a:lnTo>
                  <a:pt x="144772" y="173460"/>
                </a:lnTo>
                <a:lnTo>
                  <a:pt x="144772" y="174576"/>
                </a:lnTo>
                <a:cubicBezTo>
                  <a:pt x="144028" y="175990"/>
                  <a:pt x="143656" y="177106"/>
                  <a:pt x="143656" y="177924"/>
                </a:cubicBezTo>
                <a:lnTo>
                  <a:pt x="145889" y="177924"/>
                </a:lnTo>
                <a:lnTo>
                  <a:pt x="146893" y="173460"/>
                </a:lnTo>
                <a:lnTo>
                  <a:pt x="150242" y="173460"/>
                </a:lnTo>
                <a:cubicBezTo>
                  <a:pt x="150242" y="174948"/>
                  <a:pt x="150614" y="175692"/>
                  <a:pt x="151358" y="175692"/>
                </a:cubicBezTo>
                <a:cubicBezTo>
                  <a:pt x="154335" y="172567"/>
                  <a:pt x="164269" y="170371"/>
                  <a:pt x="181161" y="169106"/>
                </a:cubicBezTo>
                <a:lnTo>
                  <a:pt x="192211" y="169106"/>
                </a:lnTo>
                <a:cubicBezTo>
                  <a:pt x="193700" y="169330"/>
                  <a:pt x="194444" y="170074"/>
                  <a:pt x="194444" y="171339"/>
                </a:cubicBezTo>
                <a:lnTo>
                  <a:pt x="194444" y="173460"/>
                </a:lnTo>
                <a:lnTo>
                  <a:pt x="192211" y="173460"/>
                </a:lnTo>
                <a:lnTo>
                  <a:pt x="192211" y="171339"/>
                </a:lnTo>
                <a:lnTo>
                  <a:pt x="190091" y="171339"/>
                </a:lnTo>
                <a:cubicBezTo>
                  <a:pt x="190091" y="172083"/>
                  <a:pt x="189719" y="173162"/>
                  <a:pt x="188974" y="174576"/>
                </a:cubicBezTo>
                <a:lnTo>
                  <a:pt x="194444" y="175692"/>
                </a:lnTo>
                <a:cubicBezTo>
                  <a:pt x="194667" y="174204"/>
                  <a:pt x="195411" y="173460"/>
                  <a:pt x="196676" y="173460"/>
                </a:cubicBezTo>
                <a:lnTo>
                  <a:pt x="198909" y="173460"/>
                </a:lnTo>
                <a:lnTo>
                  <a:pt x="202146" y="175692"/>
                </a:lnTo>
                <a:lnTo>
                  <a:pt x="203262" y="175692"/>
                </a:lnTo>
                <a:lnTo>
                  <a:pt x="203262" y="173460"/>
                </a:lnTo>
                <a:lnTo>
                  <a:pt x="213196" y="173460"/>
                </a:lnTo>
                <a:cubicBezTo>
                  <a:pt x="213940" y="173460"/>
                  <a:pt x="214312" y="173088"/>
                  <a:pt x="214312" y="172343"/>
                </a:cubicBezTo>
                <a:lnTo>
                  <a:pt x="216545" y="173460"/>
                </a:lnTo>
                <a:cubicBezTo>
                  <a:pt x="218033" y="173460"/>
                  <a:pt x="218777" y="172753"/>
                  <a:pt x="218777" y="171339"/>
                </a:cubicBezTo>
                <a:cubicBezTo>
                  <a:pt x="217289" y="171339"/>
                  <a:pt x="216545" y="170595"/>
                  <a:pt x="216545" y="169106"/>
                </a:cubicBezTo>
                <a:cubicBezTo>
                  <a:pt x="215801" y="169106"/>
                  <a:pt x="215429" y="169478"/>
                  <a:pt x="215429" y="170223"/>
                </a:cubicBezTo>
                <a:cubicBezTo>
                  <a:pt x="213196" y="169478"/>
                  <a:pt x="212080" y="168734"/>
                  <a:pt x="212080" y="167990"/>
                </a:cubicBezTo>
                <a:cubicBezTo>
                  <a:pt x="212080" y="164865"/>
                  <a:pt x="215429" y="162670"/>
                  <a:pt x="222126" y="161405"/>
                </a:cubicBezTo>
                <a:lnTo>
                  <a:pt x="225363" y="158056"/>
                </a:lnTo>
                <a:lnTo>
                  <a:pt x="225363" y="155824"/>
                </a:lnTo>
                <a:cubicBezTo>
                  <a:pt x="219484" y="154335"/>
                  <a:pt x="215801" y="153591"/>
                  <a:pt x="214312" y="153591"/>
                </a:cubicBezTo>
                <a:lnTo>
                  <a:pt x="208843" y="153591"/>
                </a:lnTo>
                <a:cubicBezTo>
                  <a:pt x="208099" y="153591"/>
                  <a:pt x="207727" y="153963"/>
                  <a:pt x="207727" y="154707"/>
                </a:cubicBezTo>
                <a:close/>
                <a:moveTo>
                  <a:pt x="627534" y="152475"/>
                </a:moveTo>
                <a:lnTo>
                  <a:pt x="629766" y="152475"/>
                </a:lnTo>
                <a:lnTo>
                  <a:pt x="629766" y="154707"/>
                </a:lnTo>
                <a:cubicBezTo>
                  <a:pt x="629766" y="156196"/>
                  <a:pt x="629022" y="156940"/>
                  <a:pt x="627534" y="156940"/>
                </a:cubicBezTo>
                <a:close/>
                <a:moveTo>
                  <a:pt x="639700" y="149238"/>
                </a:moveTo>
                <a:lnTo>
                  <a:pt x="636352" y="151359"/>
                </a:lnTo>
                <a:cubicBezTo>
                  <a:pt x="636352" y="150689"/>
                  <a:pt x="636017" y="150354"/>
                  <a:pt x="635347" y="150354"/>
                </a:cubicBezTo>
                <a:lnTo>
                  <a:pt x="635347" y="151359"/>
                </a:lnTo>
                <a:lnTo>
                  <a:pt x="638584" y="153591"/>
                </a:lnTo>
                <a:cubicBezTo>
                  <a:pt x="639328" y="151061"/>
                  <a:pt x="639700" y="149610"/>
                  <a:pt x="639700" y="149238"/>
                </a:cubicBezTo>
                <a:close/>
                <a:moveTo>
                  <a:pt x="596615" y="148122"/>
                </a:moveTo>
                <a:cubicBezTo>
                  <a:pt x="596615" y="149163"/>
                  <a:pt x="597731" y="150242"/>
                  <a:pt x="599963" y="151359"/>
                </a:cubicBezTo>
                <a:lnTo>
                  <a:pt x="599963" y="150354"/>
                </a:lnTo>
                <a:cubicBezTo>
                  <a:pt x="599963" y="148866"/>
                  <a:pt x="599219" y="148122"/>
                  <a:pt x="597731" y="148122"/>
                </a:cubicBezTo>
                <a:close/>
                <a:moveTo>
                  <a:pt x="352499" y="142541"/>
                </a:moveTo>
                <a:lnTo>
                  <a:pt x="352499" y="144773"/>
                </a:lnTo>
                <a:cubicBezTo>
                  <a:pt x="353913" y="144773"/>
                  <a:pt x="354620" y="145517"/>
                  <a:pt x="354620" y="147005"/>
                </a:cubicBezTo>
                <a:lnTo>
                  <a:pt x="355736" y="147005"/>
                </a:lnTo>
                <a:cubicBezTo>
                  <a:pt x="357522" y="145517"/>
                  <a:pt x="359010" y="144773"/>
                  <a:pt x="360201" y="144773"/>
                </a:cubicBezTo>
                <a:lnTo>
                  <a:pt x="360201" y="143657"/>
                </a:lnTo>
                <a:cubicBezTo>
                  <a:pt x="357969" y="143657"/>
                  <a:pt x="355401" y="143285"/>
                  <a:pt x="352499" y="142541"/>
                </a:cubicBezTo>
                <a:close/>
                <a:moveTo>
                  <a:pt x="367903" y="140308"/>
                </a:moveTo>
                <a:lnTo>
                  <a:pt x="366787" y="142541"/>
                </a:lnTo>
                <a:lnTo>
                  <a:pt x="364554" y="141424"/>
                </a:lnTo>
                <a:lnTo>
                  <a:pt x="363550" y="141424"/>
                </a:lnTo>
                <a:lnTo>
                  <a:pt x="363550" y="145889"/>
                </a:lnTo>
                <a:lnTo>
                  <a:pt x="364554" y="145889"/>
                </a:lnTo>
                <a:cubicBezTo>
                  <a:pt x="369019" y="145145"/>
                  <a:pt x="371252" y="144029"/>
                  <a:pt x="371252" y="142541"/>
                </a:cubicBezTo>
                <a:lnTo>
                  <a:pt x="371252" y="141424"/>
                </a:lnTo>
                <a:cubicBezTo>
                  <a:pt x="370433" y="141424"/>
                  <a:pt x="369317" y="141052"/>
                  <a:pt x="367903" y="140308"/>
                </a:cubicBezTo>
                <a:close/>
                <a:moveTo>
                  <a:pt x="420923" y="131490"/>
                </a:moveTo>
                <a:lnTo>
                  <a:pt x="420923" y="133723"/>
                </a:lnTo>
                <a:lnTo>
                  <a:pt x="422039" y="133723"/>
                </a:lnTo>
                <a:cubicBezTo>
                  <a:pt x="423527" y="133723"/>
                  <a:pt x="424272" y="132978"/>
                  <a:pt x="424272" y="131490"/>
                </a:cubicBezTo>
                <a:close/>
                <a:moveTo>
                  <a:pt x="415454" y="130374"/>
                </a:moveTo>
                <a:cubicBezTo>
                  <a:pt x="413965" y="130597"/>
                  <a:pt x="413221" y="131341"/>
                  <a:pt x="413221" y="132606"/>
                </a:cubicBezTo>
                <a:cubicBezTo>
                  <a:pt x="415081" y="132606"/>
                  <a:pt x="416905" y="133350"/>
                  <a:pt x="418691" y="134839"/>
                </a:cubicBezTo>
                <a:lnTo>
                  <a:pt x="419807" y="132606"/>
                </a:lnTo>
                <a:cubicBezTo>
                  <a:pt x="417649" y="132606"/>
                  <a:pt x="416570" y="131862"/>
                  <a:pt x="416570" y="130374"/>
                </a:cubicBezTo>
                <a:close/>
                <a:moveTo>
                  <a:pt x="694953" y="123788"/>
                </a:moveTo>
                <a:cubicBezTo>
                  <a:pt x="693539" y="124532"/>
                  <a:pt x="692423" y="124904"/>
                  <a:pt x="691604" y="124904"/>
                </a:cubicBezTo>
                <a:lnTo>
                  <a:pt x="691604" y="126021"/>
                </a:lnTo>
                <a:lnTo>
                  <a:pt x="693837" y="126021"/>
                </a:lnTo>
                <a:close/>
                <a:moveTo>
                  <a:pt x="449721" y="123788"/>
                </a:moveTo>
                <a:cubicBezTo>
                  <a:pt x="450465" y="125202"/>
                  <a:pt x="450837" y="126318"/>
                  <a:pt x="450837" y="127137"/>
                </a:cubicBezTo>
                <a:lnTo>
                  <a:pt x="451842" y="127137"/>
                </a:lnTo>
                <a:lnTo>
                  <a:pt x="451842" y="124904"/>
                </a:lnTo>
                <a:close/>
                <a:moveTo>
                  <a:pt x="125908" y="122672"/>
                </a:moveTo>
                <a:cubicBezTo>
                  <a:pt x="125908" y="124384"/>
                  <a:pt x="124457" y="125872"/>
                  <a:pt x="121555" y="127137"/>
                </a:cubicBezTo>
                <a:lnTo>
                  <a:pt x="120439" y="127137"/>
                </a:lnTo>
                <a:lnTo>
                  <a:pt x="121555" y="129258"/>
                </a:lnTo>
                <a:cubicBezTo>
                  <a:pt x="120067" y="129258"/>
                  <a:pt x="119323" y="130002"/>
                  <a:pt x="119323" y="131490"/>
                </a:cubicBezTo>
                <a:lnTo>
                  <a:pt x="112737" y="131490"/>
                </a:lnTo>
                <a:cubicBezTo>
                  <a:pt x="111993" y="131490"/>
                  <a:pt x="111621" y="131862"/>
                  <a:pt x="111621" y="132606"/>
                </a:cubicBezTo>
                <a:lnTo>
                  <a:pt x="109389" y="131490"/>
                </a:lnTo>
                <a:lnTo>
                  <a:pt x="108272" y="131490"/>
                </a:lnTo>
                <a:cubicBezTo>
                  <a:pt x="108272" y="134467"/>
                  <a:pt x="106077" y="135955"/>
                  <a:pt x="101687" y="135955"/>
                </a:cubicBezTo>
                <a:lnTo>
                  <a:pt x="98338" y="135955"/>
                </a:lnTo>
                <a:cubicBezTo>
                  <a:pt x="98338" y="137592"/>
                  <a:pt x="96850" y="138708"/>
                  <a:pt x="93873" y="139304"/>
                </a:cubicBezTo>
                <a:cubicBezTo>
                  <a:pt x="93129" y="140569"/>
                  <a:pt x="92757" y="142020"/>
                  <a:pt x="92757" y="143657"/>
                </a:cubicBezTo>
                <a:cubicBezTo>
                  <a:pt x="92757" y="146857"/>
                  <a:pt x="97185" y="149796"/>
                  <a:pt x="106040" y="152475"/>
                </a:cubicBezTo>
                <a:cubicBezTo>
                  <a:pt x="107751" y="152475"/>
                  <a:pt x="109240" y="152103"/>
                  <a:pt x="110505" y="151359"/>
                </a:cubicBezTo>
                <a:cubicBezTo>
                  <a:pt x="114151" y="152103"/>
                  <a:pt x="115974" y="152847"/>
                  <a:pt x="115974" y="153591"/>
                </a:cubicBezTo>
                <a:cubicBezTo>
                  <a:pt x="116718" y="153591"/>
                  <a:pt x="117090" y="153219"/>
                  <a:pt x="117090" y="152475"/>
                </a:cubicBezTo>
                <a:lnTo>
                  <a:pt x="128141" y="153591"/>
                </a:lnTo>
                <a:lnTo>
                  <a:pt x="139191" y="153591"/>
                </a:lnTo>
                <a:cubicBezTo>
                  <a:pt x="139191" y="152103"/>
                  <a:pt x="139935" y="151359"/>
                  <a:pt x="141424" y="151359"/>
                </a:cubicBezTo>
                <a:lnTo>
                  <a:pt x="138075" y="145889"/>
                </a:lnTo>
                <a:cubicBezTo>
                  <a:pt x="138075" y="144699"/>
                  <a:pt x="139563" y="143210"/>
                  <a:pt x="142540" y="141424"/>
                </a:cubicBezTo>
                <a:lnTo>
                  <a:pt x="144772" y="142541"/>
                </a:lnTo>
                <a:lnTo>
                  <a:pt x="146893" y="142541"/>
                </a:lnTo>
                <a:cubicBezTo>
                  <a:pt x="151358" y="140606"/>
                  <a:pt x="153590" y="139155"/>
                  <a:pt x="153590" y="138187"/>
                </a:cubicBezTo>
                <a:lnTo>
                  <a:pt x="153590" y="135955"/>
                </a:lnTo>
                <a:lnTo>
                  <a:pt x="152474" y="135955"/>
                </a:lnTo>
                <a:lnTo>
                  <a:pt x="150242" y="137071"/>
                </a:lnTo>
                <a:cubicBezTo>
                  <a:pt x="148828" y="136327"/>
                  <a:pt x="147712" y="135955"/>
                  <a:pt x="146893" y="135955"/>
                </a:cubicBezTo>
                <a:lnTo>
                  <a:pt x="146893" y="133723"/>
                </a:lnTo>
                <a:cubicBezTo>
                  <a:pt x="146893" y="132234"/>
                  <a:pt x="148009" y="131490"/>
                  <a:pt x="150242" y="131490"/>
                </a:cubicBezTo>
                <a:lnTo>
                  <a:pt x="150242" y="129258"/>
                </a:lnTo>
                <a:lnTo>
                  <a:pt x="141424" y="129258"/>
                </a:lnTo>
                <a:lnTo>
                  <a:pt x="141424" y="127137"/>
                </a:lnTo>
                <a:lnTo>
                  <a:pt x="135843" y="127137"/>
                </a:lnTo>
                <a:cubicBezTo>
                  <a:pt x="135173" y="127137"/>
                  <a:pt x="134838" y="127509"/>
                  <a:pt x="134838" y="128253"/>
                </a:cubicBezTo>
                <a:cubicBezTo>
                  <a:pt x="132606" y="128253"/>
                  <a:pt x="130745" y="126393"/>
                  <a:pt x="129257" y="122672"/>
                </a:cubicBezTo>
                <a:close/>
                <a:moveTo>
                  <a:pt x="649635" y="121556"/>
                </a:moveTo>
                <a:lnTo>
                  <a:pt x="649635" y="123788"/>
                </a:lnTo>
                <a:lnTo>
                  <a:pt x="652983" y="123788"/>
                </a:lnTo>
                <a:lnTo>
                  <a:pt x="652983" y="121556"/>
                </a:lnTo>
                <a:close/>
                <a:moveTo>
                  <a:pt x="464009" y="120440"/>
                </a:moveTo>
                <a:cubicBezTo>
                  <a:pt x="464009" y="122672"/>
                  <a:pt x="461814" y="123788"/>
                  <a:pt x="457423" y="123788"/>
                </a:cubicBezTo>
                <a:lnTo>
                  <a:pt x="457423" y="124904"/>
                </a:lnTo>
                <a:lnTo>
                  <a:pt x="458539" y="127137"/>
                </a:lnTo>
                <a:lnTo>
                  <a:pt x="456307" y="128253"/>
                </a:lnTo>
                <a:lnTo>
                  <a:pt x="452958" y="128253"/>
                </a:lnTo>
                <a:lnTo>
                  <a:pt x="452958" y="129258"/>
                </a:lnTo>
                <a:lnTo>
                  <a:pt x="449721" y="129258"/>
                </a:lnTo>
                <a:cubicBezTo>
                  <a:pt x="446001" y="127621"/>
                  <a:pt x="444140" y="126542"/>
                  <a:pt x="444140" y="126021"/>
                </a:cubicBezTo>
                <a:cubicBezTo>
                  <a:pt x="441238" y="128179"/>
                  <a:pt x="439043" y="129258"/>
                  <a:pt x="437555" y="129258"/>
                </a:cubicBezTo>
                <a:lnTo>
                  <a:pt x="437555" y="131490"/>
                </a:lnTo>
                <a:cubicBezTo>
                  <a:pt x="438299" y="131490"/>
                  <a:pt x="439378" y="131862"/>
                  <a:pt x="440792" y="132606"/>
                </a:cubicBezTo>
                <a:cubicBezTo>
                  <a:pt x="442131" y="131862"/>
                  <a:pt x="443619" y="131490"/>
                  <a:pt x="445256" y="131490"/>
                </a:cubicBezTo>
                <a:lnTo>
                  <a:pt x="447489" y="132606"/>
                </a:lnTo>
                <a:lnTo>
                  <a:pt x="451842" y="130374"/>
                </a:lnTo>
                <a:cubicBezTo>
                  <a:pt x="451842" y="132085"/>
                  <a:pt x="453702" y="133202"/>
                  <a:pt x="457423" y="133723"/>
                </a:cubicBezTo>
                <a:cubicBezTo>
                  <a:pt x="458837" y="132978"/>
                  <a:pt x="459953" y="132606"/>
                  <a:pt x="460772" y="132606"/>
                </a:cubicBezTo>
                <a:cubicBezTo>
                  <a:pt x="460772" y="133350"/>
                  <a:pt x="461107" y="133723"/>
                  <a:pt x="461776" y="133723"/>
                </a:cubicBezTo>
                <a:lnTo>
                  <a:pt x="460772" y="131490"/>
                </a:lnTo>
                <a:lnTo>
                  <a:pt x="460772" y="129258"/>
                </a:lnTo>
                <a:lnTo>
                  <a:pt x="462893" y="130374"/>
                </a:lnTo>
                <a:cubicBezTo>
                  <a:pt x="464009" y="130374"/>
                  <a:pt x="465125" y="129295"/>
                  <a:pt x="466241" y="127137"/>
                </a:cubicBezTo>
                <a:lnTo>
                  <a:pt x="464009" y="126021"/>
                </a:lnTo>
                <a:cubicBezTo>
                  <a:pt x="464009" y="126765"/>
                  <a:pt x="463637" y="127137"/>
                  <a:pt x="462893" y="127137"/>
                </a:cubicBezTo>
                <a:lnTo>
                  <a:pt x="462893" y="124904"/>
                </a:lnTo>
                <a:cubicBezTo>
                  <a:pt x="463711" y="124904"/>
                  <a:pt x="464827" y="124532"/>
                  <a:pt x="466241" y="123788"/>
                </a:cubicBezTo>
                <a:cubicBezTo>
                  <a:pt x="465497" y="122374"/>
                  <a:pt x="465125" y="121258"/>
                  <a:pt x="465125" y="120440"/>
                </a:cubicBezTo>
                <a:close/>
                <a:moveTo>
                  <a:pt x="464009" y="108273"/>
                </a:moveTo>
                <a:lnTo>
                  <a:pt x="464009" y="110505"/>
                </a:lnTo>
                <a:cubicBezTo>
                  <a:pt x="465720" y="110505"/>
                  <a:pt x="467209" y="110877"/>
                  <a:pt x="468474" y="111622"/>
                </a:cubicBezTo>
                <a:lnTo>
                  <a:pt x="468474" y="109389"/>
                </a:lnTo>
                <a:cubicBezTo>
                  <a:pt x="466836" y="109389"/>
                  <a:pt x="465348" y="109017"/>
                  <a:pt x="464009" y="108273"/>
                </a:cubicBezTo>
                <a:close/>
                <a:moveTo>
                  <a:pt x="460772" y="108273"/>
                </a:moveTo>
                <a:lnTo>
                  <a:pt x="459656" y="110505"/>
                </a:lnTo>
                <a:lnTo>
                  <a:pt x="462893" y="110505"/>
                </a:lnTo>
                <a:cubicBezTo>
                  <a:pt x="462893" y="109017"/>
                  <a:pt x="462186" y="108273"/>
                  <a:pt x="460772" y="108273"/>
                </a:cubicBezTo>
                <a:close/>
                <a:moveTo>
                  <a:pt x="430857" y="108273"/>
                </a:moveTo>
                <a:cubicBezTo>
                  <a:pt x="429667" y="109017"/>
                  <a:pt x="427843" y="109389"/>
                  <a:pt x="425388" y="109389"/>
                </a:cubicBezTo>
                <a:lnTo>
                  <a:pt x="426504" y="111622"/>
                </a:lnTo>
                <a:lnTo>
                  <a:pt x="430857" y="109389"/>
                </a:lnTo>
                <a:cubicBezTo>
                  <a:pt x="430857" y="110133"/>
                  <a:pt x="431229" y="110505"/>
                  <a:pt x="431973" y="110505"/>
                </a:cubicBezTo>
                <a:lnTo>
                  <a:pt x="431973" y="109389"/>
                </a:lnTo>
                <a:cubicBezTo>
                  <a:pt x="431229" y="109389"/>
                  <a:pt x="430857" y="109017"/>
                  <a:pt x="430857" y="108273"/>
                </a:cubicBezTo>
                <a:close/>
                <a:moveTo>
                  <a:pt x="576746" y="107157"/>
                </a:moveTo>
                <a:lnTo>
                  <a:pt x="576746" y="108273"/>
                </a:lnTo>
                <a:lnTo>
                  <a:pt x="580095" y="110505"/>
                </a:lnTo>
                <a:lnTo>
                  <a:pt x="580095" y="109389"/>
                </a:lnTo>
                <a:close/>
                <a:moveTo>
                  <a:pt x="454074" y="107157"/>
                </a:moveTo>
                <a:cubicBezTo>
                  <a:pt x="449684" y="107901"/>
                  <a:pt x="447489" y="108645"/>
                  <a:pt x="447489" y="109389"/>
                </a:cubicBezTo>
                <a:lnTo>
                  <a:pt x="445256" y="108273"/>
                </a:lnTo>
                <a:lnTo>
                  <a:pt x="444140" y="108273"/>
                </a:lnTo>
                <a:lnTo>
                  <a:pt x="444140" y="111622"/>
                </a:lnTo>
                <a:lnTo>
                  <a:pt x="450837" y="111622"/>
                </a:lnTo>
                <a:lnTo>
                  <a:pt x="454074" y="109389"/>
                </a:lnTo>
                <a:cubicBezTo>
                  <a:pt x="454074" y="110133"/>
                  <a:pt x="454447" y="110505"/>
                  <a:pt x="455191" y="110505"/>
                </a:cubicBezTo>
                <a:lnTo>
                  <a:pt x="455191" y="109389"/>
                </a:lnTo>
                <a:close/>
                <a:moveTo>
                  <a:pt x="438671" y="107157"/>
                </a:moveTo>
                <a:cubicBezTo>
                  <a:pt x="436885" y="108645"/>
                  <a:pt x="435397" y="109389"/>
                  <a:pt x="434206" y="109389"/>
                </a:cubicBezTo>
                <a:lnTo>
                  <a:pt x="434206" y="110505"/>
                </a:lnTo>
                <a:lnTo>
                  <a:pt x="435322" y="110505"/>
                </a:lnTo>
                <a:lnTo>
                  <a:pt x="437555" y="109389"/>
                </a:lnTo>
                <a:cubicBezTo>
                  <a:pt x="438968" y="110133"/>
                  <a:pt x="440047" y="110505"/>
                  <a:pt x="440792" y="110505"/>
                </a:cubicBezTo>
                <a:lnTo>
                  <a:pt x="441908" y="108273"/>
                </a:lnTo>
                <a:lnTo>
                  <a:pt x="439787" y="107157"/>
                </a:lnTo>
                <a:close/>
                <a:moveTo>
                  <a:pt x="414337" y="107157"/>
                </a:moveTo>
                <a:cubicBezTo>
                  <a:pt x="412849" y="107454"/>
                  <a:pt x="412105" y="108199"/>
                  <a:pt x="412105" y="109389"/>
                </a:cubicBezTo>
                <a:lnTo>
                  <a:pt x="413221" y="109389"/>
                </a:lnTo>
                <a:cubicBezTo>
                  <a:pt x="414709" y="109389"/>
                  <a:pt x="415454" y="108645"/>
                  <a:pt x="415454" y="107157"/>
                </a:cubicBezTo>
                <a:close/>
                <a:moveTo>
                  <a:pt x="364554" y="103920"/>
                </a:moveTo>
                <a:cubicBezTo>
                  <a:pt x="363513" y="104664"/>
                  <a:pt x="361317" y="105036"/>
                  <a:pt x="357969" y="105036"/>
                </a:cubicBezTo>
                <a:lnTo>
                  <a:pt x="359085" y="107157"/>
                </a:lnTo>
                <a:cubicBezTo>
                  <a:pt x="355736" y="107157"/>
                  <a:pt x="353541" y="107529"/>
                  <a:pt x="352499" y="108273"/>
                </a:cubicBezTo>
                <a:lnTo>
                  <a:pt x="350267" y="107157"/>
                </a:lnTo>
                <a:lnTo>
                  <a:pt x="345802" y="108273"/>
                </a:lnTo>
                <a:lnTo>
                  <a:pt x="340333" y="107157"/>
                </a:lnTo>
                <a:lnTo>
                  <a:pt x="334751" y="109389"/>
                </a:lnTo>
                <a:cubicBezTo>
                  <a:pt x="334751" y="108645"/>
                  <a:pt x="334379" y="107566"/>
                  <a:pt x="333635" y="106152"/>
                </a:cubicBezTo>
                <a:cubicBezTo>
                  <a:pt x="329989" y="106450"/>
                  <a:pt x="328166" y="107529"/>
                  <a:pt x="328166" y="109389"/>
                </a:cubicBezTo>
                <a:lnTo>
                  <a:pt x="323701" y="109389"/>
                </a:lnTo>
                <a:cubicBezTo>
                  <a:pt x="322957" y="109389"/>
                  <a:pt x="322585" y="109017"/>
                  <a:pt x="322585" y="108273"/>
                </a:cubicBezTo>
                <a:lnTo>
                  <a:pt x="320464" y="109389"/>
                </a:lnTo>
                <a:lnTo>
                  <a:pt x="314883" y="108273"/>
                </a:lnTo>
                <a:cubicBezTo>
                  <a:pt x="305284" y="108868"/>
                  <a:pt x="300484" y="109612"/>
                  <a:pt x="300484" y="110505"/>
                </a:cubicBezTo>
                <a:lnTo>
                  <a:pt x="298363" y="109389"/>
                </a:lnTo>
                <a:lnTo>
                  <a:pt x="296131" y="109389"/>
                </a:lnTo>
                <a:cubicBezTo>
                  <a:pt x="291740" y="110133"/>
                  <a:pt x="288429" y="110505"/>
                  <a:pt x="286196" y="110505"/>
                </a:cubicBezTo>
                <a:lnTo>
                  <a:pt x="286196" y="109389"/>
                </a:lnTo>
                <a:lnTo>
                  <a:pt x="272913" y="109389"/>
                </a:lnTo>
                <a:lnTo>
                  <a:pt x="272913" y="111622"/>
                </a:lnTo>
                <a:lnTo>
                  <a:pt x="271797" y="111622"/>
                </a:lnTo>
                <a:cubicBezTo>
                  <a:pt x="270979" y="111622"/>
                  <a:pt x="269118" y="109426"/>
                  <a:pt x="266216" y="105036"/>
                </a:cubicBezTo>
                <a:cubicBezTo>
                  <a:pt x="262495" y="106450"/>
                  <a:pt x="259928" y="107157"/>
                  <a:pt x="258514" y="107157"/>
                </a:cubicBezTo>
                <a:lnTo>
                  <a:pt x="258514" y="105036"/>
                </a:lnTo>
                <a:cubicBezTo>
                  <a:pt x="257845" y="105036"/>
                  <a:pt x="254905" y="105743"/>
                  <a:pt x="249696" y="107157"/>
                </a:cubicBezTo>
                <a:lnTo>
                  <a:pt x="241994" y="107157"/>
                </a:lnTo>
                <a:cubicBezTo>
                  <a:pt x="241250" y="107157"/>
                  <a:pt x="240878" y="107529"/>
                  <a:pt x="240878" y="108273"/>
                </a:cubicBezTo>
                <a:lnTo>
                  <a:pt x="238646" y="107157"/>
                </a:lnTo>
                <a:lnTo>
                  <a:pt x="237530" y="107157"/>
                </a:lnTo>
                <a:cubicBezTo>
                  <a:pt x="237530" y="110133"/>
                  <a:pt x="236413" y="111622"/>
                  <a:pt x="234181" y="111622"/>
                </a:cubicBezTo>
                <a:lnTo>
                  <a:pt x="232060" y="111622"/>
                </a:lnTo>
                <a:lnTo>
                  <a:pt x="230944" y="107157"/>
                </a:lnTo>
                <a:lnTo>
                  <a:pt x="229828" y="107157"/>
                </a:lnTo>
                <a:lnTo>
                  <a:pt x="222126" y="110505"/>
                </a:lnTo>
                <a:lnTo>
                  <a:pt x="222126" y="111622"/>
                </a:lnTo>
                <a:lnTo>
                  <a:pt x="213196" y="111622"/>
                </a:lnTo>
                <a:lnTo>
                  <a:pt x="213196" y="113854"/>
                </a:lnTo>
                <a:lnTo>
                  <a:pt x="205494" y="109389"/>
                </a:lnTo>
                <a:lnTo>
                  <a:pt x="204378" y="109389"/>
                </a:lnTo>
                <a:lnTo>
                  <a:pt x="201029" y="111622"/>
                </a:lnTo>
                <a:lnTo>
                  <a:pt x="200025" y="111622"/>
                </a:lnTo>
                <a:lnTo>
                  <a:pt x="200025" y="109389"/>
                </a:lnTo>
                <a:lnTo>
                  <a:pt x="197792" y="109389"/>
                </a:lnTo>
                <a:lnTo>
                  <a:pt x="192211" y="110505"/>
                </a:lnTo>
                <a:cubicBezTo>
                  <a:pt x="192211" y="109761"/>
                  <a:pt x="191839" y="109389"/>
                  <a:pt x="191095" y="109389"/>
                </a:cubicBezTo>
                <a:lnTo>
                  <a:pt x="191095" y="110505"/>
                </a:lnTo>
                <a:cubicBezTo>
                  <a:pt x="191839" y="110505"/>
                  <a:pt x="192211" y="110877"/>
                  <a:pt x="192211" y="111622"/>
                </a:cubicBezTo>
                <a:lnTo>
                  <a:pt x="187858" y="111622"/>
                </a:lnTo>
                <a:lnTo>
                  <a:pt x="188974" y="109389"/>
                </a:lnTo>
                <a:cubicBezTo>
                  <a:pt x="185998" y="110877"/>
                  <a:pt x="180454" y="112738"/>
                  <a:pt x="172343" y="114970"/>
                </a:cubicBezTo>
                <a:lnTo>
                  <a:pt x="170110" y="113854"/>
                </a:lnTo>
                <a:lnTo>
                  <a:pt x="164641" y="113854"/>
                </a:lnTo>
                <a:lnTo>
                  <a:pt x="162409" y="122672"/>
                </a:lnTo>
                <a:cubicBezTo>
                  <a:pt x="163153" y="122672"/>
                  <a:pt x="163525" y="123044"/>
                  <a:pt x="163525" y="123788"/>
                </a:cubicBezTo>
                <a:lnTo>
                  <a:pt x="160176" y="123788"/>
                </a:lnTo>
                <a:lnTo>
                  <a:pt x="160176" y="126021"/>
                </a:lnTo>
                <a:lnTo>
                  <a:pt x="162409" y="124904"/>
                </a:lnTo>
                <a:lnTo>
                  <a:pt x="164641" y="124904"/>
                </a:lnTo>
                <a:lnTo>
                  <a:pt x="164641" y="129258"/>
                </a:lnTo>
                <a:lnTo>
                  <a:pt x="167990" y="129258"/>
                </a:lnTo>
                <a:cubicBezTo>
                  <a:pt x="168659" y="129258"/>
                  <a:pt x="168994" y="128923"/>
                  <a:pt x="168994" y="128253"/>
                </a:cubicBezTo>
                <a:lnTo>
                  <a:pt x="171227" y="129258"/>
                </a:lnTo>
                <a:cubicBezTo>
                  <a:pt x="172938" y="129258"/>
                  <a:pt x="174426" y="128923"/>
                  <a:pt x="175691" y="128253"/>
                </a:cubicBezTo>
                <a:cubicBezTo>
                  <a:pt x="177105" y="128923"/>
                  <a:pt x="178222" y="129258"/>
                  <a:pt x="179040" y="129258"/>
                </a:cubicBezTo>
                <a:cubicBezTo>
                  <a:pt x="179710" y="129258"/>
                  <a:pt x="180045" y="128923"/>
                  <a:pt x="180045" y="128253"/>
                </a:cubicBezTo>
                <a:lnTo>
                  <a:pt x="185626" y="129258"/>
                </a:lnTo>
                <a:lnTo>
                  <a:pt x="190091" y="129258"/>
                </a:lnTo>
                <a:cubicBezTo>
                  <a:pt x="190091" y="130746"/>
                  <a:pt x="190425" y="131490"/>
                  <a:pt x="191095" y="131490"/>
                </a:cubicBezTo>
                <a:cubicBezTo>
                  <a:pt x="197048" y="130002"/>
                  <a:pt x="200025" y="128551"/>
                  <a:pt x="200025" y="127137"/>
                </a:cubicBezTo>
                <a:lnTo>
                  <a:pt x="224247" y="127137"/>
                </a:lnTo>
                <a:lnTo>
                  <a:pt x="232060" y="123788"/>
                </a:lnTo>
                <a:lnTo>
                  <a:pt x="232060" y="122672"/>
                </a:lnTo>
                <a:lnTo>
                  <a:pt x="244227" y="122672"/>
                </a:lnTo>
                <a:cubicBezTo>
                  <a:pt x="244897" y="122672"/>
                  <a:pt x="247836" y="121928"/>
                  <a:pt x="253045" y="120440"/>
                </a:cubicBezTo>
                <a:lnTo>
                  <a:pt x="268449" y="120440"/>
                </a:lnTo>
                <a:cubicBezTo>
                  <a:pt x="279239" y="118951"/>
                  <a:pt x="285155" y="118207"/>
                  <a:pt x="286196" y="118207"/>
                </a:cubicBezTo>
                <a:lnTo>
                  <a:pt x="293898" y="118207"/>
                </a:lnTo>
                <a:cubicBezTo>
                  <a:pt x="295535" y="118207"/>
                  <a:pt x="297024" y="117872"/>
                  <a:pt x="298363" y="117203"/>
                </a:cubicBezTo>
                <a:cubicBezTo>
                  <a:pt x="299628" y="117872"/>
                  <a:pt x="301079" y="118207"/>
                  <a:pt x="302716" y="118207"/>
                </a:cubicBezTo>
                <a:lnTo>
                  <a:pt x="304949" y="117203"/>
                </a:lnTo>
                <a:lnTo>
                  <a:pt x="304949" y="118207"/>
                </a:lnTo>
                <a:cubicBezTo>
                  <a:pt x="307330" y="116793"/>
                  <a:pt x="309525" y="116086"/>
                  <a:pt x="311534" y="116086"/>
                </a:cubicBezTo>
                <a:lnTo>
                  <a:pt x="315999" y="116086"/>
                </a:lnTo>
                <a:cubicBezTo>
                  <a:pt x="319720" y="116086"/>
                  <a:pt x="325226" y="115714"/>
                  <a:pt x="332519" y="114970"/>
                </a:cubicBezTo>
                <a:cubicBezTo>
                  <a:pt x="332519" y="115714"/>
                  <a:pt x="332891" y="116086"/>
                  <a:pt x="333635" y="116086"/>
                </a:cubicBezTo>
                <a:cubicBezTo>
                  <a:pt x="333859" y="114598"/>
                  <a:pt x="334603" y="113854"/>
                  <a:pt x="335868" y="113854"/>
                </a:cubicBezTo>
                <a:lnTo>
                  <a:pt x="350267" y="113854"/>
                </a:lnTo>
                <a:cubicBezTo>
                  <a:pt x="351011" y="113854"/>
                  <a:pt x="351383" y="113482"/>
                  <a:pt x="351383" y="112738"/>
                </a:cubicBezTo>
                <a:lnTo>
                  <a:pt x="353504" y="113854"/>
                </a:lnTo>
                <a:lnTo>
                  <a:pt x="364554" y="113854"/>
                </a:lnTo>
                <a:lnTo>
                  <a:pt x="364554" y="111622"/>
                </a:lnTo>
                <a:cubicBezTo>
                  <a:pt x="369614" y="112366"/>
                  <a:pt x="372963" y="113110"/>
                  <a:pt x="374600" y="113854"/>
                </a:cubicBezTo>
                <a:cubicBezTo>
                  <a:pt x="377949" y="112366"/>
                  <a:pt x="381632" y="111622"/>
                  <a:pt x="385651" y="111622"/>
                </a:cubicBezTo>
                <a:cubicBezTo>
                  <a:pt x="386395" y="111622"/>
                  <a:pt x="387474" y="111994"/>
                  <a:pt x="388888" y="112738"/>
                </a:cubicBezTo>
                <a:lnTo>
                  <a:pt x="395585" y="110505"/>
                </a:lnTo>
                <a:cubicBezTo>
                  <a:pt x="396999" y="111249"/>
                  <a:pt x="398078" y="111622"/>
                  <a:pt x="398822" y="111622"/>
                </a:cubicBezTo>
                <a:cubicBezTo>
                  <a:pt x="398822" y="110877"/>
                  <a:pt x="398450" y="110505"/>
                  <a:pt x="397706" y="110505"/>
                </a:cubicBezTo>
                <a:lnTo>
                  <a:pt x="398822" y="108273"/>
                </a:lnTo>
                <a:lnTo>
                  <a:pt x="398822" y="107157"/>
                </a:lnTo>
                <a:cubicBezTo>
                  <a:pt x="396069" y="107157"/>
                  <a:pt x="393873" y="106450"/>
                  <a:pt x="392236" y="105036"/>
                </a:cubicBezTo>
                <a:lnTo>
                  <a:pt x="386655" y="105036"/>
                </a:lnTo>
                <a:cubicBezTo>
                  <a:pt x="385986" y="105036"/>
                  <a:pt x="385651" y="105408"/>
                  <a:pt x="385651" y="106152"/>
                </a:cubicBezTo>
                <a:lnTo>
                  <a:pt x="383418" y="105036"/>
                </a:lnTo>
                <a:lnTo>
                  <a:pt x="381186" y="105036"/>
                </a:lnTo>
                <a:cubicBezTo>
                  <a:pt x="380442" y="105036"/>
                  <a:pt x="380070" y="105408"/>
                  <a:pt x="380070" y="106152"/>
                </a:cubicBezTo>
                <a:lnTo>
                  <a:pt x="377837" y="105036"/>
                </a:lnTo>
                <a:lnTo>
                  <a:pt x="376721" y="105036"/>
                </a:lnTo>
                <a:lnTo>
                  <a:pt x="377837" y="107157"/>
                </a:lnTo>
                <a:cubicBezTo>
                  <a:pt x="373447" y="106636"/>
                  <a:pt x="371252" y="105929"/>
                  <a:pt x="371252" y="105036"/>
                </a:cubicBezTo>
                <a:cubicBezTo>
                  <a:pt x="369019" y="105036"/>
                  <a:pt x="367903" y="106487"/>
                  <a:pt x="367903" y="109389"/>
                </a:cubicBezTo>
                <a:cubicBezTo>
                  <a:pt x="366415" y="109389"/>
                  <a:pt x="365671" y="108645"/>
                  <a:pt x="365671" y="107157"/>
                </a:cubicBezTo>
                <a:cubicBezTo>
                  <a:pt x="366415" y="107157"/>
                  <a:pt x="366787" y="106822"/>
                  <a:pt x="366787" y="106152"/>
                </a:cubicBezTo>
                <a:cubicBezTo>
                  <a:pt x="365298" y="106152"/>
                  <a:pt x="364554" y="105408"/>
                  <a:pt x="364554" y="103920"/>
                </a:cubicBezTo>
                <a:close/>
                <a:moveTo>
                  <a:pt x="276262" y="103920"/>
                </a:moveTo>
                <a:cubicBezTo>
                  <a:pt x="276262" y="105408"/>
                  <a:pt x="275890" y="106152"/>
                  <a:pt x="275146" y="106152"/>
                </a:cubicBezTo>
                <a:lnTo>
                  <a:pt x="272913" y="105036"/>
                </a:lnTo>
                <a:lnTo>
                  <a:pt x="271797" y="105036"/>
                </a:lnTo>
                <a:lnTo>
                  <a:pt x="271797" y="106152"/>
                </a:lnTo>
                <a:cubicBezTo>
                  <a:pt x="273286" y="106152"/>
                  <a:pt x="274030" y="106859"/>
                  <a:pt x="274030" y="108273"/>
                </a:cubicBezTo>
                <a:cubicBezTo>
                  <a:pt x="275444" y="107529"/>
                  <a:pt x="276523" y="107157"/>
                  <a:pt x="277267" y="107157"/>
                </a:cubicBezTo>
                <a:cubicBezTo>
                  <a:pt x="278755" y="107901"/>
                  <a:pt x="279871" y="108273"/>
                  <a:pt x="280615" y="108273"/>
                </a:cubicBezTo>
                <a:lnTo>
                  <a:pt x="282848" y="105036"/>
                </a:lnTo>
                <a:close/>
                <a:moveTo>
                  <a:pt x="140308" y="101687"/>
                </a:moveTo>
                <a:cubicBezTo>
                  <a:pt x="129294" y="102952"/>
                  <a:pt x="123788" y="104775"/>
                  <a:pt x="123788" y="107157"/>
                </a:cubicBezTo>
                <a:lnTo>
                  <a:pt x="123788" y="108273"/>
                </a:lnTo>
                <a:lnTo>
                  <a:pt x="128141" y="108273"/>
                </a:lnTo>
                <a:lnTo>
                  <a:pt x="130373" y="107157"/>
                </a:lnTo>
                <a:cubicBezTo>
                  <a:pt x="130597" y="108645"/>
                  <a:pt x="131341" y="109389"/>
                  <a:pt x="132606" y="109389"/>
                </a:cubicBezTo>
                <a:lnTo>
                  <a:pt x="139191" y="109389"/>
                </a:lnTo>
                <a:lnTo>
                  <a:pt x="146893" y="106152"/>
                </a:lnTo>
                <a:cubicBezTo>
                  <a:pt x="146893" y="105408"/>
                  <a:pt x="147265" y="105036"/>
                  <a:pt x="148009" y="105036"/>
                </a:cubicBezTo>
                <a:cubicBezTo>
                  <a:pt x="147265" y="103622"/>
                  <a:pt x="146893" y="102506"/>
                  <a:pt x="146893" y="101687"/>
                </a:cubicBezTo>
                <a:lnTo>
                  <a:pt x="144772" y="101687"/>
                </a:lnTo>
                <a:lnTo>
                  <a:pt x="142540" y="102803"/>
                </a:lnTo>
                <a:cubicBezTo>
                  <a:pt x="142540" y="102059"/>
                  <a:pt x="142168" y="101687"/>
                  <a:pt x="141424" y="101687"/>
                </a:cubicBezTo>
                <a:cubicBezTo>
                  <a:pt x="141424" y="102431"/>
                  <a:pt x="141052" y="102803"/>
                  <a:pt x="140308" y="102803"/>
                </a:cubicBezTo>
                <a:close/>
                <a:moveTo>
                  <a:pt x="339216" y="96218"/>
                </a:moveTo>
                <a:cubicBezTo>
                  <a:pt x="339440" y="97632"/>
                  <a:pt x="340184" y="98339"/>
                  <a:pt x="341449" y="98339"/>
                </a:cubicBezTo>
                <a:lnTo>
                  <a:pt x="342453" y="96218"/>
                </a:lnTo>
                <a:close/>
                <a:moveTo>
                  <a:pt x="393353" y="93985"/>
                </a:moveTo>
                <a:lnTo>
                  <a:pt x="393353" y="98339"/>
                </a:lnTo>
                <a:lnTo>
                  <a:pt x="388888" y="96218"/>
                </a:lnTo>
                <a:lnTo>
                  <a:pt x="388888" y="98339"/>
                </a:lnTo>
                <a:cubicBezTo>
                  <a:pt x="391120" y="100199"/>
                  <a:pt x="392236" y="101687"/>
                  <a:pt x="392236" y="102803"/>
                </a:cubicBezTo>
                <a:cubicBezTo>
                  <a:pt x="393204" y="102803"/>
                  <a:pt x="394655" y="100608"/>
                  <a:pt x="396590" y="96218"/>
                </a:cubicBezTo>
                <a:close/>
                <a:moveTo>
                  <a:pt x="23217" y="89521"/>
                </a:moveTo>
                <a:lnTo>
                  <a:pt x="24333" y="89521"/>
                </a:lnTo>
                <a:cubicBezTo>
                  <a:pt x="24333" y="90339"/>
                  <a:pt x="24705" y="91455"/>
                  <a:pt x="25449" y="92869"/>
                </a:cubicBezTo>
                <a:lnTo>
                  <a:pt x="23217" y="92869"/>
                </a:lnTo>
                <a:close/>
                <a:moveTo>
                  <a:pt x="673968" y="87288"/>
                </a:moveTo>
                <a:lnTo>
                  <a:pt x="676200" y="87288"/>
                </a:lnTo>
                <a:cubicBezTo>
                  <a:pt x="677242" y="87288"/>
                  <a:pt x="678321" y="88404"/>
                  <a:pt x="679437" y="90637"/>
                </a:cubicBezTo>
                <a:cubicBezTo>
                  <a:pt x="676907" y="91381"/>
                  <a:pt x="675456" y="91753"/>
                  <a:pt x="675084" y="91753"/>
                </a:cubicBezTo>
                <a:lnTo>
                  <a:pt x="673968" y="89521"/>
                </a:lnTo>
                <a:close/>
                <a:moveTo>
                  <a:pt x="479524" y="85167"/>
                </a:moveTo>
                <a:cubicBezTo>
                  <a:pt x="478036" y="85391"/>
                  <a:pt x="477292" y="86098"/>
                  <a:pt x="477292" y="87288"/>
                </a:cubicBezTo>
                <a:lnTo>
                  <a:pt x="477292" y="88404"/>
                </a:lnTo>
                <a:lnTo>
                  <a:pt x="479524" y="88404"/>
                </a:lnTo>
                <a:close/>
                <a:moveTo>
                  <a:pt x="258514" y="80703"/>
                </a:moveTo>
                <a:cubicBezTo>
                  <a:pt x="257026" y="80926"/>
                  <a:pt x="256282" y="81670"/>
                  <a:pt x="256282" y="82935"/>
                </a:cubicBezTo>
                <a:lnTo>
                  <a:pt x="256282" y="85167"/>
                </a:lnTo>
                <a:lnTo>
                  <a:pt x="258514" y="85167"/>
                </a:lnTo>
                <a:close/>
                <a:moveTo>
                  <a:pt x="639700" y="79586"/>
                </a:moveTo>
                <a:lnTo>
                  <a:pt x="643049" y="79586"/>
                </a:lnTo>
                <a:lnTo>
                  <a:pt x="645281" y="80703"/>
                </a:lnTo>
                <a:cubicBezTo>
                  <a:pt x="644537" y="82116"/>
                  <a:pt x="644165" y="83233"/>
                  <a:pt x="644165" y="84051"/>
                </a:cubicBezTo>
                <a:cubicBezTo>
                  <a:pt x="642975" y="84051"/>
                  <a:pt x="641486" y="82563"/>
                  <a:pt x="639700" y="79586"/>
                </a:cubicBezTo>
                <a:close/>
                <a:moveTo>
                  <a:pt x="597731" y="78470"/>
                </a:moveTo>
                <a:lnTo>
                  <a:pt x="598847" y="78470"/>
                </a:lnTo>
                <a:cubicBezTo>
                  <a:pt x="598847" y="79958"/>
                  <a:pt x="598103" y="80703"/>
                  <a:pt x="596615" y="80703"/>
                </a:cubicBezTo>
                <a:lnTo>
                  <a:pt x="595498" y="80703"/>
                </a:lnTo>
                <a:cubicBezTo>
                  <a:pt x="595722" y="79214"/>
                  <a:pt x="596466" y="78470"/>
                  <a:pt x="597731" y="78470"/>
                </a:cubicBezTo>
                <a:close/>
                <a:moveTo>
                  <a:pt x="468474" y="76238"/>
                </a:moveTo>
                <a:cubicBezTo>
                  <a:pt x="467209" y="76238"/>
                  <a:pt x="465720" y="78470"/>
                  <a:pt x="464009" y="82935"/>
                </a:cubicBezTo>
                <a:lnTo>
                  <a:pt x="465125" y="82935"/>
                </a:lnTo>
                <a:lnTo>
                  <a:pt x="468474" y="78470"/>
                </a:lnTo>
                <a:close/>
                <a:moveTo>
                  <a:pt x="479524" y="75121"/>
                </a:moveTo>
                <a:cubicBezTo>
                  <a:pt x="475059" y="78321"/>
                  <a:pt x="472827" y="81670"/>
                  <a:pt x="472827" y="85167"/>
                </a:cubicBezTo>
                <a:lnTo>
                  <a:pt x="473943" y="85167"/>
                </a:lnTo>
                <a:cubicBezTo>
                  <a:pt x="476994" y="83679"/>
                  <a:pt x="479226" y="82935"/>
                  <a:pt x="480640" y="82935"/>
                </a:cubicBezTo>
                <a:lnTo>
                  <a:pt x="480640" y="78470"/>
                </a:lnTo>
                <a:lnTo>
                  <a:pt x="478408" y="78470"/>
                </a:lnTo>
                <a:lnTo>
                  <a:pt x="479524" y="76238"/>
                </a:lnTo>
                <a:close/>
                <a:moveTo>
                  <a:pt x="548059" y="74117"/>
                </a:moveTo>
                <a:lnTo>
                  <a:pt x="551296" y="74117"/>
                </a:lnTo>
                <a:cubicBezTo>
                  <a:pt x="551296" y="75531"/>
                  <a:pt x="550552" y="76238"/>
                  <a:pt x="549064" y="76238"/>
                </a:cubicBezTo>
                <a:close/>
                <a:moveTo>
                  <a:pt x="543595" y="69652"/>
                </a:moveTo>
                <a:cubicBezTo>
                  <a:pt x="545083" y="69875"/>
                  <a:pt x="545827" y="70619"/>
                  <a:pt x="545827" y="71884"/>
                </a:cubicBezTo>
                <a:lnTo>
                  <a:pt x="545827" y="73001"/>
                </a:lnTo>
                <a:lnTo>
                  <a:pt x="543595" y="73001"/>
                </a:lnTo>
                <a:close/>
                <a:moveTo>
                  <a:pt x="532544" y="68536"/>
                </a:moveTo>
                <a:lnTo>
                  <a:pt x="533660" y="68536"/>
                </a:lnTo>
                <a:cubicBezTo>
                  <a:pt x="535149" y="68759"/>
                  <a:pt x="535893" y="69503"/>
                  <a:pt x="535893" y="70768"/>
                </a:cubicBezTo>
                <a:lnTo>
                  <a:pt x="532544" y="70768"/>
                </a:lnTo>
                <a:close/>
                <a:moveTo>
                  <a:pt x="478408" y="67420"/>
                </a:moveTo>
                <a:lnTo>
                  <a:pt x="478408" y="69652"/>
                </a:lnTo>
                <a:lnTo>
                  <a:pt x="481756" y="69652"/>
                </a:lnTo>
                <a:cubicBezTo>
                  <a:pt x="481756" y="68164"/>
                  <a:pt x="481012" y="67420"/>
                  <a:pt x="479524" y="67420"/>
                </a:cubicBezTo>
                <a:close/>
                <a:moveTo>
                  <a:pt x="295014" y="66303"/>
                </a:moveTo>
                <a:lnTo>
                  <a:pt x="295014" y="67420"/>
                </a:lnTo>
                <a:cubicBezTo>
                  <a:pt x="295014" y="68164"/>
                  <a:pt x="295386" y="68536"/>
                  <a:pt x="296131" y="68536"/>
                </a:cubicBezTo>
                <a:lnTo>
                  <a:pt x="295014" y="70768"/>
                </a:lnTo>
                <a:lnTo>
                  <a:pt x="295014" y="74117"/>
                </a:lnTo>
                <a:lnTo>
                  <a:pt x="300484" y="74117"/>
                </a:lnTo>
                <a:lnTo>
                  <a:pt x="299368" y="76238"/>
                </a:lnTo>
                <a:lnTo>
                  <a:pt x="300484" y="76238"/>
                </a:lnTo>
                <a:lnTo>
                  <a:pt x="301600" y="74117"/>
                </a:lnTo>
                <a:lnTo>
                  <a:pt x="300484" y="71884"/>
                </a:lnTo>
                <a:lnTo>
                  <a:pt x="298363" y="73001"/>
                </a:lnTo>
                <a:lnTo>
                  <a:pt x="296131" y="73001"/>
                </a:lnTo>
                <a:lnTo>
                  <a:pt x="297247" y="70768"/>
                </a:lnTo>
                <a:lnTo>
                  <a:pt x="297247" y="66303"/>
                </a:lnTo>
                <a:close/>
                <a:moveTo>
                  <a:pt x="545827" y="65187"/>
                </a:moveTo>
                <a:cubicBezTo>
                  <a:pt x="543595" y="65187"/>
                  <a:pt x="540283" y="66675"/>
                  <a:pt x="535893" y="69652"/>
                </a:cubicBezTo>
                <a:cubicBezTo>
                  <a:pt x="535149" y="68238"/>
                  <a:pt x="534776" y="67122"/>
                  <a:pt x="534776" y="66303"/>
                </a:cubicBezTo>
                <a:cubicBezTo>
                  <a:pt x="532321" y="66303"/>
                  <a:pt x="529716" y="67420"/>
                  <a:pt x="526963" y="69652"/>
                </a:cubicBezTo>
                <a:lnTo>
                  <a:pt x="526963" y="67420"/>
                </a:lnTo>
                <a:lnTo>
                  <a:pt x="525958" y="67420"/>
                </a:lnTo>
                <a:cubicBezTo>
                  <a:pt x="525958" y="69652"/>
                  <a:pt x="524842" y="70768"/>
                  <a:pt x="522610" y="70768"/>
                </a:cubicBezTo>
                <a:lnTo>
                  <a:pt x="522610" y="73001"/>
                </a:lnTo>
                <a:lnTo>
                  <a:pt x="523726" y="73001"/>
                </a:lnTo>
                <a:cubicBezTo>
                  <a:pt x="525140" y="72257"/>
                  <a:pt x="526219" y="71884"/>
                  <a:pt x="526963" y="71884"/>
                </a:cubicBezTo>
                <a:cubicBezTo>
                  <a:pt x="528451" y="74266"/>
                  <a:pt x="529195" y="76461"/>
                  <a:pt x="529195" y="78470"/>
                </a:cubicBezTo>
                <a:lnTo>
                  <a:pt x="526963" y="78470"/>
                </a:lnTo>
                <a:lnTo>
                  <a:pt x="528079" y="76238"/>
                </a:lnTo>
                <a:lnTo>
                  <a:pt x="525958" y="75121"/>
                </a:lnTo>
                <a:lnTo>
                  <a:pt x="523726" y="75121"/>
                </a:lnTo>
                <a:lnTo>
                  <a:pt x="522610" y="79586"/>
                </a:lnTo>
                <a:lnTo>
                  <a:pt x="522610" y="80703"/>
                </a:lnTo>
                <a:lnTo>
                  <a:pt x="523726" y="80703"/>
                </a:lnTo>
                <a:lnTo>
                  <a:pt x="523726" y="78470"/>
                </a:lnTo>
                <a:lnTo>
                  <a:pt x="528079" y="85167"/>
                </a:lnTo>
                <a:cubicBezTo>
                  <a:pt x="531353" y="85167"/>
                  <a:pt x="533586" y="86991"/>
                  <a:pt x="534776" y="90637"/>
                </a:cubicBezTo>
                <a:lnTo>
                  <a:pt x="535893" y="90637"/>
                </a:lnTo>
                <a:cubicBezTo>
                  <a:pt x="537307" y="89893"/>
                  <a:pt x="538386" y="89521"/>
                  <a:pt x="539130" y="89521"/>
                </a:cubicBezTo>
                <a:cubicBezTo>
                  <a:pt x="539130" y="91009"/>
                  <a:pt x="541734" y="91753"/>
                  <a:pt x="546943" y="91753"/>
                </a:cubicBezTo>
                <a:lnTo>
                  <a:pt x="559110" y="81819"/>
                </a:lnTo>
                <a:cubicBezTo>
                  <a:pt x="560524" y="78768"/>
                  <a:pt x="561231" y="76535"/>
                  <a:pt x="561231" y="75121"/>
                </a:cubicBezTo>
                <a:cubicBezTo>
                  <a:pt x="557584" y="73187"/>
                  <a:pt x="555761" y="71736"/>
                  <a:pt x="555761" y="70768"/>
                </a:cubicBezTo>
                <a:lnTo>
                  <a:pt x="555761" y="69652"/>
                </a:lnTo>
                <a:lnTo>
                  <a:pt x="557994" y="69652"/>
                </a:lnTo>
                <a:cubicBezTo>
                  <a:pt x="557994" y="68164"/>
                  <a:pt x="557250" y="67420"/>
                  <a:pt x="555761" y="67420"/>
                </a:cubicBezTo>
                <a:lnTo>
                  <a:pt x="553529" y="68536"/>
                </a:lnTo>
                <a:cubicBezTo>
                  <a:pt x="551296" y="68536"/>
                  <a:pt x="550180" y="67420"/>
                  <a:pt x="550180" y="65187"/>
                </a:cubicBezTo>
                <a:close/>
                <a:moveTo>
                  <a:pt x="120439" y="63066"/>
                </a:moveTo>
                <a:lnTo>
                  <a:pt x="121555" y="65187"/>
                </a:lnTo>
                <a:lnTo>
                  <a:pt x="119323" y="66303"/>
                </a:lnTo>
                <a:lnTo>
                  <a:pt x="118207" y="66303"/>
                </a:lnTo>
                <a:lnTo>
                  <a:pt x="118207" y="65187"/>
                </a:lnTo>
                <a:cubicBezTo>
                  <a:pt x="118430" y="63773"/>
                  <a:pt x="119174" y="63066"/>
                  <a:pt x="120439" y="63066"/>
                </a:cubicBezTo>
                <a:close/>
                <a:moveTo>
                  <a:pt x="327050" y="61950"/>
                </a:moveTo>
                <a:lnTo>
                  <a:pt x="325933" y="64071"/>
                </a:lnTo>
                <a:lnTo>
                  <a:pt x="323701" y="63066"/>
                </a:lnTo>
                <a:lnTo>
                  <a:pt x="322585" y="63066"/>
                </a:lnTo>
                <a:lnTo>
                  <a:pt x="324817" y="66303"/>
                </a:lnTo>
                <a:cubicBezTo>
                  <a:pt x="320427" y="66750"/>
                  <a:pt x="318232" y="68982"/>
                  <a:pt x="318232" y="73001"/>
                </a:cubicBezTo>
                <a:cubicBezTo>
                  <a:pt x="316743" y="73001"/>
                  <a:pt x="315999" y="72257"/>
                  <a:pt x="315999" y="70768"/>
                </a:cubicBezTo>
                <a:cubicBezTo>
                  <a:pt x="316743" y="70768"/>
                  <a:pt x="317115" y="70396"/>
                  <a:pt x="317115" y="69652"/>
                </a:cubicBezTo>
                <a:lnTo>
                  <a:pt x="315999" y="69652"/>
                </a:lnTo>
                <a:cubicBezTo>
                  <a:pt x="315999" y="70694"/>
                  <a:pt x="314883" y="71810"/>
                  <a:pt x="312651" y="73001"/>
                </a:cubicBezTo>
                <a:lnTo>
                  <a:pt x="310418" y="69652"/>
                </a:lnTo>
                <a:lnTo>
                  <a:pt x="310418" y="68536"/>
                </a:lnTo>
                <a:cubicBezTo>
                  <a:pt x="311906" y="68536"/>
                  <a:pt x="312651" y="68164"/>
                  <a:pt x="312651" y="67420"/>
                </a:cubicBezTo>
                <a:cubicBezTo>
                  <a:pt x="311906" y="66006"/>
                  <a:pt x="311534" y="64890"/>
                  <a:pt x="311534" y="64071"/>
                </a:cubicBezTo>
                <a:lnTo>
                  <a:pt x="310418" y="64071"/>
                </a:lnTo>
                <a:cubicBezTo>
                  <a:pt x="309748" y="64071"/>
                  <a:pt x="309413" y="64443"/>
                  <a:pt x="309413" y="65187"/>
                </a:cubicBezTo>
                <a:lnTo>
                  <a:pt x="307181" y="64071"/>
                </a:lnTo>
                <a:lnTo>
                  <a:pt x="300484" y="64071"/>
                </a:lnTo>
                <a:cubicBezTo>
                  <a:pt x="299070" y="64369"/>
                  <a:pt x="298363" y="65113"/>
                  <a:pt x="298363" y="66303"/>
                </a:cubicBezTo>
                <a:lnTo>
                  <a:pt x="299368" y="66303"/>
                </a:lnTo>
                <a:cubicBezTo>
                  <a:pt x="299368" y="65559"/>
                  <a:pt x="299740" y="65187"/>
                  <a:pt x="300484" y="65187"/>
                </a:cubicBezTo>
                <a:lnTo>
                  <a:pt x="300484" y="67420"/>
                </a:lnTo>
                <a:lnTo>
                  <a:pt x="302716" y="66303"/>
                </a:lnTo>
                <a:lnTo>
                  <a:pt x="303832" y="68536"/>
                </a:lnTo>
                <a:lnTo>
                  <a:pt x="303832" y="69652"/>
                </a:lnTo>
                <a:lnTo>
                  <a:pt x="299368" y="69652"/>
                </a:lnTo>
                <a:lnTo>
                  <a:pt x="299368" y="70768"/>
                </a:lnTo>
                <a:cubicBezTo>
                  <a:pt x="301898" y="70768"/>
                  <a:pt x="303758" y="72591"/>
                  <a:pt x="304949" y="76238"/>
                </a:cubicBezTo>
                <a:lnTo>
                  <a:pt x="304949" y="77354"/>
                </a:lnTo>
                <a:cubicBezTo>
                  <a:pt x="308595" y="75866"/>
                  <a:pt x="310418" y="74415"/>
                  <a:pt x="310418" y="73001"/>
                </a:cubicBezTo>
                <a:lnTo>
                  <a:pt x="311534" y="73001"/>
                </a:lnTo>
                <a:cubicBezTo>
                  <a:pt x="313767" y="73001"/>
                  <a:pt x="314883" y="74452"/>
                  <a:pt x="314883" y="77354"/>
                </a:cubicBezTo>
                <a:lnTo>
                  <a:pt x="315999" y="77354"/>
                </a:lnTo>
                <a:cubicBezTo>
                  <a:pt x="317487" y="77354"/>
                  <a:pt x="318232" y="76275"/>
                  <a:pt x="318232" y="74117"/>
                </a:cubicBezTo>
                <a:lnTo>
                  <a:pt x="321469" y="74117"/>
                </a:lnTo>
                <a:cubicBezTo>
                  <a:pt x="323701" y="74117"/>
                  <a:pt x="324817" y="75568"/>
                  <a:pt x="324817" y="78470"/>
                </a:cubicBezTo>
                <a:cubicBezTo>
                  <a:pt x="326603" y="76982"/>
                  <a:pt x="328091" y="76238"/>
                  <a:pt x="329282" y="76238"/>
                </a:cubicBezTo>
                <a:lnTo>
                  <a:pt x="329282" y="75121"/>
                </a:lnTo>
                <a:lnTo>
                  <a:pt x="327050" y="75121"/>
                </a:lnTo>
                <a:lnTo>
                  <a:pt x="327050" y="74117"/>
                </a:lnTo>
                <a:cubicBezTo>
                  <a:pt x="329952" y="74117"/>
                  <a:pt x="331403" y="72257"/>
                  <a:pt x="331403" y="68536"/>
                </a:cubicBezTo>
                <a:lnTo>
                  <a:pt x="330398" y="68536"/>
                </a:lnTo>
                <a:lnTo>
                  <a:pt x="331403" y="66303"/>
                </a:lnTo>
                <a:lnTo>
                  <a:pt x="331403" y="64071"/>
                </a:lnTo>
                <a:cubicBezTo>
                  <a:pt x="330287" y="64071"/>
                  <a:pt x="328836" y="63364"/>
                  <a:pt x="327050" y="61950"/>
                </a:cubicBezTo>
                <a:close/>
                <a:moveTo>
                  <a:pt x="423155" y="58602"/>
                </a:moveTo>
                <a:cubicBezTo>
                  <a:pt x="421667" y="58825"/>
                  <a:pt x="420923" y="59569"/>
                  <a:pt x="420923" y="60834"/>
                </a:cubicBezTo>
                <a:lnTo>
                  <a:pt x="425388" y="61950"/>
                </a:lnTo>
                <a:lnTo>
                  <a:pt x="425388" y="60834"/>
                </a:lnTo>
                <a:cubicBezTo>
                  <a:pt x="425388" y="59346"/>
                  <a:pt x="424644" y="58602"/>
                  <a:pt x="423155" y="58602"/>
                </a:cubicBezTo>
                <a:close/>
                <a:moveTo>
                  <a:pt x="405519" y="58602"/>
                </a:moveTo>
                <a:cubicBezTo>
                  <a:pt x="404180" y="59346"/>
                  <a:pt x="402692" y="59718"/>
                  <a:pt x="401054" y="59718"/>
                </a:cubicBezTo>
                <a:lnTo>
                  <a:pt x="401054" y="60834"/>
                </a:lnTo>
                <a:lnTo>
                  <a:pt x="404403" y="60834"/>
                </a:lnTo>
                <a:close/>
                <a:moveTo>
                  <a:pt x="398822" y="58602"/>
                </a:moveTo>
                <a:cubicBezTo>
                  <a:pt x="397334" y="58825"/>
                  <a:pt x="396590" y="59569"/>
                  <a:pt x="396590" y="60834"/>
                </a:cubicBezTo>
                <a:lnTo>
                  <a:pt x="399938" y="60834"/>
                </a:lnTo>
                <a:lnTo>
                  <a:pt x="399938" y="58602"/>
                </a:lnTo>
                <a:close/>
                <a:moveTo>
                  <a:pt x="406635" y="57485"/>
                </a:moveTo>
                <a:cubicBezTo>
                  <a:pt x="406635" y="58527"/>
                  <a:pt x="407714" y="59643"/>
                  <a:pt x="409872" y="60834"/>
                </a:cubicBezTo>
                <a:lnTo>
                  <a:pt x="409872" y="57485"/>
                </a:lnTo>
                <a:close/>
                <a:moveTo>
                  <a:pt x="373484" y="56369"/>
                </a:moveTo>
                <a:cubicBezTo>
                  <a:pt x="373484" y="57857"/>
                  <a:pt x="372740" y="58602"/>
                  <a:pt x="371252" y="58602"/>
                </a:cubicBezTo>
                <a:lnTo>
                  <a:pt x="364554" y="58602"/>
                </a:lnTo>
                <a:lnTo>
                  <a:pt x="364554" y="60834"/>
                </a:lnTo>
                <a:cubicBezTo>
                  <a:pt x="361578" y="60834"/>
                  <a:pt x="358638" y="60462"/>
                  <a:pt x="355736" y="59718"/>
                </a:cubicBezTo>
                <a:cubicBezTo>
                  <a:pt x="348369" y="60760"/>
                  <a:pt x="344686" y="62211"/>
                  <a:pt x="344686" y="64071"/>
                </a:cubicBezTo>
                <a:cubicBezTo>
                  <a:pt x="343272" y="64071"/>
                  <a:pt x="340705" y="63364"/>
                  <a:pt x="336984" y="61950"/>
                </a:cubicBezTo>
                <a:lnTo>
                  <a:pt x="334751" y="66303"/>
                </a:lnTo>
                <a:lnTo>
                  <a:pt x="336984" y="66303"/>
                </a:lnTo>
                <a:lnTo>
                  <a:pt x="335868" y="68536"/>
                </a:lnTo>
                <a:lnTo>
                  <a:pt x="335868" y="70768"/>
                </a:lnTo>
                <a:lnTo>
                  <a:pt x="341449" y="71884"/>
                </a:lnTo>
                <a:cubicBezTo>
                  <a:pt x="341672" y="70396"/>
                  <a:pt x="342379" y="69652"/>
                  <a:pt x="343570" y="69652"/>
                </a:cubicBezTo>
                <a:cubicBezTo>
                  <a:pt x="343570" y="70694"/>
                  <a:pt x="344686" y="71810"/>
                  <a:pt x="346918" y="73001"/>
                </a:cubicBezTo>
                <a:lnTo>
                  <a:pt x="346918" y="70768"/>
                </a:lnTo>
                <a:cubicBezTo>
                  <a:pt x="347662" y="70768"/>
                  <a:pt x="348034" y="71140"/>
                  <a:pt x="348034" y="71884"/>
                </a:cubicBezTo>
                <a:cubicBezTo>
                  <a:pt x="351309" y="70843"/>
                  <a:pt x="354248" y="69354"/>
                  <a:pt x="356852" y="67420"/>
                </a:cubicBezTo>
                <a:lnTo>
                  <a:pt x="357969" y="67420"/>
                </a:lnTo>
                <a:lnTo>
                  <a:pt x="357969" y="69652"/>
                </a:lnTo>
                <a:lnTo>
                  <a:pt x="361317" y="69652"/>
                </a:lnTo>
                <a:cubicBezTo>
                  <a:pt x="362954" y="69652"/>
                  <a:pt x="364406" y="69280"/>
                  <a:pt x="365671" y="68536"/>
                </a:cubicBezTo>
                <a:cubicBezTo>
                  <a:pt x="367010" y="69280"/>
                  <a:pt x="368498" y="69652"/>
                  <a:pt x="370135" y="69652"/>
                </a:cubicBezTo>
                <a:cubicBezTo>
                  <a:pt x="370135" y="68015"/>
                  <a:pt x="371624" y="66899"/>
                  <a:pt x="374600" y="66303"/>
                </a:cubicBezTo>
                <a:cubicBezTo>
                  <a:pt x="374600" y="64145"/>
                  <a:pt x="375679" y="63066"/>
                  <a:pt x="377837" y="63066"/>
                </a:cubicBezTo>
                <a:cubicBezTo>
                  <a:pt x="377837" y="64257"/>
                  <a:pt x="378581" y="65336"/>
                  <a:pt x="380070" y="66303"/>
                </a:cubicBezTo>
                <a:lnTo>
                  <a:pt x="382302" y="65187"/>
                </a:lnTo>
                <a:lnTo>
                  <a:pt x="383418" y="65187"/>
                </a:lnTo>
                <a:lnTo>
                  <a:pt x="383418" y="67420"/>
                </a:lnTo>
                <a:lnTo>
                  <a:pt x="390004" y="65187"/>
                </a:lnTo>
                <a:lnTo>
                  <a:pt x="390004" y="67420"/>
                </a:lnTo>
                <a:lnTo>
                  <a:pt x="393353" y="67420"/>
                </a:lnTo>
                <a:lnTo>
                  <a:pt x="393353" y="66303"/>
                </a:lnTo>
                <a:lnTo>
                  <a:pt x="391120" y="66303"/>
                </a:lnTo>
                <a:lnTo>
                  <a:pt x="394469" y="61950"/>
                </a:lnTo>
                <a:lnTo>
                  <a:pt x="394469" y="59718"/>
                </a:lnTo>
                <a:lnTo>
                  <a:pt x="392236" y="60834"/>
                </a:lnTo>
                <a:lnTo>
                  <a:pt x="386655" y="60834"/>
                </a:lnTo>
                <a:lnTo>
                  <a:pt x="386655" y="63066"/>
                </a:lnTo>
                <a:lnTo>
                  <a:pt x="384534" y="61950"/>
                </a:lnTo>
                <a:lnTo>
                  <a:pt x="384534" y="63066"/>
                </a:lnTo>
                <a:cubicBezTo>
                  <a:pt x="385279" y="63066"/>
                  <a:pt x="385651" y="63401"/>
                  <a:pt x="385651" y="64071"/>
                </a:cubicBezTo>
                <a:lnTo>
                  <a:pt x="382302" y="64071"/>
                </a:lnTo>
                <a:lnTo>
                  <a:pt x="383418" y="61950"/>
                </a:lnTo>
                <a:lnTo>
                  <a:pt x="383418" y="60834"/>
                </a:lnTo>
                <a:cubicBezTo>
                  <a:pt x="383418" y="59346"/>
                  <a:pt x="382302" y="58602"/>
                  <a:pt x="380070" y="58602"/>
                </a:cubicBezTo>
                <a:lnTo>
                  <a:pt x="376721" y="58602"/>
                </a:lnTo>
                <a:cubicBezTo>
                  <a:pt x="376721" y="57857"/>
                  <a:pt x="375642" y="57113"/>
                  <a:pt x="373484" y="56369"/>
                </a:cubicBezTo>
                <a:close/>
                <a:moveTo>
                  <a:pt x="414337" y="55253"/>
                </a:moveTo>
                <a:lnTo>
                  <a:pt x="414337" y="58602"/>
                </a:lnTo>
                <a:cubicBezTo>
                  <a:pt x="415826" y="58602"/>
                  <a:pt x="416570" y="57857"/>
                  <a:pt x="416570" y="56369"/>
                </a:cubicBezTo>
                <a:close/>
                <a:moveTo>
                  <a:pt x="578979" y="45319"/>
                </a:moveTo>
                <a:cubicBezTo>
                  <a:pt x="580467" y="45542"/>
                  <a:pt x="581211" y="46286"/>
                  <a:pt x="581211" y="47551"/>
                </a:cubicBezTo>
                <a:lnTo>
                  <a:pt x="576746" y="48667"/>
                </a:lnTo>
                <a:lnTo>
                  <a:pt x="576746" y="47551"/>
                </a:lnTo>
                <a:cubicBezTo>
                  <a:pt x="576969" y="46063"/>
                  <a:pt x="577713" y="45319"/>
                  <a:pt x="578979" y="45319"/>
                </a:cubicBezTo>
                <a:close/>
                <a:moveTo>
                  <a:pt x="162409" y="43086"/>
                </a:moveTo>
                <a:lnTo>
                  <a:pt x="165757" y="43086"/>
                </a:lnTo>
                <a:lnTo>
                  <a:pt x="165757" y="45319"/>
                </a:lnTo>
                <a:lnTo>
                  <a:pt x="164641" y="45319"/>
                </a:lnTo>
                <a:cubicBezTo>
                  <a:pt x="163153" y="45319"/>
                  <a:pt x="162409" y="44574"/>
                  <a:pt x="162409" y="43086"/>
                </a:cubicBezTo>
                <a:close/>
                <a:moveTo>
                  <a:pt x="157944" y="41970"/>
                </a:moveTo>
                <a:lnTo>
                  <a:pt x="161292" y="41970"/>
                </a:lnTo>
                <a:cubicBezTo>
                  <a:pt x="160548" y="43458"/>
                  <a:pt x="160176" y="44574"/>
                  <a:pt x="160176" y="45319"/>
                </a:cubicBezTo>
                <a:lnTo>
                  <a:pt x="156939" y="45319"/>
                </a:lnTo>
                <a:cubicBezTo>
                  <a:pt x="157609" y="43905"/>
                  <a:pt x="157944" y="42789"/>
                  <a:pt x="157944" y="41970"/>
                </a:cubicBezTo>
                <a:close/>
                <a:moveTo>
                  <a:pt x="165757" y="40965"/>
                </a:moveTo>
                <a:lnTo>
                  <a:pt x="167990" y="40965"/>
                </a:lnTo>
                <a:lnTo>
                  <a:pt x="167990" y="44202"/>
                </a:lnTo>
                <a:cubicBezTo>
                  <a:pt x="166501" y="44202"/>
                  <a:pt x="165757" y="43458"/>
                  <a:pt x="165757" y="41970"/>
                </a:cubicBezTo>
                <a:close/>
                <a:moveTo>
                  <a:pt x="170110" y="39849"/>
                </a:moveTo>
                <a:lnTo>
                  <a:pt x="171227" y="39849"/>
                </a:lnTo>
                <a:lnTo>
                  <a:pt x="174575" y="41970"/>
                </a:lnTo>
                <a:lnTo>
                  <a:pt x="176808" y="40965"/>
                </a:lnTo>
                <a:lnTo>
                  <a:pt x="176808" y="41970"/>
                </a:lnTo>
                <a:cubicBezTo>
                  <a:pt x="176064" y="43458"/>
                  <a:pt x="175691" y="44574"/>
                  <a:pt x="175691" y="45319"/>
                </a:cubicBezTo>
                <a:cubicBezTo>
                  <a:pt x="172864" y="43086"/>
                  <a:pt x="171003" y="41970"/>
                  <a:pt x="170110" y="41970"/>
                </a:cubicBezTo>
                <a:close/>
                <a:moveTo>
                  <a:pt x="566440" y="37989"/>
                </a:moveTo>
                <a:lnTo>
                  <a:pt x="564579" y="38733"/>
                </a:lnTo>
                <a:lnTo>
                  <a:pt x="565696" y="38733"/>
                </a:lnTo>
                <a:close/>
                <a:moveTo>
                  <a:pt x="638584" y="33152"/>
                </a:moveTo>
                <a:lnTo>
                  <a:pt x="640817" y="33152"/>
                </a:lnTo>
                <a:cubicBezTo>
                  <a:pt x="640817" y="34640"/>
                  <a:pt x="640072" y="35384"/>
                  <a:pt x="638584" y="35384"/>
                </a:cubicBezTo>
                <a:lnTo>
                  <a:pt x="636352" y="35384"/>
                </a:lnTo>
                <a:cubicBezTo>
                  <a:pt x="636649" y="33896"/>
                  <a:pt x="637394" y="33152"/>
                  <a:pt x="638584" y="33152"/>
                </a:cubicBezTo>
                <a:close/>
                <a:moveTo>
                  <a:pt x="622064" y="33152"/>
                </a:moveTo>
                <a:cubicBezTo>
                  <a:pt x="623180" y="33152"/>
                  <a:pt x="624259" y="34640"/>
                  <a:pt x="625301" y="37617"/>
                </a:cubicBezTo>
                <a:lnTo>
                  <a:pt x="622064" y="37617"/>
                </a:lnTo>
                <a:lnTo>
                  <a:pt x="622064" y="40965"/>
                </a:lnTo>
                <a:lnTo>
                  <a:pt x="624297" y="39849"/>
                </a:lnTo>
                <a:lnTo>
                  <a:pt x="625301" y="39849"/>
                </a:lnTo>
                <a:lnTo>
                  <a:pt x="624297" y="41970"/>
                </a:lnTo>
                <a:lnTo>
                  <a:pt x="624297" y="43086"/>
                </a:lnTo>
                <a:lnTo>
                  <a:pt x="631999" y="44202"/>
                </a:lnTo>
                <a:cubicBezTo>
                  <a:pt x="633412" y="43458"/>
                  <a:pt x="634529" y="43086"/>
                  <a:pt x="635347" y="43086"/>
                </a:cubicBezTo>
                <a:lnTo>
                  <a:pt x="635347" y="45319"/>
                </a:lnTo>
                <a:lnTo>
                  <a:pt x="633115" y="48667"/>
                </a:lnTo>
                <a:lnTo>
                  <a:pt x="630882" y="47551"/>
                </a:lnTo>
                <a:lnTo>
                  <a:pt x="629766" y="47551"/>
                </a:lnTo>
                <a:lnTo>
                  <a:pt x="629766" y="49783"/>
                </a:lnTo>
                <a:lnTo>
                  <a:pt x="625301" y="49783"/>
                </a:lnTo>
                <a:lnTo>
                  <a:pt x="625301" y="48667"/>
                </a:lnTo>
                <a:cubicBezTo>
                  <a:pt x="626790" y="48667"/>
                  <a:pt x="627534" y="48295"/>
                  <a:pt x="627534" y="47551"/>
                </a:cubicBezTo>
                <a:cubicBezTo>
                  <a:pt x="626790" y="46137"/>
                  <a:pt x="626417" y="45021"/>
                  <a:pt x="626417" y="44202"/>
                </a:cubicBezTo>
                <a:lnTo>
                  <a:pt x="624297" y="45319"/>
                </a:lnTo>
                <a:cubicBezTo>
                  <a:pt x="624297" y="44574"/>
                  <a:pt x="623925" y="44202"/>
                  <a:pt x="623180" y="44202"/>
                </a:cubicBezTo>
                <a:lnTo>
                  <a:pt x="623180" y="46435"/>
                </a:lnTo>
                <a:cubicBezTo>
                  <a:pt x="624594" y="48816"/>
                  <a:pt x="625301" y="50676"/>
                  <a:pt x="625301" y="52016"/>
                </a:cubicBezTo>
                <a:lnTo>
                  <a:pt x="624297" y="52016"/>
                </a:lnTo>
                <a:lnTo>
                  <a:pt x="622064" y="50900"/>
                </a:lnTo>
                <a:lnTo>
                  <a:pt x="622064" y="52016"/>
                </a:lnTo>
                <a:cubicBezTo>
                  <a:pt x="623553" y="52239"/>
                  <a:pt x="624297" y="52946"/>
                  <a:pt x="624297" y="54137"/>
                </a:cubicBezTo>
                <a:lnTo>
                  <a:pt x="624297" y="55253"/>
                </a:lnTo>
                <a:cubicBezTo>
                  <a:pt x="622957" y="54509"/>
                  <a:pt x="621469" y="54137"/>
                  <a:pt x="619832" y="54137"/>
                </a:cubicBezTo>
                <a:lnTo>
                  <a:pt x="620948" y="52016"/>
                </a:lnTo>
                <a:cubicBezTo>
                  <a:pt x="619460" y="52016"/>
                  <a:pt x="618716" y="51272"/>
                  <a:pt x="618716" y="49783"/>
                </a:cubicBezTo>
                <a:cubicBezTo>
                  <a:pt x="620204" y="49783"/>
                  <a:pt x="620948" y="49411"/>
                  <a:pt x="620948" y="48667"/>
                </a:cubicBezTo>
                <a:cubicBezTo>
                  <a:pt x="620948" y="46137"/>
                  <a:pt x="618381" y="44277"/>
                  <a:pt x="613246" y="43086"/>
                </a:cubicBezTo>
                <a:lnTo>
                  <a:pt x="613246" y="39849"/>
                </a:lnTo>
                <a:lnTo>
                  <a:pt x="616483" y="39849"/>
                </a:lnTo>
                <a:lnTo>
                  <a:pt x="616483" y="41970"/>
                </a:lnTo>
                <a:lnTo>
                  <a:pt x="619832" y="41970"/>
                </a:lnTo>
                <a:cubicBezTo>
                  <a:pt x="619832" y="41375"/>
                  <a:pt x="620576" y="38435"/>
                  <a:pt x="622064" y="33152"/>
                </a:cubicBezTo>
                <a:close/>
                <a:moveTo>
                  <a:pt x="619832" y="33152"/>
                </a:moveTo>
                <a:lnTo>
                  <a:pt x="620948" y="33152"/>
                </a:lnTo>
                <a:cubicBezTo>
                  <a:pt x="620204" y="34417"/>
                  <a:pt x="619832" y="36277"/>
                  <a:pt x="619832" y="38733"/>
                </a:cubicBezTo>
                <a:lnTo>
                  <a:pt x="617599" y="38733"/>
                </a:lnTo>
                <a:lnTo>
                  <a:pt x="617599" y="35384"/>
                </a:lnTo>
                <a:cubicBezTo>
                  <a:pt x="617823" y="33896"/>
                  <a:pt x="618567" y="33152"/>
                  <a:pt x="619832" y="33152"/>
                </a:cubicBezTo>
                <a:close/>
                <a:moveTo>
                  <a:pt x="603200" y="32036"/>
                </a:moveTo>
                <a:lnTo>
                  <a:pt x="606549" y="32036"/>
                </a:lnTo>
                <a:lnTo>
                  <a:pt x="606549" y="33152"/>
                </a:lnTo>
                <a:lnTo>
                  <a:pt x="605433" y="35384"/>
                </a:lnTo>
                <a:lnTo>
                  <a:pt x="607665" y="35384"/>
                </a:lnTo>
                <a:lnTo>
                  <a:pt x="606549" y="37617"/>
                </a:lnTo>
                <a:cubicBezTo>
                  <a:pt x="605284" y="36873"/>
                  <a:pt x="603833" y="36501"/>
                  <a:pt x="602196" y="36501"/>
                </a:cubicBezTo>
                <a:cubicBezTo>
                  <a:pt x="602865" y="35236"/>
                  <a:pt x="603200" y="33747"/>
                  <a:pt x="603200" y="32036"/>
                </a:cubicBezTo>
                <a:close/>
                <a:moveTo>
                  <a:pt x="628650" y="31031"/>
                </a:moveTo>
                <a:lnTo>
                  <a:pt x="630882" y="31031"/>
                </a:lnTo>
                <a:lnTo>
                  <a:pt x="631999" y="35384"/>
                </a:lnTo>
                <a:lnTo>
                  <a:pt x="629766" y="35384"/>
                </a:lnTo>
                <a:cubicBezTo>
                  <a:pt x="629766" y="33747"/>
                  <a:pt x="629394" y="32296"/>
                  <a:pt x="628650" y="31031"/>
                </a:cubicBezTo>
                <a:close/>
                <a:moveTo>
                  <a:pt x="365671" y="28799"/>
                </a:moveTo>
                <a:lnTo>
                  <a:pt x="366787" y="31031"/>
                </a:lnTo>
                <a:cubicBezTo>
                  <a:pt x="366043" y="31031"/>
                  <a:pt x="365671" y="31366"/>
                  <a:pt x="365671" y="32036"/>
                </a:cubicBezTo>
                <a:lnTo>
                  <a:pt x="366787" y="32036"/>
                </a:lnTo>
                <a:lnTo>
                  <a:pt x="366787" y="31031"/>
                </a:lnTo>
                <a:lnTo>
                  <a:pt x="369019" y="32036"/>
                </a:lnTo>
                <a:lnTo>
                  <a:pt x="370135" y="32036"/>
                </a:lnTo>
                <a:lnTo>
                  <a:pt x="370135" y="28799"/>
                </a:lnTo>
                <a:close/>
                <a:moveTo>
                  <a:pt x="605625" y="28606"/>
                </a:moveTo>
                <a:lnTo>
                  <a:pt x="605433" y="28799"/>
                </a:lnTo>
                <a:lnTo>
                  <a:pt x="605433" y="28742"/>
                </a:lnTo>
                <a:close/>
                <a:moveTo>
                  <a:pt x="639700" y="27682"/>
                </a:moveTo>
                <a:lnTo>
                  <a:pt x="639700" y="29915"/>
                </a:lnTo>
                <a:lnTo>
                  <a:pt x="635347" y="29915"/>
                </a:lnTo>
                <a:lnTo>
                  <a:pt x="635347" y="28799"/>
                </a:lnTo>
                <a:cubicBezTo>
                  <a:pt x="635645" y="28799"/>
                  <a:pt x="637096" y="28427"/>
                  <a:pt x="639700" y="27682"/>
                </a:cubicBezTo>
                <a:close/>
                <a:moveTo>
                  <a:pt x="607665" y="27682"/>
                </a:moveTo>
                <a:lnTo>
                  <a:pt x="609898" y="27682"/>
                </a:lnTo>
                <a:cubicBezTo>
                  <a:pt x="609898" y="31329"/>
                  <a:pt x="611014" y="33152"/>
                  <a:pt x="613246" y="33152"/>
                </a:cubicBezTo>
                <a:lnTo>
                  <a:pt x="613246" y="36501"/>
                </a:lnTo>
                <a:lnTo>
                  <a:pt x="607665" y="35384"/>
                </a:lnTo>
                <a:lnTo>
                  <a:pt x="608781" y="33152"/>
                </a:lnTo>
                <a:lnTo>
                  <a:pt x="608781" y="32036"/>
                </a:lnTo>
                <a:lnTo>
                  <a:pt x="606549" y="32036"/>
                </a:lnTo>
                <a:cubicBezTo>
                  <a:pt x="607293" y="30771"/>
                  <a:pt x="607665" y="29320"/>
                  <a:pt x="607665" y="27682"/>
                </a:cubicBezTo>
                <a:close/>
                <a:moveTo>
                  <a:pt x="626417" y="25450"/>
                </a:moveTo>
                <a:cubicBezTo>
                  <a:pt x="626641" y="26938"/>
                  <a:pt x="627385" y="27682"/>
                  <a:pt x="628650" y="27682"/>
                </a:cubicBezTo>
                <a:lnTo>
                  <a:pt x="627534" y="29915"/>
                </a:lnTo>
                <a:lnTo>
                  <a:pt x="627534" y="31031"/>
                </a:lnTo>
                <a:lnTo>
                  <a:pt x="628650" y="33152"/>
                </a:lnTo>
                <a:lnTo>
                  <a:pt x="625301" y="33152"/>
                </a:lnTo>
                <a:lnTo>
                  <a:pt x="624297" y="26566"/>
                </a:lnTo>
                <a:close/>
                <a:moveTo>
                  <a:pt x="534776" y="23217"/>
                </a:moveTo>
                <a:lnTo>
                  <a:pt x="537009" y="23217"/>
                </a:lnTo>
                <a:cubicBezTo>
                  <a:pt x="536265" y="24632"/>
                  <a:pt x="535893" y="25748"/>
                  <a:pt x="535893" y="26566"/>
                </a:cubicBezTo>
                <a:lnTo>
                  <a:pt x="534776" y="26566"/>
                </a:lnTo>
                <a:close/>
                <a:moveTo>
                  <a:pt x="586680" y="22101"/>
                </a:moveTo>
                <a:cubicBezTo>
                  <a:pt x="586680" y="22920"/>
                  <a:pt x="587052" y="24036"/>
                  <a:pt x="587797" y="25450"/>
                </a:cubicBezTo>
                <a:lnTo>
                  <a:pt x="584448" y="25450"/>
                </a:lnTo>
                <a:lnTo>
                  <a:pt x="584448" y="24334"/>
                </a:lnTo>
                <a:cubicBezTo>
                  <a:pt x="584671" y="22845"/>
                  <a:pt x="585415" y="22101"/>
                  <a:pt x="586680" y="22101"/>
                </a:cubicBezTo>
                <a:close/>
                <a:moveTo>
                  <a:pt x="559110" y="22101"/>
                </a:moveTo>
                <a:cubicBezTo>
                  <a:pt x="559110" y="23590"/>
                  <a:pt x="557994" y="24334"/>
                  <a:pt x="555761" y="24334"/>
                </a:cubicBezTo>
                <a:lnTo>
                  <a:pt x="554645" y="24334"/>
                </a:lnTo>
                <a:lnTo>
                  <a:pt x="554645" y="23217"/>
                </a:lnTo>
                <a:cubicBezTo>
                  <a:pt x="555017" y="23217"/>
                  <a:pt x="556505" y="22845"/>
                  <a:pt x="559110" y="22101"/>
                </a:cubicBezTo>
                <a:close/>
                <a:moveTo>
                  <a:pt x="383418" y="22101"/>
                </a:moveTo>
                <a:lnTo>
                  <a:pt x="382302" y="24334"/>
                </a:lnTo>
                <a:lnTo>
                  <a:pt x="385651" y="24334"/>
                </a:lnTo>
                <a:cubicBezTo>
                  <a:pt x="385651" y="22845"/>
                  <a:pt x="384907" y="22101"/>
                  <a:pt x="383418" y="22101"/>
                </a:cubicBezTo>
                <a:close/>
                <a:moveTo>
                  <a:pt x="583332" y="20985"/>
                </a:moveTo>
                <a:cubicBezTo>
                  <a:pt x="583332" y="23515"/>
                  <a:pt x="583704" y="25376"/>
                  <a:pt x="584448" y="26566"/>
                </a:cubicBezTo>
                <a:lnTo>
                  <a:pt x="581211" y="26566"/>
                </a:lnTo>
                <a:lnTo>
                  <a:pt x="581211" y="23217"/>
                </a:lnTo>
                <a:cubicBezTo>
                  <a:pt x="581434" y="21729"/>
                  <a:pt x="582141" y="20985"/>
                  <a:pt x="583332" y="20985"/>
                </a:cubicBezTo>
                <a:close/>
                <a:moveTo>
                  <a:pt x="572281" y="19980"/>
                </a:moveTo>
                <a:lnTo>
                  <a:pt x="572281" y="24334"/>
                </a:lnTo>
                <a:cubicBezTo>
                  <a:pt x="570867" y="24334"/>
                  <a:pt x="570160" y="23590"/>
                  <a:pt x="570160" y="22101"/>
                </a:cubicBezTo>
                <a:cubicBezTo>
                  <a:pt x="570384" y="20687"/>
                  <a:pt x="571091" y="19980"/>
                  <a:pt x="572281" y="19980"/>
                </a:cubicBezTo>
                <a:close/>
                <a:moveTo>
                  <a:pt x="588913" y="18864"/>
                </a:moveTo>
                <a:lnTo>
                  <a:pt x="591145" y="18864"/>
                </a:lnTo>
                <a:lnTo>
                  <a:pt x="591145" y="22101"/>
                </a:lnTo>
                <a:lnTo>
                  <a:pt x="588913" y="22101"/>
                </a:lnTo>
                <a:close/>
                <a:moveTo>
                  <a:pt x="564579" y="18864"/>
                </a:moveTo>
                <a:lnTo>
                  <a:pt x="567928" y="18864"/>
                </a:lnTo>
                <a:lnTo>
                  <a:pt x="567928" y="20985"/>
                </a:lnTo>
                <a:lnTo>
                  <a:pt x="564579" y="20985"/>
                </a:lnTo>
                <a:close/>
                <a:moveTo>
                  <a:pt x="543595" y="17748"/>
                </a:moveTo>
                <a:cubicBezTo>
                  <a:pt x="545008" y="18492"/>
                  <a:pt x="546125" y="18864"/>
                  <a:pt x="546943" y="18864"/>
                </a:cubicBezTo>
                <a:lnTo>
                  <a:pt x="546943" y="20985"/>
                </a:lnTo>
                <a:cubicBezTo>
                  <a:pt x="545232" y="20985"/>
                  <a:pt x="543743" y="21357"/>
                  <a:pt x="542478" y="22101"/>
                </a:cubicBezTo>
                <a:lnTo>
                  <a:pt x="542478" y="19980"/>
                </a:lnTo>
                <a:close/>
                <a:moveTo>
                  <a:pt x="615367" y="16632"/>
                </a:moveTo>
                <a:cubicBezTo>
                  <a:pt x="616111" y="18046"/>
                  <a:pt x="616483" y="19162"/>
                  <a:pt x="616483" y="19980"/>
                </a:cubicBezTo>
                <a:lnTo>
                  <a:pt x="622064" y="18864"/>
                </a:lnTo>
                <a:lnTo>
                  <a:pt x="622064" y="19980"/>
                </a:lnTo>
                <a:lnTo>
                  <a:pt x="620948" y="22101"/>
                </a:lnTo>
                <a:lnTo>
                  <a:pt x="623180" y="20985"/>
                </a:lnTo>
                <a:lnTo>
                  <a:pt x="624297" y="20985"/>
                </a:lnTo>
                <a:lnTo>
                  <a:pt x="624297" y="22101"/>
                </a:lnTo>
                <a:cubicBezTo>
                  <a:pt x="622808" y="26790"/>
                  <a:pt x="622064" y="29394"/>
                  <a:pt x="622064" y="29915"/>
                </a:cubicBezTo>
                <a:lnTo>
                  <a:pt x="619832" y="29915"/>
                </a:lnTo>
                <a:lnTo>
                  <a:pt x="612130" y="28799"/>
                </a:lnTo>
                <a:lnTo>
                  <a:pt x="612130" y="27682"/>
                </a:lnTo>
                <a:cubicBezTo>
                  <a:pt x="612353" y="26194"/>
                  <a:pt x="613060" y="25450"/>
                  <a:pt x="614251" y="25450"/>
                </a:cubicBezTo>
                <a:lnTo>
                  <a:pt x="615367" y="25450"/>
                </a:lnTo>
                <a:lnTo>
                  <a:pt x="615367" y="27682"/>
                </a:lnTo>
                <a:lnTo>
                  <a:pt x="617599" y="26566"/>
                </a:lnTo>
                <a:cubicBezTo>
                  <a:pt x="617599" y="27310"/>
                  <a:pt x="617971" y="27682"/>
                  <a:pt x="618716" y="27682"/>
                </a:cubicBezTo>
                <a:lnTo>
                  <a:pt x="619832" y="25450"/>
                </a:lnTo>
                <a:lnTo>
                  <a:pt x="619832" y="24334"/>
                </a:lnTo>
                <a:lnTo>
                  <a:pt x="614251" y="23217"/>
                </a:lnTo>
                <a:cubicBezTo>
                  <a:pt x="614251" y="23962"/>
                  <a:pt x="613916" y="24334"/>
                  <a:pt x="613246" y="24334"/>
                </a:cubicBezTo>
                <a:lnTo>
                  <a:pt x="613246" y="23217"/>
                </a:lnTo>
                <a:lnTo>
                  <a:pt x="605625" y="28606"/>
                </a:lnTo>
                <a:lnTo>
                  <a:pt x="607665" y="26566"/>
                </a:lnTo>
                <a:lnTo>
                  <a:pt x="607665" y="25450"/>
                </a:lnTo>
                <a:cubicBezTo>
                  <a:pt x="606400" y="25450"/>
                  <a:pt x="605656" y="26194"/>
                  <a:pt x="605433" y="27682"/>
                </a:cubicBezTo>
                <a:lnTo>
                  <a:pt x="605433" y="28742"/>
                </a:lnTo>
                <a:lnTo>
                  <a:pt x="602196" y="31031"/>
                </a:lnTo>
                <a:lnTo>
                  <a:pt x="599963" y="31031"/>
                </a:lnTo>
                <a:cubicBezTo>
                  <a:pt x="598475" y="31031"/>
                  <a:pt x="597731" y="29171"/>
                  <a:pt x="597731" y="25450"/>
                </a:cubicBezTo>
                <a:lnTo>
                  <a:pt x="595498" y="26566"/>
                </a:lnTo>
                <a:lnTo>
                  <a:pt x="595498" y="22101"/>
                </a:lnTo>
                <a:lnTo>
                  <a:pt x="593266" y="22101"/>
                </a:lnTo>
                <a:lnTo>
                  <a:pt x="593266" y="20985"/>
                </a:lnTo>
                <a:lnTo>
                  <a:pt x="594382" y="18864"/>
                </a:lnTo>
                <a:cubicBezTo>
                  <a:pt x="598847" y="19832"/>
                  <a:pt x="601079" y="21283"/>
                  <a:pt x="601079" y="23217"/>
                </a:cubicBezTo>
                <a:cubicBezTo>
                  <a:pt x="600335" y="24632"/>
                  <a:pt x="599963" y="25748"/>
                  <a:pt x="599963" y="26566"/>
                </a:cubicBezTo>
                <a:lnTo>
                  <a:pt x="601079" y="26566"/>
                </a:lnTo>
                <a:cubicBezTo>
                  <a:pt x="604577" y="21580"/>
                  <a:pt x="607516" y="19013"/>
                  <a:pt x="609898" y="18864"/>
                </a:cubicBezTo>
                <a:lnTo>
                  <a:pt x="613246" y="18864"/>
                </a:lnTo>
                <a:cubicBezTo>
                  <a:pt x="613469" y="17376"/>
                  <a:pt x="614176" y="16632"/>
                  <a:pt x="615367" y="16632"/>
                </a:cubicBezTo>
                <a:close/>
                <a:moveTo>
                  <a:pt x="418691" y="16632"/>
                </a:moveTo>
                <a:cubicBezTo>
                  <a:pt x="417500" y="16632"/>
                  <a:pt x="416049" y="18827"/>
                  <a:pt x="414337" y="23217"/>
                </a:cubicBezTo>
                <a:lnTo>
                  <a:pt x="416570" y="23217"/>
                </a:lnTo>
                <a:cubicBezTo>
                  <a:pt x="417984" y="23217"/>
                  <a:pt x="419063" y="21022"/>
                  <a:pt x="419807" y="16632"/>
                </a:cubicBezTo>
                <a:close/>
                <a:moveTo>
                  <a:pt x="561231" y="15516"/>
                </a:moveTo>
                <a:lnTo>
                  <a:pt x="564579" y="15516"/>
                </a:lnTo>
                <a:lnTo>
                  <a:pt x="564579" y="17748"/>
                </a:lnTo>
                <a:lnTo>
                  <a:pt x="563463" y="17748"/>
                </a:lnTo>
                <a:cubicBezTo>
                  <a:pt x="561975" y="17748"/>
                  <a:pt x="561231" y="17004"/>
                  <a:pt x="561231" y="15516"/>
                </a:cubicBezTo>
                <a:close/>
                <a:moveTo>
                  <a:pt x="577862" y="13283"/>
                </a:moveTo>
                <a:lnTo>
                  <a:pt x="580095" y="14399"/>
                </a:lnTo>
                <a:lnTo>
                  <a:pt x="580095" y="13283"/>
                </a:lnTo>
                <a:cubicBezTo>
                  <a:pt x="581211" y="13283"/>
                  <a:pt x="582662" y="14771"/>
                  <a:pt x="584448" y="17748"/>
                </a:cubicBezTo>
                <a:lnTo>
                  <a:pt x="586680" y="17748"/>
                </a:lnTo>
                <a:lnTo>
                  <a:pt x="586680" y="20985"/>
                </a:lnTo>
                <a:lnTo>
                  <a:pt x="581211" y="19980"/>
                </a:lnTo>
                <a:lnTo>
                  <a:pt x="580095" y="19980"/>
                </a:lnTo>
                <a:cubicBezTo>
                  <a:pt x="580095" y="22138"/>
                  <a:pt x="578979" y="23217"/>
                  <a:pt x="576746" y="23217"/>
                </a:cubicBezTo>
                <a:lnTo>
                  <a:pt x="576746" y="20985"/>
                </a:lnTo>
                <a:close/>
                <a:moveTo>
                  <a:pt x="537009" y="13283"/>
                </a:moveTo>
                <a:lnTo>
                  <a:pt x="538014" y="13283"/>
                </a:lnTo>
                <a:cubicBezTo>
                  <a:pt x="539502" y="13506"/>
                  <a:pt x="540246" y="14251"/>
                  <a:pt x="540246" y="15516"/>
                </a:cubicBezTo>
                <a:lnTo>
                  <a:pt x="540246" y="16632"/>
                </a:lnTo>
                <a:lnTo>
                  <a:pt x="533660" y="16632"/>
                </a:lnTo>
                <a:cubicBezTo>
                  <a:pt x="533660" y="15590"/>
                  <a:pt x="534776" y="14474"/>
                  <a:pt x="537009" y="13283"/>
                </a:cubicBezTo>
                <a:close/>
                <a:moveTo>
                  <a:pt x="419807" y="9934"/>
                </a:moveTo>
                <a:lnTo>
                  <a:pt x="423155" y="9934"/>
                </a:lnTo>
                <a:lnTo>
                  <a:pt x="423155" y="12167"/>
                </a:lnTo>
                <a:cubicBezTo>
                  <a:pt x="422411" y="12167"/>
                  <a:pt x="422039" y="11795"/>
                  <a:pt x="422039" y="11051"/>
                </a:cubicBezTo>
                <a:lnTo>
                  <a:pt x="419807" y="12167"/>
                </a:lnTo>
                <a:lnTo>
                  <a:pt x="417686" y="12167"/>
                </a:lnTo>
                <a:cubicBezTo>
                  <a:pt x="417909" y="10679"/>
                  <a:pt x="418616" y="9934"/>
                  <a:pt x="419807" y="9934"/>
                </a:cubicBezTo>
                <a:close/>
                <a:moveTo>
                  <a:pt x="594382" y="8930"/>
                </a:moveTo>
                <a:lnTo>
                  <a:pt x="594382" y="14399"/>
                </a:lnTo>
                <a:lnTo>
                  <a:pt x="591145" y="14399"/>
                </a:lnTo>
                <a:lnTo>
                  <a:pt x="591145" y="12167"/>
                </a:lnTo>
                <a:cubicBezTo>
                  <a:pt x="591145" y="11125"/>
                  <a:pt x="592224" y="10046"/>
                  <a:pt x="594382" y="8930"/>
                </a:cubicBezTo>
                <a:close/>
                <a:moveTo>
                  <a:pt x="545827" y="8930"/>
                </a:moveTo>
                <a:lnTo>
                  <a:pt x="546943" y="8930"/>
                </a:lnTo>
                <a:lnTo>
                  <a:pt x="546943" y="13283"/>
                </a:lnTo>
                <a:lnTo>
                  <a:pt x="545827" y="13283"/>
                </a:lnTo>
                <a:close/>
                <a:moveTo>
                  <a:pt x="424272" y="8930"/>
                </a:moveTo>
                <a:lnTo>
                  <a:pt x="426504" y="8930"/>
                </a:lnTo>
                <a:lnTo>
                  <a:pt x="426504" y="12167"/>
                </a:lnTo>
                <a:lnTo>
                  <a:pt x="424272" y="12167"/>
                </a:lnTo>
                <a:close/>
                <a:moveTo>
                  <a:pt x="570160" y="7814"/>
                </a:moveTo>
                <a:lnTo>
                  <a:pt x="572281" y="7814"/>
                </a:lnTo>
                <a:cubicBezTo>
                  <a:pt x="572281" y="9972"/>
                  <a:pt x="573025" y="11051"/>
                  <a:pt x="574514" y="11051"/>
                </a:cubicBezTo>
                <a:cubicBezTo>
                  <a:pt x="573770" y="12390"/>
                  <a:pt x="573397" y="13878"/>
                  <a:pt x="573397" y="15516"/>
                </a:cubicBezTo>
                <a:lnTo>
                  <a:pt x="572281" y="15516"/>
                </a:lnTo>
                <a:close/>
                <a:moveTo>
                  <a:pt x="551296" y="7814"/>
                </a:moveTo>
                <a:lnTo>
                  <a:pt x="555761" y="8930"/>
                </a:lnTo>
                <a:lnTo>
                  <a:pt x="561231" y="7814"/>
                </a:lnTo>
                <a:lnTo>
                  <a:pt x="562347" y="7814"/>
                </a:lnTo>
                <a:lnTo>
                  <a:pt x="562347" y="8930"/>
                </a:lnTo>
                <a:lnTo>
                  <a:pt x="560115" y="8930"/>
                </a:lnTo>
                <a:lnTo>
                  <a:pt x="561231" y="11051"/>
                </a:lnTo>
                <a:lnTo>
                  <a:pt x="561231" y="12167"/>
                </a:lnTo>
                <a:lnTo>
                  <a:pt x="560115" y="12167"/>
                </a:lnTo>
                <a:lnTo>
                  <a:pt x="557994" y="11051"/>
                </a:lnTo>
                <a:lnTo>
                  <a:pt x="554645" y="15516"/>
                </a:lnTo>
                <a:lnTo>
                  <a:pt x="552413" y="14399"/>
                </a:lnTo>
                <a:lnTo>
                  <a:pt x="551296" y="14399"/>
                </a:lnTo>
                <a:lnTo>
                  <a:pt x="551296" y="16632"/>
                </a:lnTo>
                <a:lnTo>
                  <a:pt x="553529" y="15516"/>
                </a:lnTo>
                <a:lnTo>
                  <a:pt x="553529" y="17748"/>
                </a:lnTo>
                <a:cubicBezTo>
                  <a:pt x="553529" y="19236"/>
                  <a:pt x="552785" y="19980"/>
                  <a:pt x="551296" y="19980"/>
                </a:cubicBezTo>
                <a:lnTo>
                  <a:pt x="548059" y="14399"/>
                </a:lnTo>
                <a:lnTo>
                  <a:pt x="550180" y="14399"/>
                </a:lnTo>
                <a:lnTo>
                  <a:pt x="550180" y="13283"/>
                </a:lnTo>
                <a:lnTo>
                  <a:pt x="549064" y="11051"/>
                </a:lnTo>
                <a:cubicBezTo>
                  <a:pt x="550552" y="11051"/>
                  <a:pt x="551296" y="9972"/>
                  <a:pt x="551296" y="7814"/>
                </a:cubicBezTo>
                <a:close/>
                <a:moveTo>
                  <a:pt x="590029" y="6697"/>
                </a:moveTo>
                <a:lnTo>
                  <a:pt x="590029" y="7814"/>
                </a:lnTo>
                <a:lnTo>
                  <a:pt x="588913" y="9934"/>
                </a:lnTo>
                <a:lnTo>
                  <a:pt x="591145" y="9934"/>
                </a:lnTo>
                <a:lnTo>
                  <a:pt x="591145" y="11051"/>
                </a:lnTo>
                <a:lnTo>
                  <a:pt x="588913" y="11051"/>
                </a:lnTo>
                <a:lnTo>
                  <a:pt x="588913" y="12167"/>
                </a:lnTo>
                <a:lnTo>
                  <a:pt x="591145" y="15516"/>
                </a:lnTo>
                <a:lnTo>
                  <a:pt x="588913" y="16632"/>
                </a:lnTo>
                <a:lnTo>
                  <a:pt x="586680" y="16632"/>
                </a:lnTo>
                <a:cubicBezTo>
                  <a:pt x="586680" y="15367"/>
                  <a:pt x="585936" y="13506"/>
                  <a:pt x="584448" y="11051"/>
                </a:cubicBezTo>
                <a:lnTo>
                  <a:pt x="586680" y="11051"/>
                </a:lnTo>
                <a:lnTo>
                  <a:pt x="586680" y="9934"/>
                </a:lnTo>
                <a:lnTo>
                  <a:pt x="585564" y="7814"/>
                </a:lnTo>
                <a:cubicBezTo>
                  <a:pt x="587201" y="7814"/>
                  <a:pt x="588690" y="7442"/>
                  <a:pt x="590029" y="6697"/>
                </a:cubicBezTo>
                <a:close/>
                <a:moveTo>
                  <a:pt x="497160" y="6697"/>
                </a:moveTo>
                <a:cubicBezTo>
                  <a:pt x="497160" y="7442"/>
                  <a:pt x="496788" y="7814"/>
                  <a:pt x="496044" y="7814"/>
                </a:cubicBezTo>
                <a:cubicBezTo>
                  <a:pt x="496788" y="9079"/>
                  <a:pt x="497160" y="10530"/>
                  <a:pt x="497160" y="12167"/>
                </a:cubicBezTo>
                <a:lnTo>
                  <a:pt x="500509" y="12167"/>
                </a:lnTo>
                <a:lnTo>
                  <a:pt x="500509" y="9934"/>
                </a:lnTo>
                <a:cubicBezTo>
                  <a:pt x="500509" y="8893"/>
                  <a:pt x="499393" y="7814"/>
                  <a:pt x="497160" y="6697"/>
                </a:cubicBezTo>
                <a:close/>
                <a:moveTo>
                  <a:pt x="569044" y="3349"/>
                </a:moveTo>
                <a:lnTo>
                  <a:pt x="570160" y="5581"/>
                </a:lnTo>
                <a:lnTo>
                  <a:pt x="570160" y="6697"/>
                </a:lnTo>
                <a:cubicBezTo>
                  <a:pt x="568895" y="6697"/>
                  <a:pt x="566663" y="7442"/>
                  <a:pt x="563463" y="8930"/>
                </a:cubicBezTo>
                <a:lnTo>
                  <a:pt x="563463" y="4465"/>
                </a:lnTo>
                <a:cubicBezTo>
                  <a:pt x="565919" y="4465"/>
                  <a:pt x="567779" y="4093"/>
                  <a:pt x="569044" y="3349"/>
                </a:cubicBezTo>
                <a:close/>
                <a:moveTo>
                  <a:pt x="488342" y="2233"/>
                </a:moveTo>
                <a:cubicBezTo>
                  <a:pt x="488342" y="5209"/>
                  <a:pt x="489458" y="6697"/>
                  <a:pt x="491691" y="6697"/>
                </a:cubicBezTo>
                <a:lnTo>
                  <a:pt x="491691" y="5581"/>
                </a:lnTo>
                <a:cubicBezTo>
                  <a:pt x="490202" y="5581"/>
                  <a:pt x="489458" y="4837"/>
                  <a:pt x="489458" y="3349"/>
                </a:cubicBezTo>
                <a:lnTo>
                  <a:pt x="489458" y="2233"/>
                </a:lnTo>
                <a:cubicBezTo>
                  <a:pt x="492435" y="3349"/>
                  <a:pt x="493923" y="4465"/>
                  <a:pt x="493923" y="5581"/>
                </a:cubicBezTo>
                <a:cubicBezTo>
                  <a:pt x="495337" y="4837"/>
                  <a:pt x="496416" y="4465"/>
                  <a:pt x="497160" y="4465"/>
                </a:cubicBezTo>
                <a:lnTo>
                  <a:pt x="500509" y="4465"/>
                </a:lnTo>
                <a:lnTo>
                  <a:pt x="500509" y="2233"/>
                </a:lnTo>
                <a:lnTo>
                  <a:pt x="508211" y="2233"/>
                </a:lnTo>
                <a:lnTo>
                  <a:pt x="508211" y="3349"/>
                </a:lnTo>
                <a:lnTo>
                  <a:pt x="505978" y="3349"/>
                </a:lnTo>
                <a:cubicBezTo>
                  <a:pt x="505978" y="4837"/>
                  <a:pt x="507094" y="5581"/>
                  <a:pt x="509327" y="5581"/>
                </a:cubicBezTo>
                <a:lnTo>
                  <a:pt x="509327" y="12167"/>
                </a:lnTo>
                <a:lnTo>
                  <a:pt x="510443" y="14399"/>
                </a:lnTo>
                <a:lnTo>
                  <a:pt x="512676" y="13283"/>
                </a:lnTo>
                <a:lnTo>
                  <a:pt x="514908" y="13283"/>
                </a:lnTo>
                <a:lnTo>
                  <a:pt x="513792" y="15516"/>
                </a:lnTo>
                <a:lnTo>
                  <a:pt x="514908" y="15516"/>
                </a:lnTo>
                <a:lnTo>
                  <a:pt x="518145" y="13283"/>
                </a:lnTo>
                <a:lnTo>
                  <a:pt x="519261" y="13283"/>
                </a:lnTo>
                <a:cubicBezTo>
                  <a:pt x="519261" y="15516"/>
                  <a:pt x="520005" y="16632"/>
                  <a:pt x="521494" y="16632"/>
                </a:cubicBezTo>
                <a:lnTo>
                  <a:pt x="521494" y="14399"/>
                </a:lnTo>
                <a:lnTo>
                  <a:pt x="526963" y="14399"/>
                </a:lnTo>
                <a:lnTo>
                  <a:pt x="526963" y="15516"/>
                </a:lnTo>
                <a:cubicBezTo>
                  <a:pt x="526963" y="16260"/>
                  <a:pt x="526628" y="16632"/>
                  <a:pt x="525958" y="16632"/>
                </a:cubicBezTo>
                <a:lnTo>
                  <a:pt x="526963" y="18864"/>
                </a:lnTo>
                <a:lnTo>
                  <a:pt x="526963" y="19980"/>
                </a:lnTo>
                <a:lnTo>
                  <a:pt x="524842" y="23217"/>
                </a:lnTo>
                <a:lnTo>
                  <a:pt x="524842" y="24334"/>
                </a:lnTo>
                <a:cubicBezTo>
                  <a:pt x="527744" y="24334"/>
                  <a:pt x="529195" y="25822"/>
                  <a:pt x="529195" y="28799"/>
                </a:cubicBezTo>
                <a:cubicBezTo>
                  <a:pt x="530609" y="28055"/>
                  <a:pt x="531726" y="27682"/>
                  <a:pt x="532544" y="27682"/>
                </a:cubicBezTo>
                <a:cubicBezTo>
                  <a:pt x="537232" y="29171"/>
                  <a:pt x="539799" y="29915"/>
                  <a:pt x="540246" y="29915"/>
                </a:cubicBezTo>
                <a:lnTo>
                  <a:pt x="544711" y="29915"/>
                </a:lnTo>
                <a:lnTo>
                  <a:pt x="545827" y="32036"/>
                </a:lnTo>
                <a:cubicBezTo>
                  <a:pt x="548729" y="32036"/>
                  <a:pt x="550180" y="30585"/>
                  <a:pt x="550180" y="27682"/>
                </a:cubicBezTo>
                <a:cubicBezTo>
                  <a:pt x="551668" y="27682"/>
                  <a:pt x="552413" y="29134"/>
                  <a:pt x="552413" y="32036"/>
                </a:cubicBezTo>
                <a:lnTo>
                  <a:pt x="553529" y="32036"/>
                </a:lnTo>
                <a:cubicBezTo>
                  <a:pt x="553529" y="29878"/>
                  <a:pt x="555724" y="28799"/>
                  <a:pt x="560115" y="28799"/>
                </a:cubicBezTo>
                <a:cubicBezTo>
                  <a:pt x="560115" y="30287"/>
                  <a:pt x="561603" y="31031"/>
                  <a:pt x="564579" y="31031"/>
                </a:cubicBezTo>
                <a:lnTo>
                  <a:pt x="564579" y="29915"/>
                </a:lnTo>
                <a:lnTo>
                  <a:pt x="561231" y="25450"/>
                </a:lnTo>
                <a:lnTo>
                  <a:pt x="562347" y="25450"/>
                </a:lnTo>
                <a:cubicBezTo>
                  <a:pt x="563091" y="25450"/>
                  <a:pt x="563463" y="25822"/>
                  <a:pt x="563463" y="26566"/>
                </a:cubicBezTo>
                <a:cubicBezTo>
                  <a:pt x="564877" y="25822"/>
                  <a:pt x="565993" y="25450"/>
                  <a:pt x="566812" y="25450"/>
                </a:cubicBezTo>
                <a:cubicBezTo>
                  <a:pt x="568226" y="26194"/>
                  <a:pt x="569342" y="26566"/>
                  <a:pt x="570160" y="26566"/>
                </a:cubicBezTo>
                <a:lnTo>
                  <a:pt x="570160" y="31031"/>
                </a:lnTo>
                <a:lnTo>
                  <a:pt x="567928" y="29915"/>
                </a:lnTo>
                <a:lnTo>
                  <a:pt x="566812" y="29915"/>
                </a:lnTo>
                <a:lnTo>
                  <a:pt x="566812" y="32036"/>
                </a:lnTo>
                <a:lnTo>
                  <a:pt x="569044" y="31031"/>
                </a:lnTo>
                <a:cubicBezTo>
                  <a:pt x="569044" y="33487"/>
                  <a:pt x="569416" y="35310"/>
                  <a:pt x="570160" y="36501"/>
                </a:cubicBezTo>
                <a:lnTo>
                  <a:pt x="566878" y="37814"/>
                </a:lnTo>
                <a:lnTo>
                  <a:pt x="567928" y="40965"/>
                </a:lnTo>
                <a:cubicBezTo>
                  <a:pt x="567184" y="40965"/>
                  <a:pt x="566812" y="41300"/>
                  <a:pt x="566812" y="41970"/>
                </a:cubicBezTo>
                <a:lnTo>
                  <a:pt x="572281" y="39849"/>
                </a:lnTo>
                <a:lnTo>
                  <a:pt x="573397" y="47551"/>
                </a:lnTo>
                <a:cubicBezTo>
                  <a:pt x="572653" y="47551"/>
                  <a:pt x="572281" y="47923"/>
                  <a:pt x="572281" y="48667"/>
                </a:cubicBezTo>
                <a:cubicBezTo>
                  <a:pt x="573025" y="48667"/>
                  <a:pt x="573397" y="49039"/>
                  <a:pt x="573397" y="49783"/>
                </a:cubicBezTo>
                <a:lnTo>
                  <a:pt x="571165" y="49783"/>
                </a:lnTo>
                <a:lnTo>
                  <a:pt x="572281" y="55253"/>
                </a:lnTo>
                <a:cubicBezTo>
                  <a:pt x="571537" y="55253"/>
                  <a:pt x="571165" y="55625"/>
                  <a:pt x="571165" y="56369"/>
                </a:cubicBezTo>
                <a:cubicBezTo>
                  <a:pt x="574662" y="59346"/>
                  <a:pt x="577267" y="60834"/>
                  <a:pt x="578979" y="60834"/>
                </a:cubicBezTo>
                <a:cubicBezTo>
                  <a:pt x="578234" y="64703"/>
                  <a:pt x="577862" y="66899"/>
                  <a:pt x="577862" y="67420"/>
                </a:cubicBezTo>
                <a:cubicBezTo>
                  <a:pt x="577862" y="69652"/>
                  <a:pt x="578979" y="70768"/>
                  <a:pt x="581211" y="70768"/>
                </a:cubicBezTo>
                <a:lnTo>
                  <a:pt x="581211" y="73001"/>
                </a:lnTo>
                <a:cubicBezTo>
                  <a:pt x="581211" y="74415"/>
                  <a:pt x="580467" y="75121"/>
                  <a:pt x="578979" y="75121"/>
                </a:cubicBezTo>
                <a:lnTo>
                  <a:pt x="582216" y="81819"/>
                </a:lnTo>
                <a:lnTo>
                  <a:pt x="582216" y="82935"/>
                </a:lnTo>
                <a:cubicBezTo>
                  <a:pt x="582216" y="83679"/>
                  <a:pt x="581881" y="84051"/>
                  <a:pt x="581211" y="84051"/>
                </a:cubicBezTo>
                <a:cubicBezTo>
                  <a:pt x="581881" y="85316"/>
                  <a:pt x="582216" y="86767"/>
                  <a:pt x="582216" y="88404"/>
                </a:cubicBezTo>
                <a:lnTo>
                  <a:pt x="587797" y="87288"/>
                </a:lnTo>
                <a:lnTo>
                  <a:pt x="593266" y="88404"/>
                </a:lnTo>
                <a:cubicBezTo>
                  <a:pt x="593266" y="87363"/>
                  <a:pt x="594382" y="86284"/>
                  <a:pt x="596615" y="85167"/>
                </a:cubicBezTo>
                <a:lnTo>
                  <a:pt x="604317" y="85167"/>
                </a:lnTo>
                <a:lnTo>
                  <a:pt x="607665" y="87288"/>
                </a:lnTo>
                <a:cubicBezTo>
                  <a:pt x="609153" y="87288"/>
                  <a:pt x="609898" y="86581"/>
                  <a:pt x="609898" y="85167"/>
                </a:cubicBezTo>
                <a:cubicBezTo>
                  <a:pt x="609153" y="85167"/>
                  <a:pt x="608781" y="84795"/>
                  <a:pt x="608781" y="84051"/>
                </a:cubicBezTo>
                <a:lnTo>
                  <a:pt x="612130" y="81819"/>
                </a:lnTo>
                <a:lnTo>
                  <a:pt x="612130" y="85167"/>
                </a:lnTo>
                <a:lnTo>
                  <a:pt x="619832" y="85167"/>
                </a:lnTo>
                <a:cubicBezTo>
                  <a:pt x="620576" y="85167"/>
                  <a:pt x="620948" y="84795"/>
                  <a:pt x="620948" y="84051"/>
                </a:cubicBezTo>
                <a:lnTo>
                  <a:pt x="623180" y="85167"/>
                </a:lnTo>
                <a:lnTo>
                  <a:pt x="626417" y="85167"/>
                </a:lnTo>
                <a:lnTo>
                  <a:pt x="628650" y="84051"/>
                </a:lnTo>
                <a:cubicBezTo>
                  <a:pt x="629394" y="85465"/>
                  <a:pt x="629766" y="86544"/>
                  <a:pt x="629766" y="87288"/>
                </a:cubicBezTo>
                <a:lnTo>
                  <a:pt x="630882" y="87288"/>
                </a:lnTo>
                <a:lnTo>
                  <a:pt x="637468" y="84051"/>
                </a:lnTo>
                <a:lnTo>
                  <a:pt x="637468" y="85167"/>
                </a:lnTo>
                <a:lnTo>
                  <a:pt x="639700" y="84051"/>
                </a:lnTo>
                <a:lnTo>
                  <a:pt x="640817" y="84051"/>
                </a:lnTo>
                <a:lnTo>
                  <a:pt x="638584" y="88404"/>
                </a:lnTo>
                <a:cubicBezTo>
                  <a:pt x="642305" y="87437"/>
                  <a:pt x="644165" y="85986"/>
                  <a:pt x="644165" y="84051"/>
                </a:cubicBezTo>
                <a:lnTo>
                  <a:pt x="645281" y="84051"/>
                </a:lnTo>
                <a:lnTo>
                  <a:pt x="645281" y="87288"/>
                </a:lnTo>
                <a:cubicBezTo>
                  <a:pt x="644537" y="87288"/>
                  <a:pt x="644165" y="87660"/>
                  <a:pt x="644165" y="88404"/>
                </a:cubicBezTo>
                <a:cubicBezTo>
                  <a:pt x="646323" y="88404"/>
                  <a:pt x="647402" y="89149"/>
                  <a:pt x="647402" y="90637"/>
                </a:cubicBezTo>
                <a:lnTo>
                  <a:pt x="647402" y="92869"/>
                </a:lnTo>
                <a:lnTo>
                  <a:pt x="645281" y="92869"/>
                </a:lnTo>
                <a:lnTo>
                  <a:pt x="645281" y="90637"/>
                </a:lnTo>
                <a:lnTo>
                  <a:pt x="643049" y="90637"/>
                </a:lnTo>
                <a:lnTo>
                  <a:pt x="643049" y="92869"/>
                </a:lnTo>
                <a:lnTo>
                  <a:pt x="645281" y="92869"/>
                </a:lnTo>
                <a:lnTo>
                  <a:pt x="645281" y="93985"/>
                </a:lnTo>
                <a:cubicBezTo>
                  <a:pt x="645281" y="94730"/>
                  <a:pt x="644909" y="95102"/>
                  <a:pt x="644165" y="95102"/>
                </a:cubicBezTo>
                <a:lnTo>
                  <a:pt x="645281" y="97222"/>
                </a:lnTo>
                <a:lnTo>
                  <a:pt x="645281" y="98339"/>
                </a:lnTo>
                <a:cubicBezTo>
                  <a:pt x="637170" y="98860"/>
                  <a:pt x="633115" y="101092"/>
                  <a:pt x="633115" y="105036"/>
                </a:cubicBezTo>
                <a:cubicBezTo>
                  <a:pt x="633636" y="107938"/>
                  <a:pt x="637691" y="111249"/>
                  <a:pt x="645281" y="114970"/>
                </a:cubicBezTo>
                <a:lnTo>
                  <a:pt x="645281" y="117203"/>
                </a:lnTo>
                <a:lnTo>
                  <a:pt x="643049" y="117203"/>
                </a:lnTo>
                <a:lnTo>
                  <a:pt x="643049" y="119323"/>
                </a:lnTo>
                <a:cubicBezTo>
                  <a:pt x="646844" y="119323"/>
                  <a:pt x="649039" y="118244"/>
                  <a:pt x="649635" y="116086"/>
                </a:cubicBezTo>
                <a:cubicBezTo>
                  <a:pt x="648891" y="116086"/>
                  <a:pt x="648518" y="115714"/>
                  <a:pt x="648518" y="114970"/>
                </a:cubicBezTo>
                <a:lnTo>
                  <a:pt x="650751" y="114970"/>
                </a:lnTo>
                <a:lnTo>
                  <a:pt x="650751" y="120440"/>
                </a:lnTo>
                <a:lnTo>
                  <a:pt x="652983" y="119323"/>
                </a:lnTo>
                <a:lnTo>
                  <a:pt x="655216" y="119323"/>
                </a:lnTo>
                <a:lnTo>
                  <a:pt x="657337" y="120440"/>
                </a:lnTo>
                <a:cubicBezTo>
                  <a:pt x="657337" y="119695"/>
                  <a:pt x="657709" y="119323"/>
                  <a:pt x="658453" y="119323"/>
                </a:cubicBezTo>
                <a:cubicBezTo>
                  <a:pt x="657709" y="117910"/>
                  <a:pt x="657337" y="116831"/>
                  <a:pt x="657337" y="116086"/>
                </a:cubicBezTo>
                <a:lnTo>
                  <a:pt x="656332" y="116086"/>
                </a:lnTo>
                <a:lnTo>
                  <a:pt x="656332" y="118207"/>
                </a:lnTo>
                <a:lnTo>
                  <a:pt x="651867" y="116086"/>
                </a:lnTo>
                <a:lnTo>
                  <a:pt x="652983" y="113854"/>
                </a:lnTo>
                <a:cubicBezTo>
                  <a:pt x="652983" y="112366"/>
                  <a:pt x="652239" y="111622"/>
                  <a:pt x="650751" y="111622"/>
                </a:cubicBezTo>
                <a:lnTo>
                  <a:pt x="647402" y="113854"/>
                </a:lnTo>
                <a:lnTo>
                  <a:pt x="646398" y="113854"/>
                </a:lnTo>
                <a:lnTo>
                  <a:pt x="647402" y="111622"/>
                </a:lnTo>
                <a:lnTo>
                  <a:pt x="647402" y="109389"/>
                </a:lnTo>
                <a:cubicBezTo>
                  <a:pt x="645988" y="107603"/>
                  <a:pt x="645281" y="106524"/>
                  <a:pt x="645281" y="106152"/>
                </a:cubicBezTo>
                <a:lnTo>
                  <a:pt x="645281" y="105036"/>
                </a:lnTo>
                <a:lnTo>
                  <a:pt x="646398" y="102803"/>
                </a:lnTo>
                <a:cubicBezTo>
                  <a:pt x="644909" y="102803"/>
                  <a:pt x="644165" y="102059"/>
                  <a:pt x="644165" y="100571"/>
                </a:cubicBezTo>
                <a:cubicBezTo>
                  <a:pt x="645654" y="100571"/>
                  <a:pt x="647477" y="98748"/>
                  <a:pt x="649635" y="95102"/>
                </a:cubicBezTo>
                <a:lnTo>
                  <a:pt x="651867" y="93985"/>
                </a:lnTo>
                <a:cubicBezTo>
                  <a:pt x="651867" y="94730"/>
                  <a:pt x="652239" y="95102"/>
                  <a:pt x="652983" y="95102"/>
                </a:cubicBezTo>
                <a:lnTo>
                  <a:pt x="655216" y="91753"/>
                </a:lnTo>
                <a:lnTo>
                  <a:pt x="654100" y="89521"/>
                </a:lnTo>
                <a:lnTo>
                  <a:pt x="656332" y="88404"/>
                </a:lnTo>
                <a:lnTo>
                  <a:pt x="660685" y="88404"/>
                </a:lnTo>
                <a:cubicBezTo>
                  <a:pt x="660685" y="90637"/>
                  <a:pt x="661801" y="91753"/>
                  <a:pt x="664034" y="91753"/>
                </a:cubicBezTo>
                <a:lnTo>
                  <a:pt x="662918" y="93985"/>
                </a:lnTo>
                <a:lnTo>
                  <a:pt x="662918" y="96218"/>
                </a:lnTo>
                <a:cubicBezTo>
                  <a:pt x="664406" y="100608"/>
                  <a:pt x="665894" y="102803"/>
                  <a:pt x="667382" y="102803"/>
                </a:cubicBezTo>
                <a:lnTo>
                  <a:pt x="668387" y="102803"/>
                </a:lnTo>
                <a:cubicBezTo>
                  <a:pt x="666973" y="104589"/>
                  <a:pt x="666266" y="106041"/>
                  <a:pt x="666266" y="107157"/>
                </a:cubicBezTo>
                <a:lnTo>
                  <a:pt x="666266" y="108273"/>
                </a:lnTo>
                <a:lnTo>
                  <a:pt x="667382" y="108273"/>
                </a:lnTo>
                <a:lnTo>
                  <a:pt x="667382" y="106152"/>
                </a:lnTo>
                <a:cubicBezTo>
                  <a:pt x="668796" y="106822"/>
                  <a:pt x="669875" y="107157"/>
                  <a:pt x="670619" y="107157"/>
                </a:cubicBezTo>
                <a:cubicBezTo>
                  <a:pt x="669131" y="109612"/>
                  <a:pt x="668387" y="111473"/>
                  <a:pt x="668387" y="112738"/>
                </a:cubicBezTo>
                <a:lnTo>
                  <a:pt x="671736" y="112738"/>
                </a:lnTo>
                <a:lnTo>
                  <a:pt x="671736" y="110505"/>
                </a:lnTo>
                <a:lnTo>
                  <a:pt x="673968" y="111622"/>
                </a:lnTo>
                <a:lnTo>
                  <a:pt x="675084" y="111622"/>
                </a:lnTo>
                <a:lnTo>
                  <a:pt x="675084" y="110505"/>
                </a:lnTo>
                <a:lnTo>
                  <a:pt x="672852" y="107157"/>
                </a:lnTo>
                <a:lnTo>
                  <a:pt x="672852" y="106152"/>
                </a:lnTo>
                <a:cubicBezTo>
                  <a:pt x="675308" y="108310"/>
                  <a:pt x="679735" y="110133"/>
                  <a:pt x="686135" y="111622"/>
                </a:cubicBezTo>
                <a:lnTo>
                  <a:pt x="686135" y="109389"/>
                </a:lnTo>
                <a:cubicBezTo>
                  <a:pt x="690376" y="112366"/>
                  <a:pt x="692944" y="113854"/>
                  <a:pt x="693837" y="113854"/>
                </a:cubicBezTo>
                <a:cubicBezTo>
                  <a:pt x="693837" y="114598"/>
                  <a:pt x="693465" y="114970"/>
                  <a:pt x="692720" y="114970"/>
                </a:cubicBezTo>
                <a:lnTo>
                  <a:pt x="694953" y="119323"/>
                </a:lnTo>
                <a:lnTo>
                  <a:pt x="697185" y="118207"/>
                </a:lnTo>
                <a:cubicBezTo>
                  <a:pt x="698599" y="118951"/>
                  <a:pt x="699715" y="119323"/>
                  <a:pt x="700534" y="119323"/>
                </a:cubicBezTo>
                <a:cubicBezTo>
                  <a:pt x="701204" y="118058"/>
                  <a:pt x="701538" y="116607"/>
                  <a:pt x="701538" y="114970"/>
                </a:cubicBezTo>
                <a:lnTo>
                  <a:pt x="702655" y="114970"/>
                </a:lnTo>
                <a:cubicBezTo>
                  <a:pt x="703399" y="114970"/>
                  <a:pt x="703771" y="115342"/>
                  <a:pt x="703771" y="116086"/>
                </a:cubicBezTo>
                <a:cubicBezTo>
                  <a:pt x="706227" y="114598"/>
                  <a:pt x="708459" y="113854"/>
                  <a:pt x="710468" y="113854"/>
                </a:cubicBezTo>
                <a:lnTo>
                  <a:pt x="712589" y="113854"/>
                </a:lnTo>
                <a:cubicBezTo>
                  <a:pt x="713333" y="113854"/>
                  <a:pt x="713705" y="114226"/>
                  <a:pt x="713705" y="114970"/>
                </a:cubicBezTo>
                <a:cubicBezTo>
                  <a:pt x="714449" y="114970"/>
                  <a:pt x="714821" y="114598"/>
                  <a:pt x="714821" y="113854"/>
                </a:cubicBezTo>
                <a:cubicBezTo>
                  <a:pt x="721593" y="113854"/>
                  <a:pt x="725649" y="116421"/>
                  <a:pt x="726988" y="121556"/>
                </a:cubicBezTo>
                <a:cubicBezTo>
                  <a:pt x="727732" y="121556"/>
                  <a:pt x="728476" y="122672"/>
                  <a:pt x="729221" y="124904"/>
                </a:cubicBezTo>
                <a:cubicBezTo>
                  <a:pt x="729221" y="128030"/>
                  <a:pt x="721481" y="131341"/>
                  <a:pt x="706003" y="134839"/>
                </a:cubicBezTo>
                <a:lnTo>
                  <a:pt x="704887" y="137071"/>
                </a:lnTo>
                <a:lnTo>
                  <a:pt x="710468" y="141424"/>
                </a:lnTo>
                <a:lnTo>
                  <a:pt x="711584" y="141424"/>
                </a:lnTo>
                <a:lnTo>
                  <a:pt x="711584" y="139304"/>
                </a:lnTo>
                <a:lnTo>
                  <a:pt x="712589" y="139304"/>
                </a:lnTo>
                <a:lnTo>
                  <a:pt x="720402" y="140308"/>
                </a:lnTo>
                <a:cubicBezTo>
                  <a:pt x="720626" y="138894"/>
                  <a:pt x="721333" y="138187"/>
                  <a:pt x="722523" y="138187"/>
                </a:cubicBezTo>
                <a:lnTo>
                  <a:pt x="724756" y="138187"/>
                </a:lnTo>
                <a:lnTo>
                  <a:pt x="724756" y="142541"/>
                </a:lnTo>
                <a:cubicBezTo>
                  <a:pt x="723267" y="142764"/>
                  <a:pt x="722523" y="143508"/>
                  <a:pt x="722523" y="144773"/>
                </a:cubicBezTo>
                <a:cubicBezTo>
                  <a:pt x="725946" y="147005"/>
                  <a:pt x="728923" y="148122"/>
                  <a:pt x="731453" y="148122"/>
                </a:cubicBezTo>
                <a:lnTo>
                  <a:pt x="731453" y="150354"/>
                </a:lnTo>
                <a:lnTo>
                  <a:pt x="726988" y="150354"/>
                </a:lnTo>
                <a:lnTo>
                  <a:pt x="728104" y="152475"/>
                </a:lnTo>
                <a:lnTo>
                  <a:pt x="730337" y="151359"/>
                </a:lnTo>
                <a:lnTo>
                  <a:pt x="731453" y="151359"/>
                </a:lnTo>
                <a:lnTo>
                  <a:pt x="731453" y="152475"/>
                </a:lnTo>
                <a:cubicBezTo>
                  <a:pt x="731453" y="153963"/>
                  <a:pt x="730709" y="154707"/>
                  <a:pt x="729221" y="154707"/>
                </a:cubicBezTo>
                <a:cubicBezTo>
                  <a:pt x="729221" y="153963"/>
                  <a:pt x="728848" y="153591"/>
                  <a:pt x="728104" y="153591"/>
                </a:cubicBezTo>
                <a:lnTo>
                  <a:pt x="729221" y="155824"/>
                </a:lnTo>
                <a:lnTo>
                  <a:pt x="729221" y="158056"/>
                </a:lnTo>
                <a:lnTo>
                  <a:pt x="726988" y="158056"/>
                </a:lnTo>
                <a:lnTo>
                  <a:pt x="728104" y="155824"/>
                </a:lnTo>
                <a:lnTo>
                  <a:pt x="724756" y="155824"/>
                </a:lnTo>
                <a:lnTo>
                  <a:pt x="724756" y="158056"/>
                </a:lnTo>
                <a:lnTo>
                  <a:pt x="723639" y="158056"/>
                </a:lnTo>
                <a:cubicBezTo>
                  <a:pt x="723639" y="155079"/>
                  <a:pt x="721816" y="153591"/>
                  <a:pt x="718170" y="153591"/>
                </a:cubicBezTo>
                <a:lnTo>
                  <a:pt x="715938" y="156940"/>
                </a:lnTo>
                <a:lnTo>
                  <a:pt x="715938" y="158056"/>
                </a:lnTo>
                <a:cubicBezTo>
                  <a:pt x="718914" y="158205"/>
                  <a:pt x="720402" y="158949"/>
                  <a:pt x="720402" y="160288"/>
                </a:cubicBezTo>
                <a:cubicBezTo>
                  <a:pt x="719658" y="161702"/>
                  <a:pt x="719286" y="162781"/>
                  <a:pt x="719286" y="163525"/>
                </a:cubicBezTo>
                <a:cubicBezTo>
                  <a:pt x="720030" y="163525"/>
                  <a:pt x="720402" y="163897"/>
                  <a:pt x="720402" y="164642"/>
                </a:cubicBezTo>
                <a:lnTo>
                  <a:pt x="719286" y="164642"/>
                </a:lnTo>
                <a:lnTo>
                  <a:pt x="714821" y="161405"/>
                </a:lnTo>
                <a:cubicBezTo>
                  <a:pt x="714821" y="163116"/>
                  <a:pt x="713370" y="165683"/>
                  <a:pt x="710468" y="169106"/>
                </a:cubicBezTo>
                <a:lnTo>
                  <a:pt x="712589" y="169106"/>
                </a:lnTo>
                <a:lnTo>
                  <a:pt x="711584" y="171339"/>
                </a:lnTo>
                <a:cubicBezTo>
                  <a:pt x="710840" y="171339"/>
                  <a:pt x="710468" y="170967"/>
                  <a:pt x="710468" y="170223"/>
                </a:cubicBezTo>
                <a:cubicBezTo>
                  <a:pt x="704813" y="171264"/>
                  <a:pt x="701129" y="172716"/>
                  <a:pt x="699418" y="174576"/>
                </a:cubicBezTo>
                <a:lnTo>
                  <a:pt x="697185" y="173460"/>
                </a:lnTo>
                <a:lnTo>
                  <a:pt x="696069" y="173460"/>
                </a:lnTo>
                <a:cubicBezTo>
                  <a:pt x="695325" y="173460"/>
                  <a:pt x="694953" y="173832"/>
                  <a:pt x="694953" y="174576"/>
                </a:cubicBezTo>
                <a:lnTo>
                  <a:pt x="692720" y="173460"/>
                </a:lnTo>
                <a:lnTo>
                  <a:pt x="690488" y="173460"/>
                </a:lnTo>
                <a:cubicBezTo>
                  <a:pt x="690488" y="175692"/>
                  <a:pt x="689781" y="176808"/>
                  <a:pt x="688367" y="176808"/>
                </a:cubicBezTo>
                <a:cubicBezTo>
                  <a:pt x="686135" y="174874"/>
                  <a:pt x="685019" y="172678"/>
                  <a:pt x="685019" y="170223"/>
                </a:cubicBezTo>
                <a:cubicBezTo>
                  <a:pt x="684274" y="170223"/>
                  <a:pt x="683902" y="170595"/>
                  <a:pt x="683902" y="171339"/>
                </a:cubicBezTo>
                <a:lnTo>
                  <a:pt x="681670" y="170223"/>
                </a:lnTo>
                <a:cubicBezTo>
                  <a:pt x="680926" y="170223"/>
                  <a:pt x="680554" y="170595"/>
                  <a:pt x="680554" y="171339"/>
                </a:cubicBezTo>
                <a:cubicBezTo>
                  <a:pt x="675642" y="171339"/>
                  <a:pt x="671587" y="169106"/>
                  <a:pt x="668387" y="164642"/>
                </a:cubicBezTo>
                <a:lnTo>
                  <a:pt x="668387" y="165758"/>
                </a:lnTo>
                <a:cubicBezTo>
                  <a:pt x="666973" y="165014"/>
                  <a:pt x="665894" y="164642"/>
                  <a:pt x="665150" y="164642"/>
                </a:cubicBezTo>
                <a:cubicBezTo>
                  <a:pt x="663736" y="165386"/>
                  <a:pt x="662620" y="165758"/>
                  <a:pt x="661801" y="165758"/>
                </a:cubicBezTo>
                <a:lnTo>
                  <a:pt x="661801" y="159172"/>
                </a:lnTo>
                <a:lnTo>
                  <a:pt x="660685" y="159172"/>
                </a:lnTo>
                <a:lnTo>
                  <a:pt x="657337" y="161405"/>
                </a:lnTo>
                <a:lnTo>
                  <a:pt x="656332" y="161405"/>
                </a:lnTo>
                <a:lnTo>
                  <a:pt x="656332" y="160288"/>
                </a:lnTo>
                <a:lnTo>
                  <a:pt x="657337" y="158056"/>
                </a:lnTo>
                <a:cubicBezTo>
                  <a:pt x="657337" y="155824"/>
                  <a:pt x="654397" y="153963"/>
                  <a:pt x="648518" y="152475"/>
                </a:cubicBezTo>
                <a:cubicBezTo>
                  <a:pt x="643384" y="155749"/>
                  <a:pt x="640817" y="157982"/>
                  <a:pt x="640817" y="159172"/>
                </a:cubicBezTo>
                <a:lnTo>
                  <a:pt x="638584" y="159172"/>
                </a:lnTo>
                <a:lnTo>
                  <a:pt x="637468" y="154707"/>
                </a:lnTo>
                <a:lnTo>
                  <a:pt x="635347" y="154707"/>
                </a:lnTo>
                <a:lnTo>
                  <a:pt x="635347" y="158056"/>
                </a:lnTo>
                <a:lnTo>
                  <a:pt x="633115" y="158056"/>
                </a:lnTo>
                <a:cubicBezTo>
                  <a:pt x="633115" y="156568"/>
                  <a:pt x="632371" y="155824"/>
                  <a:pt x="630882" y="155824"/>
                </a:cubicBezTo>
                <a:lnTo>
                  <a:pt x="630882" y="153591"/>
                </a:lnTo>
                <a:lnTo>
                  <a:pt x="633115" y="153591"/>
                </a:lnTo>
                <a:cubicBezTo>
                  <a:pt x="633115" y="152103"/>
                  <a:pt x="632371" y="151359"/>
                  <a:pt x="630882" y="151359"/>
                </a:cubicBezTo>
                <a:lnTo>
                  <a:pt x="625301" y="152475"/>
                </a:lnTo>
                <a:lnTo>
                  <a:pt x="625301" y="149238"/>
                </a:lnTo>
                <a:lnTo>
                  <a:pt x="623180" y="149238"/>
                </a:lnTo>
                <a:cubicBezTo>
                  <a:pt x="623180" y="150652"/>
                  <a:pt x="622808" y="151359"/>
                  <a:pt x="622064" y="151359"/>
                </a:cubicBezTo>
                <a:cubicBezTo>
                  <a:pt x="620650" y="150689"/>
                  <a:pt x="619534" y="150354"/>
                  <a:pt x="618716" y="150354"/>
                </a:cubicBezTo>
                <a:cubicBezTo>
                  <a:pt x="618716" y="151024"/>
                  <a:pt x="618344" y="151359"/>
                  <a:pt x="617599" y="151359"/>
                </a:cubicBezTo>
                <a:lnTo>
                  <a:pt x="617599" y="149238"/>
                </a:lnTo>
                <a:cubicBezTo>
                  <a:pt x="614697" y="149759"/>
                  <a:pt x="613246" y="150466"/>
                  <a:pt x="613246" y="151359"/>
                </a:cubicBezTo>
                <a:lnTo>
                  <a:pt x="611014" y="150354"/>
                </a:lnTo>
                <a:cubicBezTo>
                  <a:pt x="609600" y="151024"/>
                  <a:pt x="608484" y="151359"/>
                  <a:pt x="607665" y="151359"/>
                </a:cubicBezTo>
                <a:cubicBezTo>
                  <a:pt x="607665" y="149945"/>
                  <a:pt x="606921" y="149238"/>
                  <a:pt x="605433" y="149238"/>
                </a:cubicBezTo>
                <a:lnTo>
                  <a:pt x="601079" y="152475"/>
                </a:lnTo>
                <a:lnTo>
                  <a:pt x="594382" y="152475"/>
                </a:lnTo>
                <a:cubicBezTo>
                  <a:pt x="594382" y="150317"/>
                  <a:pt x="593638" y="149238"/>
                  <a:pt x="592150" y="149238"/>
                </a:cubicBezTo>
                <a:cubicBezTo>
                  <a:pt x="592150" y="151247"/>
                  <a:pt x="589210" y="153442"/>
                  <a:pt x="583332" y="155824"/>
                </a:cubicBezTo>
                <a:lnTo>
                  <a:pt x="583332" y="153591"/>
                </a:lnTo>
                <a:cubicBezTo>
                  <a:pt x="581918" y="153814"/>
                  <a:pt x="581211" y="154558"/>
                  <a:pt x="581211" y="155824"/>
                </a:cubicBezTo>
                <a:lnTo>
                  <a:pt x="583332" y="155824"/>
                </a:lnTo>
                <a:lnTo>
                  <a:pt x="583332" y="158056"/>
                </a:lnTo>
                <a:cubicBezTo>
                  <a:pt x="581174" y="158056"/>
                  <a:pt x="580095" y="158800"/>
                  <a:pt x="580095" y="160288"/>
                </a:cubicBezTo>
                <a:cubicBezTo>
                  <a:pt x="580839" y="162446"/>
                  <a:pt x="583034" y="163525"/>
                  <a:pt x="586680" y="163525"/>
                </a:cubicBezTo>
                <a:lnTo>
                  <a:pt x="585564" y="165758"/>
                </a:lnTo>
                <a:lnTo>
                  <a:pt x="585564" y="166874"/>
                </a:lnTo>
                <a:lnTo>
                  <a:pt x="587797" y="166874"/>
                </a:lnTo>
                <a:lnTo>
                  <a:pt x="583332" y="173460"/>
                </a:lnTo>
                <a:cubicBezTo>
                  <a:pt x="583555" y="174948"/>
                  <a:pt x="584299" y="175692"/>
                  <a:pt x="585564" y="175692"/>
                </a:cubicBezTo>
                <a:cubicBezTo>
                  <a:pt x="585564" y="174948"/>
                  <a:pt x="585936" y="174576"/>
                  <a:pt x="586680" y="174576"/>
                </a:cubicBezTo>
                <a:cubicBezTo>
                  <a:pt x="586680" y="175320"/>
                  <a:pt x="587052" y="175692"/>
                  <a:pt x="587797" y="175692"/>
                </a:cubicBezTo>
                <a:cubicBezTo>
                  <a:pt x="587797" y="174948"/>
                  <a:pt x="588169" y="174576"/>
                  <a:pt x="588913" y="174576"/>
                </a:cubicBezTo>
                <a:cubicBezTo>
                  <a:pt x="588913" y="175320"/>
                  <a:pt x="589285" y="175692"/>
                  <a:pt x="590029" y="175692"/>
                </a:cubicBezTo>
                <a:cubicBezTo>
                  <a:pt x="590252" y="174204"/>
                  <a:pt x="590959" y="173460"/>
                  <a:pt x="592150" y="173460"/>
                </a:cubicBezTo>
                <a:lnTo>
                  <a:pt x="595498" y="175692"/>
                </a:lnTo>
                <a:lnTo>
                  <a:pt x="598847" y="173460"/>
                </a:lnTo>
                <a:cubicBezTo>
                  <a:pt x="599070" y="174948"/>
                  <a:pt x="599814" y="175692"/>
                  <a:pt x="601079" y="175692"/>
                </a:cubicBezTo>
                <a:lnTo>
                  <a:pt x="599963" y="173460"/>
                </a:lnTo>
                <a:lnTo>
                  <a:pt x="599963" y="172343"/>
                </a:lnTo>
                <a:lnTo>
                  <a:pt x="601079" y="172343"/>
                </a:lnTo>
                <a:cubicBezTo>
                  <a:pt x="605470" y="172343"/>
                  <a:pt x="607665" y="173832"/>
                  <a:pt x="607665" y="176808"/>
                </a:cubicBezTo>
                <a:lnTo>
                  <a:pt x="608781" y="176808"/>
                </a:lnTo>
                <a:cubicBezTo>
                  <a:pt x="610270" y="176808"/>
                  <a:pt x="611014" y="176064"/>
                  <a:pt x="611014" y="174576"/>
                </a:cubicBezTo>
                <a:lnTo>
                  <a:pt x="606549" y="171339"/>
                </a:lnTo>
                <a:lnTo>
                  <a:pt x="604317" y="172343"/>
                </a:lnTo>
                <a:lnTo>
                  <a:pt x="604317" y="171339"/>
                </a:lnTo>
                <a:cubicBezTo>
                  <a:pt x="605284" y="167916"/>
                  <a:pt x="606772" y="166055"/>
                  <a:pt x="608781" y="165758"/>
                </a:cubicBezTo>
                <a:lnTo>
                  <a:pt x="609898" y="167990"/>
                </a:lnTo>
                <a:cubicBezTo>
                  <a:pt x="608409" y="168213"/>
                  <a:pt x="607665" y="168958"/>
                  <a:pt x="607665" y="170223"/>
                </a:cubicBezTo>
                <a:lnTo>
                  <a:pt x="609898" y="171339"/>
                </a:lnTo>
                <a:lnTo>
                  <a:pt x="612130" y="171339"/>
                </a:lnTo>
                <a:lnTo>
                  <a:pt x="613246" y="165758"/>
                </a:lnTo>
                <a:lnTo>
                  <a:pt x="615367" y="165758"/>
                </a:lnTo>
                <a:lnTo>
                  <a:pt x="615367" y="166874"/>
                </a:lnTo>
                <a:lnTo>
                  <a:pt x="614251" y="172343"/>
                </a:lnTo>
                <a:lnTo>
                  <a:pt x="620948" y="164642"/>
                </a:lnTo>
                <a:cubicBezTo>
                  <a:pt x="623180" y="165386"/>
                  <a:pt x="624297" y="166130"/>
                  <a:pt x="624297" y="166874"/>
                </a:cubicBezTo>
                <a:cubicBezTo>
                  <a:pt x="623553" y="168288"/>
                  <a:pt x="623180" y="169404"/>
                  <a:pt x="623180" y="170223"/>
                </a:cubicBezTo>
                <a:lnTo>
                  <a:pt x="625301" y="171339"/>
                </a:lnTo>
                <a:cubicBezTo>
                  <a:pt x="626641" y="170595"/>
                  <a:pt x="628129" y="170223"/>
                  <a:pt x="629766" y="170223"/>
                </a:cubicBezTo>
                <a:cubicBezTo>
                  <a:pt x="629766" y="171413"/>
                  <a:pt x="631626" y="173236"/>
                  <a:pt x="635347" y="175692"/>
                </a:cubicBezTo>
                <a:cubicBezTo>
                  <a:pt x="635347" y="177180"/>
                  <a:pt x="636798" y="177924"/>
                  <a:pt x="639700" y="177924"/>
                </a:cubicBezTo>
                <a:lnTo>
                  <a:pt x="639700" y="180157"/>
                </a:lnTo>
                <a:lnTo>
                  <a:pt x="637468" y="179041"/>
                </a:lnTo>
                <a:lnTo>
                  <a:pt x="637468" y="182389"/>
                </a:lnTo>
                <a:lnTo>
                  <a:pt x="638584" y="184510"/>
                </a:lnTo>
                <a:lnTo>
                  <a:pt x="636352" y="184510"/>
                </a:lnTo>
                <a:lnTo>
                  <a:pt x="637468" y="186743"/>
                </a:lnTo>
                <a:cubicBezTo>
                  <a:pt x="636054" y="186966"/>
                  <a:pt x="635347" y="187710"/>
                  <a:pt x="635347" y="188975"/>
                </a:cubicBezTo>
                <a:lnTo>
                  <a:pt x="635347" y="190091"/>
                </a:lnTo>
                <a:cubicBezTo>
                  <a:pt x="635347" y="191207"/>
                  <a:pt x="636798" y="192324"/>
                  <a:pt x="639700" y="193440"/>
                </a:cubicBezTo>
                <a:lnTo>
                  <a:pt x="639700" y="190091"/>
                </a:lnTo>
                <a:cubicBezTo>
                  <a:pt x="641933" y="190091"/>
                  <a:pt x="643049" y="191542"/>
                  <a:pt x="643049" y="194444"/>
                </a:cubicBezTo>
                <a:lnTo>
                  <a:pt x="644165" y="194444"/>
                </a:lnTo>
                <a:lnTo>
                  <a:pt x="644165" y="191207"/>
                </a:lnTo>
                <a:lnTo>
                  <a:pt x="646398" y="191207"/>
                </a:lnTo>
                <a:lnTo>
                  <a:pt x="649635" y="193440"/>
                </a:lnTo>
                <a:lnTo>
                  <a:pt x="648518" y="195561"/>
                </a:lnTo>
                <a:lnTo>
                  <a:pt x="648518" y="196677"/>
                </a:lnTo>
                <a:lnTo>
                  <a:pt x="649635" y="196677"/>
                </a:lnTo>
                <a:lnTo>
                  <a:pt x="651867" y="195561"/>
                </a:lnTo>
                <a:cubicBezTo>
                  <a:pt x="651867" y="196305"/>
                  <a:pt x="652239" y="196677"/>
                  <a:pt x="652983" y="196677"/>
                </a:cubicBezTo>
                <a:lnTo>
                  <a:pt x="652983" y="195561"/>
                </a:lnTo>
                <a:lnTo>
                  <a:pt x="651867" y="193440"/>
                </a:lnTo>
                <a:cubicBezTo>
                  <a:pt x="653355" y="193440"/>
                  <a:pt x="654100" y="192696"/>
                  <a:pt x="654100" y="191207"/>
                </a:cubicBezTo>
                <a:lnTo>
                  <a:pt x="656332" y="191207"/>
                </a:lnTo>
                <a:cubicBezTo>
                  <a:pt x="656332" y="193068"/>
                  <a:pt x="660350" y="194519"/>
                  <a:pt x="668387" y="195561"/>
                </a:cubicBezTo>
                <a:cubicBezTo>
                  <a:pt x="668387" y="192658"/>
                  <a:pt x="669131" y="191207"/>
                  <a:pt x="670619" y="191207"/>
                </a:cubicBezTo>
                <a:cubicBezTo>
                  <a:pt x="672629" y="191207"/>
                  <a:pt x="674861" y="191952"/>
                  <a:pt x="677317" y="193440"/>
                </a:cubicBezTo>
                <a:lnTo>
                  <a:pt x="678433" y="191207"/>
                </a:lnTo>
                <a:lnTo>
                  <a:pt x="680554" y="192324"/>
                </a:lnTo>
                <a:lnTo>
                  <a:pt x="681670" y="192324"/>
                </a:lnTo>
                <a:lnTo>
                  <a:pt x="683902" y="191207"/>
                </a:lnTo>
                <a:cubicBezTo>
                  <a:pt x="683902" y="192324"/>
                  <a:pt x="685391" y="193775"/>
                  <a:pt x="688367" y="195561"/>
                </a:cubicBezTo>
                <a:lnTo>
                  <a:pt x="687251" y="193440"/>
                </a:lnTo>
                <a:lnTo>
                  <a:pt x="687251" y="192324"/>
                </a:lnTo>
                <a:lnTo>
                  <a:pt x="689483" y="192324"/>
                </a:lnTo>
                <a:lnTo>
                  <a:pt x="689483" y="196677"/>
                </a:lnTo>
                <a:cubicBezTo>
                  <a:pt x="687995" y="196900"/>
                  <a:pt x="687251" y="197644"/>
                  <a:pt x="687251" y="198909"/>
                </a:cubicBezTo>
                <a:lnTo>
                  <a:pt x="687251" y="200025"/>
                </a:lnTo>
                <a:cubicBezTo>
                  <a:pt x="687251" y="201514"/>
                  <a:pt x="688330" y="202258"/>
                  <a:pt x="690488" y="202258"/>
                </a:cubicBezTo>
                <a:lnTo>
                  <a:pt x="690488" y="203374"/>
                </a:lnTo>
                <a:lnTo>
                  <a:pt x="687251" y="203374"/>
                </a:lnTo>
                <a:lnTo>
                  <a:pt x="687251" y="207727"/>
                </a:lnTo>
                <a:cubicBezTo>
                  <a:pt x="689111" y="207727"/>
                  <a:pt x="691307" y="205532"/>
                  <a:pt x="693837" y="201142"/>
                </a:cubicBezTo>
                <a:cubicBezTo>
                  <a:pt x="695250" y="201886"/>
                  <a:pt x="696367" y="202258"/>
                  <a:pt x="697185" y="202258"/>
                </a:cubicBezTo>
                <a:cubicBezTo>
                  <a:pt x="697408" y="200770"/>
                  <a:pt x="698153" y="200025"/>
                  <a:pt x="699418" y="200025"/>
                </a:cubicBezTo>
                <a:cubicBezTo>
                  <a:pt x="700832" y="201886"/>
                  <a:pt x="701538" y="203709"/>
                  <a:pt x="701538" y="205495"/>
                </a:cubicBezTo>
                <a:lnTo>
                  <a:pt x="709352" y="204490"/>
                </a:lnTo>
                <a:lnTo>
                  <a:pt x="711584" y="208844"/>
                </a:lnTo>
                <a:cubicBezTo>
                  <a:pt x="709798" y="210034"/>
                  <a:pt x="706822" y="211150"/>
                  <a:pt x="702655" y="212192"/>
                </a:cubicBezTo>
                <a:lnTo>
                  <a:pt x="699418" y="212192"/>
                </a:lnTo>
                <a:cubicBezTo>
                  <a:pt x="700832" y="214573"/>
                  <a:pt x="701538" y="216397"/>
                  <a:pt x="701538" y="217662"/>
                </a:cubicBezTo>
                <a:cubicBezTo>
                  <a:pt x="700869" y="217662"/>
                  <a:pt x="700534" y="218034"/>
                  <a:pt x="700534" y="218778"/>
                </a:cubicBezTo>
                <a:lnTo>
                  <a:pt x="702655" y="218778"/>
                </a:lnTo>
                <a:lnTo>
                  <a:pt x="704887" y="217662"/>
                </a:lnTo>
                <a:lnTo>
                  <a:pt x="706003" y="219894"/>
                </a:lnTo>
                <a:cubicBezTo>
                  <a:pt x="704515" y="220117"/>
                  <a:pt x="703771" y="220861"/>
                  <a:pt x="703771" y="222126"/>
                </a:cubicBezTo>
                <a:lnTo>
                  <a:pt x="701538" y="221010"/>
                </a:lnTo>
                <a:lnTo>
                  <a:pt x="700534" y="221010"/>
                </a:lnTo>
                <a:lnTo>
                  <a:pt x="694953" y="222126"/>
                </a:lnTo>
                <a:lnTo>
                  <a:pt x="696069" y="224359"/>
                </a:lnTo>
                <a:lnTo>
                  <a:pt x="696069" y="225475"/>
                </a:lnTo>
                <a:cubicBezTo>
                  <a:pt x="694432" y="225475"/>
                  <a:pt x="693316" y="226926"/>
                  <a:pt x="692720" y="229828"/>
                </a:cubicBezTo>
                <a:lnTo>
                  <a:pt x="687251" y="234293"/>
                </a:lnTo>
                <a:lnTo>
                  <a:pt x="687251" y="232061"/>
                </a:lnTo>
                <a:cubicBezTo>
                  <a:pt x="686507" y="232061"/>
                  <a:pt x="684646" y="233884"/>
                  <a:pt x="681670" y="237530"/>
                </a:cubicBezTo>
                <a:lnTo>
                  <a:pt x="683902" y="238646"/>
                </a:lnTo>
                <a:cubicBezTo>
                  <a:pt x="683902" y="236488"/>
                  <a:pt x="684646" y="235409"/>
                  <a:pt x="686135" y="235409"/>
                </a:cubicBezTo>
                <a:lnTo>
                  <a:pt x="687251" y="235409"/>
                </a:lnTo>
                <a:cubicBezTo>
                  <a:pt x="687697" y="240544"/>
                  <a:pt x="688776" y="243111"/>
                  <a:pt x="690488" y="243111"/>
                </a:cubicBezTo>
                <a:lnTo>
                  <a:pt x="692720" y="241995"/>
                </a:lnTo>
                <a:cubicBezTo>
                  <a:pt x="692720" y="243483"/>
                  <a:pt x="693092" y="244227"/>
                  <a:pt x="693837" y="244227"/>
                </a:cubicBezTo>
                <a:lnTo>
                  <a:pt x="699418" y="239763"/>
                </a:lnTo>
                <a:cubicBezTo>
                  <a:pt x="703064" y="240507"/>
                  <a:pt x="704887" y="242367"/>
                  <a:pt x="704887" y="245344"/>
                </a:cubicBezTo>
                <a:lnTo>
                  <a:pt x="706003" y="245344"/>
                </a:lnTo>
                <a:lnTo>
                  <a:pt x="708236" y="244227"/>
                </a:lnTo>
                <a:cubicBezTo>
                  <a:pt x="708236" y="245716"/>
                  <a:pt x="708608" y="246460"/>
                  <a:pt x="709352" y="246460"/>
                </a:cubicBezTo>
                <a:cubicBezTo>
                  <a:pt x="710766" y="245716"/>
                  <a:pt x="711845" y="245344"/>
                  <a:pt x="712589" y="245344"/>
                </a:cubicBezTo>
                <a:cubicBezTo>
                  <a:pt x="712589" y="246237"/>
                  <a:pt x="714821" y="248060"/>
                  <a:pt x="719286" y="250813"/>
                </a:cubicBezTo>
                <a:cubicBezTo>
                  <a:pt x="719286" y="247911"/>
                  <a:pt x="721481" y="246460"/>
                  <a:pt x="725872" y="246460"/>
                </a:cubicBezTo>
                <a:cubicBezTo>
                  <a:pt x="725872" y="248171"/>
                  <a:pt x="728811" y="249622"/>
                  <a:pt x="734690" y="250813"/>
                </a:cubicBezTo>
                <a:lnTo>
                  <a:pt x="738039" y="257510"/>
                </a:lnTo>
                <a:cubicBezTo>
                  <a:pt x="733499" y="259668"/>
                  <a:pt x="730560" y="260747"/>
                  <a:pt x="729221" y="260747"/>
                </a:cubicBezTo>
                <a:lnTo>
                  <a:pt x="725872" y="260747"/>
                </a:lnTo>
                <a:lnTo>
                  <a:pt x="725872" y="257510"/>
                </a:lnTo>
                <a:cubicBezTo>
                  <a:pt x="725128" y="257510"/>
                  <a:pt x="724756" y="257882"/>
                  <a:pt x="724756" y="258627"/>
                </a:cubicBezTo>
                <a:cubicBezTo>
                  <a:pt x="723342" y="257882"/>
                  <a:pt x="722263" y="257510"/>
                  <a:pt x="721519" y="257510"/>
                </a:cubicBezTo>
                <a:lnTo>
                  <a:pt x="721519" y="255278"/>
                </a:lnTo>
                <a:lnTo>
                  <a:pt x="722523" y="253045"/>
                </a:lnTo>
                <a:lnTo>
                  <a:pt x="720402" y="251929"/>
                </a:lnTo>
                <a:cubicBezTo>
                  <a:pt x="715863" y="254906"/>
                  <a:pt x="712180" y="256394"/>
                  <a:pt x="709352" y="256394"/>
                </a:cubicBezTo>
                <a:lnTo>
                  <a:pt x="703771" y="254162"/>
                </a:lnTo>
                <a:cubicBezTo>
                  <a:pt x="703771" y="255650"/>
                  <a:pt x="703027" y="256394"/>
                  <a:pt x="701538" y="256394"/>
                </a:cubicBezTo>
                <a:lnTo>
                  <a:pt x="700534" y="256394"/>
                </a:lnTo>
                <a:lnTo>
                  <a:pt x="700534" y="255278"/>
                </a:lnTo>
                <a:lnTo>
                  <a:pt x="701538" y="253045"/>
                </a:lnTo>
                <a:lnTo>
                  <a:pt x="700534" y="253045"/>
                </a:lnTo>
                <a:cubicBezTo>
                  <a:pt x="698301" y="255501"/>
                  <a:pt x="697185" y="257361"/>
                  <a:pt x="697185" y="258627"/>
                </a:cubicBezTo>
                <a:lnTo>
                  <a:pt x="691604" y="257510"/>
                </a:lnTo>
                <a:lnTo>
                  <a:pt x="690488" y="259631"/>
                </a:lnTo>
                <a:lnTo>
                  <a:pt x="690488" y="260747"/>
                </a:lnTo>
                <a:lnTo>
                  <a:pt x="692720" y="259631"/>
                </a:lnTo>
                <a:cubicBezTo>
                  <a:pt x="694209" y="259929"/>
                  <a:pt x="694953" y="260673"/>
                  <a:pt x="694953" y="261864"/>
                </a:cubicBezTo>
                <a:lnTo>
                  <a:pt x="690488" y="265212"/>
                </a:lnTo>
                <a:lnTo>
                  <a:pt x="690488" y="267445"/>
                </a:lnTo>
                <a:cubicBezTo>
                  <a:pt x="693465" y="267817"/>
                  <a:pt x="694953" y="268896"/>
                  <a:pt x="694953" y="270682"/>
                </a:cubicBezTo>
                <a:lnTo>
                  <a:pt x="694953" y="271798"/>
                </a:lnTo>
                <a:lnTo>
                  <a:pt x="692720" y="270682"/>
                </a:lnTo>
                <a:cubicBezTo>
                  <a:pt x="694209" y="273137"/>
                  <a:pt x="694953" y="275370"/>
                  <a:pt x="694953" y="277379"/>
                </a:cubicBezTo>
                <a:lnTo>
                  <a:pt x="693837" y="279611"/>
                </a:lnTo>
                <a:cubicBezTo>
                  <a:pt x="694581" y="280876"/>
                  <a:pt x="694953" y="282327"/>
                  <a:pt x="694953" y="283965"/>
                </a:cubicBezTo>
                <a:lnTo>
                  <a:pt x="692720" y="283965"/>
                </a:lnTo>
                <a:lnTo>
                  <a:pt x="692720" y="281732"/>
                </a:lnTo>
                <a:lnTo>
                  <a:pt x="691604" y="281732"/>
                </a:lnTo>
                <a:cubicBezTo>
                  <a:pt x="691604" y="286197"/>
                  <a:pt x="689781" y="288429"/>
                  <a:pt x="686135" y="288429"/>
                </a:cubicBezTo>
                <a:cubicBezTo>
                  <a:pt x="692683" y="293787"/>
                  <a:pt x="695995" y="297471"/>
                  <a:pt x="696069" y="299480"/>
                </a:cubicBezTo>
                <a:lnTo>
                  <a:pt x="693837" y="300596"/>
                </a:lnTo>
                <a:cubicBezTo>
                  <a:pt x="693092" y="299182"/>
                  <a:pt x="692720" y="298066"/>
                  <a:pt x="692720" y="297247"/>
                </a:cubicBezTo>
                <a:lnTo>
                  <a:pt x="691604" y="297247"/>
                </a:lnTo>
                <a:cubicBezTo>
                  <a:pt x="691604" y="298736"/>
                  <a:pt x="690525" y="299480"/>
                  <a:pt x="688367" y="299480"/>
                </a:cubicBezTo>
                <a:lnTo>
                  <a:pt x="689483" y="304949"/>
                </a:lnTo>
                <a:lnTo>
                  <a:pt x="688367" y="304949"/>
                </a:lnTo>
                <a:cubicBezTo>
                  <a:pt x="688516" y="307033"/>
                  <a:pt x="691827" y="309265"/>
                  <a:pt x="698301" y="311647"/>
                </a:cubicBezTo>
                <a:lnTo>
                  <a:pt x="698301" y="313767"/>
                </a:lnTo>
                <a:lnTo>
                  <a:pt x="693837" y="313767"/>
                </a:lnTo>
                <a:cubicBezTo>
                  <a:pt x="693837" y="315032"/>
                  <a:pt x="692013" y="316149"/>
                  <a:pt x="688367" y="317116"/>
                </a:cubicBezTo>
                <a:lnTo>
                  <a:pt x="688367" y="316000"/>
                </a:lnTo>
                <a:lnTo>
                  <a:pt x="680554" y="318232"/>
                </a:lnTo>
                <a:lnTo>
                  <a:pt x="680554" y="316000"/>
                </a:lnTo>
                <a:lnTo>
                  <a:pt x="672852" y="317116"/>
                </a:lnTo>
                <a:lnTo>
                  <a:pt x="672852" y="314884"/>
                </a:lnTo>
                <a:lnTo>
                  <a:pt x="671736" y="314884"/>
                </a:lnTo>
                <a:cubicBezTo>
                  <a:pt x="671736" y="316595"/>
                  <a:pt x="670285" y="318083"/>
                  <a:pt x="667382" y="319348"/>
                </a:cubicBezTo>
                <a:lnTo>
                  <a:pt x="666266" y="319348"/>
                </a:lnTo>
                <a:lnTo>
                  <a:pt x="666266" y="317116"/>
                </a:lnTo>
                <a:cubicBezTo>
                  <a:pt x="661057" y="317637"/>
                  <a:pt x="658453" y="318381"/>
                  <a:pt x="658453" y="319348"/>
                </a:cubicBezTo>
                <a:lnTo>
                  <a:pt x="656332" y="318232"/>
                </a:lnTo>
                <a:cubicBezTo>
                  <a:pt x="646733" y="318753"/>
                  <a:pt x="641933" y="319497"/>
                  <a:pt x="641933" y="320465"/>
                </a:cubicBezTo>
                <a:cubicBezTo>
                  <a:pt x="641189" y="320465"/>
                  <a:pt x="640817" y="320093"/>
                  <a:pt x="640817" y="319348"/>
                </a:cubicBezTo>
                <a:lnTo>
                  <a:pt x="629766" y="320465"/>
                </a:lnTo>
                <a:lnTo>
                  <a:pt x="627534" y="320465"/>
                </a:lnTo>
                <a:cubicBezTo>
                  <a:pt x="626790" y="320465"/>
                  <a:pt x="626417" y="320093"/>
                  <a:pt x="626417" y="319348"/>
                </a:cubicBezTo>
                <a:lnTo>
                  <a:pt x="624297" y="320465"/>
                </a:lnTo>
                <a:lnTo>
                  <a:pt x="623180" y="320465"/>
                </a:lnTo>
                <a:cubicBezTo>
                  <a:pt x="622436" y="320465"/>
                  <a:pt x="622064" y="320093"/>
                  <a:pt x="622064" y="319348"/>
                </a:cubicBezTo>
                <a:lnTo>
                  <a:pt x="619832" y="320465"/>
                </a:lnTo>
                <a:lnTo>
                  <a:pt x="602196" y="320465"/>
                </a:lnTo>
                <a:cubicBezTo>
                  <a:pt x="601452" y="320465"/>
                  <a:pt x="601079" y="320837"/>
                  <a:pt x="601079" y="321581"/>
                </a:cubicBezTo>
                <a:lnTo>
                  <a:pt x="593266" y="319348"/>
                </a:lnTo>
                <a:cubicBezTo>
                  <a:pt x="590587" y="320837"/>
                  <a:pt x="587648" y="321581"/>
                  <a:pt x="584448" y="321581"/>
                </a:cubicBezTo>
                <a:lnTo>
                  <a:pt x="584448" y="318232"/>
                </a:lnTo>
                <a:cubicBezTo>
                  <a:pt x="587425" y="318232"/>
                  <a:pt x="588913" y="316409"/>
                  <a:pt x="588913" y="312763"/>
                </a:cubicBezTo>
                <a:lnTo>
                  <a:pt x="594382" y="312763"/>
                </a:lnTo>
                <a:lnTo>
                  <a:pt x="594382" y="314884"/>
                </a:lnTo>
                <a:lnTo>
                  <a:pt x="596615" y="314884"/>
                </a:lnTo>
                <a:lnTo>
                  <a:pt x="596615" y="312763"/>
                </a:lnTo>
                <a:cubicBezTo>
                  <a:pt x="598029" y="313433"/>
                  <a:pt x="599145" y="313767"/>
                  <a:pt x="599963" y="313767"/>
                </a:cubicBezTo>
                <a:lnTo>
                  <a:pt x="599963" y="314884"/>
                </a:lnTo>
                <a:cubicBezTo>
                  <a:pt x="599963" y="316372"/>
                  <a:pt x="598847" y="317116"/>
                  <a:pt x="596615" y="317116"/>
                </a:cubicBezTo>
                <a:lnTo>
                  <a:pt x="596615" y="318232"/>
                </a:lnTo>
                <a:lnTo>
                  <a:pt x="601079" y="319348"/>
                </a:lnTo>
                <a:cubicBezTo>
                  <a:pt x="601079" y="318604"/>
                  <a:pt x="600707" y="318232"/>
                  <a:pt x="599963" y="318232"/>
                </a:cubicBezTo>
                <a:cubicBezTo>
                  <a:pt x="600707" y="316818"/>
                  <a:pt x="601079" y="315702"/>
                  <a:pt x="601079" y="314884"/>
                </a:cubicBezTo>
                <a:lnTo>
                  <a:pt x="602196" y="314884"/>
                </a:lnTo>
                <a:lnTo>
                  <a:pt x="605433" y="317116"/>
                </a:lnTo>
                <a:cubicBezTo>
                  <a:pt x="607665" y="317116"/>
                  <a:pt x="608781" y="316000"/>
                  <a:pt x="608781" y="313767"/>
                </a:cubicBezTo>
                <a:lnTo>
                  <a:pt x="609898" y="313767"/>
                </a:lnTo>
                <a:cubicBezTo>
                  <a:pt x="611386" y="313767"/>
                  <a:pt x="612130" y="314884"/>
                  <a:pt x="612130" y="317116"/>
                </a:cubicBezTo>
                <a:cubicBezTo>
                  <a:pt x="613544" y="317116"/>
                  <a:pt x="614995" y="314549"/>
                  <a:pt x="616483" y="309414"/>
                </a:cubicBezTo>
                <a:cubicBezTo>
                  <a:pt x="617525" y="309414"/>
                  <a:pt x="618641" y="310530"/>
                  <a:pt x="619832" y="312763"/>
                </a:cubicBezTo>
                <a:cubicBezTo>
                  <a:pt x="619088" y="314177"/>
                  <a:pt x="618716" y="315256"/>
                  <a:pt x="618716" y="316000"/>
                </a:cubicBezTo>
                <a:lnTo>
                  <a:pt x="620948" y="317116"/>
                </a:lnTo>
                <a:cubicBezTo>
                  <a:pt x="621692" y="315925"/>
                  <a:pt x="622064" y="314102"/>
                  <a:pt x="622064" y="311647"/>
                </a:cubicBezTo>
                <a:lnTo>
                  <a:pt x="623180" y="311647"/>
                </a:lnTo>
                <a:lnTo>
                  <a:pt x="623180" y="313767"/>
                </a:lnTo>
                <a:lnTo>
                  <a:pt x="628650" y="312763"/>
                </a:lnTo>
                <a:lnTo>
                  <a:pt x="627534" y="314884"/>
                </a:lnTo>
                <a:lnTo>
                  <a:pt x="627534" y="316000"/>
                </a:lnTo>
                <a:lnTo>
                  <a:pt x="629766" y="316000"/>
                </a:lnTo>
                <a:lnTo>
                  <a:pt x="629766" y="313767"/>
                </a:lnTo>
                <a:lnTo>
                  <a:pt x="631999" y="314884"/>
                </a:lnTo>
                <a:lnTo>
                  <a:pt x="633115" y="314884"/>
                </a:lnTo>
                <a:lnTo>
                  <a:pt x="633115" y="310530"/>
                </a:lnTo>
                <a:cubicBezTo>
                  <a:pt x="633115" y="309786"/>
                  <a:pt x="632743" y="309414"/>
                  <a:pt x="631999" y="309414"/>
                </a:cubicBezTo>
                <a:lnTo>
                  <a:pt x="633115" y="307182"/>
                </a:lnTo>
                <a:lnTo>
                  <a:pt x="633115" y="306066"/>
                </a:lnTo>
                <a:lnTo>
                  <a:pt x="630882" y="307182"/>
                </a:lnTo>
                <a:lnTo>
                  <a:pt x="629766" y="307182"/>
                </a:lnTo>
                <a:cubicBezTo>
                  <a:pt x="629766" y="305173"/>
                  <a:pt x="626827" y="302977"/>
                  <a:pt x="620948" y="300596"/>
                </a:cubicBezTo>
                <a:lnTo>
                  <a:pt x="613246" y="302717"/>
                </a:lnTo>
                <a:cubicBezTo>
                  <a:pt x="613246" y="301303"/>
                  <a:pt x="612502" y="300596"/>
                  <a:pt x="611014" y="300596"/>
                </a:cubicBezTo>
                <a:lnTo>
                  <a:pt x="604317" y="303833"/>
                </a:lnTo>
                <a:cubicBezTo>
                  <a:pt x="604317" y="303089"/>
                  <a:pt x="603944" y="302717"/>
                  <a:pt x="603200" y="302717"/>
                </a:cubicBezTo>
                <a:lnTo>
                  <a:pt x="604317" y="297247"/>
                </a:lnTo>
                <a:lnTo>
                  <a:pt x="604317" y="295015"/>
                </a:lnTo>
                <a:cubicBezTo>
                  <a:pt x="602903" y="295015"/>
                  <a:pt x="602196" y="294271"/>
                  <a:pt x="602196" y="292783"/>
                </a:cubicBezTo>
                <a:lnTo>
                  <a:pt x="599963" y="293899"/>
                </a:lnTo>
                <a:cubicBezTo>
                  <a:pt x="599963" y="293155"/>
                  <a:pt x="599591" y="292783"/>
                  <a:pt x="598847" y="292783"/>
                </a:cubicBezTo>
                <a:cubicBezTo>
                  <a:pt x="598847" y="293527"/>
                  <a:pt x="598475" y="293899"/>
                  <a:pt x="597731" y="293899"/>
                </a:cubicBezTo>
                <a:cubicBezTo>
                  <a:pt x="597731" y="292783"/>
                  <a:pt x="596243" y="291704"/>
                  <a:pt x="593266" y="290662"/>
                </a:cubicBezTo>
                <a:lnTo>
                  <a:pt x="590029" y="290662"/>
                </a:lnTo>
                <a:lnTo>
                  <a:pt x="590029" y="289546"/>
                </a:lnTo>
                <a:lnTo>
                  <a:pt x="587797" y="289546"/>
                </a:lnTo>
                <a:lnTo>
                  <a:pt x="583332" y="292783"/>
                </a:lnTo>
                <a:lnTo>
                  <a:pt x="581211" y="292783"/>
                </a:lnTo>
                <a:lnTo>
                  <a:pt x="581211" y="291778"/>
                </a:lnTo>
                <a:cubicBezTo>
                  <a:pt x="581211" y="289546"/>
                  <a:pt x="582290" y="288429"/>
                  <a:pt x="584448" y="288429"/>
                </a:cubicBezTo>
                <a:lnTo>
                  <a:pt x="584448" y="286197"/>
                </a:lnTo>
                <a:lnTo>
                  <a:pt x="582216" y="286197"/>
                </a:lnTo>
                <a:cubicBezTo>
                  <a:pt x="582216" y="287908"/>
                  <a:pt x="580764" y="289397"/>
                  <a:pt x="577862" y="290662"/>
                </a:cubicBezTo>
                <a:lnTo>
                  <a:pt x="577862" y="287313"/>
                </a:lnTo>
                <a:lnTo>
                  <a:pt x="575630" y="287313"/>
                </a:lnTo>
                <a:lnTo>
                  <a:pt x="576746" y="289546"/>
                </a:lnTo>
                <a:lnTo>
                  <a:pt x="576746" y="290662"/>
                </a:lnTo>
                <a:lnTo>
                  <a:pt x="574514" y="290662"/>
                </a:lnTo>
                <a:lnTo>
                  <a:pt x="574514" y="288429"/>
                </a:lnTo>
                <a:lnTo>
                  <a:pt x="572281" y="288429"/>
                </a:lnTo>
                <a:lnTo>
                  <a:pt x="572281" y="290662"/>
                </a:lnTo>
                <a:lnTo>
                  <a:pt x="570160" y="289546"/>
                </a:lnTo>
                <a:lnTo>
                  <a:pt x="567928" y="290662"/>
                </a:lnTo>
                <a:lnTo>
                  <a:pt x="563463" y="285081"/>
                </a:lnTo>
                <a:cubicBezTo>
                  <a:pt x="560561" y="285676"/>
                  <a:pt x="559110" y="286420"/>
                  <a:pt x="559110" y="287313"/>
                </a:cubicBezTo>
                <a:lnTo>
                  <a:pt x="553529" y="286197"/>
                </a:lnTo>
                <a:lnTo>
                  <a:pt x="550180" y="286197"/>
                </a:lnTo>
                <a:lnTo>
                  <a:pt x="546943" y="288429"/>
                </a:lnTo>
                <a:lnTo>
                  <a:pt x="545827" y="288429"/>
                </a:lnTo>
                <a:cubicBezTo>
                  <a:pt x="545827" y="285453"/>
                  <a:pt x="544339" y="283965"/>
                  <a:pt x="541362" y="283965"/>
                </a:cubicBezTo>
                <a:cubicBezTo>
                  <a:pt x="541362" y="285453"/>
                  <a:pt x="539539" y="286197"/>
                  <a:pt x="535893" y="286197"/>
                </a:cubicBezTo>
                <a:cubicBezTo>
                  <a:pt x="535893" y="285453"/>
                  <a:pt x="535149" y="285081"/>
                  <a:pt x="533660" y="285081"/>
                </a:cubicBezTo>
                <a:lnTo>
                  <a:pt x="534776" y="282848"/>
                </a:lnTo>
                <a:cubicBezTo>
                  <a:pt x="532544" y="282848"/>
                  <a:pt x="529940" y="282476"/>
                  <a:pt x="526963" y="281732"/>
                </a:cubicBezTo>
                <a:cubicBezTo>
                  <a:pt x="526963" y="283220"/>
                  <a:pt x="525884" y="283965"/>
                  <a:pt x="523726" y="283965"/>
                </a:cubicBezTo>
                <a:lnTo>
                  <a:pt x="523726" y="286197"/>
                </a:lnTo>
                <a:cubicBezTo>
                  <a:pt x="525214" y="286197"/>
                  <a:pt x="525958" y="286569"/>
                  <a:pt x="525958" y="287313"/>
                </a:cubicBezTo>
                <a:cubicBezTo>
                  <a:pt x="525214" y="288727"/>
                  <a:pt x="524842" y="289843"/>
                  <a:pt x="524842" y="290662"/>
                </a:cubicBezTo>
                <a:lnTo>
                  <a:pt x="523726" y="290662"/>
                </a:lnTo>
                <a:cubicBezTo>
                  <a:pt x="523726" y="285453"/>
                  <a:pt x="521494" y="282848"/>
                  <a:pt x="517029" y="282848"/>
                </a:cubicBezTo>
                <a:lnTo>
                  <a:pt x="518145" y="285081"/>
                </a:lnTo>
                <a:lnTo>
                  <a:pt x="512676" y="286197"/>
                </a:lnTo>
                <a:lnTo>
                  <a:pt x="513792" y="283965"/>
                </a:lnTo>
                <a:lnTo>
                  <a:pt x="512676" y="283965"/>
                </a:lnTo>
                <a:cubicBezTo>
                  <a:pt x="512676" y="285453"/>
                  <a:pt x="511931" y="286197"/>
                  <a:pt x="510443" y="286197"/>
                </a:cubicBezTo>
                <a:cubicBezTo>
                  <a:pt x="510443" y="284709"/>
                  <a:pt x="509699" y="283965"/>
                  <a:pt x="508211" y="283965"/>
                </a:cubicBezTo>
                <a:lnTo>
                  <a:pt x="508211" y="286197"/>
                </a:lnTo>
                <a:lnTo>
                  <a:pt x="505978" y="285081"/>
                </a:lnTo>
                <a:lnTo>
                  <a:pt x="505978" y="286197"/>
                </a:lnTo>
                <a:cubicBezTo>
                  <a:pt x="507467" y="286420"/>
                  <a:pt x="508211" y="287164"/>
                  <a:pt x="508211" y="288429"/>
                </a:cubicBezTo>
                <a:cubicBezTo>
                  <a:pt x="507467" y="288429"/>
                  <a:pt x="507094" y="288801"/>
                  <a:pt x="507094" y="289546"/>
                </a:cubicBezTo>
                <a:cubicBezTo>
                  <a:pt x="508583" y="290290"/>
                  <a:pt x="509699" y="290662"/>
                  <a:pt x="510443" y="290662"/>
                </a:cubicBezTo>
                <a:cubicBezTo>
                  <a:pt x="510443" y="291704"/>
                  <a:pt x="508620" y="292783"/>
                  <a:pt x="504974" y="293899"/>
                </a:cubicBezTo>
                <a:lnTo>
                  <a:pt x="504974" y="295015"/>
                </a:lnTo>
                <a:lnTo>
                  <a:pt x="494928" y="295015"/>
                </a:lnTo>
                <a:lnTo>
                  <a:pt x="496044" y="292783"/>
                </a:lnTo>
                <a:cubicBezTo>
                  <a:pt x="492547" y="293378"/>
                  <a:pt x="489607" y="295238"/>
                  <a:pt x="487226" y="298364"/>
                </a:cubicBezTo>
                <a:lnTo>
                  <a:pt x="486110" y="298364"/>
                </a:lnTo>
                <a:lnTo>
                  <a:pt x="483877" y="297247"/>
                </a:lnTo>
                <a:cubicBezTo>
                  <a:pt x="483877" y="297768"/>
                  <a:pt x="483170" y="299257"/>
                  <a:pt x="481756" y="301712"/>
                </a:cubicBezTo>
                <a:cubicBezTo>
                  <a:pt x="481012" y="301712"/>
                  <a:pt x="480640" y="301340"/>
                  <a:pt x="480640" y="300596"/>
                </a:cubicBezTo>
                <a:cubicBezTo>
                  <a:pt x="475431" y="301043"/>
                  <a:pt x="472827" y="301749"/>
                  <a:pt x="472827" y="302717"/>
                </a:cubicBezTo>
                <a:lnTo>
                  <a:pt x="467357" y="301712"/>
                </a:lnTo>
                <a:lnTo>
                  <a:pt x="461776" y="301712"/>
                </a:lnTo>
                <a:cubicBezTo>
                  <a:pt x="460362" y="301936"/>
                  <a:pt x="459656" y="302642"/>
                  <a:pt x="459656" y="303833"/>
                </a:cubicBezTo>
                <a:cubicBezTo>
                  <a:pt x="460400" y="303833"/>
                  <a:pt x="460772" y="304205"/>
                  <a:pt x="460772" y="304949"/>
                </a:cubicBezTo>
                <a:lnTo>
                  <a:pt x="458539" y="304949"/>
                </a:lnTo>
                <a:cubicBezTo>
                  <a:pt x="457051" y="303461"/>
                  <a:pt x="454484" y="302717"/>
                  <a:pt x="450837" y="302717"/>
                </a:cubicBezTo>
                <a:lnTo>
                  <a:pt x="450837" y="303833"/>
                </a:lnTo>
                <a:lnTo>
                  <a:pt x="444140" y="303833"/>
                </a:lnTo>
                <a:cubicBezTo>
                  <a:pt x="440345" y="306438"/>
                  <a:pt x="436289" y="308298"/>
                  <a:pt x="431973" y="309414"/>
                </a:cubicBezTo>
                <a:cubicBezTo>
                  <a:pt x="430485" y="310382"/>
                  <a:pt x="429741" y="311498"/>
                  <a:pt x="429741" y="312763"/>
                </a:cubicBezTo>
                <a:lnTo>
                  <a:pt x="422039" y="312763"/>
                </a:lnTo>
                <a:cubicBezTo>
                  <a:pt x="420551" y="312763"/>
                  <a:pt x="419807" y="312019"/>
                  <a:pt x="419807" y="310530"/>
                </a:cubicBezTo>
                <a:cubicBezTo>
                  <a:pt x="417649" y="312019"/>
                  <a:pt x="414709" y="312763"/>
                  <a:pt x="410989" y="312763"/>
                </a:cubicBezTo>
                <a:lnTo>
                  <a:pt x="412105" y="314884"/>
                </a:lnTo>
                <a:lnTo>
                  <a:pt x="402171" y="314884"/>
                </a:lnTo>
                <a:lnTo>
                  <a:pt x="387772" y="318232"/>
                </a:lnTo>
                <a:cubicBezTo>
                  <a:pt x="387772" y="317488"/>
                  <a:pt x="387399" y="317116"/>
                  <a:pt x="386655" y="317116"/>
                </a:cubicBezTo>
                <a:cubicBezTo>
                  <a:pt x="386655" y="318604"/>
                  <a:pt x="384460" y="320093"/>
                  <a:pt x="380070" y="321581"/>
                </a:cubicBezTo>
                <a:lnTo>
                  <a:pt x="376721" y="321581"/>
                </a:lnTo>
                <a:lnTo>
                  <a:pt x="376721" y="319348"/>
                </a:lnTo>
                <a:lnTo>
                  <a:pt x="373484" y="319348"/>
                </a:lnTo>
                <a:cubicBezTo>
                  <a:pt x="373484" y="320837"/>
                  <a:pt x="370507" y="322325"/>
                  <a:pt x="364554" y="323813"/>
                </a:cubicBezTo>
                <a:lnTo>
                  <a:pt x="364554" y="324818"/>
                </a:lnTo>
                <a:lnTo>
                  <a:pt x="356852" y="323813"/>
                </a:lnTo>
                <a:lnTo>
                  <a:pt x="353504" y="323813"/>
                </a:lnTo>
                <a:cubicBezTo>
                  <a:pt x="351495" y="325971"/>
                  <a:pt x="348927" y="327050"/>
                  <a:pt x="345802" y="327050"/>
                </a:cubicBezTo>
                <a:lnTo>
                  <a:pt x="345802" y="325934"/>
                </a:lnTo>
                <a:lnTo>
                  <a:pt x="340333" y="327050"/>
                </a:lnTo>
                <a:cubicBezTo>
                  <a:pt x="340333" y="326306"/>
                  <a:pt x="339960" y="325934"/>
                  <a:pt x="339216" y="325934"/>
                </a:cubicBezTo>
                <a:lnTo>
                  <a:pt x="339216" y="327050"/>
                </a:lnTo>
                <a:cubicBezTo>
                  <a:pt x="339960" y="327050"/>
                  <a:pt x="340333" y="327422"/>
                  <a:pt x="340333" y="328166"/>
                </a:cubicBezTo>
                <a:lnTo>
                  <a:pt x="336984" y="328166"/>
                </a:lnTo>
                <a:lnTo>
                  <a:pt x="334751" y="327050"/>
                </a:lnTo>
                <a:cubicBezTo>
                  <a:pt x="334751" y="328687"/>
                  <a:pt x="332556" y="330920"/>
                  <a:pt x="328166" y="333748"/>
                </a:cubicBezTo>
                <a:lnTo>
                  <a:pt x="325933" y="332631"/>
                </a:lnTo>
                <a:lnTo>
                  <a:pt x="323701" y="333748"/>
                </a:lnTo>
                <a:lnTo>
                  <a:pt x="323701" y="331515"/>
                </a:lnTo>
                <a:cubicBezTo>
                  <a:pt x="322659" y="331515"/>
                  <a:pt x="321580" y="332631"/>
                  <a:pt x="320464" y="334864"/>
                </a:cubicBezTo>
                <a:lnTo>
                  <a:pt x="321469" y="336985"/>
                </a:lnTo>
                <a:cubicBezTo>
                  <a:pt x="323924" y="335571"/>
                  <a:pt x="326157" y="334864"/>
                  <a:pt x="328166" y="334864"/>
                </a:cubicBezTo>
                <a:lnTo>
                  <a:pt x="328166" y="335868"/>
                </a:lnTo>
                <a:cubicBezTo>
                  <a:pt x="327422" y="337357"/>
                  <a:pt x="327050" y="338473"/>
                  <a:pt x="327050" y="339217"/>
                </a:cubicBezTo>
                <a:lnTo>
                  <a:pt x="325933" y="339217"/>
                </a:lnTo>
                <a:lnTo>
                  <a:pt x="323701" y="338101"/>
                </a:lnTo>
                <a:lnTo>
                  <a:pt x="323701" y="340333"/>
                </a:lnTo>
                <a:lnTo>
                  <a:pt x="322585" y="340333"/>
                </a:lnTo>
                <a:lnTo>
                  <a:pt x="322585" y="338101"/>
                </a:lnTo>
                <a:cubicBezTo>
                  <a:pt x="321171" y="338101"/>
                  <a:pt x="320464" y="339589"/>
                  <a:pt x="320464" y="342566"/>
                </a:cubicBezTo>
                <a:lnTo>
                  <a:pt x="313767" y="339217"/>
                </a:lnTo>
                <a:cubicBezTo>
                  <a:pt x="313767" y="339961"/>
                  <a:pt x="313395" y="340333"/>
                  <a:pt x="312651" y="340333"/>
                </a:cubicBezTo>
                <a:lnTo>
                  <a:pt x="313767" y="342566"/>
                </a:lnTo>
                <a:lnTo>
                  <a:pt x="313767" y="343682"/>
                </a:lnTo>
                <a:cubicBezTo>
                  <a:pt x="310865" y="343682"/>
                  <a:pt x="309413" y="344426"/>
                  <a:pt x="309413" y="345914"/>
                </a:cubicBezTo>
                <a:lnTo>
                  <a:pt x="309413" y="346919"/>
                </a:lnTo>
                <a:lnTo>
                  <a:pt x="314883" y="345914"/>
                </a:lnTo>
                <a:lnTo>
                  <a:pt x="315999" y="345914"/>
                </a:lnTo>
                <a:lnTo>
                  <a:pt x="315999" y="348035"/>
                </a:lnTo>
                <a:lnTo>
                  <a:pt x="317115" y="348035"/>
                </a:lnTo>
                <a:lnTo>
                  <a:pt x="320464" y="345914"/>
                </a:lnTo>
                <a:lnTo>
                  <a:pt x="321469" y="345914"/>
                </a:lnTo>
                <a:cubicBezTo>
                  <a:pt x="321469" y="347328"/>
                  <a:pt x="322585" y="348035"/>
                  <a:pt x="324817" y="348035"/>
                </a:cubicBezTo>
                <a:lnTo>
                  <a:pt x="324817" y="350267"/>
                </a:lnTo>
                <a:lnTo>
                  <a:pt x="322585" y="349151"/>
                </a:lnTo>
                <a:lnTo>
                  <a:pt x="318232" y="349151"/>
                </a:lnTo>
                <a:lnTo>
                  <a:pt x="318232" y="351384"/>
                </a:lnTo>
                <a:lnTo>
                  <a:pt x="315999" y="351384"/>
                </a:lnTo>
                <a:lnTo>
                  <a:pt x="315999" y="349151"/>
                </a:lnTo>
                <a:lnTo>
                  <a:pt x="314883" y="349151"/>
                </a:lnTo>
                <a:cubicBezTo>
                  <a:pt x="312651" y="352128"/>
                  <a:pt x="310827" y="353616"/>
                  <a:pt x="309413" y="353616"/>
                </a:cubicBezTo>
                <a:lnTo>
                  <a:pt x="303832" y="352500"/>
                </a:lnTo>
                <a:cubicBezTo>
                  <a:pt x="303832" y="353988"/>
                  <a:pt x="301265" y="355104"/>
                  <a:pt x="296131" y="355849"/>
                </a:cubicBezTo>
                <a:lnTo>
                  <a:pt x="290550" y="354732"/>
                </a:lnTo>
                <a:lnTo>
                  <a:pt x="288317" y="355849"/>
                </a:lnTo>
                <a:lnTo>
                  <a:pt x="281731" y="354732"/>
                </a:lnTo>
                <a:lnTo>
                  <a:pt x="280615" y="354732"/>
                </a:lnTo>
                <a:lnTo>
                  <a:pt x="277267" y="356965"/>
                </a:lnTo>
                <a:lnTo>
                  <a:pt x="272913" y="355849"/>
                </a:lnTo>
                <a:lnTo>
                  <a:pt x="270681" y="356965"/>
                </a:lnTo>
                <a:cubicBezTo>
                  <a:pt x="269937" y="356965"/>
                  <a:pt x="269565" y="356593"/>
                  <a:pt x="269565" y="355849"/>
                </a:cubicBezTo>
                <a:lnTo>
                  <a:pt x="264095" y="356965"/>
                </a:lnTo>
                <a:lnTo>
                  <a:pt x="206611" y="356965"/>
                </a:lnTo>
                <a:lnTo>
                  <a:pt x="188221" y="359961"/>
                </a:lnTo>
                <a:lnTo>
                  <a:pt x="186742" y="359961"/>
                </a:lnTo>
                <a:lnTo>
                  <a:pt x="186742" y="359086"/>
                </a:lnTo>
                <a:lnTo>
                  <a:pt x="185867" y="359961"/>
                </a:lnTo>
                <a:lnTo>
                  <a:pt x="184970" y="359961"/>
                </a:lnTo>
                <a:lnTo>
                  <a:pt x="176808" y="356965"/>
                </a:lnTo>
                <a:lnTo>
                  <a:pt x="170110" y="356965"/>
                </a:lnTo>
                <a:cubicBezTo>
                  <a:pt x="168473" y="356965"/>
                  <a:pt x="167022" y="357300"/>
                  <a:pt x="165757" y="357969"/>
                </a:cubicBezTo>
                <a:cubicBezTo>
                  <a:pt x="164343" y="357300"/>
                  <a:pt x="163227" y="356965"/>
                  <a:pt x="162409" y="356965"/>
                </a:cubicBezTo>
                <a:lnTo>
                  <a:pt x="162409" y="357969"/>
                </a:lnTo>
                <a:cubicBezTo>
                  <a:pt x="159432" y="357597"/>
                  <a:pt x="157944" y="356518"/>
                  <a:pt x="157944" y="354732"/>
                </a:cubicBezTo>
                <a:lnTo>
                  <a:pt x="153590" y="354732"/>
                </a:lnTo>
                <a:cubicBezTo>
                  <a:pt x="150986" y="354732"/>
                  <a:pt x="146558" y="353616"/>
                  <a:pt x="140308" y="351384"/>
                </a:cubicBezTo>
                <a:cubicBezTo>
                  <a:pt x="141052" y="349970"/>
                  <a:pt x="141424" y="348854"/>
                  <a:pt x="141424" y="348035"/>
                </a:cubicBezTo>
                <a:lnTo>
                  <a:pt x="149126" y="348035"/>
                </a:lnTo>
                <a:lnTo>
                  <a:pt x="149126" y="345914"/>
                </a:lnTo>
                <a:lnTo>
                  <a:pt x="153590" y="345914"/>
                </a:lnTo>
                <a:lnTo>
                  <a:pt x="153590" y="348035"/>
                </a:lnTo>
                <a:lnTo>
                  <a:pt x="157944" y="348035"/>
                </a:lnTo>
                <a:lnTo>
                  <a:pt x="157944" y="345914"/>
                </a:lnTo>
                <a:lnTo>
                  <a:pt x="162409" y="345914"/>
                </a:lnTo>
                <a:lnTo>
                  <a:pt x="164641" y="346919"/>
                </a:lnTo>
                <a:lnTo>
                  <a:pt x="164641" y="345914"/>
                </a:lnTo>
                <a:cubicBezTo>
                  <a:pt x="167022" y="347328"/>
                  <a:pt x="169217" y="348035"/>
                  <a:pt x="171227" y="348035"/>
                </a:cubicBezTo>
                <a:cubicBezTo>
                  <a:pt x="175468" y="342900"/>
                  <a:pt x="178408" y="340333"/>
                  <a:pt x="180045" y="340333"/>
                </a:cubicBezTo>
                <a:cubicBezTo>
                  <a:pt x="180045" y="341077"/>
                  <a:pt x="180417" y="341449"/>
                  <a:pt x="181161" y="341449"/>
                </a:cubicBezTo>
                <a:lnTo>
                  <a:pt x="182277" y="339217"/>
                </a:lnTo>
                <a:cubicBezTo>
                  <a:pt x="181533" y="339217"/>
                  <a:pt x="181161" y="338845"/>
                  <a:pt x="181161" y="338101"/>
                </a:cubicBezTo>
                <a:lnTo>
                  <a:pt x="179040" y="339217"/>
                </a:lnTo>
                <a:lnTo>
                  <a:pt x="177924" y="339217"/>
                </a:lnTo>
                <a:cubicBezTo>
                  <a:pt x="177924" y="337729"/>
                  <a:pt x="176064" y="336985"/>
                  <a:pt x="172343" y="336985"/>
                </a:cubicBezTo>
                <a:cubicBezTo>
                  <a:pt x="173087" y="334306"/>
                  <a:pt x="173459" y="330994"/>
                  <a:pt x="173459" y="327050"/>
                </a:cubicBezTo>
                <a:lnTo>
                  <a:pt x="175691" y="328166"/>
                </a:lnTo>
                <a:lnTo>
                  <a:pt x="176808" y="328166"/>
                </a:lnTo>
                <a:lnTo>
                  <a:pt x="176808" y="327050"/>
                </a:lnTo>
                <a:lnTo>
                  <a:pt x="174575" y="327050"/>
                </a:lnTo>
                <a:lnTo>
                  <a:pt x="174575" y="325934"/>
                </a:lnTo>
                <a:lnTo>
                  <a:pt x="186742" y="325934"/>
                </a:lnTo>
                <a:lnTo>
                  <a:pt x="188974" y="324818"/>
                </a:lnTo>
                <a:cubicBezTo>
                  <a:pt x="188974" y="325562"/>
                  <a:pt x="189346" y="325934"/>
                  <a:pt x="190091" y="325934"/>
                </a:cubicBezTo>
                <a:lnTo>
                  <a:pt x="190091" y="323813"/>
                </a:lnTo>
                <a:lnTo>
                  <a:pt x="192211" y="324818"/>
                </a:lnTo>
                <a:lnTo>
                  <a:pt x="195560" y="324818"/>
                </a:lnTo>
                <a:lnTo>
                  <a:pt x="201029" y="323813"/>
                </a:lnTo>
                <a:lnTo>
                  <a:pt x="201029" y="324818"/>
                </a:lnTo>
                <a:lnTo>
                  <a:pt x="217661" y="321581"/>
                </a:lnTo>
                <a:lnTo>
                  <a:pt x="219893" y="321581"/>
                </a:lnTo>
                <a:cubicBezTo>
                  <a:pt x="220638" y="321581"/>
                  <a:pt x="221010" y="321953"/>
                  <a:pt x="221010" y="322697"/>
                </a:cubicBezTo>
                <a:lnTo>
                  <a:pt x="223130" y="321581"/>
                </a:lnTo>
                <a:lnTo>
                  <a:pt x="226479" y="321581"/>
                </a:lnTo>
                <a:cubicBezTo>
                  <a:pt x="227223" y="321581"/>
                  <a:pt x="227595" y="321953"/>
                  <a:pt x="227595" y="322697"/>
                </a:cubicBezTo>
                <a:cubicBezTo>
                  <a:pt x="229828" y="321953"/>
                  <a:pt x="230944" y="321209"/>
                  <a:pt x="230944" y="320465"/>
                </a:cubicBezTo>
                <a:lnTo>
                  <a:pt x="241994" y="321581"/>
                </a:lnTo>
                <a:lnTo>
                  <a:pt x="251929" y="320465"/>
                </a:lnTo>
                <a:cubicBezTo>
                  <a:pt x="253342" y="321209"/>
                  <a:pt x="254459" y="321581"/>
                  <a:pt x="255277" y="321581"/>
                </a:cubicBezTo>
                <a:cubicBezTo>
                  <a:pt x="255947" y="321581"/>
                  <a:pt x="256282" y="321209"/>
                  <a:pt x="256282" y="320465"/>
                </a:cubicBezTo>
                <a:lnTo>
                  <a:pt x="261863" y="321581"/>
                </a:lnTo>
                <a:cubicBezTo>
                  <a:pt x="271462" y="320688"/>
                  <a:pt x="276262" y="319200"/>
                  <a:pt x="276262" y="317116"/>
                </a:cubicBezTo>
                <a:lnTo>
                  <a:pt x="279499" y="317116"/>
                </a:lnTo>
                <a:lnTo>
                  <a:pt x="279499" y="319348"/>
                </a:lnTo>
                <a:lnTo>
                  <a:pt x="295014" y="316000"/>
                </a:lnTo>
                <a:cubicBezTo>
                  <a:pt x="296279" y="316744"/>
                  <a:pt x="297730" y="317116"/>
                  <a:pt x="299368" y="317116"/>
                </a:cubicBezTo>
                <a:lnTo>
                  <a:pt x="306065" y="317116"/>
                </a:lnTo>
                <a:cubicBezTo>
                  <a:pt x="306065" y="315628"/>
                  <a:pt x="306437" y="314884"/>
                  <a:pt x="307181" y="314884"/>
                </a:cubicBezTo>
                <a:lnTo>
                  <a:pt x="317115" y="313767"/>
                </a:lnTo>
                <a:cubicBezTo>
                  <a:pt x="318529" y="314512"/>
                  <a:pt x="319645" y="314884"/>
                  <a:pt x="320464" y="314884"/>
                </a:cubicBezTo>
                <a:cubicBezTo>
                  <a:pt x="320687" y="313470"/>
                  <a:pt x="321394" y="312763"/>
                  <a:pt x="322585" y="312763"/>
                </a:cubicBezTo>
                <a:cubicBezTo>
                  <a:pt x="323329" y="312763"/>
                  <a:pt x="323701" y="313098"/>
                  <a:pt x="323701" y="313767"/>
                </a:cubicBezTo>
                <a:cubicBezTo>
                  <a:pt x="330324" y="313098"/>
                  <a:pt x="333635" y="312391"/>
                  <a:pt x="333635" y="311647"/>
                </a:cubicBezTo>
                <a:lnTo>
                  <a:pt x="335868" y="312763"/>
                </a:lnTo>
                <a:lnTo>
                  <a:pt x="339216" y="310530"/>
                </a:lnTo>
                <a:lnTo>
                  <a:pt x="355736" y="310530"/>
                </a:lnTo>
                <a:cubicBezTo>
                  <a:pt x="370991" y="306066"/>
                  <a:pt x="381670" y="303461"/>
                  <a:pt x="387772" y="302717"/>
                </a:cubicBezTo>
                <a:cubicBezTo>
                  <a:pt x="388516" y="302717"/>
                  <a:pt x="388888" y="303089"/>
                  <a:pt x="388888" y="303833"/>
                </a:cubicBezTo>
                <a:cubicBezTo>
                  <a:pt x="394022" y="302419"/>
                  <a:pt x="398450" y="301712"/>
                  <a:pt x="402171" y="301712"/>
                </a:cubicBezTo>
                <a:lnTo>
                  <a:pt x="408756" y="301712"/>
                </a:lnTo>
                <a:lnTo>
                  <a:pt x="408756" y="299480"/>
                </a:lnTo>
                <a:lnTo>
                  <a:pt x="412105" y="299480"/>
                </a:lnTo>
                <a:lnTo>
                  <a:pt x="412105" y="301712"/>
                </a:lnTo>
                <a:lnTo>
                  <a:pt x="413221" y="301712"/>
                </a:lnTo>
                <a:lnTo>
                  <a:pt x="413221" y="299480"/>
                </a:lnTo>
                <a:lnTo>
                  <a:pt x="414337" y="299480"/>
                </a:lnTo>
                <a:cubicBezTo>
                  <a:pt x="415081" y="299480"/>
                  <a:pt x="415454" y="299852"/>
                  <a:pt x="415454" y="300596"/>
                </a:cubicBezTo>
                <a:cubicBezTo>
                  <a:pt x="418356" y="300596"/>
                  <a:pt x="420551" y="298736"/>
                  <a:pt x="422039" y="295015"/>
                </a:cubicBezTo>
                <a:lnTo>
                  <a:pt x="424272" y="296131"/>
                </a:lnTo>
                <a:lnTo>
                  <a:pt x="426504" y="295015"/>
                </a:lnTo>
                <a:lnTo>
                  <a:pt x="426504" y="296131"/>
                </a:lnTo>
                <a:lnTo>
                  <a:pt x="428736" y="295015"/>
                </a:lnTo>
                <a:lnTo>
                  <a:pt x="436438" y="296131"/>
                </a:lnTo>
                <a:cubicBezTo>
                  <a:pt x="436662" y="294643"/>
                  <a:pt x="437406" y="293899"/>
                  <a:pt x="438671" y="293899"/>
                </a:cubicBezTo>
                <a:cubicBezTo>
                  <a:pt x="439936" y="293899"/>
                  <a:pt x="442131" y="294643"/>
                  <a:pt x="445256" y="296131"/>
                </a:cubicBezTo>
                <a:cubicBezTo>
                  <a:pt x="446670" y="295387"/>
                  <a:pt x="447786" y="295015"/>
                  <a:pt x="448605" y="295015"/>
                </a:cubicBezTo>
                <a:lnTo>
                  <a:pt x="448605" y="296131"/>
                </a:lnTo>
                <a:lnTo>
                  <a:pt x="473943" y="289546"/>
                </a:lnTo>
                <a:cubicBezTo>
                  <a:pt x="473943" y="288801"/>
                  <a:pt x="474687" y="288429"/>
                  <a:pt x="476175" y="288429"/>
                </a:cubicBezTo>
                <a:lnTo>
                  <a:pt x="476175" y="286197"/>
                </a:lnTo>
                <a:cubicBezTo>
                  <a:pt x="474538" y="286197"/>
                  <a:pt x="470483" y="284709"/>
                  <a:pt x="464009" y="281732"/>
                </a:cubicBezTo>
                <a:lnTo>
                  <a:pt x="464009" y="283965"/>
                </a:lnTo>
                <a:lnTo>
                  <a:pt x="462893" y="283965"/>
                </a:lnTo>
                <a:cubicBezTo>
                  <a:pt x="461479" y="283965"/>
                  <a:pt x="460772" y="283220"/>
                  <a:pt x="460772" y="281732"/>
                </a:cubicBezTo>
                <a:cubicBezTo>
                  <a:pt x="453926" y="284560"/>
                  <a:pt x="444326" y="286420"/>
                  <a:pt x="431973" y="287313"/>
                </a:cubicBezTo>
                <a:cubicBezTo>
                  <a:pt x="431973" y="288057"/>
                  <a:pt x="431229" y="288429"/>
                  <a:pt x="429741" y="288429"/>
                </a:cubicBezTo>
                <a:cubicBezTo>
                  <a:pt x="429741" y="286941"/>
                  <a:pt x="429034" y="286197"/>
                  <a:pt x="427620" y="286197"/>
                </a:cubicBezTo>
                <a:lnTo>
                  <a:pt x="425388" y="287313"/>
                </a:lnTo>
                <a:cubicBezTo>
                  <a:pt x="421965" y="285825"/>
                  <a:pt x="418653" y="285081"/>
                  <a:pt x="415454" y="285081"/>
                </a:cubicBezTo>
                <a:cubicBezTo>
                  <a:pt x="402580" y="285081"/>
                  <a:pt x="394841" y="286197"/>
                  <a:pt x="392236" y="288429"/>
                </a:cubicBezTo>
                <a:cubicBezTo>
                  <a:pt x="390822" y="287685"/>
                  <a:pt x="389706" y="287313"/>
                  <a:pt x="388888" y="287313"/>
                </a:cubicBezTo>
                <a:cubicBezTo>
                  <a:pt x="388888" y="288801"/>
                  <a:pt x="388144" y="289546"/>
                  <a:pt x="386655" y="289546"/>
                </a:cubicBezTo>
                <a:lnTo>
                  <a:pt x="380070" y="288429"/>
                </a:lnTo>
                <a:cubicBezTo>
                  <a:pt x="379326" y="288429"/>
                  <a:pt x="378953" y="288801"/>
                  <a:pt x="378953" y="289546"/>
                </a:cubicBezTo>
                <a:lnTo>
                  <a:pt x="376721" y="288429"/>
                </a:lnTo>
                <a:cubicBezTo>
                  <a:pt x="366452" y="290290"/>
                  <a:pt x="361317" y="291741"/>
                  <a:pt x="361317" y="292783"/>
                </a:cubicBezTo>
                <a:cubicBezTo>
                  <a:pt x="350378" y="295015"/>
                  <a:pt x="344090" y="296131"/>
                  <a:pt x="342453" y="296131"/>
                </a:cubicBezTo>
                <a:cubicBezTo>
                  <a:pt x="342453" y="295387"/>
                  <a:pt x="342118" y="295015"/>
                  <a:pt x="341449" y="295015"/>
                </a:cubicBezTo>
                <a:cubicBezTo>
                  <a:pt x="341449" y="297471"/>
                  <a:pt x="335533" y="299331"/>
                  <a:pt x="323701" y="300596"/>
                </a:cubicBezTo>
                <a:lnTo>
                  <a:pt x="321469" y="299480"/>
                </a:lnTo>
                <a:cubicBezTo>
                  <a:pt x="320799" y="299480"/>
                  <a:pt x="320464" y="299852"/>
                  <a:pt x="320464" y="300596"/>
                </a:cubicBezTo>
                <a:lnTo>
                  <a:pt x="318232" y="299480"/>
                </a:lnTo>
                <a:lnTo>
                  <a:pt x="290550" y="303833"/>
                </a:lnTo>
                <a:lnTo>
                  <a:pt x="290550" y="302717"/>
                </a:lnTo>
                <a:lnTo>
                  <a:pt x="288317" y="303833"/>
                </a:lnTo>
                <a:lnTo>
                  <a:pt x="282848" y="303833"/>
                </a:lnTo>
                <a:lnTo>
                  <a:pt x="282848" y="306066"/>
                </a:lnTo>
                <a:lnTo>
                  <a:pt x="277267" y="306066"/>
                </a:lnTo>
                <a:cubicBezTo>
                  <a:pt x="276076" y="307033"/>
                  <a:pt x="273137" y="308149"/>
                  <a:pt x="268449" y="309414"/>
                </a:cubicBezTo>
                <a:cubicBezTo>
                  <a:pt x="267035" y="308670"/>
                  <a:pt x="265956" y="308298"/>
                  <a:pt x="265212" y="308298"/>
                </a:cubicBezTo>
                <a:cubicBezTo>
                  <a:pt x="262756" y="309786"/>
                  <a:pt x="260523" y="310530"/>
                  <a:pt x="258514" y="310530"/>
                </a:cubicBezTo>
                <a:lnTo>
                  <a:pt x="251929" y="310530"/>
                </a:lnTo>
                <a:lnTo>
                  <a:pt x="253045" y="308298"/>
                </a:lnTo>
                <a:cubicBezTo>
                  <a:pt x="250366" y="309786"/>
                  <a:pt x="247427" y="310530"/>
                  <a:pt x="244227" y="310530"/>
                </a:cubicBezTo>
                <a:lnTo>
                  <a:pt x="232060" y="310530"/>
                </a:lnTo>
                <a:lnTo>
                  <a:pt x="232060" y="312763"/>
                </a:lnTo>
                <a:lnTo>
                  <a:pt x="229828" y="311647"/>
                </a:lnTo>
                <a:lnTo>
                  <a:pt x="226479" y="311647"/>
                </a:lnTo>
                <a:lnTo>
                  <a:pt x="226479" y="312763"/>
                </a:lnTo>
                <a:lnTo>
                  <a:pt x="227595" y="314884"/>
                </a:lnTo>
                <a:lnTo>
                  <a:pt x="225363" y="316000"/>
                </a:lnTo>
                <a:lnTo>
                  <a:pt x="225363" y="313767"/>
                </a:lnTo>
                <a:lnTo>
                  <a:pt x="224247" y="313767"/>
                </a:lnTo>
                <a:lnTo>
                  <a:pt x="218777" y="318232"/>
                </a:lnTo>
                <a:lnTo>
                  <a:pt x="217661" y="316000"/>
                </a:lnTo>
                <a:lnTo>
                  <a:pt x="217661" y="313767"/>
                </a:lnTo>
                <a:cubicBezTo>
                  <a:pt x="218405" y="313767"/>
                  <a:pt x="218777" y="314139"/>
                  <a:pt x="218777" y="314884"/>
                </a:cubicBezTo>
                <a:cubicBezTo>
                  <a:pt x="221679" y="313842"/>
                  <a:pt x="223130" y="312763"/>
                  <a:pt x="223130" y="311647"/>
                </a:cubicBezTo>
                <a:lnTo>
                  <a:pt x="217661" y="312763"/>
                </a:lnTo>
                <a:lnTo>
                  <a:pt x="207727" y="312763"/>
                </a:lnTo>
                <a:lnTo>
                  <a:pt x="205494" y="313767"/>
                </a:lnTo>
                <a:lnTo>
                  <a:pt x="205494" y="312763"/>
                </a:lnTo>
                <a:lnTo>
                  <a:pt x="198909" y="314884"/>
                </a:lnTo>
                <a:lnTo>
                  <a:pt x="198909" y="313767"/>
                </a:lnTo>
                <a:lnTo>
                  <a:pt x="196676" y="314884"/>
                </a:lnTo>
                <a:lnTo>
                  <a:pt x="165757" y="314884"/>
                </a:lnTo>
                <a:cubicBezTo>
                  <a:pt x="165013" y="314884"/>
                  <a:pt x="164641" y="315256"/>
                  <a:pt x="164641" y="316000"/>
                </a:cubicBezTo>
                <a:lnTo>
                  <a:pt x="162409" y="314884"/>
                </a:lnTo>
                <a:lnTo>
                  <a:pt x="161292" y="314884"/>
                </a:lnTo>
                <a:lnTo>
                  <a:pt x="157944" y="317116"/>
                </a:lnTo>
                <a:lnTo>
                  <a:pt x="132606" y="317116"/>
                </a:lnTo>
                <a:cubicBezTo>
                  <a:pt x="130969" y="317116"/>
                  <a:pt x="129480" y="316744"/>
                  <a:pt x="128141" y="316000"/>
                </a:cubicBezTo>
                <a:cubicBezTo>
                  <a:pt x="126876" y="316744"/>
                  <a:pt x="125425" y="317116"/>
                  <a:pt x="123788" y="317116"/>
                </a:cubicBezTo>
                <a:cubicBezTo>
                  <a:pt x="123788" y="316372"/>
                  <a:pt x="123416" y="316000"/>
                  <a:pt x="122671" y="316000"/>
                </a:cubicBezTo>
                <a:cubicBezTo>
                  <a:pt x="122671" y="316744"/>
                  <a:pt x="122299" y="317116"/>
                  <a:pt x="121555" y="317116"/>
                </a:cubicBezTo>
                <a:lnTo>
                  <a:pt x="121555" y="313767"/>
                </a:lnTo>
                <a:lnTo>
                  <a:pt x="119323" y="313767"/>
                </a:lnTo>
                <a:lnTo>
                  <a:pt x="121555" y="323813"/>
                </a:lnTo>
                <a:lnTo>
                  <a:pt x="117090" y="323813"/>
                </a:lnTo>
                <a:lnTo>
                  <a:pt x="117090" y="324818"/>
                </a:lnTo>
                <a:lnTo>
                  <a:pt x="119323" y="324818"/>
                </a:lnTo>
                <a:lnTo>
                  <a:pt x="119323" y="325934"/>
                </a:lnTo>
                <a:cubicBezTo>
                  <a:pt x="112774" y="325934"/>
                  <a:pt x="108347" y="326306"/>
                  <a:pt x="106040" y="327050"/>
                </a:cubicBezTo>
                <a:cubicBezTo>
                  <a:pt x="106040" y="326306"/>
                  <a:pt x="105668" y="325934"/>
                  <a:pt x="104924" y="325934"/>
                </a:cubicBezTo>
                <a:lnTo>
                  <a:pt x="101687" y="332631"/>
                </a:lnTo>
                <a:lnTo>
                  <a:pt x="100570" y="332631"/>
                </a:lnTo>
                <a:lnTo>
                  <a:pt x="100570" y="330399"/>
                </a:lnTo>
                <a:lnTo>
                  <a:pt x="97222" y="332631"/>
                </a:lnTo>
                <a:cubicBezTo>
                  <a:pt x="97222" y="326157"/>
                  <a:pt x="92422" y="322474"/>
                  <a:pt x="82823" y="321581"/>
                </a:cubicBezTo>
                <a:cubicBezTo>
                  <a:pt x="71809" y="311609"/>
                  <a:pt x="66303" y="306066"/>
                  <a:pt x="66303" y="304949"/>
                </a:cubicBezTo>
                <a:lnTo>
                  <a:pt x="67419" y="299480"/>
                </a:lnTo>
                <a:lnTo>
                  <a:pt x="67419" y="298364"/>
                </a:lnTo>
                <a:cubicBezTo>
                  <a:pt x="67047" y="292931"/>
                  <a:pt x="60424" y="286681"/>
                  <a:pt x="47550" y="279611"/>
                </a:cubicBezTo>
                <a:cubicBezTo>
                  <a:pt x="43979" y="276039"/>
                  <a:pt x="41002" y="270124"/>
                  <a:pt x="38621" y="261864"/>
                </a:cubicBezTo>
                <a:cubicBezTo>
                  <a:pt x="39365" y="261864"/>
                  <a:pt x="39737" y="261491"/>
                  <a:pt x="39737" y="260747"/>
                </a:cubicBezTo>
                <a:cubicBezTo>
                  <a:pt x="39142" y="260747"/>
                  <a:pt x="37691" y="258180"/>
                  <a:pt x="35384" y="253045"/>
                </a:cubicBezTo>
                <a:cubicBezTo>
                  <a:pt x="32928" y="253045"/>
                  <a:pt x="30324" y="247874"/>
                  <a:pt x="27570" y="237530"/>
                </a:cubicBezTo>
                <a:cubicBezTo>
                  <a:pt x="29803" y="233884"/>
                  <a:pt x="30919" y="230945"/>
                  <a:pt x="30919" y="228712"/>
                </a:cubicBezTo>
                <a:lnTo>
                  <a:pt x="29803" y="228712"/>
                </a:lnTo>
                <a:cubicBezTo>
                  <a:pt x="25933" y="229679"/>
                  <a:pt x="21505" y="233363"/>
                  <a:pt x="16520" y="239763"/>
                </a:cubicBezTo>
                <a:cubicBezTo>
                  <a:pt x="12278" y="239763"/>
                  <a:pt x="8595" y="242702"/>
                  <a:pt x="5469" y="248581"/>
                </a:cubicBezTo>
                <a:lnTo>
                  <a:pt x="3348" y="248581"/>
                </a:lnTo>
                <a:lnTo>
                  <a:pt x="4465" y="246460"/>
                </a:lnTo>
                <a:cubicBezTo>
                  <a:pt x="2232" y="246460"/>
                  <a:pt x="1116" y="242776"/>
                  <a:pt x="1116" y="235409"/>
                </a:cubicBezTo>
                <a:cubicBezTo>
                  <a:pt x="1116" y="234665"/>
                  <a:pt x="1488" y="234293"/>
                  <a:pt x="2232" y="234293"/>
                </a:cubicBezTo>
                <a:lnTo>
                  <a:pt x="1116" y="228712"/>
                </a:lnTo>
                <a:lnTo>
                  <a:pt x="1116" y="219894"/>
                </a:lnTo>
                <a:lnTo>
                  <a:pt x="0" y="217662"/>
                </a:lnTo>
                <a:cubicBezTo>
                  <a:pt x="6623" y="213271"/>
                  <a:pt x="9934" y="210332"/>
                  <a:pt x="9934" y="208844"/>
                </a:cubicBezTo>
                <a:cubicBezTo>
                  <a:pt x="12911" y="208844"/>
                  <a:pt x="14399" y="207020"/>
                  <a:pt x="14399" y="203374"/>
                </a:cubicBezTo>
                <a:lnTo>
                  <a:pt x="13283" y="197793"/>
                </a:lnTo>
                <a:lnTo>
                  <a:pt x="15515" y="197793"/>
                </a:lnTo>
                <a:lnTo>
                  <a:pt x="15515" y="196677"/>
                </a:lnTo>
                <a:lnTo>
                  <a:pt x="13283" y="196677"/>
                </a:lnTo>
                <a:lnTo>
                  <a:pt x="13283" y="191207"/>
                </a:lnTo>
                <a:lnTo>
                  <a:pt x="23217" y="191207"/>
                </a:lnTo>
                <a:cubicBezTo>
                  <a:pt x="25970" y="194854"/>
                  <a:pt x="27793" y="196677"/>
                  <a:pt x="28686" y="196677"/>
                </a:cubicBezTo>
                <a:lnTo>
                  <a:pt x="28686" y="195561"/>
                </a:lnTo>
                <a:cubicBezTo>
                  <a:pt x="32407" y="197049"/>
                  <a:pt x="35012" y="197793"/>
                  <a:pt x="36500" y="197793"/>
                </a:cubicBezTo>
                <a:lnTo>
                  <a:pt x="35384" y="195561"/>
                </a:lnTo>
                <a:cubicBezTo>
                  <a:pt x="37244" y="195561"/>
                  <a:pt x="38695" y="194110"/>
                  <a:pt x="39737" y="191207"/>
                </a:cubicBezTo>
                <a:cubicBezTo>
                  <a:pt x="42937" y="191207"/>
                  <a:pt x="45541" y="190091"/>
                  <a:pt x="47550" y="187859"/>
                </a:cubicBezTo>
                <a:lnTo>
                  <a:pt x="47550" y="186743"/>
                </a:lnTo>
                <a:lnTo>
                  <a:pt x="48667" y="186743"/>
                </a:lnTo>
                <a:cubicBezTo>
                  <a:pt x="49336" y="186743"/>
                  <a:pt x="49671" y="187115"/>
                  <a:pt x="49671" y="187859"/>
                </a:cubicBezTo>
                <a:lnTo>
                  <a:pt x="55252" y="185626"/>
                </a:lnTo>
                <a:cubicBezTo>
                  <a:pt x="55252" y="186370"/>
                  <a:pt x="55624" y="186743"/>
                  <a:pt x="56368" y="186743"/>
                </a:cubicBezTo>
                <a:cubicBezTo>
                  <a:pt x="56368" y="185254"/>
                  <a:pt x="57113" y="184510"/>
                  <a:pt x="58601" y="184510"/>
                </a:cubicBezTo>
                <a:lnTo>
                  <a:pt x="58601" y="180157"/>
                </a:lnTo>
                <a:cubicBezTo>
                  <a:pt x="54880" y="173906"/>
                  <a:pt x="53020" y="170223"/>
                  <a:pt x="53020" y="169106"/>
                </a:cubicBezTo>
                <a:lnTo>
                  <a:pt x="51904" y="169106"/>
                </a:lnTo>
                <a:cubicBezTo>
                  <a:pt x="52648" y="167693"/>
                  <a:pt x="53020" y="166576"/>
                  <a:pt x="53020" y="165758"/>
                </a:cubicBezTo>
                <a:lnTo>
                  <a:pt x="51904" y="163525"/>
                </a:lnTo>
                <a:cubicBezTo>
                  <a:pt x="51904" y="162781"/>
                  <a:pt x="52276" y="162409"/>
                  <a:pt x="53020" y="162409"/>
                </a:cubicBezTo>
                <a:cubicBezTo>
                  <a:pt x="52052" y="151619"/>
                  <a:pt x="51308" y="145740"/>
                  <a:pt x="50787" y="144773"/>
                </a:cubicBezTo>
                <a:cubicBezTo>
                  <a:pt x="50787" y="142541"/>
                  <a:pt x="52648" y="134429"/>
                  <a:pt x="56368" y="120440"/>
                </a:cubicBezTo>
                <a:lnTo>
                  <a:pt x="54136" y="112738"/>
                </a:lnTo>
                <a:cubicBezTo>
                  <a:pt x="54880" y="112738"/>
                  <a:pt x="55252" y="112366"/>
                  <a:pt x="55252" y="111622"/>
                </a:cubicBezTo>
                <a:cubicBezTo>
                  <a:pt x="54508" y="111622"/>
                  <a:pt x="54136" y="111249"/>
                  <a:pt x="54136" y="110505"/>
                </a:cubicBezTo>
                <a:cubicBezTo>
                  <a:pt x="48034" y="113184"/>
                  <a:pt x="42155" y="120179"/>
                  <a:pt x="36500" y="131490"/>
                </a:cubicBezTo>
                <a:cubicBezTo>
                  <a:pt x="36500" y="133202"/>
                  <a:pt x="35384" y="134690"/>
                  <a:pt x="33151" y="135955"/>
                </a:cubicBezTo>
                <a:cubicBezTo>
                  <a:pt x="31663" y="135955"/>
                  <a:pt x="30919" y="136699"/>
                  <a:pt x="30919" y="138187"/>
                </a:cubicBezTo>
                <a:lnTo>
                  <a:pt x="29803" y="138187"/>
                </a:lnTo>
                <a:cubicBezTo>
                  <a:pt x="28389" y="138187"/>
                  <a:pt x="26938" y="135955"/>
                  <a:pt x="25449" y="131490"/>
                </a:cubicBezTo>
                <a:cubicBezTo>
                  <a:pt x="26194" y="127546"/>
                  <a:pt x="26566" y="124235"/>
                  <a:pt x="26566" y="121556"/>
                </a:cubicBezTo>
                <a:lnTo>
                  <a:pt x="26566" y="114970"/>
                </a:lnTo>
                <a:cubicBezTo>
                  <a:pt x="30956" y="112366"/>
                  <a:pt x="33151" y="109054"/>
                  <a:pt x="33151" y="105036"/>
                </a:cubicBezTo>
                <a:lnTo>
                  <a:pt x="40853" y="105036"/>
                </a:lnTo>
                <a:cubicBezTo>
                  <a:pt x="41895" y="105036"/>
                  <a:pt x="43011" y="103920"/>
                  <a:pt x="44202" y="101687"/>
                </a:cubicBezTo>
                <a:lnTo>
                  <a:pt x="44202" y="98339"/>
                </a:lnTo>
                <a:lnTo>
                  <a:pt x="41969" y="98339"/>
                </a:lnTo>
                <a:lnTo>
                  <a:pt x="41969" y="93985"/>
                </a:lnTo>
                <a:cubicBezTo>
                  <a:pt x="43234" y="93985"/>
                  <a:pt x="46918" y="91753"/>
                  <a:pt x="53020" y="87288"/>
                </a:cubicBezTo>
                <a:cubicBezTo>
                  <a:pt x="55996" y="87288"/>
                  <a:pt x="57485" y="85465"/>
                  <a:pt x="57485" y="81819"/>
                </a:cubicBezTo>
                <a:cubicBezTo>
                  <a:pt x="56071" y="81075"/>
                  <a:pt x="54955" y="80703"/>
                  <a:pt x="54136" y="80703"/>
                </a:cubicBezTo>
                <a:lnTo>
                  <a:pt x="54136" y="77354"/>
                </a:lnTo>
                <a:lnTo>
                  <a:pt x="56368" y="77354"/>
                </a:lnTo>
                <a:cubicBezTo>
                  <a:pt x="60015" y="77577"/>
                  <a:pt x="61838" y="78321"/>
                  <a:pt x="61838" y="79586"/>
                </a:cubicBezTo>
                <a:cubicBezTo>
                  <a:pt x="63252" y="78842"/>
                  <a:pt x="64368" y="78470"/>
                  <a:pt x="65187" y="78470"/>
                </a:cubicBezTo>
                <a:cubicBezTo>
                  <a:pt x="67568" y="79958"/>
                  <a:pt x="69763" y="80703"/>
                  <a:pt x="71772" y="80703"/>
                </a:cubicBezTo>
                <a:lnTo>
                  <a:pt x="78469" y="80703"/>
                </a:lnTo>
                <a:cubicBezTo>
                  <a:pt x="78469" y="78024"/>
                  <a:pt x="79921" y="75456"/>
                  <a:pt x="82823" y="73001"/>
                </a:cubicBezTo>
                <a:lnTo>
                  <a:pt x="81706" y="73001"/>
                </a:lnTo>
                <a:lnTo>
                  <a:pt x="79586" y="74117"/>
                </a:lnTo>
                <a:lnTo>
                  <a:pt x="79586" y="70768"/>
                </a:lnTo>
                <a:cubicBezTo>
                  <a:pt x="79809" y="69280"/>
                  <a:pt x="80516" y="68536"/>
                  <a:pt x="81706" y="68536"/>
                </a:cubicBezTo>
                <a:lnTo>
                  <a:pt x="81706" y="70768"/>
                </a:lnTo>
                <a:lnTo>
                  <a:pt x="82823" y="70768"/>
                </a:lnTo>
                <a:lnTo>
                  <a:pt x="82823" y="67420"/>
                </a:lnTo>
                <a:cubicBezTo>
                  <a:pt x="79176" y="67420"/>
                  <a:pt x="77353" y="66303"/>
                  <a:pt x="77353" y="64071"/>
                </a:cubicBezTo>
                <a:lnTo>
                  <a:pt x="77353" y="63066"/>
                </a:lnTo>
                <a:cubicBezTo>
                  <a:pt x="81223" y="57857"/>
                  <a:pt x="87101" y="55253"/>
                  <a:pt x="94989" y="55253"/>
                </a:cubicBezTo>
                <a:lnTo>
                  <a:pt x="111621" y="48667"/>
                </a:lnTo>
                <a:lnTo>
                  <a:pt x="111621" y="47551"/>
                </a:lnTo>
                <a:lnTo>
                  <a:pt x="114858" y="47551"/>
                </a:lnTo>
                <a:cubicBezTo>
                  <a:pt x="120216" y="47551"/>
                  <a:pt x="123564" y="46435"/>
                  <a:pt x="124904" y="44202"/>
                </a:cubicBezTo>
                <a:cubicBezTo>
                  <a:pt x="126318" y="44947"/>
                  <a:pt x="127397" y="45319"/>
                  <a:pt x="128141" y="45319"/>
                </a:cubicBezTo>
                <a:cubicBezTo>
                  <a:pt x="131489" y="45319"/>
                  <a:pt x="134801" y="44202"/>
                  <a:pt x="138075" y="41970"/>
                </a:cubicBezTo>
                <a:lnTo>
                  <a:pt x="142540" y="44202"/>
                </a:lnTo>
                <a:lnTo>
                  <a:pt x="142540" y="43086"/>
                </a:lnTo>
                <a:lnTo>
                  <a:pt x="144772" y="44202"/>
                </a:lnTo>
                <a:lnTo>
                  <a:pt x="146893" y="43086"/>
                </a:lnTo>
                <a:cubicBezTo>
                  <a:pt x="148381" y="43830"/>
                  <a:pt x="149498" y="44202"/>
                  <a:pt x="150242" y="44202"/>
                </a:cubicBezTo>
                <a:cubicBezTo>
                  <a:pt x="150242" y="43458"/>
                  <a:pt x="150614" y="43086"/>
                  <a:pt x="151358" y="43086"/>
                </a:cubicBezTo>
                <a:cubicBezTo>
                  <a:pt x="152846" y="45542"/>
                  <a:pt x="153590" y="47030"/>
                  <a:pt x="153590" y="47551"/>
                </a:cubicBezTo>
                <a:lnTo>
                  <a:pt x="159060" y="46435"/>
                </a:lnTo>
                <a:cubicBezTo>
                  <a:pt x="158316" y="47849"/>
                  <a:pt x="157944" y="48965"/>
                  <a:pt x="157944" y="49783"/>
                </a:cubicBezTo>
                <a:lnTo>
                  <a:pt x="154707" y="49783"/>
                </a:lnTo>
                <a:lnTo>
                  <a:pt x="146893" y="50900"/>
                </a:lnTo>
                <a:lnTo>
                  <a:pt x="146893" y="49783"/>
                </a:lnTo>
                <a:lnTo>
                  <a:pt x="144772" y="50900"/>
                </a:lnTo>
                <a:lnTo>
                  <a:pt x="142540" y="49783"/>
                </a:lnTo>
                <a:cubicBezTo>
                  <a:pt x="142540" y="51272"/>
                  <a:pt x="141796" y="52016"/>
                  <a:pt x="140308" y="52016"/>
                </a:cubicBezTo>
                <a:lnTo>
                  <a:pt x="138075" y="52016"/>
                </a:lnTo>
                <a:lnTo>
                  <a:pt x="135843" y="50900"/>
                </a:lnTo>
                <a:cubicBezTo>
                  <a:pt x="135843" y="52314"/>
                  <a:pt x="134392" y="53020"/>
                  <a:pt x="131489" y="53020"/>
                </a:cubicBezTo>
                <a:lnTo>
                  <a:pt x="131489" y="52016"/>
                </a:lnTo>
                <a:lnTo>
                  <a:pt x="130373" y="52016"/>
                </a:lnTo>
                <a:lnTo>
                  <a:pt x="129257" y="56369"/>
                </a:lnTo>
                <a:lnTo>
                  <a:pt x="125908" y="56369"/>
                </a:lnTo>
                <a:cubicBezTo>
                  <a:pt x="122262" y="56369"/>
                  <a:pt x="120439" y="55625"/>
                  <a:pt x="120439" y="54137"/>
                </a:cubicBezTo>
                <a:lnTo>
                  <a:pt x="118207" y="55253"/>
                </a:lnTo>
                <a:cubicBezTo>
                  <a:pt x="116942" y="54509"/>
                  <a:pt x="115490" y="54137"/>
                  <a:pt x="113853" y="54137"/>
                </a:cubicBezTo>
                <a:cubicBezTo>
                  <a:pt x="110654" y="56592"/>
                  <a:pt x="108049" y="59569"/>
                  <a:pt x="106040" y="63066"/>
                </a:cubicBezTo>
                <a:cubicBezTo>
                  <a:pt x="104924" y="63066"/>
                  <a:pt x="102356" y="61206"/>
                  <a:pt x="98338" y="57485"/>
                </a:cubicBezTo>
                <a:cubicBezTo>
                  <a:pt x="97147" y="57485"/>
                  <a:pt x="95659" y="58974"/>
                  <a:pt x="93873" y="61950"/>
                </a:cubicBezTo>
                <a:cubicBezTo>
                  <a:pt x="95361" y="64331"/>
                  <a:pt x="96106" y="66527"/>
                  <a:pt x="96106" y="68536"/>
                </a:cubicBezTo>
                <a:lnTo>
                  <a:pt x="96106" y="70768"/>
                </a:lnTo>
                <a:cubicBezTo>
                  <a:pt x="96106" y="73001"/>
                  <a:pt x="93166" y="74452"/>
                  <a:pt x="87288" y="75121"/>
                </a:cubicBezTo>
                <a:lnTo>
                  <a:pt x="87288" y="82935"/>
                </a:lnTo>
                <a:cubicBezTo>
                  <a:pt x="82153" y="85837"/>
                  <a:pt x="78097" y="87288"/>
                  <a:pt x="75121" y="87288"/>
                </a:cubicBezTo>
                <a:cubicBezTo>
                  <a:pt x="73707" y="86544"/>
                  <a:pt x="72591" y="86172"/>
                  <a:pt x="71772" y="86172"/>
                </a:cubicBezTo>
                <a:lnTo>
                  <a:pt x="70656" y="88404"/>
                </a:lnTo>
                <a:lnTo>
                  <a:pt x="70656" y="89521"/>
                </a:lnTo>
                <a:cubicBezTo>
                  <a:pt x="72368" y="89521"/>
                  <a:pt x="73484" y="91009"/>
                  <a:pt x="74005" y="93985"/>
                </a:cubicBezTo>
                <a:cubicBezTo>
                  <a:pt x="74898" y="96143"/>
                  <a:pt x="80814" y="99083"/>
                  <a:pt x="91752" y="102803"/>
                </a:cubicBezTo>
                <a:cubicBezTo>
                  <a:pt x="93166" y="102059"/>
                  <a:pt x="94245" y="101687"/>
                  <a:pt x="94989" y="101687"/>
                </a:cubicBezTo>
                <a:lnTo>
                  <a:pt x="94989" y="102803"/>
                </a:lnTo>
                <a:lnTo>
                  <a:pt x="102803" y="100571"/>
                </a:lnTo>
                <a:lnTo>
                  <a:pt x="102803" y="102803"/>
                </a:lnTo>
                <a:lnTo>
                  <a:pt x="108272" y="102803"/>
                </a:lnTo>
                <a:cubicBezTo>
                  <a:pt x="108942" y="102803"/>
                  <a:pt x="111881" y="102059"/>
                  <a:pt x="117090" y="100571"/>
                </a:cubicBezTo>
                <a:lnTo>
                  <a:pt x="125908" y="100571"/>
                </a:lnTo>
                <a:cubicBezTo>
                  <a:pt x="126653" y="100571"/>
                  <a:pt x="127025" y="100199"/>
                  <a:pt x="127025" y="99455"/>
                </a:cubicBezTo>
                <a:lnTo>
                  <a:pt x="129257" y="100571"/>
                </a:lnTo>
                <a:lnTo>
                  <a:pt x="133722" y="100571"/>
                </a:lnTo>
                <a:cubicBezTo>
                  <a:pt x="137219" y="100571"/>
                  <a:pt x="140903" y="100199"/>
                  <a:pt x="144772" y="99455"/>
                </a:cubicBezTo>
                <a:lnTo>
                  <a:pt x="152474" y="99455"/>
                </a:lnTo>
                <a:lnTo>
                  <a:pt x="152474" y="98339"/>
                </a:lnTo>
                <a:lnTo>
                  <a:pt x="155823" y="98339"/>
                </a:lnTo>
                <a:cubicBezTo>
                  <a:pt x="155823" y="99157"/>
                  <a:pt x="156195" y="100273"/>
                  <a:pt x="156939" y="101687"/>
                </a:cubicBezTo>
                <a:lnTo>
                  <a:pt x="155823" y="101687"/>
                </a:lnTo>
                <a:cubicBezTo>
                  <a:pt x="155823" y="104069"/>
                  <a:pt x="158762" y="105557"/>
                  <a:pt x="164641" y="106152"/>
                </a:cubicBezTo>
                <a:lnTo>
                  <a:pt x="168994" y="106152"/>
                </a:lnTo>
                <a:lnTo>
                  <a:pt x="168994" y="107157"/>
                </a:lnTo>
                <a:cubicBezTo>
                  <a:pt x="171003" y="107157"/>
                  <a:pt x="173236" y="106450"/>
                  <a:pt x="175691" y="105036"/>
                </a:cubicBezTo>
                <a:lnTo>
                  <a:pt x="175691" y="106152"/>
                </a:lnTo>
                <a:lnTo>
                  <a:pt x="182277" y="102803"/>
                </a:lnTo>
                <a:cubicBezTo>
                  <a:pt x="182500" y="104292"/>
                  <a:pt x="183244" y="105036"/>
                  <a:pt x="184510" y="105036"/>
                </a:cubicBezTo>
                <a:lnTo>
                  <a:pt x="184510" y="102803"/>
                </a:lnTo>
                <a:lnTo>
                  <a:pt x="190091" y="102803"/>
                </a:lnTo>
                <a:lnTo>
                  <a:pt x="190091" y="105036"/>
                </a:lnTo>
                <a:lnTo>
                  <a:pt x="202146" y="99455"/>
                </a:lnTo>
                <a:lnTo>
                  <a:pt x="202146" y="98339"/>
                </a:lnTo>
                <a:lnTo>
                  <a:pt x="203262" y="98339"/>
                </a:lnTo>
                <a:lnTo>
                  <a:pt x="203262" y="100571"/>
                </a:lnTo>
                <a:lnTo>
                  <a:pt x="206611" y="100571"/>
                </a:lnTo>
                <a:lnTo>
                  <a:pt x="206611" y="98339"/>
                </a:lnTo>
                <a:lnTo>
                  <a:pt x="212080" y="98339"/>
                </a:lnTo>
                <a:lnTo>
                  <a:pt x="214312" y="97222"/>
                </a:lnTo>
                <a:lnTo>
                  <a:pt x="214312" y="98339"/>
                </a:lnTo>
                <a:cubicBezTo>
                  <a:pt x="220935" y="96404"/>
                  <a:pt x="224247" y="94581"/>
                  <a:pt x="224247" y="92869"/>
                </a:cubicBezTo>
                <a:lnTo>
                  <a:pt x="226479" y="93985"/>
                </a:lnTo>
                <a:lnTo>
                  <a:pt x="227595" y="93985"/>
                </a:lnTo>
                <a:lnTo>
                  <a:pt x="227595" y="91753"/>
                </a:lnTo>
                <a:cubicBezTo>
                  <a:pt x="225140" y="91753"/>
                  <a:pt x="223316" y="91381"/>
                  <a:pt x="222126" y="90637"/>
                </a:cubicBezTo>
                <a:lnTo>
                  <a:pt x="222126" y="93985"/>
                </a:lnTo>
                <a:lnTo>
                  <a:pt x="217661" y="93985"/>
                </a:lnTo>
                <a:lnTo>
                  <a:pt x="219893" y="90637"/>
                </a:lnTo>
                <a:lnTo>
                  <a:pt x="219893" y="89521"/>
                </a:lnTo>
                <a:lnTo>
                  <a:pt x="218777" y="89521"/>
                </a:lnTo>
                <a:lnTo>
                  <a:pt x="215429" y="91753"/>
                </a:lnTo>
                <a:lnTo>
                  <a:pt x="211075" y="91753"/>
                </a:lnTo>
                <a:lnTo>
                  <a:pt x="211075" y="89521"/>
                </a:lnTo>
                <a:lnTo>
                  <a:pt x="204378" y="89521"/>
                </a:lnTo>
                <a:lnTo>
                  <a:pt x="204378" y="88404"/>
                </a:lnTo>
                <a:lnTo>
                  <a:pt x="205494" y="86172"/>
                </a:lnTo>
                <a:lnTo>
                  <a:pt x="203262" y="87288"/>
                </a:lnTo>
                <a:lnTo>
                  <a:pt x="202146" y="87288"/>
                </a:lnTo>
                <a:cubicBezTo>
                  <a:pt x="200732" y="87288"/>
                  <a:pt x="200025" y="86581"/>
                  <a:pt x="200025" y="85167"/>
                </a:cubicBezTo>
                <a:cubicBezTo>
                  <a:pt x="202927" y="85167"/>
                  <a:pt x="204378" y="84051"/>
                  <a:pt x="204378" y="81819"/>
                </a:cubicBezTo>
                <a:lnTo>
                  <a:pt x="198909" y="78470"/>
                </a:lnTo>
                <a:lnTo>
                  <a:pt x="196676" y="78470"/>
                </a:lnTo>
                <a:cubicBezTo>
                  <a:pt x="195932" y="78470"/>
                  <a:pt x="195560" y="78842"/>
                  <a:pt x="195560" y="79586"/>
                </a:cubicBezTo>
                <a:lnTo>
                  <a:pt x="185626" y="77354"/>
                </a:lnTo>
                <a:cubicBezTo>
                  <a:pt x="185626" y="78098"/>
                  <a:pt x="185254" y="78470"/>
                  <a:pt x="184510" y="78470"/>
                </a:cubicBezTo>
                <a:lnTo>
                  <a:pt x="184510" y="77354"/>
                </a:lnTo>
                <a:cubicBezTo>
                  <a:pt x="180342" y="78098"/>
                  <a:pt x="177775" y="79586"/>
                  <a:pt x="176808" y="81819"/>
                </a:cubicBezTo>
                <a:cubicBezTo>
                  <a:pt x="175468" y="82563"/>
                  <a:pt x="173980" y="82935"/>
                  <a:pt x="172343" y="82935"/>
                </a:cubicBezTo>
                <a:lnTo>
                  <a:pt x="163525" y="82935"/>
                </a:lnTo>
                <a:cubicBezTo>
                  <a:pt x="163525" y="81447"/>
                  <a:pt x="163153" y="80703"/>
                  <a:pt x="162409" y="80703"/>
                </a:cubicBezTo>
                <a:cubicBezTo>
                  <a:pt x="160027" y="82191"/>
                  <a:pt x="158204" y="82935"/>
                  <a:pt x="156939" y="82935"/>
                </a:cubicBezTo>
                <a:lnTo>
                  <a:pt x="152474" y="77354"/>
                </a:lnTo>
                <a:cubicBezTo>
                  <a:pt x="152474" y="75642"/>
                  <a:pt x="156530" y="71959"/>
                  <a:pt x="164641" y="66303"/>
                </a:cubicBezTo>
                <a:cubicBezTo>
                  <a:pt x="172008" y="62657"/>
                  <a:pt x="176808" y="60834"/>
                  <a:pt x="179040" y="60834"/>
                </a:cubicBezTo>
                <a:lnTo>
                  <a:pt x="182277" y="60834"/>
                </a:lnTo>
                <a:cubicBezTo>
                  <a:pt x="182277" y="58602"/>
                  <a:pt x="183021" y="57485"/>
                  <a:pt x="184510" y="57485"/>
                </a:cubicBezTo>
                <a:lnTo>
                  <a:pt x="186742" y="58602"/>
                </a:lnTo>
                <a:lnTo>
                  <a:pt x="188974" y="55253"/>
                </a:lnTo>
                <a:lnTo>
                  <a:pt x="186742" y="54137"/>
                </a:lnTo>
                <a:lnTo>
                  <a:pt x="184510" y="55253"/>
                </a:lnTo>
                <a:cubicBezTo>
                  <a:pt x="183096" y="54509"/>
                  <a:pt x="181979" y="54137"/>
                  <a:pt x="181161" y="54137"/>
                </a:cubicBezTo>
                <a:cubicBezTo>
                  <a:pt x="182426" y="51235"/>
                  <a:pt x="183914" y="49783"/>
                  <a:pt x="185626" y="49783"/>
                </a:cubicBezTo>
                <a:cubicBezTo>
                  <a:pt x="184882" y="48370"/>
                  <a:pt x="184510" y="47253"/>
                  <a:pt x="184510" y="46435"/>
                </a:cubicBezTo>
                <a:lnTo>
                  <a:pt x="182277" y="46435"/>
                </a:lnTo>
                <a:cubicBezTo>
                  <a:pt x="181533" y="46435"/>
                  <a:pt x="181161" y="46807"/>
                  <a:pt x="181161" y="47551"/>
                </a:cubicBezTo>
                <a:cubicBezTo>
                  <a:pt x="179747" y="46807"/>
                  <a:pt x="178668" y="46435"/>
                  <a:pt x="177924" y="46435"/>
                </a:cubicBezTo>
                <a:lnTo>
                  <a:pt x="177924" y="44202"/>
                </a:lnTo>
                <a:cubicBezTo>
                  <a:pt x="178147" y="42714"/>
                  <a:pt x="178854" y="41970"/>
                  <a:pt x="180045" y="41970"/>
                </a:cubicBezTo>
                <a:cubicBezTo>
                  <a:pt x="180045" y="42714"/>
                  <a:pt x="180417" y="43086"/>
                  <a:pt x="181161" y="43086"/>
                </a:cubicBezTo>
                <a:cubicBezTo>
                  <a:pt x="181161" y="41672"/>
                  <a:pt x="181533" y="40965"/>
                  <a:pt x="182277" y="40965"/>
                </a:cubicBezTo>
                <a:lnTo>
                  <a:pt x="184510" y="41970"/>
                </a:lnTo>
                <a:cubicBezTo>
                  <a:pt x="185775" y="41300"/>
                  <a:pt x="187263" y="40965"/>
                  <a:pt x="188974" y="40965"/>
                </a:cubicBezTo>
                <a:lnTo>
                  <a:pt x="190091" y="40965"/>
                </a:lnTo>
                <a:lnTo>
                  <a:pt x="188974" y="43086"/>
                </a:lnTo>
                <a:lnTo>
                  <a:pt x="190091" y="43086"/>
                </a:lnTo>
                <a:cubicBezTo>
                  <a:pt x="190091" y="42342"/>
                  <a:pt x="190425" y="41970"/>
                  <a:pt x="191095" y="41970"/>
                </a:cubicBezTo>
                <a:cubicBezTo>
                  <a:pt x="191095" y="42714"/>
                  <a:pt x="191467" y="43086"/>
                  <a:pt x="192211" y="43086"/>
                </a:cubicBezTo>
                <a:cubicBezTo>
                  <a:pt x="192211" y="41300"/>
                  <a:pt x="193700" y="40221"/>
                  <a:pt x="196676" y="39849"/>
                </a:cubicBezTo>
                <a:lnTo>
                  <a:pt x="200025" y="39849"/>
                </a:lnTo>
                <a:lnTo>
                  <a:pt x="200025" y="38733"/>
                </a:lnTo>
                <a:lnTo>
                  <a:pt x="211075" y="38733"/>
                </a:lnTo>
                <a:cubicBezTo>
                  <a:pt x="212712" y="38733"/>
                  <a:pt x="214163" y="38361"/>
                  <a:pt x="215429" y="37617"/>
                </a:cubicBezTo>
                <a:cubicBezTo>
                  <a:pt x="216694" y="38361"/>
                  <a:pt x="218182" y="38733"/>
                  <a:pt x="219893" y="38733"/>
                </a:cubicBezTo>
                <a:lnTo>
                  <a:pt x="221010" y="38733"/>
                </a:lnTo>
                <a:lnTo>
                  <a:pt x="223130" y="37617"/>
                </a:lnTo>
                <a:cubicBezTo>
                  <a:pt x="223130" y="38361"/>
                  <a:pt x="223502" y="38733"/>
                  <a:pt x="224247" y="38733"/>
                </a:cubicBezTo>
                <a:lnTo>
                  <a:pt x="224247" y="36501"/>
                </a:lnTo>
                <a:lnTo>
                  <a:pt x="233176" y="36501"/>
                </a:lnTo>
                <a:lnTo>
                  <a:pt x="246348" y="35384"/>
                </a:lnTo>
                <a:cubicBezTo>
                  <a:pt x="246348" y="36128"/>
                  <a:pt x="246720" y="36501"/>
                  <a:pt x="247464" y="36501"/>
                </a:cubicBezTo>
                <a:cubicBezTo>
                  <a:pt x="247464" y="35161"/>
                  <a:pt x="250775" y="34045"/>
                  <a:pt x="257398" y="33152"/>
                </a:cubicBezTo>
                <a:lnTo>
                  <a:pt x="259631" y="34268"/>
                </a:lnTo>
                <a:cubicBezTo>
                  <a:pt x="269304" y="32110"/>
                  <a:pt x="278160" y="31031"/>
                  <a:pt x="286196" y="31031"/>
                </a:cubicBezTo>
                <a:lnTo>
                  <a:pt x="286196" y="32036"/>
                </a:lnTo>
                <a:lnTo>
                  <a:pt x="292782" y="29915"/>
                </a:lnTo>
                <a:lnTo>
                  <a:pt x="292782" y="31031"/>
                </a:lnTo>
                <a:cubicBezTo>
                  <a:pt x="300149" y="29841"/>
                  <a:pt x="304949" y="28352"/>
                  <a:pt x="307181" y="26566"/>
                </a:cubicBezTo>
                <a:lnTo>
                  <a:pt x="308297" y="26566"/>
                </a:lnTo>
                <a:lnTo>
                  <a:pt x="307181" y="28799"/>
                </a:lnTo>
                <a:lnTo>
                  <a:pt x="309413" y="28799"/>
                </a:lnTo>
                <a:cubicBezTo>
                  <a:pt x="309413" y="26938"/>
                  <a:pt x="313432" y="25450"/>
                  <a:pt x="321469" y="24334"/>
                </a:cubicBezTo>
                <a:lnTo>
                  <a:pt x="323701" y="25450"/>
                </a:lnTo>
                <a:lnTo>
                  <a:pt x="325933" y="24334"/>
                </a:lnTo>
                <a:cubicBezTo>
                  <a:pt x="327198" y="25078"/>
                  <a:pt x="328687" y="25450"/>
                  <a:pt x="330398" y="25450"/>
                </a:cubicBezTo>
                <a:cubicBezTo>
                  <a:pt x="332407" y="24185"/>
                  <a:pt x="337170" y="23069"/>
                  <a:pt x="344686" y="22101"/>
                </a:cubicBezTo>
                <a:lnTo>
                  <a:pt x="350267" y="23217"/>
                </a:lnTo>
                <a:cubicBezTo>
                  <a:pt x="355029" y="21729"/>
                  <a:pt x="358341" y="20985"/>
                  <a:pt x="360201" y="20985"/>
                </a:cubicBezTo>
                <a:lnTo>
                  <a:pt x="360201" y="22101"/>
                </a:lnTo>
                <a:lnTo>
                  <a:pt x="362434" y="20985"/>
                </a:lnTo>
                <a:lnTo>
                  <a:pt x="364554" y="20985"/>
                </a:lnTo>
                <a:lnTo>
                  <a:pt x="363550" y="23217"/>
                </a:lnTo>
                <a:cubicBezTo>
                  <a:pt x="364517" y="22473"/>
                  <a:pt x="366340" y="22101"/>
                  <a:pt x="369019" y="22101"/>
                </a:cubicBezTo>
                <a:cubicBezTo>
                  <a:pt x="368275" y="23515"/>
                  <a:pt x="367903" y="24632"/>
                  <a:pt x="367903" y="25450"/>
                </a:cubicBezTo>
                <a:lnTo>
                  <a:pt x="370135" y="26566"/>
                </a:lnTo>
                <a:cubicBezTo>
                  <a:pt x="370880" y="25152"/>
                  <a:pt x="371252" y="24036"/>
                  <a:pt x="371252" y="23217"/>
                </a:cubicBezTo>
                <a:lnTo>
                  <a:pt x="374600" y="23217"/>
                </a:lnTo>
                <a:cubicBezTo>
                  <a:pt x="376014" y="24706"/>
                  <a:pt x="378209" y="25450"/>
                  <a:pt x="381186" y="25450"/>
                </a:cubicBezTo>
                <a:cubicBezTo>
                  <a:pt x="379698" y="23069"/>
                  <a:pt x="378953" y="21245"/>
                  <a:pt x="378953" y="19980"/>
                </a:cubicBezTo>
                <a:lnTo>
                  <a:pt x="378953" y="18864"/>
                </a:lnTo>
                <a:lnTo>
                  <a:pt x="380070" y="18864"/>
                </a:lnTo>
                <a:lnTo>
                  <a:pt x="380070" y="20985"/>
                </a:lnTo>
                <a:lnTo>
                  <a:pt x="392236" y="20985"/>
                </a:lnTo>
                <a:lnTo>
                  <a:pt x="392236" y="22101"/>
                </a:lnTo>
                <a:lnTo>
                  <a:pt x="390004" y="22101"/>
                </a:lnTo>
                <a:lnTo>
                  <a:pt x="391120" y="24334"/>
                </a:lnTo>
                <a:lnTo>
                  <a:pt x="390004" y="24334"/>
                </a:lnTo>
                <a:lnTo>
                  <a:pt x="387772" y="23217"/>
                </a:lnTo>
                <a:lnTo>
                  <a:pt x="387772" y="24334"/>
                </a:lnTo>
                <a:lnTo>
                  <a:pt x="391120" y="26566"/>
                </a:lnTo>
                <a:cubicBezTo>
                  <a:pt x="391120" y="23739"/>
                  <a:pt x="394059" y="21878"/>
                  <a:pt x="399938" y="20985"/>
                </a:cubicBezTo>
                <a:lnTo>
                  <a:pt x="405519" y="20985"/>
                </a:lnTo>
                <a:lnTo>
                  <a:pt x="405519" y="18864"/>
                </a:lnTo>
                <a:lnTo>
                  <a:pt x="408756" y="18864"/>
                </a:lnTo>
                <a:lnTo>
                  <a:pt x="408756" y="23217"/>
                </a:lnTo>
                <a:lnTo>
                  <a:pt x="409872" y="23217"/>
                </a:lnTo>
                <a:cubicBezTo>
                  <a:pt x="409872" y="21729"/>
                  <a:pt x="411361" y="20985"/>
                  <a:pt x="414337" y="20985"/>
                </a:cubicBezTo>
                <a:lnTo>
                  <a:pt x="414337" y="18864"/>
                </a:lnTo>
                <a:cubicBezTo>
                  <a:pt x="410617" y="18864"/>
                  <a:pt x="408756" y="18492"/>
                  <a:pt x="408756" y="17748"/>
                </a:cubicBezTo>
                <a:cubicBezTo>
                  <a:pt x="409500" y="16334"/>
                  <a:pt x="409872" y="15218"/>
                  <a:pt x="409872" y="14399"/>
                </a:cubicBezTo>
                <a:lnTo>
                  <a:pt x="412105" y="14399"/>
                </a:lnTo>
                <a:lnTo>
                  <a:pt x="412105" y="16632"/>
                </a:lnTo>
                <a:lnTo>
                  <a:pt x="416570" y="16632"/>
                </a:lnTo>
                <a:lnTo>
                  <a:pt x="416570" y="14399"/>
                </a:lnTo>
                <a:lnTo>
                  <a:pt x="413221" y="14399"/>
                </a:lnTo>
                <a:cubicBezTo>
                  <a:pt x="413444" y="12911"/>
                  <a:pt x="414188" y="12167"/>
                  <a:pt x="415454" y="12167"/>
                </a:cubicBezTo>
                <a:lnTo>
                  <a:pt x="417686" y="12167"/>
                </a:lnTo>
                <a:cubicBezTo>
                  <a:pt x="417686" y="13878"/>
                  <a:pt x="419509" y="14995"/>
                  <a:pt x="423155" y="15516"/>
                </a:cubicBezTo>
                <a:lnTo>
                  <a:pt x="423155" y="16632"/>
                </a:lnTo>
                <a:lnTo>
                  <a:pt x="424272" y="16632"/>
                </a:lnTo>
                <a:lnTo>
                  <a:pt x="426504" y="15516"/>
                </a:lnTo>
                <a:cubicBezTo>
                  <a:pt x="426504" y="16260"/>
                  <a:pt x="426876" y="16632"/>
                  <a:pt x="427620" y="16632"/>
                </a:cubicBezTo>
                <a:cubicBezTo>
                  <a:pt x="427620" y="13655"/>
                  <a:pt x="430188" y="12167"/>
                  <a:pt x="435322" y="12167"/>
                </a:cubicBezTo>
                <a:lnTo>
                  <a:pt x="434206" y="9934"/>
                </a:lnTo>
                <a:lnTo>
                  <a:pt x="434206" y="8930"/>
                </a:lnTo>
                <a:lnTo>
                  <a:pt x="436438" y="9934"/>
                </a:lnTo>
                <a:lnTo>
                  <a:pt x="437555" y="9934"/>
                </a:lnTo>
                <a:lnTo>
                  <a:pt x="440792" y="7814"/>
                </a:lnTo>
                <a:lnTo>
                  <a:pt x="441908" y="9934"/>
                </a:lnTo>
                <a:cubicBezTo>
                  <a:pt x="441164" y="9934"/>
                  <a:pt x="440792" y="10307"/>
                  <a:pt x="440792" y="11051"/>
                </a:cubicBezTo>
                <a:lnTo>
                  <a:pt x="441908" y="11051"/>
                </a:lnTo>
                <a:cubicBezTo>
                  <a:pt x="442131" y="9637"/>
                  <a:pt x="442875" y="8930"/>
                  <a:pt x="444140" y="8930"/>
                </a:cubicBezTo>
                <a:lnTo>
                  <a:pt x="446373" y="9934"/>
                </a:lnTo>
                <a:lnTo>
                  <a:pt x="448605" y="6697"/>
                </a:lnTo>
                <a:lnTo>
                  <a:pt x="450837" y="7814"/>
                </a:lnTo>
                <a:cubicBezTo>
                  <a:pt x="452251" y="7070"/>
                  <a:pt x="453330" y="6697"/>
                  <a:pt x="454074" y="6697"/>
                </a:cubicBezTo>
                <a:lnTo>
                  <a:pt x="454074" y="7814"/>
                </a:lnTo>
                <a:cubicBezTo>
                  <a:pt x="457125" y="6325"/>
                  <a:pt x="459358" y="5581"/>
                  <a:pt x="460772" y="5581"/>
                </a:cubicBezTo>
                <a:cubicBezTo>
                  <a:pt x="460772" y="6325"/>
                  <a:pt x="461107" y="6697"/>
                  <a:pt x="461776" y="6697"/>
                </a:cubicBezTo>
                <a:cubicBezTo>
                  <a:pt x="461776" y="5953"/>
                  <a:pt x="462148" y="5581"/>
                  <a:pt x="462893" y="5581"/>
                </a:cubicBezTo>
                <a:lnTo>
                  <a:pt x="462893" y="7814"/>
                </a:lnTo>
                <a:cubicBezTo>
                  <a:pt x="464381" y="7814"/>
                  <a:pt x="465125" y="6697"/>
                  <a:pt x="465125" y="4465"/>
                </a:cubicBezTo>
                <a:lnTo>
                  <a:pt x="466241" y="4465"/>
                </a:lnTo>
                <a:lnTo>
                  <a:pt x="466241" y="6697"/>
                </a:lnTo>
                <a:cubicBezTo>
                  <a:pt x="469664" y="4465"/>
                  <a:pt x="472604" y="3349"/>
                  <a:pt x="475059" y="3349"/>
                </a:cubicBezTo>
                <a:lnTo>
                  <a:pt x="475059" y="5581"/>
                </a:lnTo>
                <a:close/>
                <a:moveTo>
                  <a:pt x="608781" y="1116"/>
                </a:moveTo>
                <a:lnTo>
                  <a:pt x="613246" y="3349"/>
                </a:lnTo>
                <a:cubicBezTo>
                  <a:pt x="613246" y="2605"/>
                  <a:pt x="613581" y="2233"/>
                  <a:pt x="614251" y="2233"/>
                </a:cubicBezTo>
                <a:lnTo>
                  <a:pt x="615367" y="4465"/>
                </a:lnTo>
                <a:cubicBezTo>
                  <a:pt x="613953" y="6846"/>
                  <a:pt x="613246" y="8669"/>
                  <a:pt x="613246" y="9934"/>
                </a:cubicBezTo>
                <a:lnTo>
                  <a:pt x="612130" y="9934"/>
                </a:lnTo>
                <a:lnTo>
                  <a:pt x="611014" y="5581"/>
                </a:lnTo>
                <a:cubicBezTo>
                  <a:pt x="608781" y="5581"/>
                  <a:pt x="607665" y="6697"/>
                  <a:pt x="607665" y="8930"/>
                </a:cubicBezTo>
                <a:lnTo>
                  <a:pt x="605433" y="8930"/>
                </a:lnTo>
                <a:lnTo>
                  <a:pt x="605433" y="6697"/>
                </a:lnTo>
                <a:lnTo>
                  <a:pt x="606549" y="4465"/>
                </a:lnTo>
                <a:lnTo>
                  <a:pt x="604317" y="5581"/>
                </a:lnTo>
                <a:lnTo>
                  <a:pt x="601079" y="5581"/>
                </a:lnTo>
                <a:lnTo>
                  <a:pt x="601079" y="3349"/>
                </a:lnTo>
                <a:cubicBezTo>
                  <a:pt x="602493" y="3349"/>
                  <a:pt x="605061" y="2605"/>
                  <a:pt x="608781" y="1116"/>
                </a:cubicBezTo>
                <a:close/>
                <a:moveTo>
                  <a:pt x="517029" y="1116"/>
                </a:moveTo>
                <a:lnTo>
                  <a:pt x="519261" y="2233"/>
                </a:lnTo>
                <a:lnTo>
                  <a:pt x="521494" y="1116"/>
                </a:lnTo>
                <a:cubicBezTo>
                  <a:pt x="522907" y="1861"/>
                  <a:pt x="524024" y="2233"/>
                  <a:pt x="524842" y="2233"/>
                </a:cubicBezTo>
                <a:cubicBezTo>
                  <a:pt x="524842" y="1488"/>
                  <a:pt x="525214" y="1116"/>
                  <a:pt x="525958" y="1116"/>
                </a:cubicBezTo>
                <a:cubicBezTo>
                  <a:pt x="525958" y="1861"/>
                  <a:pt x="526293" y="2233"/>
                  <a:pt x="526963" y="2233"/>
                </a:cubicBezTo>
                <a:cubicBezTo>
                  <a:pt x="526963" y="1488"/>
                  <a:pt x="527335" y="1116"/>
                  <a:pt x="528079" y="1116"/>
                </a:cubicBezTo>
                <a:cubicBezTo>
                  <a:pt x="528302" y="2605"/>
                  <a:pt x="529047" y="3349"/>
                  <a:pt x="530312" y="3349"/>
                </a:cubicBezTo>
                <a:lnTo>
                  <a:pt x="530312" y="2233"/>
                </a:lnTo>
                <a:cubicBezTo>
                  <a:pt x="529568" y="2233"/>
                  <a:pt x="529195" y="1861"/>
                  <a:pt x="529195" y="1116"/>
                </a:cubicBezTo>
                <a:lnTo>
                  <a:pt x="534776" y="1116"/>
                </a:lnTo>
                <a:lnTo>
                  <a:pt x="534776" y="3349"/>
                </a:lnTo>
                <a:lnTo>
                  <a:pt x="524842" y="6697"/>
                </a:lnTo>
                <a:cubicBezTo>
                  <a:pt x="524842" y="5953"/>
                  <a:pt x="524470" y="5581"/>
                  <a:pt x="523726" y="5581"/>
                </a:cubicBezTo>
                <a:lnTo>
                  <a:pt x="524842" y="7814"/>
                </a:lnTo>
                <a:lnTo>
                  <a:pt x="524842" y="8930"/>
                </a:lnTo>
                <a:lnTo>
                  <a:pt x="521494" y="8930"/>
                </a:lnTo>
                <a:lnTo>
                  <a:pt x="518145" y="6697"/>
                </a:lnTo>
                <a:lnTo>
                  <a:pt x="516024" y="6697"/>
                </a:lnTo>
                <a:cubicBezTo>
                  <a:pt x="516024" y="8855"/>
                  <a:pt x="515280" y="9934"/>
                  <a:pt x="513792" y="9934"/>
                </a:cubicBezTo>
                <a:lnTo>
                  <a:pt x="512676" y="7814"/>
                </a:lnTo>
                <a:cubicBezTo>
                  <a:pt x="513420" y="6325"/>
                  <a:pt x="513792" y="5209"/>
                  <a:pt x="513792" y="4465"/>
                </a:cubicBezTo>
                <a:lnTo>
                  <a:pt x="511559" y="5581"/>
                </a:lnTo>
                <a:lnTo>
                  <a:pt x="510443" y="3349"/>
                </a:lnTo>
                <a:lnTo>
                  <a:pt x="510443" y="2233"/>
                </a:lnTo>
                <a:cubicBezTo>
                  <a:pt x="511187" y="2233"/>
                  <a:pt x="511559" y="2605"/>
                  <a:pt x="511559" y="3349"/>
                </a:cubicBezTo>
                <a:cubicBezTo>
                  <a:pt x="515206" y="2605"/>
                  <a:pt x="517029" y="1861"/>
                  <a:pt x="517029" y="1116"/>
                </a:cubicBezTo>
                <a:close/>
                <a:moveTo>
                  <a:pt x="541362" y="0"/>
                </a:moveTo>
                <a:cubicBezTo>
                  <a:pt x="542776" y="744"/>
                  <a:pt x="543892" y="1116"/>
                  <a:pt x="544711" y="1116"/>
                </a:cubicBezTo>
                <a:cubicBezTo>
                  <a:pt x="542478" y="3572"/>
                  <a:pt x="541362" y="5432"/>
                  <a:pt x="541362" y="6697"/>
                </a:cubicBezTo>
                <a:cubicBezTo>
                  <a:pt x="537716" y="6697"/>
                  <a:pt x="535893" y="5953"/>
                  <a:pt x="535893" y="4465"/>
                </a:cubicBezTo>
                <a:cubicBezTo>
                  <a:pt x="536637" y="1488"/>
                  <a:pt x="538460" y="0"/>
                  <a:pt x="541362" y="0"/>
                </a:cubicBezTo>
                <a:close/>
              </a:path>
            </a:pathLst>
          </a:custGeom>
        </p:spPr>
        <p:txBody>
          <a:bodyPr wrap="square">
            <a:noAutofit/>
          </a:bodyPr>
          <a:lstStyle/>
          <a:p>
            <a:endParaRPr lang="en-US"/>
          </a:p>
        </p:txBody>
      </p:sp>
      <p:sp>
        <p:nvSpPr>
          <p:cNvPr id="3" name="Isosceles Triangle 2"/>
          <p:cNvSpPr/>
          <p:nvPr userDrawn="1"/>
        </p:nvSpPr>
        <p:spPr>
          <a:xfrm rot="13520500">
            <a:off x="11311439" y="6610021"/>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Isosceles Triangle 3"/>
          <p:cNvSpPr/>
          <p:nvPr userDrawn="1"/>
        </p:nvSpPr>
        <p:spPr>
          <a:xfrm rot="12490037">
            <a:off x="9778928" y="5647118"/>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Isosceles Triangle 4"/>
          <p:cNvSpPr/>
          <p:nvPr userDrawn="1"/>
        </p:nvSpPr>
        <p:spPr>
          <a:xfrm rot="17613780">
            <a:off x="10612028" y="4330378"/>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Isosceles Triangle 5"/>
          <p:cNvSpPr/>
          <p:nvPr userDrawn="1"/>
        </p:nvSpPr>
        <p:spPr>
          <a:xfrm rot="13520500">
            <a:off x="11463840" y="3581673"/>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Isosceles Triangle 6"/>
          <p:cNvSpPr/>
          <p:nvPr userDrawn="1"/>
        </p:nvSpPr>
        <p:spPr>
          <a:xfrm rot="12490037">
            <a:off x="9931329" y="2618770"/>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Isosceles Triangle 8"/>
          <p:cNvSpPr/>
          <p:nvPr userDrawn="1"/>
        </p:nvSpPr>
        <p:spPr>
          <a:xfrm rot="17613780">
            <a:off x="10764429" y="1302030"/>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Isosceles Triangle 9"/>
          <p:cNvSpPr/>
          <p:nvPr userDrawn="1"/>
        </p:nvSpPr>
        <p:spPr>
          <a:xfrm rot="13520500">
            <a:off x="9122015" y="8027358"/>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Isosceles Triangle 10"/>
          <p:cNvSpPr/>
          <p:nvPr userDrawn="1"/>
        </p:nvSpPr>
        <p:spPr>
          <a:xfrm rot="12490037">
            <a:off x="7589504" y="7064455"/>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Isosceles Triangle 11"/>
          <p:cNvSpPr/>
          <p:nvPr userDrawn="1"/>
        </p:nvSpPr>
        <p:spPr>
          <a:xfrm rot="17613780">
            <a:off x="8422604" y="5747715"/>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Isosceles Triangle 12"/>
          <p:cNvSpPr/>
          <p:nvPr userDrawn="1"/>
        </p:nvSpPr>
        <p:spPr>
          <a:xfrm rot="13520500">
            <a:off x="12168186" y="1440857"/>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Isosceles Triangle 13"/>
          <p:cNvSpPr/>
          <p:nvPr userDrawn="1"/>
        </p:nvSpPr>
        <p:spPr>
          <a:xfrm rot="12490037">
            <a:off x="10635675" y="477954"/>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Isosceles Triangle 14"/>
          <p:cNvSpPr/>
          <p:nvPr userDrawn="1"/>
        </p:nvSpPr>
        <p:spPr>
          <a:xfrm rot="17613780">
            <a:off x="11468775" y="-838786"/>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292100" y="292100"/>
            <a:ext cx="11658600" cy="6299200"/>
          </a:xfrm>
        </p:spPr>
        <p:txBody>
          <a:bodyPr/>
          <a:lstStyle/>
          <a:p>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8686800" y="2400300"/>
            <a:ext cx="3289300" cy="4254500"/>
          </a:xfrm>
        </p:spPr>
        <p:txBody>
          <a:bodyPr/>
          <a:lstStyle/>
          <a:p>
            <a:endParaRPr lang="en-US"/>
          </a:p>
        </p:txBody>
      </p:sp>
      <p:sp>
        <p:nvSpPr>
          <p:cNvPr id="10" name="Picture Placeholder 8"/>
          <p:cNvSpPr>
            <a:spLocks noGrp="1"/>
          </p:cNvSpPr>
          <p:nvPr>
            <p:ph type="pic" sz="quarter" idx="11"/>
          </p:nvPr>
        </p:nvSpPr>
        <p:spPr>
          <a:xfrm>
            <a:off x="6019800" y="152400"/>
            <a:ext cx="3289300" cy="4254500"/>
          </a:xfrm>
        </p:spPr>
        <p:txBody>
          <a:bodyPr/>
          <a:lstStyle/>
          <a:p>
            <a:endParaRPr lang="en-US"/>
          </a:p>
        </p:txBody>
      </p:sp>
      <p:grpSp>
        <p:nvGrpSpPr>
          <p:cNvPr id="18" name="Group 17"/>
          <p:cNvGrpSpPr/>
          <p:nvPr userDrawn="1"/>
        </p:nvGrpSpPr>
        <p:grpSpPr>
          <a:xfrm rot="8472898">
            <a:off x="-1641911" y="-1215962"/>
            <a:ext cx="6001192" cy="10265781"/>
            <a:chOff x="-3204012" y="-1120711"/>
            <a:chExt cx="6001192" cy="10265781"/>
          </a:xfrm>
        </p:grpSpPr>
        <p:sp>
          <p:nvSpPr>
            <p:cNvPr id="19" name="Isosceles Triangle 18"/>
            <p:cNvSpPr/>
            <p:nvPr userDrawn="1"/>
          </p:nvSpPr>
          <p:spPr>
            <a:xfrm rot="13520500">
              <a:off x="517923" y="6305222"/>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Isosceles Triangle 19"/>
            <p:cNvSpPr/>
            <p:nvPr userDrawn="1"/>
          </p:nvSpPr>
          <p:spPr>
            <a:xfrm rot="12490037">
              <a:off x="-1014588" y="5342319"/>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Isosceles Triangle 20"/>
            <p:cNvSpPr/>
            <p:nvPr userDrawn="1"/>
          </p:nvSpPr>
          <p:spPr>
            <a:xfrm rot="17613780">
              <a:off x="-181488" y="4025579"/>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Isosceles Triangle 21"/>
            <p:cNvSpPr/>
            <p:nvPr userDrawn="1"/>
          </p:nvSpPr>
          <p:spPr>
            <a:xfrm rot="13520500">
              <a:off x="670324" y="3276874"/>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Isosceles Triangle 22"/>
            <p:cNvSpPr/>
            <p:nvPr userDrawn="1"/>
          </p:nvSpPr>
          <p:spPr>
            <a:xfrm rot="12490037">
              <a:off x="-862187" y="2313971"/>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Isosceles Triangle 23"/>
            <p:cNvSpPr/>
            <p:nvPr userDrawn="1"/>
          </p:nvSpPr>
          <p:spPr>
            <a:xfrm rot="17613780">
              <a:off x="-29087" y="997231"/>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Isosceles Triangle 24"/>
            <p:cNvSpPr/>
            <p:nvPr userDrawn="1"/>
          </p:nvSpPr>
          <p:spPr>
            <a:xfrm rot="13520500">
              <a:off x="-1671501" y="7722559"/>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Isosceles Triangle 25"/>
            <p:cNvSpPr/>
            <p:nvPr userDrawn="1"/>
          </p:nvSpPr>
          <p:spPr>
            <a:xfrm rot="12490037">
              <a:off x="-3204012" y="6759656"/>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Isosceles Triangle 26"/>
            <p:cNvSpPr/>
            <p:nvPr userDrawn="1"/>
          </p:nvSpPr>
          <p:spPr>
            <a:xfrm rot="17613780">
              <a:off x="-2370912" y="5442916"/>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Isosceles Triangle 27"/>
            <p:cNvSpPr/>
            <p:nvPr userDrawn="1"/>
          </p:nvSpPr>
          <p:spPr>
            <a:xfrm rot="13520500">
              <a:off x="1374670" y="1136058"/>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Isosceles Triangle 28"/>
            <p:cNvSpPr/>
            <p:nvPr userDrawn="1"/>
          </p:nvSpPr>
          <p:spPr>
            <a:xfrm rot="12490037">
              <a:off x="-157841" y="173155"/>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Isosceles Triangle 29"/>
            <p:cNvSpPr/>
            <p:nvPr userDrawn="1"/>
          </p:nvSpPr>
          <p:spPr>
            <a:xfrm rot="17613780">
              <a:off x="675259" y="-1143585"/>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1" name="Picture Placeholder 10"/>
          <p:cNvSpPr>
            <a:spLocks noGrp="1"/>
          </p:cNvSpPr>
          <p:nvPr>
            <p:ph type="pic" sz="quarter" idx="10"/>
          </p:nvPr>
        </p:nvSpPr>
        <p:spPr>
          <a:xfrm>
            <a:off x="8534400" y="177800"/>
            <a:ext cx="3492500" cy="6515100"/>
          </a:xfrm>
        </p:spPr>
        <p:txBody>
          <a:bodyPr/>
          <a:lstStyle/>
          <a:p>
            <a:endParaRPr lang="en-US"/>
          </a:p>
        </p:txBody>
      </p:sp>
      <p:sp>
        <p:nvSpPr>
          <p:cNvPr id="12" name="Picture Placeholder 10"/>
          <p:cNvSpPr>
            <a:spLocks noGrp="1"/>
          </p:cNvSpPr>
          <p:nvPr>
            <p:ph type="pic" sz="quarter" idx="11"/>
          </p:nvPr>
        </p:nvSpPr>
        <p:spPr>
          <a:xfrm>
            <a:off x="4889500" y="177800"/>
            <a:ext cx="3492500" cy="3136900"/>
          </a:xfrm>
        </p:spPr>
        <p:txBody>
          <a:bodyPr/>
          <a:lstStyle/>
          <a:p>
            <a:endParaRPr lang="en-US"/>
          </a:p>
        </p:txBody>
      </p:sp>
      <p:sp>
        <p:nvSpPr>
          <p:cNvPr id="13" name="Picture Placeholder 10"/>
          <p:cNvSpPr>
            <a:spLocks noGrp="1"/>
          </p:cNvSpPr>
          <p:nvPr>
            <p:ph type="pic" sz="quarter" idx="12"/>
          </p:nvPr>
        </p:nvSpPr>
        <p:spPr>
          <a:xfrm>
            <a:off x="4889500" y="3492500"/>
            <a:ext cx="3492500" cy="3194050"/>
          </a:xfrm>
        </p:spPr>
        <p:txBody>
          <a:bodyPr/>
          <a:lstStyle/>
          <a:p>
            <a:endParaRPr lang="en-US" dirty="0"/>
          </a:p>
        </p:txBody>
      </p:sp>
      <p:grpSp>
        <p:nvGrpSpPr>
          <p:cNvPr id="21" name="Group 20"/>
          <p:cNvGrpSpPr/>
          <p:nvPr userDrawn="1"/>
        </p:nvGrpSpPr>
        <p:grpSpPr>
          <a:xfrm rot="8472898">
            <a:off x="-1641911" y="-1215962"/>
            <a:ext cx="6001192" cy="10265781"/>
            <a:chOff x="-3204012" y="-1120711"/>
            <a:chExt cx="6001192" cy="10265781"/>
          </a:xfrm>
        </p:grpSpPr>
        <p:sp>
          <p:nvSpPr>
            <p:cNvPr id="22" name="Isosceles Triangle 21"/>
            <p:cNvSpPr/>
            <p:nvPr userDrawn="1"/>
          </p:nvSpPr>
          <p:spPr>
            <a:xfrm rot="13520500">
              <a:off x="517923" y="6305222"/>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Isosceles Triangle 22"/>
            <p:cNvSpPr/>
            <p:nvPr userDrawn="1"/>
          </p:nvSpPr>
          <p:spPr>
            <a:xfrm rot="12490037">
              <a:off x="-1014588" y="5342319"/>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Isosceles Triangle 23"/>
            <p:cNvSpPr/>
            <p:nvPr userDrawn="1"/>
          </p:nvSpPr>
          <p:spPr>
            <a:xfrm rot="17613780">
              <a:off x="-181488" y="4025579"/>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Isosceles Triangle 24"/>
            <p:cNvSpPr/>
            <p:nvPr userDrawn="1"/>
          </p:nvSpPr>
          <p:spPr>
            <a:xfrm rot="13520500">
              <a:off x="670324" y="3276874"/>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Isosceles Triangle 25"/>
            <p:cNvSpPr/>
            <p:nvPr userDrawn="1"/>
          </p:nvSpPr>
          <p:spPr>
            <a:xfrm rot="12490037">
              <a:off x="-862187" y="2313971"/>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Isosceles Triangle 26"/>
            <p:cNvSpPr/>
            <p:nvPr userDrawn="1"/>
          </p:nvSpPr>
          <p:spPr>
            <a:xfrm rot="17613780">
              <a:off x="-29087" y="997231"/>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Isosceles Triangle 27"/>
            <p:cNvSpPr/>
            <p:nvPr userDrawn="1"/>
          </p:nvSpPr>
          <p:spPr>
            <a:xfrm rot="13520500">
              <a:off x="-1671501" y="7722559"/>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Isosceles Triangle 28"/>
            <p:cNvSpPr/>
            <p:nvPr userDrawn="1"/>
          </p:nvSpPr>
          <p:spPr>
            <a:xfrm rot="12490037">
              <a:off x="-3204012" y="6759656"/>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Isosceles Triangle 29"/>
            <p:cNvSpPr/>
            <p:nvPr userDrawn="1"/>
          </p:nvSpPr>
          <p:spPr>
            <a:xfrm rot="17613780">
              <a:off x="-2370912" y="5442916"/>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Isosceles Triangle 30"/>
            <p:cNvSpPr/>
            <p:nvPr userDrawn="1"/>
          </p:nvSpPr>
          <p:spPr>
            <a:xfrm rot="13520500">
              <a:off x="1374670" y="1136058"/>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Isosceles Triangle 31"/>
            <p:cNvSpPr/>
            <p:nvPr userDrawn="1"/>
          </p:nvSpPr>
          <p:spPr>
            <a:xfrm rot="12490037">
              <a:off x="-157841" y="173155"/>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Isosceles Triangle 32"/>
            <p:cNvSpPr/>
            <p:nvPr userDrawn="1"/>
          </p:nvSpPr>
          <p:spPr>
            <a:xfrm rot="17613780">
              <a:off x="675259" y="-1143585"/>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grpSp>
        <p:nvGrpSpPr>
          <p:cNvPr id="17" name="Group 16"/>
          <p:cNvGrpSpPr/>
          <p:nvPr userDrawn="1"/>
        </p:nvGrpSpPr>
        <p:grpSpPr>
          <a:xfrm rot="8472898">
            <a:off x="-1641911" y="-1215962"/>
            <a:ext cx="6001192" cy="10265781"/>
            <a:chOff x="-3204012" y="-1120711"/>
            <a:chExt cx="6001192" cy="10265781"/>
          </a:xfrm>
        </p:grpSpPr>
        <p:sp>
          <p:nvSpPr>
            <p:cNvPr id="18" name="Isosceles Triangle 17"/>
            <p:cNvSpPr/>
            <p:nvPr userDrawn="1"/>
          </p:nvSpPr>
          <p:spPr>
            <a:xfrm rot="13520500">
              <a:off x="517923" y="6305222"/>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Isosceles Triangle 18"/>
            <p:cNvSpPr/>
            <p:nvPr userDrawn="1"/>
          </p:nvSpPr>
          <p:spPr>
            <a:xfrm rot="12490037">
              <a:off x="-1014588" y="5342319"/>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Isosceles Triangle 19"/>
            <p:cNvSpPr/>
            <p:nvPr userDrawn="1"/>
          </p:nvSpPr>
          <p:spPr>
            <a:xfrm rot="17613780">
              <a:off x="-181488" y="4025579"/>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Isosceles Triangle 20"/>
            <p:cNvSpPr/>
            <p:nvPr userDrawn="1"/>
          </p:nvSpPr>
          <p:spPr>
            <a:xfrm rot="13520500">
              <a:off x="670324" y="3276874"/>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Isosceles Triangle 21"/>
            <p:cNvSpPr/>
            <p:nvPr userDrawn="1"/>
          </p:nvSpPr>
          <p:spPr>
            <a:xfrm rot="12490037">
              <a:off x="-862187" y="2313971"/>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Isosceles Triangle 22"/>
            <p:cNvSpPr/>
            <p:nvPr userDrawn="1"/>
          </p:nvSpPr>
          <p:spPr>
            <a:xfrm rot="17613780">
              <a:off x="-29087" y="997231"/>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Isosceles Triangle 23"/>
            <p:cNvSpPr/>
            <p:nvPr userDrawn="1"/>
          </p:nvSpPr>
          <p:spPr>
            <a:xfrm rot="13520500">
              <a:off x="-1671501" y="7722559"/>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Isosceles Triangle 24"/>
            <p:cNvSpPr/>
            <p:nvPr userDrawn="1"/>
          </p:nvSpPr>
          <p:spPr>
            <a:xfrm rot="12490037">
              <a:off x="-3204012" y="6759656"/>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Isosceles Triangle 25"/>
            <p:cNvSpPr/>
            <p:nvPr userDrawn="1"/>
          </p:nvSpPr>
          <p:spPr>
            <a:xfrm rot="17613780">
              <a:off x="-2370912" y="5442916"/>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Isosceles Triangle 26"/>
            <p:cNvSpPr/>
            <p:nvPr userDrawn="1"/>
          </p:nvSpPr>
          <p:spPr>
            <a:xfrm rot="13520500">
              <a:off x="1374670" y="1136058"/>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Isosceles Triangle 27"/>
            <p:cNvSpPr/>
            <p:nvPr userDrawn="1"/>
          </p:nvSpPr>
          <p:spPr>
            <a:xfrm rot="12490037">
              <a:off x="-157841" y="173155"/>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Isosceles Triangle 28"/>
            <p:cNvSpPr/>
            <p:nvPr userDrawn="1"/>
          </p:nvSpPr>
          <p:spPr>
            <a:xfrm rot="17613780">
              <a:off x="675259" y="-1143585"/>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Picture Placeholder 6"/>
          <p:cNvSpPr>
            <a:spLocks noGrp="1"/>
          </p:cNvSpPr>
          <p:nvPr>
            <p:ph type="pic" sz="quarter" idx="10"/>
          </p:nvPr>
        </p:nvSpPr>
        <p:spPr>
          <a:xfrm>
            <a:off x="0" y="0"/>
            <a:ext cx="12192000" cy="4000500"/>
          </a:xfrm>
        </p:spPr>
        <p:txBody>
          <a:bodyPr/>
          <a:lstStyle/>
          <a:p>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5" name="Picture Placeholder 6"/>
          <p:cNvSpPr>
            <a:spLocks noGrp="1"/>
          </p:cNvSpPr>
          <p:nvPr>
            <p:ph type="pic" sz="quarter" idx="10"/>
          </p:nvPr>
        </p:nvSpPr>
        <p:spPr>
          <a:xfrm>
            <a:off x="0" y="2857500"/>
            <a:ext cx="12192000" cy="400050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grpSp>
        <p:nvGrpSpPr>
          <p:cNvPr id="19" name="Group 18"/>
          <p:cNvGrpSpPr/>
          <p:nvPr userDrawn="1"/>
        </p:nvGrpSpPr>
        <p:grpSpPr>
          <a:xfrm rot="8472898">
            <a:off x="-1641911" y="-1215962"/>
            <a:ext cx="6001192" cy="10265781"/>
            <a:chOff x="-3204012" y="-1120711"/>
            <a:chExt cx="6001192" cy="10265781"/>
          </a:xfrm>
        </p:grpSpPr>
        <p:sp>
          <p:nvSpPr>
            <p:cNvPr id="20" name="Isosceles Triangle 19"/>
            <p:cNvSpPr/>
            <p:nvPr userDrawn="1"/>
          </p:nvSpPr>
          <p:spPr>
            <a:xfrm rot="13520500">
              <a:off x="517923" y="6305222"/>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Isosceles Triangle 20"/>
            <p:cNvSpPr/>
            <p:nvPr userDrawn="1"/>
          </p:nvSpPr>
          <p:spPr>
            <a:xfrm rot="12490037">
              <a:off x="-1014588" y="5342319"/>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Isosceles Triangle 21"/>
            <p:cNvSpPr/>
            <p:nvPr userDrawn="1"/>
          </p:nvSpPr>
          <p:spPr>
            <a:xfrm rot="17613780">
              <a:off x="-181488" y="4025579"/>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Isosceles Triangle 22"/>
            <p:cNvSpPr/>
            <p:nvPr userDrawn="1"/>
          </p:nvSpPr>
          <p:spPr>
            <a:xfrm rot="13520500">
              <a:off x="670324" y="3276874"/>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Isosceles Triangle 23"/>
            <p:cNvSpPr/>
            <p:nvPr userDrawn="1"/>
          </p:nvSpPr>
          <p:spPr>
            <a:xfrm rot="12490037">
              <a:off x="-862187" y="2313971"/>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Isosceles Triangle 24"/>
            <p:cNvSpPr/>
            <p:nvPr userDrawn="1"/>
          </p:nvSpPr>
          <p:spPr>
            <a:xfrm rot="17613780">
              <a:off x="-29087" y="997231"/>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Isosceles Triangle 25"/>
            <p:cNvSpPr/>
            <p:nvPr userDrawn="1"/>
          </p:nvSpPr>
          <p:spPr>
            <a:xfrm rot="13520500">
              <a:off x="-1671501" y="7722559"/>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Isosceles Triangle 26"/>
            <p:cNvSpPr/>
            <p:nvPr userDrawn="1"/>
          </p:nvSpPr>
          <p:spPr>
            <a:xfrm rot="12490037">
              <a:off x="-3204012" y="6759656"/>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Isosceles Triangle 27"/>
            <p:cNvSpPr/>
            <p:nvPr userDrawn="1"/>
          </p:nvSpPr>
          <p:spPr>
            <a:xfrm rot="17613780">
              <a:off x="-2370912" y="5442916"/>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Isosceles Triangle 28"/>
            <p:cNvSpPr/>
            <p:nvPr userDrawn="1"/>
          </p:nvSpPr>
          <p:spPr>
            <a:xfrm rot="13520500">
              <a:off x="1374670" y="1136058"/>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Isosceles Triangle 29"/>
            <p:cNvSpPr/>
            <p:nvPr userDrawn="1"/>
          </p:nvSpPr>
          <p:spPr>
            <a:xfrm rot="12490037">
              <a:off x="-157841" y="173155"/>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Isosceles Triangle 30"/>
            <p:cNvSpPr/>
            <p:nvPr userDrawn="1"/>
          </p:nvSpPr>
          <p:spPr>
            <a:xfrm rot="17613780">
              <a:off x="675259" y="-1143585"/>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 name="Picture Placeholder 8"/>
          <p:cNvSpPr>
            <a:spLocks noGrp="1"/>
          </p:cNvSpPr>
          <p:nvPr>
            <p:ph type="pic" sz="quarter" idx="10"/>
          </p:nvPr>
        </p:nvSpPr>
        <p:spPr>
          <a:xfrm>
            <a:off x="387350" y="1057275"/>
            <a:ext cx="3505200" cy="4775200"/>
          </a:xfrm>
        </p:spPr>
        <p:txBody>
          <a:bodyPr/>
          <a:lstStyle/>
          <a:p>
            <a:endParaRPr lang="en-US"/>
          </a:p>
        </p:txBody>
      </p:sp>
      <p:grpSp>
        <p:nvGrpSpPr>
          <p:cNvPr id="17" name="Group 16"/>
          <p:cNvGrpSpPr/>
          <p:nvPr userDrawn="1"/>
        </p:nvGrpSpPr>
        <p:grpSpPr>
          <a:xfrm rot="10228475">
            <a:off x="8734203" y="-2198632"/>
            <a:ext cx="6001192" cy="10265781"/>
            <a:chOff x="-3204012" y="-1120711"/>
            <a:chExt cx="6001192" cy="10265781"/>
          </a:xfrm>
        </p:grpSpPr>
        <p:sp>
          <p:nvSpPr>
            <p:cNvPr id="18" name="Isosceles Triangle 17"/>
            <p:cNvSpPr/>
            <p:nvPr userDrawn="1"/>
          </p:nvSpPr>
          <p:spPr>
            <a:xfrm rot="13520500">
              <a:off x="517923" y="6305222"/>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Isosceles Triangle 31"/>
            <p:cNvSpPr/>
            <p:nvPr userDrawn="1"/>
          </p:nvSpPr>
          <p:spPr>
            <a:xfrm rot="12490037">
              <a:off x="-1014588" y="5342319"/>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Isosceles Triangle 32"/>
            <p:cNvSpPr/>
            <p:nvPr userDrawn="1"/>
          </p:nvSpPr>
          <p:spPr>
            <a:xfrm rot="17613780">
              <a:off x="-181488" y="4025579"/>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Isosceles Triangle 33"/>
            <p:cNvSpPr/>
            <p:nvPr userDrawn="1"/>
          </p:nvSpPr>
          <p:spPr>
            <a:xfrm rot="13520500">
              <a:off x="670324" y="3276874"/>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Isosceles Triangle 34"/>
            <p:cNvSpPr/>
            <p:nvPr userDrawn="1"/>
          </p:nvSpPr>
          <p:spPr>
            <a:xfrm rot="12490037">
              <a:off x="-862187" y="2313971"/>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Isosceles Triangle 35"/>
            <p:cNvSpPr/>
            <p:nvPr userDrawn="1"/>
          </p:nvSpPr>
          <p:spPr>
            <a:xfrm rot="17613780">
              <a:off x="-29087" y="997231"/>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Isosceles Triangle 36"/>
            <p:cNvSpPr/>
            <p:nvPr userDrawn="1"/>
          </p:nvSpPr>
          <p:spPr>
            <a:xfrm rot="13520500">
              <a:off x="-1671501" y="7722559"/>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Isosceles Triangle 37"/>
            <p:cNvSpPr/>
            <p:nvPr userDrawn="1"/>
          </p:nvSpPr>
          <p:spPr>
            <a:xfrm rot="12490037">
              <a:off x="-3204012" y="6759656"/>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Isosceles Triangle 38"/>
            <p:cNvSpPr/>
            <p:nvPr userDrawn="1"/>
          </p:nvSpPr>
          <p:spPr>
            <a:xfrm rot="17613780">
              <a:off x="-2370912" y="5442916"/>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Isosceles Triangle 39"/>
            <p:cNvSpPr/>
            <p:nvPr userDrawn="1"/>
          </p:nvSpPr>
          <p:spPr>
            <a:xfrm rot="13520500">
              <a:off x="1374670" y="1136058"/>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Isosceles Triangle 40"/>
            <p:cNvSpPr/>
            <p:nvPr userDrawn="1"/>
          </p:nvSpPr>
          <p:spPr>
            <a:xfrm rot="12490037">
              <a:off x="-157841" y="173155"/>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Isosceles Triangle 41"/>
            <p:cNvSpPr/>
            <p:nvPr userDrawn="1"/>
          </p:nvSpPr>
          <p:spPr>
            <a:xfrm rot="17613780">
              <a:off x="675259" y="-1143585"/>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Picture Placeholder 8"/>
          <p:cNvSpPr>
            <a:spLocks noGrp="1"/>
          </p:cNvSpPr>
          <p:nvPr>
            <p:ph type="pic" sz="quarter" idx="11"/>
          </p:nvPr>
        </p:nvSpPr>
        <p:spPr>
          <a:xfrm>
            <a:off x="8229600" y="1057275"/>
            <a:ext cx="3505200" cy="4775200"/>
          </a:xfrm>
        </p:spPr>
        <p:txBody>
          <a:bodyPr/>
          <a:lstStyle/>
          <a:p>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393700" y="419100"/>
            <a:ext cx="6819900" cy="3860800"/>
          </a:xfrm>
        </p:spPr>
        <p:txBody>
          <a:bodyPr/>
          <a:lstStyle/>
          <a:p>
            <a:endParaRPr lang="en-US"/>
          </a:p>
        </p:txBody>
      </p:sp>
      <p:grpSp>
        <p:nvGrpSpPr>
          <p:cNvPr id="3" name="Group 2"/>
          <p:cNvGrpSpPr/>
          <p:nvPr userDrawn="1"/>
        </p:nvGrpSpPr>
        <p:grpSpPr>
          <a:xfrm rot="8472898">
            <a:off x="-1641911" y="-1215962"/>
            <a:ext cx="6001192" cy="10265781"/>
            <a:chOff x="-3204012" y="-1120711"/>
            <a:chExt cx="6001192" cy="10265781"/>
          </a:xfrm>
        </p:grpSpPr>
        <p:sp>
          <p:nvSpPr>
            <p:cNvPr id="4" name="Isosceles Triangle 3"/>
            <p:cNvSpPr/>
            <p:nvPr userDrawn="1"/>
          </p:nvSpPr>
          <p:spPr>
            <a:xfrm rot="13520500">
              <a:off x="517923" y="6305222"/>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Isosceles Triangle 4"/>
            <p:cNvSpPr/>
            <p:nvPr userDrawn="1"/>
          </p:nvSpPr>
          <p:spPr>
            <a:xfrm rot="12490037">
              <a:off x="-1014588" y="5342319"/>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Isosceles Triangle 5"/>
            <p:cNvSpPr/>
            <p:nvPr userDrawn="1"/>
          </p:nvSpPr>
          <p:spPr>
            <a:xfrm rot="17613780">
              <a:off x="-181488" y="4025579"/>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Isosceles Triangle 6"/>
            <p:cNvSpPr/>
            <p:nvPr userDrawn="1"/>
          </p:nvSpPr>
          <p:spPr>
            <a:xfrm rot="13520500">
              <a:off x="670324" y="3276874"/>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Isosceles Triangle 7"/>
            <p:cNvSpPr/>
            <p:nvPr userDrawn="1"/>
          </p:nvSpPr>
          <p:spPr>
            <a:xfrm rot="12490037">
              <a:off x="-862187" y="2313971"/>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Isosceles Triangle 9"/>
            <p:cNvSpPr/>
            <p:nvPr userDrawn="1"/>
          </p:nvSpPr>
          <p:spPr>
            <a:xfrm rot="17613780">
              <a:off x="-29087" y="997231"/>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Isosceles Triangle 10"/>
            <p:cNvSpPr/>
            <p:nvPr userDrawn="1"/>
          </p:nvSpPr>
          <p:spPr>
            <a:xfrm rot="13520500">
              <a:off x="-1671501" y="7722559"/>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Isosceles Triangle 11"/>
            <p:cNvSpPr/>
            <p:nvPr userDrawn="1"/>
          </p:nvSpPr>
          <p:spPr>
            <a:xfrm rot="12490037">
              <a:off x="-3204012" y="6759656"/>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Isosceles Triangle 12"/>
            <p:cNvSpPr/>
            <p:nvPr userDrawn="1"/>
          </p:nvSpPr>
          <p:spPr>
            <a:xfrm rot="17613780">
              <a:off x="-2370912" y="5442916"/>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Isosceles Triangle 13"/>
            <p:cNvSpPr/>
            <p:nvPr userDrawn="1"/>
          </p:nvSpPr>
          <p:spPr>
            <a:xfrm rot="13520500">
              <a:off x="1374670" y="1136058"/>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Isosceles Triangle 14"/>
            <p:cNvSpPr/>
            <p:nvPr userDrawn="1"/>
          </p:nvSpPr>
          <p:spPr>
            <a:xfrm rot="12490037">
              <a:off x="-157841" y="173155"/>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Isosceles Triangle 15"/>
            <p:cNvSpPr/>
            <p:nvPr userDrawn="1"/>
          </p:nvSpPr>
          <p:spPr>
            <a:xfrm rot="17613780">
              <a:off x="675259" y="-1143585"/>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8" name="Picture Placeholder 7"/>
          <p:cNvSpPr>
            <a:spLocks noGrp="1"/>
          </p:cNvSpPr>
          <p:nvPr>
            <p:ph type="pic" sz="quarter" idx="10"/>
          </p:nvPr>
        </p:nvSpPr>
        <p:spPr>
          <a:xfrm>
            <a:off x="0" y="0"/>
            <a:ext cx="4648200" cy="6858000"/>
          </a:xfrm>
        </p:spPr>
        <p:txBody>
          <a:bodyPr/>
          <a:lstStyle/>
          <a:p>
            <a:endParaRPr lang="en-US"/>
          </a:p>
        </p:txBody>
      </p:sp>
      <p:sp>
        <p:nvSpPr>
          <p:cNvPr id="9" name="Picture Placeholder 7"/>
          <p:cNvSpPr>
            <a:spLocks noGrp="1"/>
          </p:cNvSpPr>
          <p:nvPr>
            <p:ph type="pic" sz="quarter" idx="11"/>
          </p:nvPr>
        </p:nvSpPr>
        <p:spPr>
          <a:xfrm>
            <a:off x="7543800" y="0"/>
            <a:ext cx="4648200" cy="6858000"/>
          </a:xfrm>
        </p:spPr>
        <p:txBody>
          <a:bodyPr/>
          <a:lstStyle/>
          <a:p>
            <a:endParaRPr lang="en-US"/>
          </a:p>
        </p:txBody>
      </p:sp>
      <p:sp>
        <p:nvSpPr>
          <p:cNvPr id="10" name="Picture Placeholder 7"/>
          <p:cNvSpPr>
            <a:spLocks noGrp="1"/>
          </p:cNvSpPr>
          <p:nvPr>
            <p:ph type="pic" sz="quarter" idx="12"/>
          </p:nvPr>
        </p:nvSpPr>
        <p:spPr>
          <a:xfrm>
            <a:off x="4648200" y="0"/>
            <a:ext cx="2895600" cy="6858000"/>
          </a:xfrm>
        </p:spPr>
        <p:txBody>
          <a:bodyPr/>
          <a:lstStyle/>
          <a:p>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8" name="Picture Placeholder 7"/>
          <p:cNvSpPr>
            <a:spLocks noGrp="1"/>
          </p:cNvSpPr>
          <p:nvPr>
            <p:ph type="pic" sz="quarter" idx="10"/>
          </p:nvPr>
        </p:nvSpPr>
        <p:spPr>
          <a:xfrm>
            <a:off x="4254500" y="1955800"/>
            <a:ext cx="7937500" cy="4902200"/>
          </a:xfrm>
        </p:spPr>
        <p:txBody>
          <a:bodyPr/>
          <a:lstStyle/>
          <a:p>
            <a:endParaRPr lang="en-US"/>
          </a:p>
        </p:txBody>
      </p:sp>
      <p:grpSp>
        <p:nvGrpSpPr>
          <p:cNvPr id="3" name="Group 2"/>
          <p:cNvGrpSpPr/>
          <p:nvPr userDrawn="1"/>
        </p:nvGrpSpPr>
        <p:grpSpPr>
          <a:xfrm rot="8472898">
            <a:off x="-1641911" y="-1215962"/>
            <a:ext cx="6001192" cy="10265781"/>
            <a:chOff x="-3204012" y="-1120711"/>
            <a:chExt cx="6001192" cy="10265781"/>
          </a:xfrm>
        </p:grpSpPr>
        <p:sp>
          <p:nvSpPr>
            <p:cNvPr id="4" name="Isosceles Triangle 3"/>
            <p:cNvSpPr/>
            <p:nvPr userDrawn="1"/>
          </p:nvSpPr>
          <p:spPr>
            <a:xfrm rot="13520500">
              <a:off x="517923" y="6305222"/>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Isosceles Triangle 4"/>
            <p:cNvSpPr/>
            <p:nvPr userDrawn="1"/>
          </p:nvSpPr>
          <p:spPr>
            <a:xfrm rot="12490037">
              <a:off x="-1014588" y="5342319"/>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Isosceles Triangle 5"/>
            <p:cNvSpPr/>
            <p:nvPr userDrawn="1"/>
          </p:nvSpPr>
          <p:spPr>
            <a:xfrm rot="17613780">
              <a:off x="-181488" y="4025579"/>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Isosceles Triangle 6"/>
            <p:cNvSpPr/>
            <p:nvPr userDrawn="1"/>
          </p:nvSpPr>
          <p:spPr>
            <a:xfrm rot="13520500">
              <a:off x="670324" y="3276874"/>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Isosceles Triangle 8"/>
            <p:cNvSpPr/>
            <p:nvPr userDrawn="1"/>
          </p:nvSpPr>
          <p:spPr>
            <a:xfrm rot="12490037">
              <a:off x="-862187" y="2313971"/>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Isosceles Triangle 9"/>
            <p:cNvSpPr/>
            <p:nvPr userDrawn="1"/>
          </p:nvSpPr>
          <p:spPr>
            <a:xfrm rot="17613780">
              <a:off x="-29087" y="997231"/>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Isosceles Triangle 10"/>
            <p:cNvSpPr/>
            <p:nvPr userDrawn="1"/>
          </p:nvSpPr>
          <p:spPr>
            <a:xfrm rot="13520500">
              <a:off x="-1671501" y="7722559"/>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Isosceles Triangle 11"/>
            <p:cNvSpPr/>
            <p:nvPr userDrawn="1"/>
          </p:nvSpPr>
          <p:spPr>
            <a:xfrm rot="12490037">
              <a:off x="-3204012" y="6759656"/>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Isosceles Triangle 12"/>
            <p:cNvSpPr/>
            <p:nvPr userDrawn="1"/>
          </p:nvSpPr>
          <p:spPr>
            <a:xfrm rot="17613780">
              <a:off x="-2370912" y="5442916"/>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Isosceles Triangle 13"/>
            <p:cNvSpPr/>
            <p:nvPr userDrawn="1"/>
          </p:nvSpPr>
          <p:spPr>
            <a:xfrm rot="13520500">
              <a:off x="1374670" y="1136058"/>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Isosceles Triangle 14"/>
            <p:cNvSpPr/>
            <p:nvPr userDrawn="1"/>
          </p:nvSpPr>
          <p:spPr>
            <a:xfrm rot="12490037">
              <a:off x="-157841" y="173155"/>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Isosceles Triangle 15"/>
            <p:cNvSpPr/>
            <p:nvPr userDrawn="1"/>
          </p:nvSpPr>
          <p:spPr>
            <a:xfrm rot="17613780">
              <a:off x="675259" y="-1143585"/>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Vertical Title and Text">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5858741" y="755072"/>
            <a:ext cx="5514108" cy="5389419"/>
          </a:xfrm>
          <a:custGeom>
            <a:avLst/>
            <a:gdLst>
              <a:gd name="connsiteX0" fmla="*/ 2566113 w 4936637"/>
              <a:gd name="connsiteY0" fmla="*/ 4346503 h 4369524"/>
              <a:gd name="connsiteX1" fmla="*/ 2584613 w 4936637"/>
              <a:gd name="connsiteY1" fmla="*/ 4346503 h 4369524"/>
              <a:gd name="connsiteX2" fmla="*/ 2584613 w 4936637"/>
              <a:gd name="connsiteY2" fmla="*/ 4358015 h 4369524"/>
              <a:gd name="connsiteX3" fmla="*/ 2566113 w 4936637"/>
              <a:gd name="connsiteY3" fmla="*/ 4369524 h 4369524"/>
              <a:gd name="connsiteX4" fmla="*/ 2546646 w 4936637"/>
              <a:gd name="connsiteY4" fmla="*/ 4369524 h 4369524"/>
              <a:gd name="connsiteX5" fmla="*/ 2566113 w 4936637"/>
              <a:gd name="connsiteY5" fmla="*/ 4346503 h 4369524"/>
              <a:gd name="connsiteX6" fmla="*/ 2546646 w 4936637"/>
              <a:gd name="connsiteY6" fmla="*/ 4346503 h 4369524"/>
              <a:gd name="connsiteX7" fmla="*/ 2546646 w 4936637"/>
              <a:gd name="connsiteY7" fmla="*/ 4363770 h 4369524"/>
              <a:gd name="connsiteX8" fmla="*/ 2527171 w 4936637"/>
              <a:gd name="connsiteY8" fmla="*/ 4363770 h 4369524"/>
              <a:gd name="connsiteX9" fmla="*/ 2527171 w 4936637"/>
              <a:gd name="connsiteY9" fmla="*/ 4358015 h 4369524"/>
              <a:gd name="connsiteX10" fmla="*/ 2546646 w 4936637"/>
              <a:gd name="connsiteY10" fmla="*/ 4346503 h 4369524"/>
              <a:gd name="connsiteX11" fmla="*/ 2344157 w 4936637"/>
              <a:gd name="connsiteY11" fmla="*/ 4329812 h 4369524"/>
              <a:gd name="connsiteX12" fmla="*/ 2373357 w 4936637"/>
              <a:gd name="connsiteY12" fmla="*/ 4335570 h 4369524"/>
              <a:gd name="connsiteX13" fmla="*/ 2373357 w 4936637"/>
              <a:gd name="connsiteY13" fmla="*/ 4346503 h 4369524"/>
              <a:gd name="connsiteX14" fmla="*/ 2344157 w 4936637"/>
              <a:gd name="connsiteY14" fmla="*/ 4346503 h 4369524"/>
              <a:gd name="connsiteX15" fmla="*/ 2479473 w 4936637"/>
              <a:gd name="connsiteY15" fmla="*/ 4318303 h 4369524"/>
              <a:gd name="connsiteX16" fmla="*/ 2488231 w 4936637"/>
              <a:gd name="connsiteY16" fmla="*/ 4318303 h 4369524"/>
              <a:gd name="connsiteX17" fmla="*/ 2488231 w 4936637"/>
              <a:gd name="connsiteY17" fmla="*/ 4324058 h 4369524"/>
              <a:gd name="connsiteX18" fmla="*/ 2469740 w 4936637"/>
              <a:gd name="connsiteY18" fmla="*/ 4335570 h 4369524"/>
              <a:gd name="connsiteX19" fmla="*/ 2459997 w 4936637"/>
              <a:gd name="connsiteY19" fmla="*/ 4335570 h 4369524"/>
              <a:gd name="connsiteX20" fmla="*/ 2459997 w 4936637"/>
              <a:gd name="connsiteY20" fmla="*/ 4329812 h 4369524"/>
              <a:gd name="connsiteX21" fmla="*/ 2479473 w 4936637"/>
              <a:gd name="connsiteY21" fmla="*/ 4318303 h 4369524"/>
              <a:gd name="connsiteX22" fmla="*/ 2613822 w 4936637"/>
              <a:gd name="connsiteY22" fmla="*/ 4301034 h 4369524"/>
              <a:gd name="connsiteX23" fmla="*/ 2623556 w 4936637"/>
              <a:gd name="connsiteY23" fmla="*/ 4301034 h 4369524"/>
              <a:gd name="connsiteX24" fmla="*/ 2623556 w 4936637"/>
              <a:gd name="connsiteY24" fmla="*/ 4312549 h 4369524"/>
              <a:gd name="connsiteX25" fmla="*/ 2633289 w 4936637"/>
              <a:gd name="connsiteY25" fmla="*/ 4312549 h 4369524"/>
              <a:gd name="connsiteX26" fmla="*/ 2652756 w 4936637"/>
              <a:gd name="connsiteY26" fmla="*/ 4306794 h 4369524"/>
              <a:gd name="connsiteX27" fmla="*/ 2662496 w 4936637"/>
              <a:gd name="connsiteY27" fmla="*/ 4318303 h 4369524"/>
              <a:gd name="connsiteX28" fmla="*/ 2613822 w 4936637"/>
              <a:gd name="connsiteY28" fmla="*/ 4318303 h 4369524"/>
              <a:gd name="connsiteX29" fmla="*/ 2391855 w 4936637"/>
              <a:gd name="connsiteY29" fmla="*/ 4284343 h 4369524"/>
              <a:gd name="connsiteX30" fmla="*/ 2401588 w 4936637"/>
              <a:gd name="connsiteY30" fmla="*/ 4284343 h 4369524"/>
              <a:gd name="connsiteX31" fmla="*/ 2430797 w 4936637"/>
              <a:gd name="connsiteY31" fmla="*/ 4301034 h 4369524"/>
              <a:gd name="connsiteX32" fmla="*/ 2430797 w 4936637"/>
              <a:gd name="connsiteY32" fmla="*/ 4306794 h 4369524"/>
              <a:gd name="connsiteX33" fmla="*/ 2391855 w 4936637"/>
              <a:gd name="connsiteY33" fmla="*/ 4295279 h 4369524"/>
              <a:gd name="connsiteX34" fmla="*/ 2151401 w 4936637"/>
              <a:gd name="connsiteY34" fmla="*/ 4113411 h 4369524"/>
              <a:gd name="connsiteX35" fmla="*/ 2170868 w 4936637"/>
              <a:gd name="connsiteY35" fmla="*/ 4113411 h 4369524"/>
              <a:gd name="connsiteX36" fmla="*/ 2170868 w 4936637"/>
              <a:gd name="connsiteY36" fmla="*/ 4130102 h 4369524"/>
              <a:gd name="connsiteX37" fmla="*/ 2151401 w 4936637"/>
              <a:gd name="connsiteY37" fmla="*/ 4130102 h 4369524"/>
              <a:gd name="connsiteX38" fmla="*/ 3520165 w 4936637"/>
              <a:gd name="connsiteY38" fmla="*/ 3720314 h 4369524"/>
              <a:gd name="connsiteX39" fmla="*/ 3528922 w 4936637"/>
              <a:gd name="connsiteY39" fmla="*/ 3720314 h 4369524"/>
              <a:gd name="connsiteX40" fmla="*/ 3548398 w 4936637"/>
              <a:gd name="connsiteY40" fmla="*/ 3731251 h 4369524"/>
              <a:gd name="connsiteX41" fmla="*/ 3528922 w 4936637"/>
              <a:gd name="connsiteY41" fmla="*/ 3737005 h 4369524"/>
              <a:gd name="connsiteX42" fmla="*/ 3520165 w 4936637"/>
              <a:gd name="connsiteY42" fmla="*/ 3720314 h 4369524"/>
              <a:gd name="connsiteX43" fmla="*/ 3510431 w 4936637"/>
              <a:gd name="connsiteY43" fmla="*/ 3657578 h 4369524"/>
              <a:gd name="connsiteX44" fmla="*/ 3500689 w 4936637"/>
              <a:gd name="connsiteY44" fmla="*/ 3669087 h 4369524"/>
              <a:gd name="connsiteX45" fmla="*/ 3500689 w 4936637"/>
              <a:gd name="connsiteY45" fmla="*/ 3674269 h 4369524"/>
              <a:gd name="connsiteX46" fmla="*/ 3510431 w 4936637"/>
              <a:gd name="connsiteY46" fmla="*/ 3674269 h 4369524"/>
              <a:gd name="connsiteX47" fmla="*/ 3528922 w 4936637"/>
              <a:gd name="connsiteY47" fmla="*/ 3663333 h 4369524"/>
              <a:gd name="connsiteX48" fmla="*/ 2575847 w 4936637"/>
              <a:gd name="connsiteY48" fmla="*/ 3594843 h 4369524"/>
              <a:gd name="connsiteX49" fmla="*/ 2623556 w 4936637"/>
              <a:gd name="connsiteY49" fmla="*/ 3600603 h 4369524"/>
              <a:gd name="connsiteX50" fmla="*/ 2623556 w 4936637"/>
              <a:gd name="connsiteY50" fmla="*/ 3606357 h 4369524"/>
              <a:gd name="connsiteX51" fmla="*/ 2575847 w 4936637"/>
              <a:gd name="connsiteY51" fmla="*/ 3606357 h 4369524"/>
              <a:gd name="connsiteX52" fmla="*/ 3837527 w 4936637"/>
              <a:gd name="connsiteY52" fmla="*/ 3566067 h 4369524"/>
              <a:gd name="connsiteX53" fmla="*/ 3837527 w 4936637"/>
              <a:gd name="connsiteY53" fmla="*/ 3577579 h 4369524"/>
              <a:gd name="connsiteX54" fmla="*/ 3857003 w 4936637"/>
              <a:gd name="connsiteY54" fmla="*/ 3583334 h 4369524"/>
              <a:gd name="connsiteX55" fmla="*/ 3847270 w 4936637"/>
              <a:gd name="connsiteY55" fmla="*/ 3566067 h 4369524"/>
              <a:gd name="connsiteX56" fmla="*/ 2932161 w 4936637"/>
              <a:gd name="connsiteY56" fmla="*/ 3532113 h 4369524"/>
              <a:gd name="connsiteX57" fmla="*/ 2932161 w 4936637"/>
              <a:gd name="connsiteY57" fmla="*/ 3537867 h 4369524"/>
              <a:gd name="connsiteX58" fmla="*/ 2951628 w 4936637"/>
              <a:gd name="connsiteY58" fmla="*/ 3549376 h 4369524"/>
              <a:gd name="connsiteX59" fmla="*/ 2970125 w 4936637"/>
              <a:gd name="connsiteY59" fmla="*/ 3537867 h 4369524"/>
              <a:gd name="connsiteX60" fmla="*/ 2951628 w 4936637"/>
              <a:gd name="connsiteY60" fmla="*/ 3532113 h 4369524"/>
              <a:gd name="connsiteX61" fmla="*/ 2334415 w 4936637"/>
              <a:gd name="connsiteY61" fmla="*/ 3532113 h 4369524"/>
              <a:gd name="connsiteX62" fmla="*/ 2334415 w 4936637"/>
              <a:gd name="connsiteY62" fmla="*/ 3549376 h 4369524"/>
              <a:gd name="connsiteX63" fmla="*/ 2363624 w 4936637"/>
              <a:gd name="connsiteY63" fmla="*/ 3537867 h 4369524"/>
              <a:gd name="connsiteX64" fmla="*/ 2383091 w 4936637"/>
              <a:gd name="connsiteY64" fmla="*/ 3543622 h 4369524"/>
              <a:gd name="connsiteX65" fmla="*/ 2383091 w 4936637"/>
              <a:gd name="connsiteY65" fmla="*/ 3537867 h 4369524"/>
              <a:gd name="connsiteX66" fmla="*/ 2363624 w 4936637"/>
              <a:gd name="connsiteY66" fmla="*/ 3532113 h 4369524"/>
              <a:gd name="connsiteX67" fmla="*/ 2344157 w 4936637"/>
              <a:gd name="connsiteY67" fmla="*/ 3537867 h 4369524"/>
              <a:gd name="connsiteX68" fmla="*/ 2334415 w 4936637"/>
              <a:gd name="connsiteY68" fmla="*/ 3532113 h 4369524"/>
              <a:gd name="connsiteX69" fmla="*/ 3481222 w 4936637"/>
              <a:gd name="connsiteY69" fmla="*/ 3520598 h 4369524"/>
              <a:gd name="connsiteX70" fmla="*/ 3461755 w 4936637"/>
              <a:gd name="connsiteY70" fmla="*/ 3532113 h 4369524"/>
              <a:gd name="connsiteX71" fmla="*/ 3461755 w 4936637"/>
              <a:gd name="connsiteY71" fmla="*/ 3537867 h 4369524"/>
              <a:gd name="connsiteX72" fmla="*/ 3481222 w 4936637"/>
              <a:gd name="connsiteY72" fmla="*/ 3537867 h 4369524"/>
              <a:gd name="connsiteX73" fmla="*/ 3500689 w 4936637"/>
              <a:gd name="connsiteY73" fmla="*/ 3503334 h 4369524"/>
              <a:gd name="connsiteX74" fmla="*/ 3471489 w 4936637"/>
              <a:gd name="connsiteY74" fmla="*/ 3509089 h 4369524"/>
              <a:gd name="connsiteX75" fmla="*/ 3471489 w 4936637"/>
              <a:gd name="connsiteY75" fmla="*/ 3514843 h 4369524"/>
              <a:gd name="connsiteX76" fmla="*/ 3510431 w 4936637"/>
              <a:gd name="connsiteY76" fmla="*/ 3514843 h 4369524"/>
              <a:gd name="connsiteX77" fmla="*/ 3510431 w 4936637"/>
              <a:gd name="connsiteY77" fmla="*/ 3503334 h 4369524"/>
              <a:gd name="connsiteX78" fmla="*/ 3115183 w 4936637"/>
              <a:gd name="connsiteY78" fmla="*/ 3498152 h 4369524"/>
              <a:gd name="connsiteX79" fmla="*/ 3115183 w 4936637"/>
              <a:gd name="connsiteY79" fmla="*/ 3514843 h 4369524"/>
              <a:gd name="connsiteX80" fmla="*/ 3144384 w 4936637"/>
              <a:gd name="connsiteY80" fmla="*/ 3509089 h 4369524"/>
              <a:gd name="connsiteX81" fmla="*/ 3124917 w 4936637"/>
              <a:gd name="connsiteY81" fmla="*/ 3498152 h 4369524"/>
              <a:gd name="connsiteX82" fmla="*/ 2912685 w 4936637"/>
              <a:gd name="connsiteY82" fmla="*/ 3492398 h 4369524"/>
              <a:gd name="connsiteX83" fmla="*/ 2893218 w 4936637"/>
              <a:gd name="connsiteY83" fmla="*/ 3503334 h 4369524"/>
              <a:gd name="connsiteX84" fmla="*/ 2893218 w 4936637"/>
              <a:gd name="connsiteY84" fmla="*/ 3509089 h 4369524"/>
              <a:gd name="connsiteX85" fmla="*/ 2932161 w 4936637"/>
              <a:gd name="connsiteY85" fmla="*/ 3492398 h 4369524"/>
              <a:gd name="connsiteX86" fmla="*/ 4155869 w 4936637"/>
              <a:gd name="connsiteY86" fmla="*/ 3475132 h 4369524"/>
              <a:gd name="connsiteX87" fmla="*/ 4175342 w 4936637"/>
              <a:gd name="connsiteY87" fmla="*/ 3475132 h 4369524"/>
              <a:gd name="connsiteX88" fmla="*/ 4175342 w 4936637"/>
              <a:gd name="connsiteY88" fmla="*/ 3486646 h 4369524"/>
              <a:gd name="connsiteX89" fmla="*/ 4146135 w 4936637"/>
              <a:gd name="connsiteY89" fmla="*/ 3503334 h 4369524"/>
              <a:gd name="connsiteX90" fmla="*/ 4136402 w 4936637"/>
              <a:gd name="connsiteY90" fmla="*/ 3480886 h 4369524"/>
              <a:gd name="connsiteX91" fmla="*/ 3510431 w 4936637"/>
              <a:gd name="connsiteY91" fmla="*/ 3463622 h 4369524"/>
              <a:gd name="connsiteX92" fmla="*/ 3471489 w 4936637"/>
              <a:gd name="connsiteY92" fmla="*/ 3480886 h 4369524"/>
              <a:gd name="connsiteX93" fmla="*/ 3510431 w 4936637"/>
              <a:gd name="connsiteY93" fmla="*/ 3480886 h 4369524"/>
              <a:gd name="connsiteX94" fmla="*/ 3500689 w 4936637"/>
              <a:gd name="connsiteY94" fmla="*/ 3469377 h 4369524"/>
              <a:gd name="connsiteX95" fmla="*/ 3520165 w 4936637"/>
              <a:gd name="connsiteY95" fmla="*/ 3469377 h 4369524"/>
              <a:gd name="connsiteX96" fmla="*/ 3520165 w 4936637"/>
              <a:gd name="connsiteY96" fmla="*/ 3463622 h 4369524"/>
              <a:gd name="connsiteX97" fmla="*/ 3105444 w 4936637"/>
              <a:gd name="connsiteY97" fmla="*/ 3463622 h 4369524"/>
              <a:gd name="connsiteX98" fmla="*/ 3105444 w 4936637"/>
              <a:gd name="connsiteY98" fmla="*/ 3475132 h 4369524"/>
              <a:gd name="connsiteX99" fmla="*/ 3153150 w 4936637"/>
              <a:gd name="connsiteY99" fmla="*/ 3475132 h 4369524"/>
              <a:gd name="connsiteX100" fmla="*/ 3153150 w 4936637"/>
              <a:gd name="connsiteY100" fmla="*/ 3463622 h 4369524"/>
              <a:gd name="connsiteX101" fmla="*/ 3144384 w 4936637"/>
              <a:gd name="connsiteY101" fmla="*/ 3463622 h 4369524"/>
              <a:gd name="connsiteX102" fmla="*/ 3134650 w 4936637"/>
              <a:gd name="connsiteY102" fmla="*/ 3469377 h 4369524"/>
              <a:gd name="connsiteX103" fmla="*/ 3115183 w 4936637"/>
              <a:gd name="connsiteY103" fmla="*/ 3463622 h 4369524"/>
              <a:gd name="connsiteX104" fmla="*/ 2497973 w 4936637"/>
              <a:gd name="connsiteY104" fmla="*/ 3395132 h 4369524"/>
              <a:gd name="connsiteX105" fmla="*/ 2488231 w 4936637"/>
              <a:gd name="connsiteY105" fmla="*/ 3406641 h 4369524"/>
              <a:gd name="connsiteX106" fmla="*/ 2517437 w 4936637"/>
              <a:gd name="connsiteY106" fmla="*/ 3400887 h 4369524"/>
              <a:gd name="connsiteX107" fmla="*/ 2517437 w 4936637"/>
              <a:gd name="connsiteY107" fmla="*/ 3395132 h 4369524"/>
              <a:gd name="connsiteX108" fmla="*/ 2816312 w 4936637"/>
              <a:gd name="connsiteY108" fmla="*/ 3384196 h 4369524"/>
              <a:gd name="connsiteX109" fmla="*/ 2816312 w 4936637"/>
              <a:gd name="connsiteY109" fmla="*/ 3389378 h 4369524"/>
              <a:gd name="connsiteX110" fmla="*/ 2826045 w 4936637"/>
              <a:gd name="connsiteY110" fmla="*/ 3406641 h 4369524"/>
              <a:gd name="connsiteX111" fmla="*/ 2806578 w 4936637"/>
              <a:gd name="connsiteY111" fmla="*/ 3418156 h 4369524"/>
              <a:gd name="connsiteX112" fmla="*/ 2835779 w 4936637"/>
              <a:gd name="connsiteY112" fmla="*/ 3423911 h 4369524"/>
              <a:gd name="connsiteX113" fmla="*/ 2806578 w 4936637"/>
              <a:gd name="connsiteY113" fmla="*/ 3452108 h 4369524"/>
              <a:gd name="connsiteX114" fmla="*/ 2826045 w 4936637"/>
              <a:gd name="connsiteY114" fmla="*/ 3457862 h 4369524"/>
              <a:gd name="connsiteX115" fmla="*/ 2835779 w 4936637"/>
              <a:gd name="connsiteY115" fmla="*/ 3446353 h 4369524"/>
              <a:gd name="connsiteX116" fmla="*/ 2826045 w 4936637"/>
              <a:gd name="connsiteY116" fmla="*/ 3441171 h 4369524"/>
              <a:gd name="connsiteX117" fmla="*/ 2845512 w 4936637"/>
              <a:gd name="connsiteY117" fmla="*/ 3429662 h 4369524"/>
              <a:gd name="connsiteX118" fmla="*/ 2845512 w 4936637"/>
              <a:gd name="connsiteY118" fmla="*/ 3423911 h 4369524"/>
              <a:gd name="connsiteX119" fmla="*/ 2826045 w 4936637"/>
              <a:gd name="connsiteY119" fmla="*/ 3412396 h 4369524"/>
              <a:gd name="connsiteX120" fmla="*/ 2845512 w 4936637"/>
              <a:gd name="connsiteY120" fmla="*/ 3384196 h 4369524"/>
              <a:gd name="connsiteX121" fmla="*/ 3857003 w 4936637"/>
              <a:gd name="connsiteY121" fmla="*/ 3349666 h 4369524"/>
              <a:gd name="connsiteX122" fmla="*/ 3857003 w 4936637"/>
              <a:gd name="connsiteY122" fmla="*/ 3366927 h 4369524"/>
              <a:gd name="connsiteX123" fmla="*/ 3876470 w 4936637"/>
              <a:gd name="connsiteY123" fmla="*/ 3366927 h 4369524"/>
              <a:gd name="connsiteX124" fmla="*/ 3876470 w 4936637"/>
              <a:gd name="connsiteY124" fmla="*/ 3349666 h 4369524"/>
              <a:gd name="connsiteX125" fmla="*/ 2411321 w 4936637"/>
              <a:gd name="connsiteY125" fmla="*/ 3338151 h 4369524"/>
              <a:gd name="connsiteX126" fmla="*/ 2440531 w 4936637"/>
              <a:gd name="connsiteY126" fmla="*/ 3338151 h 4369524"/>
              <a:gd name="connsiteX127" fmla="*/ 2440531 w 4936637"/>
              <a:gd name="connsiteY127" fmla="*/ 3349666 h 4369524"/>
              <a:gd name="connsiteX128" fmla="*/ 2430797 w 4936637"/>
              <a:gd name="connsiteY128" fmla="*/ 3349666 h 4369524"/>
              <a:gd name="connsiteX129" fmla="*/ 2411321 w 4936637"/>
              <a:gd name="connsiteY129" fmla="*/ 3338151 h 4369524"/>
              <a:gd name="connsiteX130" fmla="*/ 3558132 w 4936637"/>
              <a:gd name="connsiteY130" fmla="*/ 3315706 h 4369524"/>
              <a:gd name="connsiteX131" fmla="*/ 3558132 w 4936637"/>
              <a:gd name="connsiteY131" fmla="*/ 3332975 h 4369524"/>
              <a:gd name="connsiteX132" fmla="*/ 3528922 w 4936637"/>
              <a:gd name="connsiteY132" fmla="*/ 3332975 h 4369524"/>
              <a:gd name="connsiteX133" fmla="*/ 3528922 w 4936637"/>
              <a:gd name="connsiteY133" fmla="*/ 3321460 h 4369524"/>
              <a:gd name="connsiteX134" fmla="*/ 3558132 w 4936637"/>
              <a:gd name="connsiteY134" fmla="*/ 3315706 h 4369524"/>
              <a:gd name="connsiteX135" fmla="*/ 2979858 w 4936637"/>
              <a:gd name="connsiteY135" fmla="*/ 3309951 h 4369524"/>
              <a:gd name="connsiteX136" fmla="*/ 2960394 w 4936637"/>
              <a:gd name="connsiteY136" fmla="*/ 3332975 h 4369524"/>
              <a:gd name="connsiteX137" fmla="*/ 2979858 w 4936637"/>
              <a:gd name="connsiteY137" fmla="*/ 3332975 h 4369524"/>
              <a:gd name="connsiteX138" fmla="*/ 2999334 w 4936637"/>
              <a:gd name="connsiteY138" fmla="*/ 3321460 h 4369524"/>
              <a:gd name="connsiteX139" fmla="*/ 2999334 w 4936637"/>
              <a:gd name="connsiteY139" fmla="*/ 3309951 h 4369524"/>
              <a:gd name="connsiteX140" fmla="*/ 3375106 w 4936637"/>
              <a:gd name="connsiteY140" fmla="*/ 3304197 h 4369524"/>
              <a:gd name="connsiteX141" fmla="*/ 3404315 w 4936637"/>
              <a:gd name="connsiteY141" fmla="*/ 3304197 h 4369524"/>
              <a:gd name="connsiteX142" fmla="*/ 3375106 w 4936637"/>
              <a:gd name="connsiteY142" fmla="*/ 3327220 h 4369524"/>
              <a:gd name="connsiteX143" fmla="*/ 4242518 w 4936637"/>
              <a:gd name="connsiteY143" fmla="*/ 3298436 h 4369524"/>
              <a:gd name="connsiteX144" fmla="*/ 4242518 w 4936637"/>
              <a:gd name="connsiteY144" fmla="*/ 3315706 h 4369524"/>
              <a:gd name="connsiteX145" fmla="*/ 4232784 w 4936637"/>
              <a:gd name="connsiteY145" fmla="*/ 3327220 h 4369524"/>
              <a:gd name="connsiteX146" fmla="*/ 4203575 w 4936637"/>
              <a:gd name="connsiteY146" fmla="*/ 3321460 h 4369524"/>
              <a:gd name="connsiteX147" fmla="*/ 4242518 w 4936637"/>
              <a:gd name="connsiteY147" fmla="*/ 3298436 h 4369524"/>
              <a:gd name="connsiteX148" fmla="*/ 1549363 w 4936637"/>
              <a:gd name="connsiteY148" fmla="*/ 3284088 h 4369524"/>
              <a:gd name="connsiteX149" fmla="*/ 1549363 w 4936637"/>
              <a:gd name="connsiteY149" fmla="*/ 3293821 h 4369524"/>
              <a:gd name="connsiteX150" fmla="*/ 1572387 w 4936637"/>
              <a:gd name="connsiteY150" fmla="*/ 3293821 h 4369524"/>
              <a:gd name="connsiteX151" fmla="*/ 1572387 w 4936637"/>
              <a:gd name="connsiteY151" fmla="*/ 3284088 h 4369524"/>
              <a:gd name="connsiteX152" fmla="*/ 4628029 w 4936637"/>
              <a:gd name="connsiteY152" fmla="*/ 3281176 h 4369524"/>
              <a:gd name="connsiteX153" fmla="*/ 4647496 w 4936637"/>
              <a:gd name="connsiteY153" fmla="*/ 3292685 h 4369524"/>
              <a:gd name="connsiteX154" fmla="*/ 4647496 w 4936637"/>
              <a:gd name="connsiteY154" fmla="*/ 3304197 h 4369524"/>
              <a:gd name="connsiteX155" fmla="*/ 4628029 w 4936637"/>
              <a:gd name="connsiteY155" fmla="*/ 3292685 h 4369524"/>
              <a:gd name="connsiteX156" fmla="*/ 2989592 w 4936637"/>
              <a:gd name="connsiteY156" fmla="*/ 3281176 h 4369524"/>
              <a:gd name="connsiteX157" fmla="*/ 3009068 w 4936637"/>
              <a:gd name="connsiteY157" fmla="*/ 3292685 h 4369524"/>
              <a:gd name="connsiteX158" fmla="*/ 3018801 w 4936637"/>
              <a:gd name="connsiteY158" fmla="*/ 3292685 h 4369524"/>
              <a:gd name="connsiteX159" fmla="*/ 2999334 w 4936637"/>
              <a:gd name="connsiteY159" fmla="*/ 3281176 h 4369524"/>
              <a:gd name="connsiteX160" fmla="*/ 4675730 w 4936637"/>
              <a:gd name="connsiteY160" fmla="*/ 3275994 h 4369524"/>
              <a:gd name="connsiteX161" fmla="*/ 4685463 w 4936637"/>
              <a:gd name="connsiteY161" fmla="*/ 3275994 h 4369524"/>
              <a:gd name="connsiteX162" fmla="*/ 4695205 w 4936637"/>
              <a:gd name="connsiteY162" fmla="*/ 3298436 h 4369524"/>
              <a:gd name="connsiteX163" fmla="*/ 4675730 w 4936637"/>
              <a:gd name="connsiteY163" fmla="*/ 3298436 h 4369524"/>
              <a:gd name="connsiteX164" fmla="*/ 3616538 w 4936637"/>
              <a:gd name="connsiteY164" fmla="*/ 3275994 h 4369524"/>
              <a:gd name="connsiteX165" fmla="*/ 3597071 w 4936637"/>
              <a:gd name="connsiteY165" fmla="*/ 3292685 h 4369524"/>
              <a:gd name="connsiteX166" fmla="*/ 3635038 w 4936637"/>
              <a:gd name="connsiteY166" fmla="*/ 3298436 h 4369524"/>
              <a:gd name="connsiteX167" fmla="*/ 3616538 w 4936637"/>
              <a:gd name="connsiteY167" fmla="*/ 3281176 h 4369524"/>
              <a:gd name="connsiteX168" fmla="*/ 3625305 w 4936637"/>
              <a:gd name="connsiteY168" fmla="*/ 3275994 h 4369524"/>
              <a:gd name="connsiteX169" fmla="*/ 1686344 w 4936637"/>
              <a:gd name="connsiteY169" fmla="*/ 3255857 h 4369524"/>
              <a:gd name="connsiteX170" fmla="*/ 1714544 w 4936637"/>
              <a:gd name="connsiteY170" fmla="*/ 3275324 h 4369524"/>
              <a:gd name="connsiteX171" fmla="*/ 1714544 w 4936637"/>
              <a:gd name="connsiteY171" fmla="*/ 3284088 h 4369524"/>
              <a:gd name="connsiteX172" fmla="*/ 1692098 w 4936637"/>
              <a:gd name="connsiteY172" fmla="*/ 3313288 h 4369524"/>
              <a:gd name="connsiteX173" fmla="*/ 1686344 w 4936637"/>
              <a:gd name="connsiteY173" fmla="*/ 3293821 h 4369524"/>
              <a:gd name="connsiteX174" fmla="*/ 4665996 w 4936637"/>
              <a:gd name="connsiteY174" fmla="*/ 3241461 h 4369524"/>
              <a:gd name="connsiteX175" fmla="*/ 4665996 w 4936637"/>
              <a:gd name="connsiteY175" fmla="*/ 3252970 h 4369524"/>
              <a:gd name="connsiteX176" fmla="*/ 4628029 w 4936637"/>
              <a:gd name="connsiteY176" fmla="*/ 3258730 h 4369524"/>
              <a:gd name="connsiteX177" fmla="*/ 4628029 w 4936637"/>
              <a:gd name="connsiteY177" fmla="*/ 3247215 h 4369524"/>
              <a:gd name="connsiteX178" fmla="*/ 4665996 w 4936637"/>
              <a:gd name="connsiteY178" fmla="*/ 3241461 h 4369524"/>
              <a:gd name="connsiteX179" fmla="*/ 3404315 w 4936637"/>
              <a:gd name="connsiteY179" fmla="*/ 3241461 h 4369524"/>
              <a:gd name="connsiteX180" fmla="*/ 3375106 w 4936637"/>
              <a:gd name="connsiteY180" fmla="*/ 3252970 h 4369524"/>
              <a:gd name="connsiteX181" fmla="*/ 3375106 w 4936637"/>
              <a:gd name="connsiteY181" fmla="*/ 3270239 h 4369524"/>
              <a:gd name="connsiteX182" fmla="*/ 3394582 w 4936637"/>
              <a:gd name="connsiteY182" fmla="*/ 3270239 h 4369524"/>
              <a:gd name="connsiteX183" fmla="*/ 3414049 w 4936637"/>
              <a:gd name="connsiteY183" fmla="*/ 3241461 h 4369524"/>
              <a:gd name="connsiteX184" fmla="*/ 3567865 w 4936637"/>
              <a:gd name="connsiteY184" fmla="*/ 3235706 h 4369524"/>
              <a:gd name="connsiteX185" fmla="*/ 3606805 w 4936637"/>
              <a:gd name="connsiteY185" fmla="*/ 3235706 h 4369524"/>
              <a:gd name="connsiteX186" fmla="*/ 3606805 w 4936637"/>
              <a:gd name="connsiteY186" fmla="*/ 3247215 h 4369524"/>
              <a:gd name="connsiteX187" fmla="*/ 3587338 w 4936637"/>
              <a:gd name="connsiteY187" fmla="*/ 3247215 h 4369524"/>
              <a:gd name="connsiteX188" fmla="*/ 3567865 w 4936637"/>
              <a:gd name="connsiteY188" fmla="*/ 3235706 h 4369524"/>
              <a:gd name="connsiteX189" fmla="*/ 3298200 w 4936637"/>
              <a:gd name="connsiteY189" fmla="*/ 3224194 h 4369524"/>
              <a:gd name="connsiteX190" fmla="*/ 3298200 w 4936637"/>
              <a:gd name="connsiteY190" fmla="*/ 3247215 h 4369524"/>
              <a:gd name="connsiteX191" fmla="*/ 3317675 w 4936637"/>
              <a:gd name="connsiteY191" fmla="*/ 3235706 h 4369524"/>
              <a:gd name="connsiteX192" fmla="*/ 3317675 w 4936637"/>
              <a:gd name="connsiteY192" fmla="*/ 3224194 h 4369524"/>
              <a:gd name="connsiteX193" fmla="*/ 4704939 w 4936637"/>
              <a:gd name="connsiteY193" fmla="*/ 3219015 h 4369524"/>
              <a:gd name="connsiteX194" fmla="*/ 4714672 w 4936637"/>
              <a:gd name="connsiteY194" fmla="*/ 3229952 h 4369524"/>
              <a:gd name="connsiteX195" fmla="*/ 4695205 w 4936637"/>
              <a:gd name="connsiteY195" fmla="*/ 3241461 h 4369524"/>
              <a:gd name="connsiteX196" fmla="*/ 4675730 w 4936637"/>
              <a:gd name="connsiteY196" fmla="*/ 3235706 h 4369524"/>
              <a:gd name="connsiteX197" fmla="*/ 4665996 w 4936637"/>
              <a:gd name="connsiteY197" fmla="*/ 3235706 h 4369524"/>
              <a:gd name="connsiteX198" fmla="*/ 4647496 w 4936637"/>
              <a:gd name="connsiteY198" fmla="*/ 3241461 h 4369524"/>
              <a:gd name="connsiteX199" fmla="*/ 4647496 w 4936637"/>
              <a:gd name="connsiteY199" fmla="*/ 3224194 h 4369524"/>
              <a:gd name="connsiteX200" fmla="*/ 2363624 w 4936637"/>
              <a:gd name="connsiteY200" fmla="*/ 3219015 h 4369524"/>
              <a:gd name="connsiteX201" fmla="*/ 2353891 w 4936637"/>
              <a:gd name="connsiteY201" fmla="*/ 3224194 h 4369524"/>
              <a:gd name="connsiteX202" fmla="*/ 2363624 w 4936637"/>
              <a:gd name="connsiteY202" fmla="*/ 3235706 h 4369524"/>
              <a:gd name="connsiteX203" fmla="*/ 2344157 w 4936637"/>
              <a:gd name="connsiteY203" fmla="*/ 3258730 h 4369524"/>
              <a:gd name="connsiteX204" fmla="*/ 2353891 w 4936637"/>
              <a:gd name="connsiteY204" fmla="*/ 3281176 h 4369524"/>
              <a:gd name="connsiteX205" fmla="*/ 2353891 w 4936637"/>
              <a:gd name="connsiteY205" fmla="*/ 3286930 h 4369524"/>
              <a:gd name="connsiteX206" fmla="*/ 2334415 w 4936637"/>
              <a:gd name="connsiteY206" fmla="*/ 3286930 h 4369524"/>
              <a:gd name="connsiteX207" fmla="*/ 2353891 w 4936637"/>
              <a:gd name="connsiteY207" fmla="*/ 3298436 h 4369524"/>
              <a:gd name="connsiteX208" fmla="*/ 2363624 w 4936637"/>
              <a:gd name="connsiteY208" fmla="*/ 3292685 h 4369524"/>
              <a:gd name="connsiteX209" fmla="*/ 2373357 w 4936637"/>
              <a:gd name="connsiteY209" fmla="*/ 3304197 h 4369524"/>
              <a:gd name="connsiteX210" fmla="*/ 2344157 w 4936637"/>
              <a:gd name="connsiteY210" fmla="*/ 3321460 h 4369524"/>
              <a:gd name="connsiteX211" fmla="*/ 2344157 w 4936637"/>
              <a:gd name="connsiteY211" fmla="*/ 3327220 h 4369524"/>
              <a:gd name="connsiteX212" fmla="*/ 2373357 w 4936637"/>
              <a:gd name="connsiteY212" fmla="*/ 3366927 h 4369524"/>
              <a:gd name="connsiteX213" fmla="*/ 2363624 w 4936637"/>
              <a:gd name="connsiteY213" fmla="*/ 3384196 h 4369524"/>
              <a:gd name="connsiteX214" fmla="*/ 2391855 w 4936637"/>
              <a:gd name="connsiteY214" fmla="*/ 3389378 h 4369524"/>
              <a:gd name="connsiteX215" fmla="*/ 2391855 w 4936637"/>
              <a:gd name="connsiteY215" fmla="*/ 3395132 h 4369524"/>
              <a:gd name="connsiteX216" fmla="*/ 2373357 w 4936637"/>
              <a:gd name="connsiteY216" fmla="*/ 3406641 h 4369524"/>
              <a:gd name="connsiteX217" fmla="*/ 2353891 w 4936637"/>
              <a:gd name="connsiteY217" fmla="*/ 3395132 h 4369524"/>
              <a:gd name="connsiteX218" fmla="*/ 2353891 w 4936637"/>
              <a:gd name="connsiteY218" fmla="*/ 3406641 h 4369524"/>
              <a:gd name="connsiteX219" fmla="*/ 2373357 w 4936637"/>
              <a:gd name="connsiteY219" fmla="*/ 3406641 h 4369524"/>
              <a:gd name="connsiteX220" fmla="*/ 2373357 w 4936637"/>
              <a:gd name="connsiteY220" fmla="*/ 3429662 h 4369524"/>
              <a:gd name="connsiteX221" fmla="*/ 2353891 w 4936637"/>
              <a:gd name="connsiteY221" fmla="*/ 3446353 h 4369524"/>
              <a:gd name="connsiteX222" fmla="*/ 2373357 w 4936637"/>
              <a:gd name="connsiteY222" fmla="*/ 3446353 h 4369524"/>
              <a:gd name="connsiteX223" fmla="*/ 2373357 w 4936637"/>
              <a:gd name="connsiteY223" fmla="*/ 3463622 h 4369524"/>
              <a:gd name="connsiteX224" fmla="*/ 2363624 w 4936637"/>
              <a:gd name="connsiteY224" fmla="*/ 3475132 h 4369524"/>
              <a:gd name="connsiteX225" fmla="*/ 2391855 w 4936637"/>
              <a:gd name="connsiteY225" fmla="*/ 3475132 h 4369524"/>
              <a:gd name="connsiteX226" fmla="*/ 2391855 w 4936637"/>
              <a:gd name="connsiteY226" fmla="*/ 3486646 h 4369524"/>
              <a:gd name="connsiteX227" fmla="*/ 2383091 w 4936637"/>
              <a:gd name="connsiteY227" fmla="*/ 3498152 h 4369524"/>
              <a:gd name="connsiteX228" fmla="*/ 2391855 w 4936637"/>
              <a:gd name="connsiteY228" fmla="*/ 3503334 h 4369524"/>
              <a:gd name="connsiteX229" fmla="*/ 2373357 w 4936637"/>
              <a:gd name="connsiteY229" fmla="*/ 3503334 h 4369524"/>
              <a:gd name="connsiteX230" fmla="*/ 2373357 w 4936637"/>
              <a:gd name="connsiteY230" fmla="*/ 3509089 h 4369524"/>
              <a:gd name="connsiteX231" fmla="*/ 2383091 w 4936637"/>
              <a:gd name="connsiteY231" fmla="*/ 3509089 h 4369524"/>
              <a:gd name="connsiteX232" fmla="*/ 2411321 w 4936637"/>
              <a:gd name="connsiteY232" fmla="*/ 3503334 h 4369524"/>
              <a:gd name="connsiteX233" fmla="*/ 2411321 w 4936637"/>
              <a:gd name="connsiteY233" fmla="*/ 3498152 h 4369524"/>
              <a:gd name="connsiteX234" fmla="*/ 2391855 w 4936637"/>
              <a:gd name="connsiteY234" fmla="*/ 3498152 h 4369524"/>
              <a:gd name="connsiteX235" fmla="*/ 2421064 w 4936637"/>
              <a:gd name="connsiteY235" fmla="*/ 3475132 h 4369524"/>
              <a:gd name="connsiteX236" fmla="*/ 2421064 w 4936637"/>
              <a:gd name="connsiteY236" fmla="*/ 3469377 h 4369524"/>
              <a:gd name="connsiteX237" fmla="*/ 2401588 w 4936637"/>
              <a:gd name="connsiteY237" fmla="*/ 3475132 h 4369524"/>
              <a:gd name="connsiteX238" fmla="*/ 2391855 w 4936637"/>
              <a:gd name="connsiteY238" fmla="*/ 3475132 h 4369524"/>
              <a:gd name="connsiteX239" fmla="*/ 2391855 w 4936637"/>
              <a:gd name="connsiteY239" fmla="*/ 3452108 h 4369524"/>
              <a:gd name="connsiteX240" fmla="*/ 2430797 w 4936637"/>
              <a:gd name="connsiteY240" fmla="*/ 3441171 h 4369524"/>
              <a:gd name="connsiteX241" fmla="*/ 2440531 w 4936637"/>
              <a:gd name="connsiteY241" fmla="*/ 3441171 h 4369524"/>
              <a:gd name="connsiteX242" fmla="*/ 2440531 w 4936637"/>
              <a:gd name="connsiteY242" fmla="*/ 3446353 h 4369524"/>
              <a:gd name="connsiteX243" fmla="*/ 2430797 w 4936637"/>
              <a:gd name="connsiteY243" fmla="*/ 3457862 h 4369524"/>
              <a:gd name="connsiteX244" fmla="*/ 2440531 w 4936637"/>
              <a:gd name="connsiteY244" fmla="*/ 3457862 h 4369524"/>
              <a:gd name="connsiteX245" fmla="*/ 2469740 w 4936637"/>
              <a:gd name="connsiteY245" fmla="*/ 3452108 h 4369524"/>
              <a:gd name="connsiteX246" fmla="*/ 2421064 w 4936637"/>
              <a:gd name="connsiteY246" fmla="*/ 3418156 h 4369524"/>
              <a:gd name="connsiteX247" fmla="*/ 2430797 w 4936637"/>
              <a:gd name="connsiteY247" fmla="*/ 3406641 h 4369524"/>
              <a:gd name="connsiteX248" fmla="*/ 2411321 w 4936637"/>
              <a:gd name="connsiteY248" fmla="*/ 3406641 h 4369524"/>
              <a:gd name="connsiteX249" fmla="*/ 2401588 w 4936637"/>
              <a:gd name="connsiteY249" fmla="*/ 3435417 h 4369524"/>
              <a:gd name="connsiteX250" fmla="*/ 2391855 w 4936637"/>
              <a:gd name="connsiteY250" fmla="*/ 3435417 h 4369524"/>
              <a:gd name="connsiteX251" fmla="*/ 2391855 w 4936637"/>
              <a:gd name="connsiteY251" fmla="*/ 3429662 h 4369524"/>
              <a:gd name="connsiteX252" fmla="*/ 2401588 w 4936637"/>
              <a:gd name="connsiteY252" fmla="*/ 3395132 h 4369524"/>
              <a:gd name="connsiteX253" fmla="*/ 2421064 w 4936637"/>
              <a:gd name="connsiteY253" fmla="*/ 3400887 h 4369524"/>
              <a:gd name="connsiteX254" fmla="*/ 2430797 w 4936637"/>
              <a:gd name="connsiteY254" fmla="*/ 3395132 h 4369524"/>
              <a:gd name="connsiteX255" fmla="*/ 2440531 w 4936637"/>
              <a:gd name="connsiteY255" fmla="*/ 3400887 h 4369524"/>
              <a:gd name="connsiteX256" fmla="*/ 2430797 w 4936637"/>
              <a:gd name="connsiteY256" fmla="*/ 3384196 h 4369524"/>
              <a:gd name="connsiteX257" fmla="*/ 2421064 w 4936637"/>
              <a:gd name="connsiteY257" fmla="*/ 3384196 h 4369524"/>
              <a:gd name="connsiteX258" fmla="*/ 2421064 w 4936637"/>
              <a:gd name="connsiteY258" fmla="*/ 3395132 h 4369524"/>
              <a:gd name="connsiteX259" fmla="*/ 2411321 w 4936637"/>
              <a:gd name="connsiteY259" fmla="*/ 3395132 h 4369524"/>
              <a:gd name="connsiteX260" fmla="*/ 2411321 w 4936637"/>
              <a:gd name="connsiteY260" fmla="*/ 3378441 h 4369524"/>
              <a:gd name="connsiteX261" fmla="*/ 2459997 w 4936637"/>
              <a:gd name="connsiteY261" fmla="*/ 3338151 h 4369524"/>
              <a:gd name="connsiteX262" fmla="*/ 2430797 w 4936637"/>
              <a:gd name="connsiteY262" fmla="*/ 3304197 h 4369524"/>
              <a:gd name="connsiteX263" fmla="*/ 2459997 w 4936637"/>
              <a:gd name="connsiteY263" fmla="*/ 3292685 h 4369524"/>
              <a:gd name="connsiteX264" fmla="*/ 2459997 w 4936637"/>
              <a:gd name="connsiteY264" fmla="*/ 3281176 h 4369524"/>
              <a:gd name="connsiteX265" fmla="*/ 2450264 w 4936637"/>
              <a:gd name="connsiteY265" fmla="*/ 3270239 h 4369524"/>
              <a:gd name="connsiteX266" fmla="*/ 2469740 w 4936637"/>
              <a:gd name="connsiteY266" fmla="*/ 3270239 h 4369524"/>
              <a:gd name="connsiteX267" fmla="*/ 2469740 w 4936637"/>
              <a:gd name="connsiteY267" fmla="*/ 3264485 h 4369524"/>
              <a:gd name="connsiteX268" fmla="*/ 2401588 w 4936637"/>
              <a:gd name="connsiteY268" fmla="*/ 3247215 h 4369524"/>
              <a:gd name="connsiteX269" fmla="*/ 2401588 w 4936637"/>
              <a:gd name="connsiteY269" fmla="*/ 3235706 h 4369524"/>
              <a:gd name="connsiteX270" fmla="*/ 2411321 w 4936637"/>
              <a:gd name="connsiteY270" fmla="*/ 3224194 h 4369524"/>
              <a:gd name="connsiteX271" fmla="*/ 2391855 w 4936637"/>
              <a:gd name="connsiteY271" fmla="*/ 3219015 h 4369524"/>
              <a:gd name="connsiteX272" fmla="*/ 2373357 w 4936637"/>
              <a:gd name="connsiteY272" fmla="*/ 3224194 h 4369524"/>
              <a:gd name="connsiteX273" fmla="*/ 2363624 w 4936637"/>
              <a:gd name="connsiteY273" fmla="*/ 3219015 h 4369524"/>
              <a:gd name="connsiteX274" fmla="*/ 3433525 w 4936637"/>
              <a:gd name="connsiteY274" fmla="*/ 3207503 h 4369524"/>
              <a:gd name="connsiteX275" fmla="*/ 3414049 w 4936637"/>
              <a:gd name="connsiteY275" fmla="*/ 3219015 h 4369524"/>
              <a:gd name="connsiteX276" fmla="*/ 3423782 w 4936637"/>
              <a:gd name="connsiteY276" fmla="*/ 3219015 h 4369524"/>
              <a:gd name="connsiteX277" fmla="*/ 3442279 w 4936637"/>
              <a:gd name="connsiteY277" fmla="*/ 3207503 h 4369524"/>
              <a:gd name="connsiteX278" fmla="*/ 2050662 w 4936637"/>
              <a:gd name="connsiteY278" fmla="*/ 3207181 h 4369524"/>
              <a:gd name="connsiteX279" fmla="*/ 2067931 w 4936637"/>
              <a:gd name="connsiteY279" fmla="*/ 3207181 h 4369524"/>
              <a:gd name="connsiteX280" fmla="*/ 2067931 w 4936637"/>
              <a:gd name="connsiteY280" fmla="*/ 3226648 h 4369524"/>
              <a:gd name="connsiteX281" fmla="*/ 2050662 w 4936637"/>
              <a:gd name="connsiteY281" fmla="*/ 3226648 h 4369524"/>
              <a:gd name="connsiteX282" fmla="*/ 4598823 w 4936637"/>
              <a:gd name="connsiteY282" fmla="*/ 3184480 h 4369524"/>
              <a:gd name="connsiteX283" fmla="*/ 4628029 w 4936637"/>
              <a:gd name="connsiteY283" fmla="*/ 3184480 h 4369524"/>
              <a:gd name="connsiteX284" fmla="*/ 4647496 w 4936637"/>
              <a:gd name="connsiteY284" fmla="*/ 3195994 h 4369524"/>
              <a:gd name="connsiteX285" fmla="*/ 4647496 w 4936637"/>
              <a:gd name="connsiteY285" fmla="*/ 3201749 h 4369524"/>
              <a:gd name="connsiteX286" fmla="*/ 4598823 w 4936637"/>
              <a:gd name="connsiteY286" fmla="*/ 3195994 h 4369524"/>
              <a:gd name="connsiteX287" fmla="*/ 3278733 w 4936637"/>
              <a:gd name="connsiteY287" fmla="*/ 3184480 h 4369524"/>
              <a:gd name="connsiteX288" fmla="*/ 3249524 w 4936637"/>
              <a:gd name="connsiteY288" fmla="*/ 3201749 h 4369524"/>
              <a:gd name="connsiteX289" fmla="*/ 3249524 w 4936637"/>
              <a:gd name="connsiteY289" fmla="*/ 3207503 h 4369524"/>
              <a:gd name="connsiteX290" fmla="*/ 3259257 w 4936637"/>
              <a:gd name="connsiteY290" fmla="*/ 3207503 h 4369524"/>
              <a:gd name="connsiteX291" fmla="*/ 3278733 w 4936637"/>
              <a:gd name="connsiteY291" fmla="*/ 3195994 h 4369524"/>
              <a:gd name="connsiteX292" fmla="*/ 1515406 w 4936637"/>
              <a:gd name="connsiteY292" fmla="*/ 3178948 h 4369524"/>
              <a:gd name="connsiteX293" fmla="*/ 1481451 w 4936637"/>
              <a:gd name="connsiteY293" fmla="*/ 3197448 h 4369524"/>
              <a:gd name="connsiteX294" fmla="*/ 1464182 w 4936637"/>
              <a:gd name="connsiteY294" fmla="*/ 3197448 h 4369524"/>
              <a:gd name="connsiteX295" fmla="*/ 1452676 w 4936637"/>
              <a:gd name="connsiteY295" fmla="*/ 3216915 h 4369524"/>
              <a:gd name="connsiteX296" fmla="*/ 1452676 w 4936637"/>
              <a:gd name="connsiteY296" fmla="*/ 3236382 h 4369524"/>
              <a:gd name="connsiteX297" fmla="*/ 1464182 w 4936637"/>
              <a:gd name="connsiteY297" fmla="*/ 3236382 h 4369524"/>
              <a:gd name="connsiteX298" fmla="*/ 1464182 w 4936637"/>
              <a:gd name="connsiteY298" fmla="*/ 3216915 h 4369524"/>
              <a:gd name="connsiteX299" fmla="*/ 1503897 w 4936637"/>
              <a:gd name="connsiteY299" fmla="*/ 3216915 h 4369524"/>
              <a:gd name="connsiteX300" fmla="*/ 1521163 w 4936637"/>
              <a:gd name="connsiteY300" fmla="*/ 3187706 h 4369524"/>
              <a:gd name="connsiteX301" fmla="*/ 1521163 w 4936637"/>
              <a:gd name="connsiteY301" fmla="*/ 3178948 h 4369524"/>
              <a:gd name="connsiteX302" fmla="*/ 3490955 w 4936637"/>
              <a:gd name="connsiteY302" fmla="*/ 3172971 h 4369524"/>
              <a:gd name="connsiteX303" fmla="*/ 3510431 w 4936637"/>
              <a:gd name="connsiteY303" fmla="*/ 3184480 h 4369524"/>
              <a:gd name="connsiteX304" fmla="*/ 3510431 w 4936637"/>
              <a:gd name="connsiteY304" fmla="*/ 3190240 h 4369524"/>
              <a:gd name="connsiteX305" fmla="*/ 3490955 w 4936637"/>
              <a:gd name="connsiteY305" fmla="*/ 3178725 h 4369524"/>
              <a:gd name="connsiteX306" fmla="*/ 4560856 w 4936637"/>
              <a:gd name="connsiteY306" fmla="*/ 3162034 h 4369524"/>
              <a:gd name="connsiteX307" fmla="*/ 4589090 w 4936637"/>
              <a:gd name="connsiteY307" fmla="*/ 3162034 h 4369524"/>
              <a:gd name="connsiteX308" fmla="*/ 4589090 w 4936637"/>
              <a:gd name="connsiteY308" fmla="*/ 3178725 h 4369524"/>
              <a:gd name="connsiteX309" fmla="*/ 4570590 w 4936637"/>
              <a:gd name="connsiteY309" fmla="*/ 3178725 h 4369524"/>
              <a:gd name="connsiteX310" fmla="*/ 4570590 w 4936637"/>
              <a:gd name="connsiteY310" fmla="*/ 3195994 h 4369524"/>
              <a:gd name="connsiteX311" fmla="*/ 4647496 w 4936637"/>
              <a:gd name="connsiteY311" fmla="*/ 3207503 h 4369524"/>
              <a:gd name="connsiteX312" fmla="*/ 4608556 w 4936637"/>
              <a:gd name="connsiteY312" fmla="*/ 3224194 h 4369524"/>
              <a:gd name="connsiteX313" fmla="*/ 4608556 w 4936637"/>
              <a:gd name="connsiteY313" fmla="*/ 3207503 h 4369524"/>
              <a:gd name="connsiteX314" fmla="*/ 4579356 w 4936637"/>
              <a:gd name="connsiteY314" fmla="*/ 3207503 h 4369524"/>
              <a:gd name="connsiteX315" fmla="*/ 4589090 w 4936637"/>
              <a:gd name="connsiteY315" fmla="*/ 3219015 h 4369524"/>
              <a:gd name="connsiteX316" fmla="*/ 4589090 w 4936637"/>
              <a:gd name="connsiteY316" fmla="*/ 3224194 h 4369524"/>
              <a:gd name="connsiteX317" fmla="*/ 4570590 w 4936637"/>
              <a:gd name="connsiteY317" fmla="*/ 3219015 h 4369524"/>
              <a:gd name="connsiteX318" fmla="*/ 4560856 w 4936637"/>
              <a:gd name="connsiteY318" fmla="*/ 3219015 h 4369524"/>
              <a:gd name="connsiteX319" fmla="*/ 4551123 w 4936637"/>
              <a:gd name="connsiteY319" fmla="*/ 3258730 h 4369524"/>
              <a:gd name="connsiteX320" fmla="*/ 4560856 w 4936637"/>
              <a:gd name="connsiteY320" fmla="*/ 3275994 h 4369524"/>
              <a:gd name="connsiteX321" fmla="*/ 4541380 w 4936637"/>
              <a:gd name="connsiteY321" fmla="*/ 3275994 h 4369524"/>
              <a:gd name="connsiteX322" fmla="*/ 4512180 w 4936637"/>
              <a:gd name="connsiteY322" fmla="*/ 3264485 h 4369524"/>
              <a:gd name="connsiteX323" fmla="*/ 4521913 w 4936637"/>
              <a:gd name="connsiteY323" fmla="*/ 3252970 h 4369524"/>
              <a:gd name="connsiteX324" fmla="*/ 4521913 w 4936637"/>
              <a:gd name="connsiteY324" fmla="*/ 3247215 h 4369524"/>
              <a:gd name="connsiteX325" fmla="*/ 4502447 w 4936637"/>
              <a:gd name="connsiteY325" fmla="*/ 3247215 h 4369524"/>
              <a:gd name="connsiteX326" fmla="*/ 4502447 w 4936637"/>
              <a:gd name="connsiteY326" fmla="*/ 3224194 h 4369524"/>
              <a:gd name="connsiteX327" fmla="*/ 4512180 w 4936637"/>
              <a:gd name="connsiteY327" fmla="*/ 3224194 h 4369524"/>
              <a:gd name="connsiteX328" fmla="*/ 4521913 w 4936637"/>
              <a:gd name="connsiteY328" fmla="*/ 3235706 h 4369524"/>
              <a:gd name="connsiteX329" fmla="*/ 4551123 w 4936637"/>
              <a:gd name="connsiteY329" fmla="*/ 3229952 h 4369524"/>
              <a:gd name="connsiteX330" fmla="*/ 4541380 w 4936637"/>
              <a:gd name="connsiteY330" fmla="*/ 3219015 h 4369524"/>
              <a:gd name="connsiteX331" fmla="*/ 4551123 w 4936637"/>
              <a:gd name="connsiteY331" fmla="*/ 3213261 h 4369524"/>
              <a:gd name="connsiteX332" fmla="*/ 4531647 w 4936637"/>
              <a:gd name="connsiteY332" fmla="*/ 3213261 h 4369524"/>
              <a:gd name="connsiteX333" fmla="*/ 4482971 w 4936637"/>
              <a:gd name="connsiteY333" fmla="*/ 3224194 h 4369524"/>
              <a:gd name="connsiteX334" fmla="*/ 4482971 w 4936637"/>
              <a:gd name="connsiteY334" fmla="*/ 3219015 h 4369524"/>
              <a:gd name="connsiteX335" fmla="*/ 4492704 w 4936637"/>
              <a:gd name="connsiteY335" fmla="*/ 3207503 h 4369524"/>
              <a:gd name="connsiteX336" fmla="*/ 4482971 w 4936637"/>
              <a:gd name="connsiteY336" fmla="*/ 3207503 h 4369524"/>
              <a:gd name="connsiteX337" fmla="*/ 4464474 w 4936637"/>
              <a:gd name="connsiteY337" fmla="*/ 3219015 h 4369524"/>
              <a:gd name="connsiteX338" fmla="*/ 4454740 w 4936637"/>
              <a:gd name="connsiteY338" fmla="*/ 3219015 h 4369524"/>
              <a:gd name="connsiteX339" fmla="*/ 4464474 w 4936637"/>
              <a:gd name="connsiteY339" fmla="*/ 3195994 h 4369524"/>
              <a:gd name="connsiteX340" fmla="*/ 4482971 w 4936637"/>
              <a:gd name="connsiteY340" fmla="*/ 3201749 h 4369524"/>
              <a:gd name="connsiteX341" fmla="*/ 4502447 w 4936637"/>
              <a:gd name="connsiteY341" fmla="*/ 3190240 h 4369524"/>
              <a:gd name="connsiteX342" fmla="*/ 4512180 w 4936637"/>
              <a:gd name="connsiteY342" fmla="*/ 3201749 h 4369524"/>
              <a:gd name="connsiteX343" fmla="*/ 4560856 w 4936637"/>
              <a:gd name="connsiteY343" fmla="*/ 3162034 h 4369524"/>
              <a:gd name="connsiteX344" fmla="*/ 3288466 w 4936637"/>
              <a:gd name="connsiteY344" fmla="*/ 3144771 h 4369524"/>
              <a:gd name="connsiteX345" fmla="*/ 3240766 w 4936637"/>
              <a:gd name="connsiteY345" fmla="*/ 3156280 h 4369524"/>
              <a:gd name="connsiteX346" fmla="*/ 3240766 w 4936637"/>
              <a:gd name="connsiteY346" fmla="*/ 3167216 h 4369524"/>
              <a:gd name="connsiteX347" fmla="*/ 3278733 w 4936637"/>
              <a:gd name="connsiteY347" fmla="*/ 3167216 h 4369524"/>
              <a:gd name="connsiteX348" fmla="*/ 1623608 w 4936637"/>
              <a:gd name="connsiteY348" fmla="*/ 3140008 h 4369524"/>
              <a:gd name="connsiteX349" fmla="*/ 1623608 w 4936637"/>
              <a:gd name="connsiteY349" fmla="*/ 3169214 h 4369524"/>
              <a:gd name="connsiteX350" fmla="*/ 1629362 w 4936637"/>
              <a:gd name="connsiteY350" fmla="*/ 3169214 h 4369524"/>
              <a:gd name="connsiteX351" fmla="*/ 1635123 w 4936637"/>
              <a:gd name="connsiteY351" fmla="*/ 3140008 h 4369524"/>
              <a:gd name="connsiteX352" fmla="*/ 1589650 w 4936637"/>
              <a:gd name="connsiteY352" fmla="*/ 3140008 h 4369524"/>
              <a:gd name="connsiteX353" fmla="*/ 1589650 w 4936637"/>
              <a:gd name="connsiteY353" fmla="*/ 3159472 h 4369524"/>
              <a:gd name="connsiteX354" fmla="*/ 1555118 w 4936637"/>
              <a:gd name="connsiteY354" fmla="*/ 3159472 h 4369524"/>
              <a:gd name="connsiteX355" fmla="*/ 1526918 w 4936637"/>
              <a:gd name="connsiteY355" fmla="*/ 3197448 h 4369524"/>
              <a:gd name="connsiteX356" fmla="*/ 1532672 w 4936637"/>
              <a:gd name="connsiteY356" fmla="*/ 3236382 h 4369524"/>
              <a:gd name="connsiteX357" fmla="*/ 1538427 w 4936637"/>
              <a:gd name="connsiteY357" fmla="*/ 3226648 h 4369524"/>
              <a:gd name="connsiteX358" fmla="*/ 1549363 w 4936637"/>
              <a:gd name="connsiteY358" fmla="*/ 3236382 h 4369524"/>
              <a:gd name="connsiteX359" fmla="*/ 1566632 w 4936637"/>
              <a:gd name="connsiteY359" fmla="*/ 3236382 h 4369524"/>
              <a:gd name="connsiteX360" fmla="*/ 1612099 w 4936637"/>
              <a:gd name="connsiteY360" fmla="*/ 3178948 h 4369524"/>
              <a:gd name="connsiteX361" fmla="*/ 1617853 w 4936637"/>
              <a:gd name="connsiteY361" fmla="*/ 3187706 h 4369524"/>
              <a:gd name="connsiteX362" fmla="*/ 1617853 w 4936637"/>
              <a:gd name="connsiteY362" fmla="*/ 3178948 h 4369524"/>
              <a:gd name="connsiteX363" fmla="*/ 1595408 w 4936637"/>
              <a:gd name="connsiteY363" fmla="*/ 3140008 h 4369524"/>
              <a:gd name="connsiteX364" fmla="*/ 4657230 w 4936637"/>
              <a:gd name="connsiteY364" fmla="*/ 3127504 h 4369524"/>
              <a:gd name="connsiteX365" fmla="*/ 4695205 w 4936637"/>
              <a:gd name="connsiteY365" fmla="*/ 3133259 h 4369524"/>
              <a:gd name="connsiteX366" fmla="*/ 4695205 w 4936637"/>
              <a:gd name="connsiteY366" fmla="*/ 3144771 h 4369524"/>
              <a:gd name="connsiteX367" fmla="*/ 4647496 w 4936637"/>
              <a:gd name="connsiteY367" fmla="*/ 3162034 h 4369524"/>
              <a:gd name="connsiteX368" fmla="*/ 4618296 w 4936637"/>
              <a:gd name="connsiteY368" fmla="*/ 3162034 h 4369524"/>
              <a:gd name="connsiteX369" fmla="*/ 4628029 w 4936637"/>
              <a:gd name="connsiteY369" fmla="*/ 3133259 h 4369524"/>
              <a:gd name="connsiteX370" fmla="*/ 4647496 w 4936637"/>
              <a:gd name="connsiteY370" fmla="*/ 3139013 h 4369524"/>
              <a:gd name="connsiteX371" fmla="*/ 4657230 w 4936637"/>
              <a:gd name="connsiteY371" fmla="*/ 3139013 h 4369524"/>
              <a:gd name="connsiteX372" fmla="*/ 4685463 w 4936637"/>
              <a:gd name="connsiteY372" fmla="*/ 3121750 h 4369524"/>
              <a:gd name="connsiteX373" fmla="*/ 4685960 w 4936637"/>
              <a:gd name="connsiteY373" fmla="*/ 3121750 h 4369524"/>
              <a:gd name="connsiteX374" fmla="*/ 4687147 w 4936637"/>
              <a:gd name="connsiteY374" fmla="*/ 3122739 h 4369524"/>
              <a:gd name="connsiteX375" fmla="*/ 3500689 w 4936637"/>
              <a:gd name="connsiteY375" fmla="*/ 3110235 h 4369524"/>
              <a:gd name="connsiteX376" fmla="*/ 3510431 w 4936637"/>
              <a:gd name="connsiteY376" fmla="*/ 3110235 h 4369524"/>
              <a:gd name="connsiteX377" fmla="*/ 3510431 w 4936637"/>
              <a:gd name="connsiteY377" fmla="*/ 3127504 h 4369524"/>
              <a:gd name="connsiteX378" fmla="*/ 3481222 w 4936637"/>
              <a:gd name="connsiteY378" fmla="*/ 3121750 h 4369524"/>
              <a:gd name="connsiteX379" fmla="*/ 3500689 w 4936637"/>
              <a:gd name="connsiteY379" fmla="*/ 3110235 h 4369524"/>
              <a:gd name="connsiteX380" fmla="*/ 4618296 w 4936637"/>
              <a:gd name="connsiteY380" fmla="*/ 3105059 h 4369524"/>
              <a:gd name="connsiteX381" fmla="*/ 4657230 w 4936637"/>
              <a:gd name="connsiteY381" fmla="*/ 3110235 h 4369524"/>
              <a:gd name="connsiteX382" fmla="*/ 4657230 w 4936637"/>
              <a:gd name="connsiteY382" fmla="*/ 3127504 h 4369524"/>
              <a:gd name="connsiteX383" fmla="*/ 4647496 w 4936637"/>
              <a:gd name="connsiteY383" fmla="*/ 3127504 h 4369524"/>
              <a:gd name="connsiteX384" fmla="*/ 4628029 w 4936637"/>
              <a:gd name="connsiteY384" fmla="*/ 3121750 h 4369524"/>
              <a:gd name="connsiteX385" fmla="*/ 4628029 w 4936637"/>
              <a:gd name="connsiteY385" fmla="*/ 3133259 h 4369524"/>
              <a:gd name="connsiteX386" fmla="*/ 4608556 w 4936637"/>
              <a:gd name="connsiteY386" fmla="*/ 3127504 h 4369524"/>
              <a:gd name="connsiteX387" fmla="*/ 4618296 w 4936637"/>
              <a:gd name="connsiteY387" fmla="*/ 3105059 h 4369524"/>
              <a:gd name="connsiteX388" fmla="*/ 4887961 w 4936637"/>
              <a:gd name="connsiteY388" fmla="*/ 3099304 h 4369524"/>
              <a:gd name="connsiteX389" fmla="*/ 4907428 w 4936637"/>
              <a:gd name="connsiteY389" fmla="*/ 3099304 h 4369524"/>
              <a:gd name="connsiteX390" fmla="*/ 4926895 w 4936637"/>
              <a:gd name="connsiteY390" fmla="*/ 3139013 h 4369524"/>
              <a:gd name="connsiteX391" fmla="*/ 4907428 w 4936637"/>
              <a:gd name="connsiteY391" fmla="*/ 3162034 h 4369524"/>
              <a:gd name="connsiteX392" fmla="*/ 4917161 w 4936637"/>
              <a:gd name="connsiteY392" fmla="*/ 3167216 h 4369524"/>
              <a:gd name="connsiteX393" fmla="*/ 4897695 w 4936637"/>
              <a:gd name="connsiteY393" fmla="*/ 3172971 h 4369524"/>
              <a:gd name="connsiteX394" fmla="*/ 4849988 w 4936637"/>
              <a:gd name="connsiteY394" fmla="*/ 3162034 h 4369524"/>
              <a:gd name="connsiteX395" fmla="*/ 4849988 w 4936637"/>
              <a:gd name="connsiteY395" fmla="*/ 3156280 h 4369524"/>
              <a:gd name="connsiteX396" fmla="*/ 4887961 w 4936637"/>
              <a:gd name="connsiteY396" fmla="*/ 3150525 h 4369524"/>
              <a:gd name="connsiteX397" fmla="*/ 4858752 w 4936637"/>
              <a:gd name="connsiteY397" fmla="*/ 3133259 h 4369524"/>
              <a:gd name="connsiteX398" fmla="*/ 4858752 w 4936637"/>
              <a:gd name="connsiteY398" fmla="*/ 3121750 h 4369524"/>
              <a:gd name="connsiteX399" fmla="*/ 4878219 w 4936637"/>
              <a:gd name="connsiteY399" fmla="*/ 3121750 h 4369524"/>
              <a:gd name="connsiteX400" fmla="*/ 4897695 w 4936637"/>
              <a:gd name="connsiteY400" fmla="*/ 3127504 h 4369524"/>
              <a:gd name="connsiteX401" fmla="*/ 4887961 w 4936637"/>
              <a:gd name="connsiteY401" fmla="*/ 3115995 h 4369524"/>
              <a:gd name="connsiteX402" fmla="*/ 3471489 w 4936637"/>
              <a:gd name="connsiteY402" fmla="*/ 3087789 h 4369524"/>
              <a:gd name="connsiteX403" fmla="*/ 3490955 w 4936637"/>
              <a:gd name="connsiteY403" fmla="*/ 3087789 h 4369524"/>
              <a:gd name="connsiteX404" fmla="*/ 3490955 w 4936637"/>
              <a:gd name="connsiteY404" fmla="*/ 3110235 h 4369524"/>
              <a:gd name="connsiteX405" fmla="*/ 3452013 w 4936637"/>
              <a:gd name="connsiteY405" fmla="*/ 3093544 h 4369524"/>
              <a:gd name="connsiteX406" fmla="*/ 3288466 w 4936637"/>
              <a:gd name="connsiteY406" fmla="*/ 3087789 h 4369524"/>
              <a:gd name="connsiteX407" fmla="*/ 3231027 w 4936637"/>
              <a:gd name="connsiteY407" fmla="*/ 3115995 h 4369524"/>
              <a:gd name="connsiteX408" fmla="*/ 3231027 w 4936637"/>
              <a:gd name="connsiteY408" fmla="*/ 3127504 h 4369524"/>
              <a:gd name="connsiteX409" fmla="*/ 3259257 w 4936637"/>
              <a:gd name="connsiteY409" fmla="*/ 3139013 h 4369524"/>
              <a:gd name="connsiteX410" fmla="*/ 3268999 w 4936637"/>
              <a:gd name="connsiteY410" fmla="*/ 3133259 h 4369524"/>
              <a:gd name="connsiteX411" fmla="*/ 3317675 w 4936637"/>
              <a:gd name="connsiteY411" fmla="*/ 3139013 h 4369524"/>
              <a:gd name="connsiteX412" fmla="*/ 3327409 w 4936637"/>
              <a:gd name="connsiteY412" fmla="*/ 3139013 h 4369524"/>
              <a:gd name="connsiteX413" fmla="*/ 3327409 w 4936637"/>
              <a:gd name="connsiteY413" fmla="*/ 3133259 h 4369524"/>
              <a:gd name="connsiteX414" fmla="*/ 3298200 w 4936637"/>
              <a:gd name="connsiteY414" fmla="*/ 3121750 h 4369524"/>
              <a:gd name="connsiteX415" fmla="*/ 3317675 w 4936637"/>
              <a:gd name="connsiteY415" fmla="*/ 3105059 h 4369524"/>
              <a:gd name="connsiteX416" fmla="*/ 3317675 w 4936637"/>
              <a:gd name="connsiteY416" fmla="*/ 3099304 h 4369524"/>
              <a:gd name="connsiteX417" fmla="*/ 3288466 w 4936637"/>
              <a:gd name="connsiteY417" fmla="*/ 3087789 h 4369524"/>
              <a:gd name="connsiteX418" fmla="*/ 3365373 w 4936637"/>
              <a:gd name="connsiteY418" fmla="*/ 3077339 h 4369524"/>
              <a:gd name="connsiteX419" fmla="*/ 3365373 w 4936637"/>
              <a:gd name="connsiteY419" fmla="*/ 3082035 h 4369524"/>
              <a:gd name="connsiteX420" fmla="*/ 3337142 w 4936637"/>
              <a:gd name="connsiteY420" fmla="*/ 3115995 h 4369524"/>
              <a:gd name="connsiteX421" fmla="*/ 3345906 w 4936637"/>
              <a:gd name="connsiteY421" fmla="*/ 3115995 h 4369524"/>
              <a:gd name="connsiteX422" fmla="*/ 3355639 w 4936637"/>
              <a:gd name="connsiteY422" fmla="*/ 3110235 h 4369524"/>
              <a:gd name="connsiteX423" fmla="*/ 3375106 w 4936637"/>
              <a:gd name="connsiteY423" fmla="*/ 3115995 h 4369524"/>
              <a:gd name="connsiteX424" fmla="*/ 3394582 w 4936637"/>
              <a:gd name="connsiteY424" fmla="*/ 3115995 h 4369524"/>
              <a:gd name="connsiteX425" fmla="*/ 3414049 w 4936637"/>
              <a:gd name="connsiteY425" fmla="*/ 3105059 h 4369524"/>
              <a:gd name="connsiteX426" fmla="*/ 3365373 w 4936637"/>
              <a:gd name="connsiteY426" fmla="*/ 3099304 h 4369524"/>
              <a:gd name="connsiteX427" fmla="*/ 3375106 w 4936637"/>
              <a:gd name="connsiteY427" fmla="*/ 3087789 h 4369524"/>
              <a:gd name="connsiteX428" fmla="*/ 3375106 w 4936637"/>
              <a:gd name="connsiteY428" fmla="*/ 3082035 h 4369524"/>
              <a:gd name="connsiteX429" fmla="*/ 3644772 w 4936637"/>
              <a:gd name="connsiteY429" fmla="*/ 3076280 h 4369524"/>
              <a:gd name="connsiteX430" fmla="*/ 3616538 w 4936637"/>
              <a:gd name="connsiteY430" fmla="*/ 3093544 h 4369524"/>
              <a:gd name="connsiteX431" fmla="*/ 3625305 w 4936637"/>
              <a:gd name="connsiteY431" fmla="*/ 3093544 h 4369524"/>
              <a:gd name="connsiteX432" fmla="*/ 3644772 w 4936637"/>
              <a:gd name="connsiteY432" fmla="*/ 3082035 h 4369524"/>
              <a:gd name="connsiteX433" fmla="*/ 4232784 w 4936637"/>
              <a:gd name="connsiteY433" fmla="*/ 3070523 h 4369524"/>
              <a:gd name="connsiteX434" fmla="*/ 4252251 w 4936637"/>
              <a:gd name="connsiteY434" fmla="*/ 3082035 h 4369524"/>
              <a:gd name="connsiteX435" fmla="*/ 4252251 w 4936637"/>
              <a:gd name="connsiteY435" fmla="*/ 3087789 h 4369524"/>
              <a:gd name="connsiteX436" fmla="*/ 4232784 w 4936637"/>
              <a:gd name="connsiteY436" fmla="*/ 3076280 h 4369524"/>
              <a:gd name="connsiteX437" fmla="*/ 4743881 w 4936637"/>
              <a:gd name="connsiteY437" fmla="*/ 3059014 h 4369524"/>
              <a:gd name="connsiteX438" fmla="*/ 4753612 w 4936637"/>
              <a:gd name="connsiteY438" fmla="*/ 3059014 h 4369524"/>
              <a:gd name="connsiteX439" fmla="*/ 4772112 w 4936637"/>
              <a:gd name="connsiteY439" fmla="*/ 3064768 h 4369524"/>
              <a:gd name="connsiteX440" fmla="*/ 4734139 w 4936637"/>
              <a:gd name="connsiteY440" fmla="*/ 3099304 h 4369524"/>
              <a:gd name="connsiteX441" fmla="*/ 4704939 w 4936637"/>
              <a:gd name="connsiteY441" fmla="*/ 3093544 h 4369524"/>
              <a:gd name="connsiteX442" fmla="*/ 4704939 w 4936637"/>
              <a:gd name="connsiteY442" fmla="*/ 3099304 h 4369524"/>
              <a:gd name="connsiteX443" fmla="*/ 4772112 w 4936637"/>
              <a:gd name="connsiteY443" fmla="*/ 3144771 h 4369524"/>
              <a:gd name="connsiteX444" fmla="*/ 4772112 w 4936637"/>
              <a:gd name="connsiteY444" fmla="*/ 3162034 h 4369524"/>
              <a:gd name="connsiteX445" fmla="*/ 4791579 w 4936637"/>
              <a:gd name="connsiteY445" fmla="*/ 3172971 h 4369524"/>
              <a:gd name="connsiteX446" fmla="*/ 4762370 w 4936637"/>
              <a:gd name="connsiteY446" fmla="*/ 3178725 h 4369524"/>
              <a:gd name="connsiteX447" fmla="*/ 4772112 w 4936637"/>
              <a:gd name="connsiteY447" fmla="*/ 3207503 h 4369524"/>
              <a:gd name="connsiteX448" fmla="*/ 4762370 w 4936637"/>
              <a:gd name="connsiteY448" fmla="*/ 3207503 h 4369524"/>
              <a:gd name="connsiteX449" fmla="*/ 4743881 w 4936637"/>
              <a:gd name="connsiteY449" fmla="*/ 3201749 h 4369524"/>
              <a:gd name="connsiteX450" fmla="*/ 4753612 w 4936637"/>
              <a:gd name="connsiteY450" fmla="*/ 3213261 h 4369524"/>
              <a:gd name="connsiteX451" fmla="*/ 4753612 w 4936637"/>
              <a:gd name="connsiteY451" fmla="*/ 3219015 h 4369524"/>
              <a:gd name="connsiteX452" fmla="*/ 4743881 w 4936637"/>
              <a:gd name="connsiteY452" fmla="*/ 3219015 h 4369524"/>
              <a:gd name="connsiteX453" fmla="*/ 4675730 w 4936637"/>
              <a:gd name="connsiteY453" fmla="*/ 3207503 h 4369524"/>
              <a:gd name="connsiteX454" fmla="*/ 4675730 w 4936637"/>
              <a:gd name="connsiteY454" fmla="*/ 3195994 h 4369524"/>
              <a:gd name="connsiteX455" fmla="*/ 4685463 w 4936637"/>
              <a:gd name="connsiteY455" fmla="*/ 3156280 h 4369524"/>
              <a:gd name="connsiteX456" fmla="*/ 4695205 w 4936637"/>
              <a:gd name="connsiteY456" fmla="*/ 3156280 h 4369524"/>
              <a:gd name="connsiteX457" fmla="*/ 4714672 w 4936637"/>
              <a:gd name="connsiteY457" fmla="*/ 3167216 h 4369524"/>
              <a:gd name="connsiteX458" fmla="*/ 4714672 w 4936637"/>
              <a:gd name="connsiteY458" fmla="*/ 3172971 h 4369524"/>
              <a:gd name="connsiteX459" fmla="*/ 4695205 w 4936637"/>
              <a:gd name="connsiteY459" fmla="*/ 3172971 h 4369524"/>
              <a:gd name="connsiteX460" fmla="*/ 4704939 w 4936637"/>
              <a:gd name="connsiteY460" fmla="*/ 3184480 h 4369524"/>
              <a:gd name="connsiteX461" fmla="*/ 4695205 w 4936637"/>
              <a:gd name="connsiteY461" fmla="*/ 3190240 h 4369524"/>
              <a:gd name="connsiteX462" fmla="*/ 4714672 w 4936637"/>
              <a:gd name="connsiteY462" fmla="*/ 3195994 h 4369524"/>
              <a:gd name="connsiteX463" fmla="*/ 4724406 w 4936637"/>
              <a:gd name="connsiteY463" fmla="*/ 3195994 h 4369524"/>
              <a:gd name="connsiteX464" fmla="*/ 4734139 w 4936637"/>
              <a:gd name="connsiteY464" fmla="*/ 3167216 h 4369524"/>
              <a:gd name="connsiteX465" fmla="*/ 4724406 w 4936637"/>
              <a:gd name="connsiteY465" fmla="*/ 3162034 h 4369524"/>
              <a:gd name="connsiteX466" fmla="*/ 4734139 w 4936637"/>
              <a:gd name="connsiteY466" fmla="*/ 3162034 h 4369524"/>
              <a:gd name="connsiteX467" fmla="*/ 4687147 w 4936637"/>
              <a:gd name="connsiteY467" fmla="*/ 3122739 h 4369524"/>
              <a:gd name="connsiteX468" fmla="*/ 4704939 w 4936637"/>
              <a:gd name="connsiteY468" fmla="*/ 3133259 h 4369524"/>
              <a:gd name="connsiteX469" fmla="*/ 4714672 w 4936637"/>
              <a:gd name="connsiteY469" fmla="*/ 3133259 h 4369524"/>
              <a:gd name="connsiteX470" fmla="*/ 4695205 w 4936637"/>
              <a:gd name="connsiteY470" fmla="*/ 3121750 h 4369524"/>
              <a:gd name="connsiteX471" fmla="*/ 4685960 w 4936637"/>
              <a:gd name="connsiteY471" fmla="*/ 3121750 h 4369524"/>
              <a:gd name="connsiteX472" fmla="*/ 4665996 w 4936637"/>
              <a:gd name="connsiteY472" fmla="*/ 3105059 h 4369524"/>
              <a:gd name="connsiteX473" fmla="*/ 4665996 w 4936637"/>
              <a:gd name="connsiteY473" fmla="*/ 3093544 h 4369524"/>
              <a:gd name="connsiteX474" fmla="*/ 4714672 w 4936637"/>
              <a:gd name="connsiteY474" fmla="*/ 3082035 h 4369524"/>
              <a:gd name="connsiteX475" fmla="*/ 4704939 w 4936637"/>
              <a:gd name="connsiteY475" fmla="*/ 3070523 h 4369524"/>
              <a:gd name="connsiteX476" fmla="*/ 4743881 w 4936637"/>
              <a:gd name="connsiteY476" fmla="*/ 3070523 h 4369524"/>
              <a:gd name="connsiteX477" fmla="*/ 4811046 w 4936637"/>
              <a:gd name="connsiteY477" fmla="*/ 3048077 h 4369524"/>
              <a:gd name="connsiteX478" fmla="*/ 4830521 w 4936637"/>
              <a:gd name="connsiteY478" fmla="*/ 3048077 h 4369524"/>
              <a:gd name="connsiteX479" fmla="*/ 4858752 w 4936637"/>
              <a:gd name="connsiteY479" fmla="*/ 3064768 h 4369524"/>
              <a:gd name="connsiteX480" fmla="*/ 4811046 w 4936637"/>
              <a:gd name="connsiteY480" fmla="*/ 3064768 h 4369524"/>
              <a:gd name="connsiteX481" fmla="*/ 4743881 w 4936637"/>
              <a:gd name="connsiteY481" fmla="*/ 3036568 h 4369524"/>
              <a:gd name="connsiteX482" fmla="*/ 4772112 w 4936637"/>
              <a:gd name="connsiteY482" fmla="*/ 3036568 h 4369524"/>
              <a:gd name="connsiteX483" fmla="*/ 4772112 w 4936637"/>
              <a:gd name="connsiteY483" fmla="*/ 3048077 h 4369524"/>
              <a:gd name="connsiteX484" fmla="*/ 4743881 w 4936637"/>
              <a:gd name="connsiteY484" fmla="*/ 3048077 h 4369524"/>
              <a:gd name="connsiteX485" fmla="*/ 2873743 w 4936637"/>
              <a:gd name="connsiteY485" fmla="*/ 3036568 h 4369524"/>
              <a:gd name="connsiteX486" fmla="*/ 2864988 w 4936637"/>
              <a:gd name="connsiteY486" fmla="*/ 3053259 h 4369524"/>
              <a:gd name="connsiteX487" fmla="*/ 2902952 w 4936637"/>
              <a:gd name="connsiteY487" fmla="*/ 3048077 h 4369524"/>
              <a:gd name="connsiteX488" fmla="*/ 2883485 w 4936637"/>
              <a:gd name="connsiteY488" fmla="*/ 3036568 h 4369524"/>
              <a:gd name="connsiteX489" fmla="*/ 3383918 w 4936637"/>
              <a:gd name="connsiteY489" fmla="*/ 3033922 h 4369524"/>
              <a:gd name="connsiteX490" fmla="*/ 3366409 w 4936637"/>
              <a:gd name="connsiteY490" fmla="*/ 3035956 h 4369524"/>
              <a:gd name="connsiteX491" fmla="*/ 3365373 w 4936637"/>
              <a:gd name="connsiteY491" fmla="*/ 3036568 h 4369524"/>
              <a:gd name="connsiteX492" fmla="*/ 3364178 w 4936637"/>
              <a:gd name="connsiteY492" fmla="*/ 3036215 h 4369524"/>
              <a:gd name="connsiteX493" fmla="*/ 3351715 w 4936637"/>
              <a:gd name="connsiteY493" fmla="*/ 3037663 h 4369524"/>
              <a:gd name="connsiteX494" fmla="*/ 3328513 w 4936637"/>
              <a:gd name="connsiteY494" fmla="*/ 3042166 h 4369524"/>
              <a:gd name="connsiteX495" fmla="*/ 3320288 w 4936637"/>
              <a:gd name="connsiteY495" fmla="*/ 3045259 h 4369524"/>
              <a:gd name="connsiteX496" fmla="*/ 3327409 w 4936637"/>
              <a:gd name="connsiteY496" fmla="*/ 3053259 h 4369524"/>
              <a:gd name="connsiteX497" fmla="*/ 3317675 w 4936637"/>
              <a:gd name="connsiteY497" fmla="*/ 3076280 h 4369524"/>
              <a:gd name="connsiteX498" fmla="*/ 3363183 w 4936637"/>
              <a:gd name="connsiteY498" fmla="*/ 3076280 h 4369524"/>
              <a:gd name="connsiteX499" fmla="*/ 3327409 w 4936637"/>
              <a:gd name="connsiteY499" fmla="*/ 3059014 h 4369524"/>
              <a:gd name="connsiteX500" fmla="*/ 3337142 w 4936637"/>
              <a:gd name="connsiteY500" fmla="*/ 3059014 h 4369524"/>
              <a:gd name="connsiteX501" fmla="*/ 3365373 w 4936637"/>
              <a:gd name="connsiteY501" fmla="*/ 3064768 h 4369524"/>
              <a:gd name="connsiteX502" fmla="*/ 3379978 w 4936637"/>
              <a:gd name="connsiteY502" fmla="*/ 3047072 h 4369524"/>
              <a:gd name="connsiteX503" fmla="*/ 4840255 w 4936637"/>
              <a:gd name="connsiteY503" fmla="*/ 3013545 h 4369524"/>
              <a:gd name="connsiteX504" fmla="*/ 4840255 w 4936637"/>
              <a:gd name="connsiteY504" fmla="*/ 3025054 h 4369524"/>
              <a:gd name="connsiteX505" fmla="*/ 4849988 w 4936637"/>
              <a:gd name="connsiteY505" fmla="*/ 3025054 h 4369524"/>
              <a:gd name="connsiteX506" fmla="*/ 4868485 w 4936637"/>
              <a:gd name="connsiteY506" fmla="*/ 3019299 h 4369524"/>
              <a:gd name="connsiteX507" fmla="*/ 4878219 w 4936637"/>
              <a:gd name="connsiteY507" fmla="*/ 3042323 h 4369524"/>
              <a:gd name="connsiteX508" fmla="*/ 4868485 w 4936637"/>
              <a:gd name="connsiteY508" fmla="*/ 3042323 h 4369524"/>
              <a:gd name="connsiteX509" fmla="*/ 4849988 w 4936637"/>
              <a:gd name="connsiteY509" fmla="*/ 3036568 h 4369524"/>
              <a:gd name="connsiteX510" fmla="*/ 4849988 w 4936637"/>
              <a:gd name="connsiteY510" fmla="*/ 3048077 h 4369524"/>
              <a:gd name="connsiteX511" fmla="*/ 4840255 w 4936637"/>
              <a:gd name="connsiteY511" fmla="*/ 3048077 h 4369524"/>
              <a:gd name="connsiteX512" fmla="*/ 4840255 w 4936637"/>
              <a:gd name="connsiteY512" fmla="*/ 3036568 h 4369524"/>
              <a:gd name="connsiteX513" fmla="*/ 4830521 w 4936637"/>
              <a:gd name="connsiteY513" fmla="*/ 3036568 h 4369524"/>
              <a:gd name="connsiteX514" fmla="*/ 4801312 w 4936637"/>
              <a:gd name="connsiteY514" fmla="*/ 3048077 h 4369524"/>
              <a:gd name="connsiteX515" fmla="*/ 4791579 w 4936637"/>
              <a:gd name="connsiteY515" fmla="*/ 3036568 h 4369524"/>
              <a:gd name="connsiteX516" fmla="*/ 4791579 w 4936637"/>
              <a:gd name="connsiteY516" fmla="*/ 3025054 h 4369524"/>
              <a:gd name="connsiteX517" fmla="*/ 4840255 w 4936637"/>
              <a:gd name="connsiteY517" fmla="*/ 3013545 h 4369524"/>
              <a:gd name="connsiteX518" fmla="*/ 4714672 w 4936637"/>
              <a:gd name="connsiteY518" fmla="*/ 3013545 h 4369524"/>
              <a:gd name="connsiteX519" fmla="*/ 4724406 w 4936637"/>
              <a:gd name="connsiteY519" fmla="*/ 3013545 h 4369524"/>
              <a:gd name="connsiteX520" fmla="*/ 4743881 w 4936637"/>
              <a:gd name="connsiteY520" fmla="*/ 3025054 h 4369524"/>
              <a:gd name="connsiteX521" fmla="*/ 4714672 w 4936637"/>
              <a:gd name="connsiteY521" fmla="*/ 3030814 h 4369524"/>
              <a:gd name="connsiteX522" fmla="*/ 2180602 w 4936637"/>
              <a:gd name="connsiteY522" fmla="*/ 3007793 h 4369524"/>
              <a:gd name="connsiteX523" fmla="*/ 2208832 w 4936637"/>
              <a:gd name="connsiteY523" fmla="*/ 3013545 h 4369524"/>
              <a:gd name="connsiteX524" fmla="*/ 2208832 w 4936637"/>
              <a:gd name="connsiteY524" fmla="*/ 3025054 h 4369524"/>
              <a:gd name="connsiteX525" fmla="*/ 2200074 w 4936637"/>
              <a:gd name="connsiteY525" fmla="*/ 3025054 h 4369524"/>
              <a:gd name="connsiteX526" fmla="*/ 2180602 w 4936637"/>
              <a:gd name="connsiteY526" fmla="*/ 3013545 h 4369524"/>
              <a:gd name="connsiteX527" fmla="*/ 3247215 w 4936637"/>
              <a:gd name="connsiteY527" fmla="*/ 3007688 h 4369524"/>
              <a:gd name="connsiteX528" fmla="*/ 3243925 w 4936637"/>
              <a:gd name="connsiteY528" fmla="*/ 3009232 h 4369524"/>
              <a:gd name="connsiteX529" fmla="*/ 3240822 w 4936637"/>
              <a:gd name="connsiteY529" fmla="*/ 3014423 h 4369524"/>
              <a:gd name="connsiteX530" fmla="*/ 3247215 w 4936637"/>
              <a:gd name="connsiteY530" fmla="*/ 3014423 h 4369524"/>
              <a:gd name="connsiteX531" fmla="*/ 3259257 w 4936637"/>
              <a:gd name="connsiteY531" fmla="*/ 3002038 h 4369524"/>
              <a:gd name="connsiteX532" fmla="*/ 3256902 w 4936637"/>
              <a:gd name="connsiteY532" fmla="*/ 3003143 h 4369524"/>
              <a:gd name="connsiteX533" fmla="*/ 3258730 w 4936637"/>
              <a:gd name="connsiteY533" fmla="*/ 3004689 h 4369524"/>
              <a:gd name="connsiteX534" fmla="*/ 3260753 w 4936637"/>
              <a:gd name="connsiteY534" fmla="*/ 3004689 h 4369524"/>
              <a:gd name="connsiteX535" fmla="*/ 4704939 w 4936637"/>
              <a:gd name="connsiteY535" fmla="*/ 2996857 h 4369524"/>
              <a:gd name="connsiteX536" fmla="*/ 4734139 w 4936637"/>
              <a:gd name="connsiteY536" fmla="*/ 2996857 h 4369524"/>
              <a:gd name="connsiteX537" fmla="*/ 4753612 w 4936637"/>
              <a:gd name="connsiteY537" fmla="*/ 3007793 h 4369524"/>
              <a:gd name="connsiteX538" fmla="*/ 4704939 w 4936637"/>
              <a:gd name="connsiteY538" fmla="*/ 3013545 h 4369524"/>
              <a:gd name="connsiteX539" fmla="*/ 1196554 w 4936637"/>
              <a:gd name="connsiteY539" fmla="*/ 2994950 h 4369524"/>
              <a:gd name="connsiteX540" fmla="*/ 1213245 w 4936637"/>
              <a:gd name="connsiteY540" fmla="*/ 2994950 h 4369524"/>
              <a:gd name="connsiteX541" fmla="*/ 1213245 w 4936637"/>
              <a:gd name="connsiteY541" fmla="*/ 3014423 h 4369524"/>
              <a:gd name="connsiteX542" fmla="*/ 1207490 w 4936637"/>
              <a:gd name="connsiteY542" fmla="*/ 3014423 h 4369524"/>
              <a:gd name="connsiteX543" fmla="*/ 1196554 w 4936637"/>
              <a:gd name="connsiteY543" fmla="*/ 2994950 h 4369524"/>
              <a:gd name="connsiteX544" fmla="*/ 2758872 w 4936637"/>
              <a:gd name="connsiteY544" fmla="*/ 2991102 h 4369524"/>
              <a:gd name="connsiteX545" fmla="*/ 2758872 w 4936637"/>
              <a:gd name="connsiteY545" fmla="*/ 3002038 h 4369524"/>
              <a:gd name="connsiteX546" fmla="*/ 2787102 w 4936637"/>
              <a:gd name="connsiteY546" fmla="*/ 3002038 h 4369524"/>
              <a:gd name="connsiteX547" fmla="*/ 2768605 w 4936637"/>
              <a:gd name="connsiteY547" fmla="*/ 2991102 h 4369524"/>
              <a:gd name="connsiteX548" fmla="*/ 4734139 w 4936637"/>
              <a:gd name="connsiteY548" fmla="*/ 2973833 h 4369524"/>
              <a:gd name="connsiteX549" fmla="*/ 4753612 w 4936637"/>
              <a:gd name="connsiteY549" fmla="*/ 2973833 h 4369524"/>
              <a:gd name="connsiteX550" fmla="*/ 4820788 w 4936637"/>
              <a:gd name="connsiteY550" fmla="*/ 2979587 h 4369524"/>
              <a:gd name="connsiteX551" fmla="*/ 4811046 w 4936637"/>
              <a:gd name="connsiteY551" fmla="*/ 2991102 h 4369524"/>
              <a:gd name="connsiteX552" fmla="*/ 4820788 w 4936637"/>
              <a:gd name="connsiteY552" fmla="*/ 2991102 h 4369524"/>
              <a:gd name="connsiteX553" fmla="*/ 4781845 w 4936637"/>
              <a:gd name="connsiteY553" fmla="*/ 3013545 h 4369524"/>
              <a:gd name="connsiteX554" fmla="*/ 4781845 w 4936637"/>
              <a:gd name="connsiteY554" fmla="*/ 3025054 h 4369524"/>
              <a:gd name="connsiteX555" fmla="*/ 4753612 w 4936637"/>
              <a:gd name="connsiteY555" fmla="*/ 3025054 h 4369524"/>
              <a:gd name="connsiteX556" fmla="*/ 4762370 w 4936637"/>
              <a:gd name="connsiteY556" fmla="*/ 2996857 h 4369524"/>
              <a:gd name="connsiteX557" fmla="*/ 4762370 w 4936637"/>
              <a:gd name="connsiteY557" fmla="*/ 2991102 h 4369524"/>
              <a:gd name="connsiteX558" fmla="*/ 4734139 w 4936637"/>
              <a:gd name="connsiteY558" fmla="*/ 2973833 h 4369524"/>
              <a:gd name="connsiteX559" fmla="*/ 4512180 w 4936637"/>
              <a:gd name="connsiteY559" fmla="*/ 2973833 h 4369524"/>
              <a:gd name="connsiteX560" fmla="*/ 4521913 w 4936637"/>
              <a:gd name="connsiteY560" fmla="*/ 2973833 h 4369524"/>
              <a:gd name="connsiteX561" fmla="*/ 4541380 w 4936637"/>
              <a:gd name="connsiteY561" fmla="*/ 2985347 h 4369524"/>
              <a:gd name="connsiteX562" fmla="*/ 4521913 w 4936637"/>
              <a:gd name="connsiteY562" fmla="*/ 2996857 h 4369524"/>
              <a:gd name="connsiteX563" fmla="*/ 3992319 w 4936637"/>
              <a:gd name="connsiteY563" fmla="*/ 2973833 h 4369524"/>
              <a:gd name="connsiteX564" fmla="*/ 3972852 w 4936637"/>
              <a:gd name="connsiteY564" fmla="*/ 2991102 h 4369524"/>
              <a:gd name="connsiteX565" fmla="*/ 3982586 w 4936637"/>
              <a:gd name="connsiteY565" fmla="*/ 2991102 h 4369524"/>
              <a:gd name="connsiteX566" fmla="*/ 4002053 w 4936637"/>
              <a:gd name="connsiteY566" fmla="*/ 2973833 h 4369524"/>
              <a:gd name="connsiteX567" fmla="*/ 4868485 w 4936637"/>
              <a:gd name="connsiteY567" fmla="*/ 2939878 h 4369524"/>
              <a:gd name="connsiteX568" fmla="*/ 4868485 w 4936637"/>
              <a:gd name="connsiteY568" fmla="*/ 2950809 h 4369524"/>
              <a:gd name="connsiteX569" fmla="*/ 4840255 w 4936637"/>
              <a:gd name="connsiteY569" fmla="*/ 2962324 h 4369524"/>
              <a:gd name="connsiteX570" fmla="*/ 4801312 w 4936637"/>
              <a:gd name="connsiteY570" fmla="*/ 2956569 h 4369524"/>
              <a:gd name="connsiteX571" fmla="*/ 4801312 w 4936637"/>
              <a:gd name="connsiteY571" fmla="*/ 2950809 h 4369524"/>
              <a:gd name="connsiteX572" fmla="*/ 4743881 w 4936637"/>
              <a:gd name="connsiteY572" fmla="*/ 2939878 h 4369524"/>
              <a:gd name="connsiteX573" fmla="*/ 4762370 w 4936637"/>
              <a:gd name="connsiteY573" fmla="*/ 2950809 h 4369524"/>
              <a:gd name="connsiteX574" fmla="*/ 4724406 w 4936637"/>
              <a:gd name="connsiteY574" fmla="*/ 2950809 h 4369524"/>
              <a:gd name="connsiteX575" fmla="*/ 4743881 w 4936637"/>
              <a:gd name="connsiteY575" fmla="*/ 2939878 h 4369524"/>
              <a:gd name="connsiteX576" fmla="*/ 4753612 w 4936637"/>
              <a:gd name="connsiteY576" fmla="*/ 2911097 h 4369524"/>
              <a:gd name="connsiteX577" fmla="*/ 4772112 w 4936637"/>
              <a:gd name="connsiteY577" fmla="*/ 2911097 h 4369524"/>
              <a:gd name="connsiteX578" fmla="*/ 4772112 w 4936637"/>
              <a:gd name="connsiteY578" fmla="*/ 2928366 h 4369524"/>
              <a:gd name="connsiteX579" fmla="*/ 4753612 w 4936637"/>
              <a:gd name="connsiteY579" fmla="*/ 2928366 h 4369524"/>
              <a:gd name="connsiteX580" fmla="*/ 4598823 w 4936637"/>
              <a:gd name="connsiteY580" fmla="*/ 2911097 h 4369524"/>
              <a:gd name="connsiteX581" fmla="*/ 4598823 w 4936637"/>
              <a:gd name="connsiteY581" fmla="*/ 2916857 h 4369524"/>
              <a:gd name="connsiteX582" fmla="*/ 4605311 w 4936637"/>
              <a:gd name="connsiteY582" fmla="*/ 2920693 h 4369524"/>
              <a:gd name="connsiteX583" fmla="*/ 4858752 w 4936637"/>
              <a:gd name="connsiteY583" fmla="*/ 2905342 h 4369524"/>
              <a:gd name="connsiteX584" fmla="*/ 4897695 w 4936637"/>
              <a:gd name="connsiteY584" fmla="*/ 2905342 h 4369524"/>
              <a:gd name="connsiteX585" fmla="*/ 4907428 w 4936637"/>
              <a:gd name="connsiteY585" fmla="*/ 2934121 h 4369524"/>
              <a:gd name="connsiteX586" fmla="*/ 4887961 w 4936637"/>
              <a:gd name="connsiteY586" fmla="*/ 2939878 h 4369524"/>
              <a:gd name="connsiteX587" fmla="*/ 4878219 w 4936637"/>
              <a:gd name="connsiteY587" fmla="*/ 2939878 h 4369524"/>
              <a:gd name="connsiteX588" fmla="*/ 4858752 w 4936637"/>
              <a:gd name="connsiteY588" fmla="*/ 2905342 h 4369524"/>
              <a:gd name="connsiteX589" fmla="*/ 4801312 w 4936637"/>
              <a:gd name="connsiteY589" fmla="*/ 2893833 h 4369524"/>
              <a:gd name="connsiteX590" fmla="*/ 4801312 w 4936637"/>
              <a:gd name="connsiteY590" fmla="*/ 2911097 h 4369524"/>
              <a:gd name="connsiteX591" fmla="*/ 4781845 w 4936637"/>
              <a:gd name="connsiteY591" fmla="*/ 2911097 h 4369524"/>
              <a:gd name="connsiteX592" fmla="*/ 4781845 w 4936637"/>
              <a:gd name="connsiteY592" fmla="*/ 2905342 h 4369524"/>
              <a:gd name="connsiteX593" fmla="*/ 4801312 w 4936637"/>
              <a:gd name="connsiteY593" fmla="*/ 2893833 h 4369524"/>
              <a:gd name="connsiteX594" fmla="*/ 1646632 w 4936637"/>
              <a:gd name="connsiteY594" fmla="*/ 2880076 h 4369524"/>
              <a:gd name="connsiteX595" fmla="*/ 1652386 w 4936637"/>
              <a:gd name="connsiteY595" fmla="*/ 2889810 h 4369524"/>
              <a:gd name="connsiteX596" fmla="*/ 1652386 w 4936637"/>
              <a:gd name="connsiteY596" fmla="*/ 2880076 h 4369524"/>
              <a:gd name="connsiteX597" fmla="*/ 1669077 w 4936637"/>
              <a:gd name="connsiteY597" fmla="*/ 2889810 h 4369524"/>
              <a:gd name="connsiteX598" fmla="*/ 1669077 w 4936637"/>
              <a:gd name="connsiteY598" fmla="*/ 2898573 h 4369524"/>
              <a:gd name="connsiteX599" fmla="*/ 1635123 w 4936637"/>
              <a:gd name="connsiteY599" fmla="*/ 2898573 h 4369524"/>
              <a:gd name="connsiteX600" fmla="*/ 1646632 w 4936637"/>
              <a:gd name="connsiteY600" fmla="*/ 2880076 h 4369524"/>
              <a:gd name="connsiteX601" fmla="*/ 2922419 w 4936637"/>
              <a:gd name="connsiteY601" fmla="*/ 2865631 h 4369524"/>
              <a:gd name="connsiteX602" fmla="*/ 2806578 w 4936637"/>
              <a:gd name="connsiteY602" fmla="*/ 2950809 h 4369524"/>
              <a:gd name="connsiteX603" fmla="*/ 2796836 w 4936637"/>
              <a:gd name="connsiteY603" fmla="*/ 2950809 h 4369524"/>
              <a:gd name="connsiteX604" fmla="*/ 2787102 w 4936637"/>
              <a:gd name="connsiteY604" fmla="*/ 2945054 h 4369524"/>
              <a:gd name="connsiteX605" fmla="*/ 2826045 w 4936637"/>
              <a:gd name="connsiteY605" fmla="*/ 2979587 h 4369524"/>
              <a:gd name="connsiteX606" fmla="*/ 2951628 w 4936637"/>
              <a:gd name="connsiteY606" fmla="*/ 2882897 h 4369524"/>
              <a:gd name="connsiteX607" fmla="*/ 2951628 w 4936637"/>
              <a:gd name="connsiteY607" fmla="*/ 2877142 h 4369524"/>
              <a:gd name="connsiteX608" fmla="*/ 2932161 w 4936637"/>
              <a:gd name="connsiteY608" fmla="*/ 2865631 h 4369524"/>
              <a:gd name="connsiteX609" fmla="*/ 4724406 w 4936637"/>
              <a:gd name="connsiteY609" fmla="*/ 2859876 h 4369524"/>
              <a:gd name="connsiteX610" fmla="*/ 4734139 w 4936637"/>
              <a:gd name="connsiteY610" fmla="*/ 2859876 h 4369524"/>
              <a:gd name="connsiteX611" fmla="*/ 4743881 w 4936637"/>
              <a:gd name="connsiteY611" fmla="*/ 2882897 h 4369524"/>
              <a:gd name="connsiteX612" fmla="*/ 4724406 w 4936637"/>
              <a:gd name="connsiteY612" fmla="*/ 2865631 h 4369524"/>
              <a:gd name="connsiteX613" fmla="*/ 2960394 w 4936637"/>
              <a:gd name="connsiteY613" fmla="*/ 2854122 h 4369524"/>
              <a:gd name="connsiteX614" fmla="*/ 2970125 w 4936637"/>
              <a:gd name="connsiteY614" fmla="*/ 2865631 h 4369524"/>
              <a:gd name="connsiteX615" fmla="*/ 2960394 w 4936637"/>
              <a:gd name="connsiteY615" fmla="*/ 2871388 h 4369524"/>
              <a:gd name="connsiteX616" fmla="*/ 2979858 w 4936637"/>
              <a:gd name="connsiteY616" fmla="*/ 2865631 h 4369524"/>
              <a:gd name="connsiteX617" fmla="*/ 3018801 w 4936637"/>
              <a:gd name="connsiteY617" fmla="*/ 2877142 h 4369524"/>
              <a:gd name="connsiteX618" fmla="*/ 3018801 w 4936637"/>
              <a:gd name="connsiteY618" fmla="*/ 2865631 h 4369524"/>
              <a:gd name="connsiteX619" fmla="*/ 2960394 w 4936637"/>
              <a:gd name="connsiteY619" fmla="*/ 2854122 h 4369524"/>
              <a:gd name="connsiteX620" fmla="*/ 4811046 w 4936637"/>
              <a:gd name="connsiteY620" fmla="*/ 2825922 h 4369524"/>
              <a:gd name="connsiteX621" fmla="*/ 4811046 w 4936637"/>
              <a:gd name="connsiteY621" fmla="*/ 2836852 h 4369524"/>
              <a:gd name="connsiteX622" fmla="*/ 4820788 w 4936637"/>
              <a:gd name="connsiteY622" fmla="*/ 2836852 h 4369524"/>
              <a:gd name="connsiteX623" fmla="*/ 4840255 w 4936637"/>
              <a:gd name="connsiteY623" fmla="*/ 2831098 h 4369524"/>
              <a:gd name="connsiteX624" fmla="*/ 4868485 w 4936637"/>
              <a:gd name="connsiteY624" fmla="*/ 2842613 h 4369524"/>
              <a:gd name="connsiteX625" fmla="*/ 4858752 w 4936637"/>
              <a:gd name="connsiteY625" fmla="*/ 2865631 h 4369524"/>
              <a:gd name="connsiteX626" fmla="*/ 4868485 w 4936637"/>
              <a:gd name="connsiteY626" fmla="*/ 2893833 h 4369524"/>
              <a:gd name="connsiteX627" fmla="*/ 4868485 w 4936637"/>
              <a:gd name="connsiteY627" fmla="*/ 2899588 h 4369524"/>
              <a:gd name="connsiteX628" fmla="*/ 4858752 w 4936637"/>
              <a:gd name="connsiteY628" fmla="*/ 2899588 h 4369524"/>
              <a:gd name="connsiteX629" fmla="*/ 4858752 w 4936637"/>
              <a:gd name="connsiteY629" fmla="*/ 2888079 h 4369524"/>
              <a:gd name="connsiteX630" fmla="*/ 4840255 w 4936637"/>
              <a:gd name="connsiteY630" fmla="*/ 2893833 h 4369524"/>
              <a:gd name="connsiteX631" fmla="*/ 4830521 w 4936637"/>
              <a:gd name="connsiteY631" fmla="*/ 2893833 h 4369524"/>
              <a:gd name="connsiteX632" fmla="*/ 4830521 w 4936637"/>
              <a:gd name="connsiteY632" fmla="*/ 2888079 h 4369524"/>
              <a:gd name="connsiteX633" fmla="*/ 4840255 w 4936637"/>
              <a:gd name="connsiteY633" fmla="*/ 2877142 h 4369524"/>
              <a:gd name="connsiteX634" fmla="*/ 4801312 w 4936637"/>
              <a:gd name="connsiteY634" fmla="*/ 2859876 h 4369524"/>
              <a:gd name="connsiteX635" fmla="*/ 4811046 w 4936637"/>
              <a:gd name="connsiteY635" fmla="*/ 2848367 h 4369524"/>
              <a:gd name="connsiteX636" fmla="*/ 4811046 w 4936637"/>
              <a:gd name="connsiteY636" fmla="*/ 2842613 h 4369524"/>
              <a:gd name="connsiteX637" fmla="*/ 4791579 w 4936637"/>
              <a:gd name="connsiteY637" fmla="*/ 2842613 h 4369524"/>
              <a:gd name="connsiteX638" fmla="*/ 4801312 w 4936637"/>
              <a:gd name="connsiteY638" fmla="*/ 2854122 h 4369524"/>
              <a:gd name="connsiteX639" fmla="*/ 4781845 w 4936637"/>
              <a:gd name="connsiteY639" fmla="*/ 2854122 h 4369524"/>
              <a:gd name="connsiteX640" fmla="*/ 4762370 w 4936637"/>
              <a:gd name="connsiteY640" fmla="*/ 2842613 h 4369524"/>
              <a:gd name="connsiteX641" fmla="*/ 4290215 w 4936637"/>
              <a:gd name="connsiteY641" fmla="*/ 2825922 h 4369524"/>
              <a:gd name="connsiteX642" fmla="*/ 4290215 w 4936637"/>
              <a:gd name="connsiteY642" fmla="*/ 2842613 h 4369524"/>
              <a:gd name="connsiteX643" fmla="*/ 4271718 w 4936637"/>
              <a:gd name="connsiteY643" fmla="*/ 2831098 h 4369524"/>
              <a:gd name="connsiteX644" fmla="*/ 4820788 w 4936637"/>
              <a:gd name="connsiteY644" fmla="*/ 2814407 h 4369524"/>
              <a:gd name="connsiteX645" fmla="*/ 4858752 w 4936637"/>
              <a:gd name="connsiteY645" fmla="*/ 2814407 h 4369524"/>
              <a:gd name="connsiteX646" fmla="*/ 4858752 w 4936637"/>
              <a:gd name="connsiteY646" fmla="*/ 2820161 h 4369524"/>
              <a:gd name="connsiteX647" fmla="*/ 4820788 w 4936637"/>
              <a:gd name="connsiteY647" fmla="*/ 2820161 h 4369524"/>
              <a:gd name="connsiteX648" fmla="*/ 495544 w 4936637"/>
              <a:gd name="connsiteY648" fmla="*/ 2803170 h 4369524"/>
              <a:gd name="connsiteX649" fmla="*/ 507053 w 4936637"/>
              <a:gd name="connsiteY649" fmla="*/ 2811933 h 4369524"/>
              <a:gd name="connsiteX650" fmla="*/ 501299 w 4936637"/>
              <a:gd name="connsiteY650" fmla="*/ 2841134 h 4369524"/>
              <a:gd name="connsiteX651" fmla="*/ 495544 w 4936637"/>
              <a:gd name="connsiteY651" fmla="*/ 2841134 h 4369524"/>
              <a:gd name="connsiteX652" fmla="*/ 4299948 w 4936637"/>
              <a:gd name="connsiteY652" fmla="*/ 2802898 h 4369524"/>
              <a:gd name="connsiteX653" fmla="*/ 4329158 w 4936637"/>
              <a:gd name="connsiteY653" fmla="*/ 2802898 h 4369524"/>
              <a:gd name="connsiteX654" fmla="*/ 4309691 w 4936637"/>
              <a:gd name="connsiteY654" fmla="*/ 2814407 h 4369524"/>
              <a:gd name="connsiteX655" fmla="*/ 4299948 w 4936637"/>
              <a:gd name="connsiteY655" fmla="*/ 2814407 h 4369524"/>
              <a:gd name="connsiteX656" fmla="*/ 4743881 w 4936637"/>
              <a:gd name="connsiteY656" fmla="*/ 2797140 h 4369524"/>
              <a:gd name="connsiteX657" fmla="*/ 4762370 w 4936637"/>
              <a:gd name="connsiteY657" fmla="*/ 2797140 h 4369524"/>
              <a:gd name="connsiteX658" fmla="*/ 4781845 w 4936637"/>
              <a:gd name="connsiteY658" fmla="*/ 2802898 h 4369524"/>
              <a:gd name="connsiteX659" fmla="*/ 4772112 w 4936637"/>
              <a:gd name="connsiteY659" fmla="*/ 2820161 h 4369524"/>
              <a:gd name="connsiteX660" fmla="*/ 4753612 w 4936637"/>
              <a:gd name="connsiteY660" fmla="*/ 2820161 h 4369524"/>
              <a:gd name="connsiteX661" fmla="*/ 4743881 w 4936637"/>
              <a:gd name="connsiteY661" fmla="*/ 2797140 h 4369524"/>
              <a:gd name="connsiteX662" fmla="*/ 4301034 w 4936637"/>
              <a:gd name="connsiteY662" fmla="*/ 2764227 h 4369524"/>
              <a:gd name="connsiteX663" fmla="*/ 4306794 w 4936637"/>
              <a:gd name="connsiteY663" fmla="*/ 2764227 h 4369524"/>
              <a:gd name="connsiteX664" fmla="*/ 4295279 w 4936637"/>
              <a:gd name="connsiteY664" fmla="*/ 2803170 h 4369524"/>
              <a:gd name="connsiteX665" fmla="*/ 4284343 w 4936637"/>
              <a:gd name="connsiteY665" fmla="*/ 2803170 h 4369524"/>
              <a:gd name="connsiteX666" fmla="*/ 4284343 w 4936637"/>
              <a:gd name="connsiteY666" fmla="*/ 2793436 h 4369524"/>
              <a:gd name="connsiteX667" fmla="*/ 4301034 w 4936637"/>
              <a:gd name="connsiteY667" fmla="*/ 2764227 h 4369524"/>
              <a:gd name="connsiteX668" fmla="*/ 4897695 w 4936637"/>
              <a:gd name="connsiteY668" fmla="*/ 2763186 h 4369524"/>
              <a:gd name="connsiteX669" fmla="*/ 4936637 w 4936637"/>
              <a:gd name="connsiteY669" fmla="*/ 2791386 h 4369524"/>
              <a:gd name="connsiteX670" fmla="*/ 4926895 w 4936637"/>
              <a:gd name="connsiteY670" fmla="*/ 2808652 h 4369524"/>
              <a:gd name="connsiteX671" fmla="*/ 4878219 w 4936637"/>
              <a:gd name="connsiteY671" fmla="*/ 2791386 h 4369524"/>
              <a:gd name="connsiteX672" fmla="*/ 4897695 w 4936637"/>
              <a:gd name="connsiteY672" fmla="*/ 2763186 h 4369524"/>
              <a:gd name="connsiteX673" fmla="*/ 4704939 w 4936637"/>
              <a:gd name="connsiteY673" fmla="*/ 2757431 h 4369524"/>
              <a:gd name="connsiteX674" fmla="*/ 4734139 w 4936637"/>
              <a:gd name="connsiteY674" fmla="*/ 2757431 h 4369524"/>
              <a:gd name="connsiteX675" fmla="*/ 4734139 w 4936637"/>
              <a:gd name="connsiteY675" fmla="*/ 2768940 h 4369524"/>
              <a:gd name="connsiteX676" fmla="*/ 4704939 w 4936637"/>
              <a:gd name="connsiteY676" fmla="*/ 2763186 h 4369524"/>
              <a:gd name="connsiteX677" fmla="*/ 4791579 w 4936637"/>
              <a:gd name="connsiteY677" fmla="*/ 2751671 h 4369524"/>
              <a:gd name="connsiteX678" fmla="*/ 4820788 w 4936637"/>
              <a:gd name="connsiteY678" fmla="*/ 2768940 h 4369524"/>
              <a:gd name="connsiteX679" fmla="*/ 4820788 w 4936637"/>
              <a:gd name="connsiteY679" fmla="*/ 2774122 h 4369524"/>
              <a:gd name="connsiteX680" fmla="*/ 4801312 w 4936637"/>
              <a:gd name="connsiteY680" fmla="*/ 2785631 h 4369524"/>
              <a:gd name="connsiteX681" fmla="*/ 4791579 w 4936637"/>
              <a:gd name="connsiteY681" fmla="*/ 2785631 h 4369524"/>
              <a:gd name="connsiteX682" fmla="*/ 4319424 w 4936637"/>
              <a:gd name="connsiteY682" fmla="*/ 2745917 h 4369524"/>
              <a:gd name="connsiteX683" fmla="*/ 4338891 w 4936637"/>
              <a:gd name="connsiteY683" fmla="*/ 2745917 h 4369524"/>
              <a:gd name="connsiteX684" fmla="*/ 4338891 w 4936637"/>
              <a:gd name="connsiteY684" fmla="*/ 2751671 h 4369524"/>
              <a:gd name="connsiteX685" fmla="*/ 4319424 w 4936637"/>
              <a:gd name="connsiteY685" fmla="*/ 2763186 h 4369524"/>
              <a:gd name="connsiteX686" fmla="*/ 2459997 w 4936637"/>
              <a:gd name="connsiteY686" fmla="*/ 2727950 h 4369524"/>
              <a:gd name="connsiteX687" fmla="*/ 2459997 w 4936637"/>
              <a:gd name="connsiteY687" fmla="*/ 2734407 h 4369524"/>
              <a:gd name="connsiteX688" fmla="*/ 2451242 w 4936637"/>
              <a:gd name="connsiteY688" fmla="*/ 2744760 h 4369524"/>
              <a:gd name="connsiteX689" fmla="*/ 2466779 w 4936637"/>
              <a:gd name="connsiteY689" fmla="*/ 2744760 h 4369524"/>
              <a:gd name="connsiteX690" fmla="*/ 2463903 w 4936637"/>
              <a:gd name="connsiteY690" fmla="*/ 2730152 h 4369524"/>
              <a:gd name="connsiteX691" fmla="*/ 359142 w 4936637"/>
              <a:gd name="connsiteY691" fmla="*/ 2715551 h 4369524"/>
              <a:gd name="connsiteX692" fmla="*/ 359142 w 4936637"/>
              <a:gd name="connsiteY692" fmla="*/ 2735027 h 4369524"/>
              <a:gd name="connsiteX693" fmla="*/ 375833 w 4936637"/>
              <a:gd name="connsiteY693" fmla="*/ 2735027 h 4369524"/>
              <a:gd name="connsiteX694" fmla="*/ 364318 w 4936637"/>
              <a:gd name="connsiteY694" fmla="*/ 2715551 h 4369524"/>
              <a:gd name="connsiteX695" fmla="*/ 4232784 w 4936637"/>
              <a:gd name="connsiteY695" fmla="*/ 2694696 h 4369524"/>
              <a:gd name="connsiteX696" fmla="*/ 4232784 w 4936637"/>
              <a:gd name="connsiteY696" fmla="*/ 2700450 h 4369524"/>
              <a:gd name="connsiteX697" fmla="*/ 4252251 w 4936637"/>
              <a:gd name="connsiteY697" fmla="*/ 2700450 h 4369524"/>
              <a:gd name="connsiteX698" fmla="*/ 4193842 w 4936637"/>
              <a:gd name="connsiteY698" fmla="*/ 2722896 h 4369524"/>
              <a:gd name="connsiteX699" fmla="*/ 4146135 w 4936637"/>
              <a:gd name="connsiteY699" fmla="*/ 2757431 h 4369524"/>
              <a:gd name="connsiteX700" fmla="*/ 4146135 w 4936637"/>
              <a:gd name="connsiteY700" fmla="*/ 2763186 h 4369524"/>
              <a:gd name="connsiteX701" fmla="*/ 4155869 w 4936637"/>
              <a:gd name="connsiteY701" fmla="*/ 2779877 h 4369524"/>
              <a:gd name="connsiteX702" fmla="*/ 4136402 w 4936637"/>
              <a:gd name="connsiteY702" fmla="*/ 2820161 h 4369524"/>
              <a:gd name="connsiteX703" fmla="*/ 4223042 w 4936637"/>
              <a:gd name="connsiteY703" fmla="*/ 2882897 h 4369524"/>
              <a:gd name="connsiteX704" fmla="*/ 4281460 w 4936637"/>
              <a:gd name="connsiteY704" fmla="*/ 2893833 h 4369524"/>
              <a:gd name="connsiteX705" fmla="*/ 4319424 w 4936637"/>
              <a:gd name="connsiteY705" fmla="*/ 2865631 h 4369524"/>
              <a:gd name="connsiteX706" fmla="*/ 4329158 w 4936637"/>
              <a:gd name="connsiteY706" fmla="*/ 2865631 h 4369524"/>
              <a:gd name="connsiteX707" fmla="*/ 4329158 w 4936637"/>
              <a:gd name="connsiteY707" fmla="*/ 2877142 h 4369524"/>
              <a:gd name="connsiteX708" fmla="*/ 4348625 w 4936637"/>
              <a:gd name="connsiteY708" fmla="*/ 2865631 h 4369524"/>
              <a:gd name="connsiteX709" fmla="*/ 4338891 w 4936637"/>
              <a:gd name="connsiteY709" fmla="*/ 2854122 h 4369524"/>
              <a:gd name="connsiteX710" fmla="*/ 4340726 w 4936637"/>
              <a:gd name="connsiteY710" fmla="*/ 2850867 h 4369524"/>
              <a:gd name="connsiteX711" fmla="*/ 4329812 w 4936637"/>
              <a:gd name="connsiteY711" fmla="*/ 2850867 h 4369524"/>
              <a:gd name="connsiteX712" fmla="*/ 4335570 w 4936637"/>
              <a:gd name="connsiteY712" fmla="*/ 2821667 h 4369524"/>
              <a:gd name="connsiteX713" fmla="*/ 4346503 w 4936637"/>
              <a:gd name="connsiteY713" fmla="*/ 2821667 h 4369524"/>
              <a:gd name="connsiteX714" fmla="*/ 4346503 w 4936637"/>
              <a:gd name="connsiteY714" fmla="*/ 2841110 h 4369524"/>
              <a:gd name="connsiteX715" fmla="*/ 4368100 w 4936637"/>
              <a:gd name="connsiteY715" fmla="*/ 2836852 h 4369524"/>
              <a:gd name="connsiteX716" fmla="*/ 4368100 w 4936637"/>
              <a:gd name="connsiteY716" fmla="*/ 2814407 h 4369524"/>
              <a:gd name="connsiteX717" fmla="*/ 4329158 w 4936637"/>
              <a:gd name="connsiteY717" fmla="*/ 2763186 h 4369524"/>
              <a:gd name="connsiteX718" fmla="*/ 4358367 w 4936637"/>
              <a:gd name="connsiteY718" fmla="*/ 2757431 h 4369524"/>
              <a:gd name="connsiteX719" fmla="*/ 4351062 w 4936637"/>
              <a:gd name="connsiteY719" fmla="*/ 2737860 h 4369524"/>
              <a:gd name="connsiteX720" fmla="*/ 4332423 w 4936637"/>
              <a:gd name="connsiteY720" fmla="*/ 2720229 h 4369524"/>
              <a:gd name="connsiteX721" fmla="*/ 4335570 w 4936637"/>
              <a:gd name="connsiteY721" fmla="*/ 2725284 h 4369524"/>
              <a:gd name="connsiteX722" fmla="*/ 4335570 w 4936637"/>
              <a:gd name="connsiteY722" fmla="*/ 2735027 h 4369524"/>
              <a:gd name="connsiteX723" fmla="*/ 4329812 w 4936637"/>
              <a:gd name="connsiteY723" fmla="*/ 2735027 h 4369524"/>
              <a:gd name="connsiteX724" fmla="*/ 4318303 w 4936637"/>
              <a:gd name="connsiteY724" fmla="*/ 2715551 h 4369524"/>
              <a:gd name="connsiteX725" fmla="*/ 4318303 w 4936637"/>
              <a:gd name="connsiteY725" fmla="*/ 2706793 h 4369524"/>
              <a:gd name="connsiteX726" fmla="*/ 4324058 w 4936637"/>
              <a:gd name="connsiteY726" fmla="*/ 2706793 h 4369524"/>
              <a:gd name="connsiteX727" fmla="*/ 4330500 w 4936637"/>
              <a:gd name="connsiteY727" fmla="*/ 2717141 h 4369524"/>
              <a:gd name="connsiteX728" fmla="*/ 4348625 w 4936637"/>
              <a:gd name="connsiteY728" fmla="*/ 2717141 h 4369524"/>
              <a:gd name="connsiteX729" fmla="*/ 4348625 w 4936637"/>
              <a:gd name="connsiteY729" fmla="*/ 2711965 h 4369524"/>
              <a:gd name="connsiteX730" fmla="*/ 4319424 w 4936637"/>
              <a:gd name="connsiteY730" fmla="*/ 2694696 h 4369524"/>
              <a:gd name="connsiteX731" fmla="*/ 4299948 w 4936637"/>
              <a:gd name="connsiteY731" fmla="*/ 2694696 h 4369524"/>
              <a:gd name="connsiteX732" fmla="*/ 4299948 w 4936637"/>
              <a:gd name="connsiteY732" fmla="*/ 2700450 h 4369524"/>
              <a:gd name="connsiteX733" fmla="*/ 4309691 w 4936637"/>
              <a:gd name="connsiteY733" fmla="*/ 2717141 h 4369524"/>
              <a:gd name="connsiteX734" fmla="*/ 4252251 w 4936637"/>
              <a:gd name="connsiteY734" fmla="*/ 2728653 h 4369524"/>
              <a:gd name="connsiteX735" fmla="*/ 4252251 w 4936637"/>
              <a:gd name="connsiteY735" fmla="*/ 2717141 h 4369524"/>
              <a:gd name="connsiteX736" fmla="*/ 4271718 w 4936637"/>
              <a:gd name="connsiteY736" fmla="*/ 2722896 h 4369524"/>
              <a:gd name="connsiteX737" fmla="*/ 4281460 w 4936637"/>
              <a:gd name="connsiteY737" fmla="*/ 2711965 h 4369524"/>
              <a:gd name="connsiteX738" fmla="*/ 4281460 w 4936637"/>
              <a:gd name="connsiteY738" fmla="*/ 2700450 h 4369524"/>
              <a:gd name="connsiteX739" fmla="*/ 4242518 w 4936637"/>
              <a:gd name="connsiteY739" fmla="*/ 2694696 h 4369524"/>
              <a:gd name="connsiteX740" fmla="*/ 4907428 w 4936637"/>
              <a:gd name="connsiteY740" fmla="*/ 2631960 h 4369524"/>
              <a:gd name="connsiteX741" fmla="*/ 4917161 w 4936637"/>
              <a:gd name="connsiteY741" fmla="*/ 2631960 h 4369524"/>
              <a:gd name="connsiteX742" fmla="*/ 4907428 w 4936637"/>
              <a:gd name="connsiteY742" fmla="*/ 2637714 h 4369524"/>
              <a:gd name="connsiteX743" fmla="*/ 4926895 w 4936637"/>
              <a:gd name="connsiteY743" fmla="*/ 2665917 h 4369524"/>
              <a:gd name="connsiteX744" fmla="*/ 4917161 w 4936637"/>
              <a:gd name="connsiteY744" fmla="*/ 2677426 h 4369524"/>
              <a:gd name="connsiteX745" fmla="*/ 4926895 w 4936637"/>
              <a:gd name="connsiteY745" fmla="*/ 2688941 h 4369524"/>
              <a:gd name="connsiteX746" fmla="*/ 4917161 w 4936637"/>
              <a:gd name="connsiteY746" fmla="*/ 2706205 h 4369524"/>
              <a:gd name="connsiteX747" fmla="*/ 4926895 w 4936637"/>
              <a:gd name="connsiteY747" fmla="*/ 2711965 h 4369524"/>
              <a:gd name="connsiteX748" fmla="*/ 4917161 w 4936637"/>
              <a:gd name="connsiteY748" fmla="*/ 2717141 h 4369524"/>
              <a:gd name="connsiteX749" fmla="*/ 4926895 w 4936637"/>
              <a:gd name="connsiteY749" fmla="*/ 2722896 h 4369524"/>
              <a:gd name="connsiteX750" fmla="*/ 4907428 w 4936637"/>
              <a:gd name="connsiteY750" fmla="*/ 2734407 h 4369524"/>
              <a:gd name="connsiteX751" fmla="*/ 4917161 w 4936637"/>
              <a:gd name="connsiteY751" fmla="*/ 2734407 h 4369524"/>
              <a:gd name="connsiteX752" fmla="*/ 4926895 w 4936637"/>
              <a:gd name="connsiteY752" fmla="*/ 2728653 h 4369524"/>
              <a:gd name="connsiteX753" fmla="*/ 4926895 w 4936637"/>
              <a:gd name="connsiteY753" fmla="*/ 2757431 h 4369524"/>
              <a:gd name="connsiteX754" fmla="*/ 4907428 w 4936637"/>
              <a:gd name="connsiteY754" fmla="*/ 2757431 h 4369524"/>
              <a:gd name="connsiteX755" fmla="*/ 4878219 w 4936637"/>
              <a:gd name="connsiteY755" fmla="*/ 2706205 h 4369524"/>
              <a:gd name="connsiteX756" fmla="*/ 4887961 w 4936637"/>
              <a:gd name="connsiteY756" fmla="*/ 2700450 h 4369524"/>
              <a:gd name="connsiteX757" fmla="*/ 4868485 w 4936637"/>
              <a:gd name="connsiteY757" fmla="*/ 2706205 h 4369524"/>
              <a:gd name="connsiteX758" fmla="*/ 4858752 w 4936637"/>
              <a:gd name="connsiteY758" fmla="*/ 2706205 h 4369524"/>
              <a:gd name="connsiteX759" fmla="*/ 4858752 w 4936637"/>
              <a:gd name="connsiteY759" fmla="*/ 2688941 h 4369524"/>
              <a:gd name="connsiteX760" fmla="*/ 4878219 w 4936637"/>
              <a:gd name="connsiteY760" fmla="*/ 2671672 h 4369524"/>
              <a:gd name="connsiteX761" fmla="*/ 4878219 w 4936637"/>
              <a:gd name="connsiteY761" fmla="*/ 2660735 h 4369524"/>
              <a:gd name="connsiteX762" fmla="*/ 4849988 w 4936637"/>
              <a:gd name="connsiteY762" fmla="*/ 2649229 h 4369524"/>
              <a:gd name="connsiteX763" fmla="*/ 4868485 w 4936637"/>
              <a:gd name="connsiteY763" fmla="*/ 2643475 h 4369524"/>
              <a:gd name="connsiteX764" fmla="*/ 4897695 w 4936637"/>
              <a:gd name="connsiteY764" fmla="*/ 2649229 h 4369524"/>
              <a:gd name="connsiteX765" fmla="*/ 4887961 w 4936637"/>
              <a:gd name="connsiteY765" fmla="*/ 2637714 h 4369524"/>
              <a:gd name="connsiteX766" fmla="*/ 4868485 w 4936637"/>
              <a:gd name="connsiteY766" fmla="*/ 2557715 h 4369524"/>
              <a:gd name="connsiteX767" fmla="*/ 4830521 w 4936637"/>
              <a:gd name="connsiteY767" fmla="*/ 2563470 h 4369524"/>
              <a:gd name="connsiteX768" fmla="*/ 4830521 w 4936637"/>
              <a:gd name="connsiteY768" fmla="*/ 2580739 h 4369524"/>
              <a:gd name="connsiteX769" fmla="*/ 4849988 w 4936637"/>
              <a:gd name="connsiteY769" fmla="*/ 2580739 h 4369524"/>
              <a:gd name="connsiteX770" fmla="*/ 4878219 w 4936637"/>
              <a:gd name="connsiteY770" fmla="*/ 2563470 h 4369524"/>
              <a:gd name="connsiteX771" fmla="*/ 4868485 w 4936637"/>
              <a:gd name="connsiteY771" fmla="*/ 2557715 h 4369524"/>
              <a:gd name="connsiteX772" fmla="*/ 1988504 w 4936637"/>
              <a:gd name="connsiteY772" fmla="*/ 2475095 h 4369524"/>
              <a:gd name="connsiteX773" fmla="*/ 1988504 w 4936637"/>
              <a:gd name="connsiteY773" fmla="*/ 2484828 h 4369524"/>
              <a:gd name="connsiteX774" fmla="*/ 1999441 w 4936637"/>
              <a:gd name="connsiteY774" fmla="*/ 2504295 h 4369524"/>
              <a:gd name="connsiteX775" fmla="*/ 2005195 w 4936637"/>
              <a:gd name="connsiteY775" fmla="*/ 2494562 h 4369524"/>
              <a:gd name="connsiteX776" fmla="*/ 2010950 w 4936637"/>
              <a:gd name="connsiteY776" fmla="*/ 2504295 h 4369524"/>
              <a:gd name="connsiteX777" fmla="*/ 2010950 w 4936637"/>
              <a:gd name="connsiteY777" fmla="*/ 2494562 h 4369524"/>
              <a:gd name="connsiteX778" fmla="*/ 1999441 w 4936637"/>
              <a:gd name="connsiteY778" fmla="*/ 2475095 h 4369524"/>
              <a:gd name="connsiteX779" fmla="*/ 1948214 w 4936637"/>
              <a:gd name="connsiteY779" fmla="*/ 2475095 h 4369524"/>
              <a:gd name="connsiteX780" fmla="*/ 1948214 w 4936637"/>
              <a:gd name="connsiteY780" fmla="*/ 2484828 h 4369524"/>
              <a:gd name="connsiteX781" fmla="*/ 1965481 w 4936637"/>
              <a:gd name="connsiteY781" fmla="*/ 2504295 h 4369524"/>
              <a:gd name="connsiteX782" fmla="*/ 1965481 w 4936637"/>
              <a:gd name="connsiteY782" fmla="*/ 2484828 h 4369524"/>
              <a:gd name="connsiteX783" fmla="*/ 1948214 w 4936637"/>
              <a:gd name="connsiteY783" fmla="*/ 2475095 h 4369524"/>
              <a:gd name="connsiteX784" fmla="*/ 4329158 w 4936637"/>
              <a:gd name="connsiteY784" fmla="*/ 2466779 h 4369524"/>
              <a:gd name="connsiteX785" fmla="*/ 4329158 w 4936637"/>
              <a:gd name="connsiteY785" fmla="*/ 2484049 h 4369524"/>
              <a:gd name="connsiteX786" fmla="*/ 4348625 w 4936637"/>
              <a:gd name="connsiteY786" fmla="*/ 2472534 h 4369524"/>
              <a:gd name="connsiteX787" fmla="*/ 4348625 w 4936637"/>
              <a:gd name="connsiteY787" fmla="*/ 2466779 h 4369524"/>
              <a:gd name="connsiteX788" fmla="*/ 2016704 w 4936637"/>
              <a:gd name="connsiteY788" fmla="*/ 2465353 h 4369524"/>
              <a:gd name="connsiteX789" fmla="*/ 2016704 w 4936637"/>
              <a:gd name="connsiteY789" fmla="*/ 2484828 h 4369524"/>
              <a:gd name="connsiteX790" fmla="*/ 2028216 w 4936637"/>
              <a:gd name="connsiteY790" fmla="*/ 2504295 h 4369524"/>
              <a:gd name="connsiteX791" fmla="*/ 2028216 w 4936637"/>
              <a:gd name="connsiteY791" fmla="*/ 2484828 h 4369524"/>
              <a:gd name="connsiteX792" fmla="*/ 2016704 w 4936637"/>
              <a:gd name="connsiteY792" fmla="*/ 2465353 h 4369524"/>
              <a:gd name="connsiteX793" fmla="*/ 4165608 w 4936637"/>
              <a:gd name="connsiteY793" fmla="*/ 2461025 h 4369524"/>
              <a:gd name="connsiteX794" fmla="*/ 4165608 w 4936637"/>
              <a:gd name="connsiteY794" fmla="*/ 2472534 h 4369524"/>
              <a:gd name="connsiteX795" fmla="*/ 4193842 w 4936637"/>
              <a:gd name="connsiteY795" fmla="*/ 2472534 h 4369524"/>
              <a:gd name="connsiteX796" fmla="*/ 4175342 w 4936637"/>
              <a:gd name="connsiteY796" fmla="*/ 2461025 h 4369524"/>
              <a:gd name="connsiteX797" fmla="*/ 2450264 w 4936637"/>
              <a:gd name="connsiteY797" fmla="*/ 2449513 h 4369524"/>
              <a:gd name="connsiteX798" fmla="*/ 2450264 w 4936637"/>
              <a:gd name="connsiteY798" fmla="*/ 2466779 h 4369524"/>
              <a:gd name="connsiteX799" fmla="*/ 2456466 w 4936637"/>
              <a:gd name="connsiteY799" fmla="*/ 2465558 h 4369524"/>
              <a:gd name="connsiteX800" fmla="*/ 2468164 w 4936637"/>
              <a:gd name="connsiteY800" fmla="*/ 2449513 h 4369524"/>
              <a:gd name="connsiteX801" fmla="*/ 4193842 w 4936637"/>
              <a:gd name="connsiteY801" fmla="*/ 2438004 h 4369524"/>
              <a:gd name="connsiteX802" fmla="*/ 4193842 w 4936637"/>
              <a:gd name="connsiteY802" fmla="*/ 2443758 h 4369524"/>
              <a:gd name="connsiteX803" fmla="*/ 4213308 w 4936637"/>
              <a:gd name="connsiteY803" fmla="*/ 2478288 h 4369524"/>
              <a:gd name="connsiteX804" fmla="*/ 4252251 w 4936637"/>
              <a:gd name="connsiteY804" fmla="*/ 2478288 h 4369524"/>
              <a:gd name="connsiteX805" fmla="*/ 4252251 w 4936637"/>
              <a:gd name="connsiteY805" fmla="*/ 2466779 h 4369524"/>
              <a:gd name="connsiteX806" fmla="*/ 4271718 w 4936637"/>
              <a:gd name="connsiteY806" fmla="*/ 2472534 h 4369524"/>
              <a:gd name="connsiteX807" fmla="*/ 4281460 w 4936637"/>
              <a:gd name="connsiteY807" fmla="*/ 2472534 h 4369524"/>
              <a:gd name="connsiteX808" fmla="*/ 4193842 w 4936637"/>
              <a:gd name="connsiteY808" fmla="*/ 2438004 h 4369524"/>
              <a:gd name="connsiteX809" fmla="*/ 2067931 w 4936637"/>
              <a:gd name="connsiteY809" fmla="*/ 2426419 h 4369524"/>
              <a:gd name="connsiteX810" fmla="*/ 2056416 w 4936637"/>
              <a:gd name="connsiteY810" fmla="*/ 2465353 h 4369524"/>
              <a:gd name="connsiteX811" fmla="*/ 2056416 w 4936637"/>
              <a:gd name="connsiteY811" fmla="*/ 2475095 h 4369524"/>
              <a:gd name="connsiteX812" fmla="*/ 2079440 w 4936637"/>
              <a:gd name="connsiteY812" fmla="*/ 2494562 h 4369524"/>
              <a:gd name="connsiteX813" fmla="*/ 2079440 w 4936637"/>
              <a:gd name="connsiteY813" fmla="*/ 2426419 h 4369524"/>
              <a:gd name="connsiteX814" fmla="*/ 2443758 w 4936637"/>
              <a:gd name="connsiteY814" fmla="*/ 2407922 h 4369524"/>
              <a:gd name="connsiteX815" fmla="*/ 2443758 w 4936637"/>
              <a:gd name="connsiteY815" fmla="*/ 2445886 h 4369524"/>
              <a:gd name="connsiteX816" fmla="*/ 2444680 w 4936637"/>
              <a:gd name="connsiteY816" fmla="*/ 2445886 h 4369524"/>
              <a:gd name="connsiteX817" fmla="*/ 2450266 w 4936637"/>
              <a:gd name="connsiteY817" fmla="*/ 2433254 h 4369524"/>
              <a:gd name="connsiteX818" fmla="*/ 2468107 w 4936637"/>
              <a:gd name="connsiteY818" fmla="*/ 2408380 h 4369524"/>
              <a:gd name="connsiteX819" fmla="*/ 2466779 w 4936637"/>
              <a:gd name="connsiteY819" fmla="*/ 2407922 h 4369524"/>
              <a:gd name="connsiteX820" fmla="*/ 2449513 w 4936637"/>
              <a:gd name="connsiteY820" fmla="*/ 2417655 h 4369524"/>
              <a:gd name="connsiteX821" fmla="*/ 2443758 w 4936637"/>
              <a:gd name="connsiteY821" fmla="*/ 2407922 h 4369524"/>
              <a:gd name="connsiteX822" fmla="*/ 4213308 w 4936637"/>
              <a:gd name="connsiteY822" fmla="*/ 2392535 h 4369524"/>
              <a:gd name="connsiteX823" fmla="*/ 4213308 w 4936637"/>
              <a:gd name="connsiteY823" fmla="*/ 2398289 h 4369524"/>
              <a:gd name="connsiteX824" fmla="*/ 4252251 w 4936637"/>
              <a:gd name="connsiteY824" fmla="*/ 2415558 h 4369524"/>
              <a:gd name="connsiteX825" fmla="*/ 4271718 w 4936637"/>
              <a:gd name="connsiteY825" fmla="*/ 2415558 h 4369524"/>
              <a:gd name="connsiteX826" fmla="*/ 4213308 w 4936637"/>
              <a:gd name="connsiteY826" fmla="*/ 2392535 h 4369524"/>
              <a:gd name="connsiteX827" fmla="*/ 3972852 w 4936637"/>
              <a:gd name="connsiteY827" fmla="*/ 2392535 h 4369524"/>
              <a:gd name="connsiteX828" fmla="*/ 3963119 w 4936637"/>
              <a:gd name="connsiteY828" fmla="*/ 2415558 h 4369524"/>
              <a:gd name="connsiteX829" fmla="*/ 3982586 w 4936637"/>
              <a:gd name="connsiteY829" fmla="*/ 2415558 h 4369524"/>
              <a:gd name="connsiteX830" fmla="*/ 3992319 w 4936637"/>
              <a:gd name="connsiteY830" fmla="*/ 2392535 h 4369524"/>
              <a:gd name="connsiteX831" fmla="*/ 2404044 w 4936637"/>
              <a:gd name="connsiteY831" fmla="*/ 2388446 h 4369524"/>
              <a:gd name="connsiteX832" fmla="*/ 2390394 w 4936637"/>
              <a:gd name="connsiteY832" fmla="*/ 2396149 h 4369524"/>
              <a:gd name="connsiteX833" fmla="*/ 2403794 w 4936637"/>
              <a:gd name="connsiteY833" fmla="*/ 2426634 h 4369524"/>
              <a:gd name="connsiteX834" fmla="*/ 2404044 w 4936637"/>
              <a:gd name="connsiteY834" fmla="*/ 2426419 h 4369524"/>
              <a:gd name="connsiteX835" fmla="*/ 2404044 w 4936637"/>
              <a:gd name="connsiteY835" fmla="*/ 2427202 h 4369524"/>
              <a:gd name="connsiteX836" fmla="*/ 2411321 w 4936637"/>
              <a:gd name="connsiteY836" fmla="*/ 2443758 h 4369524"/>
              <a:gd name="connsiteX837" fmla="*/ 2413122 w 4936637"/>
              <a:gd name="connsiteY837" fmla="*/ 2445886 h 4369524"/>
              <a:gd name="connsiteX838" fmla="*/ 2415558 w 4936637"/>
              <a:gd name="connsiteY838" fmla="*/ 2445886 h 4369524"/>
              <a:gd name="connsiteX839" fmla="*/ 2415558 w 4936637"/>
              <a:gd name="connsiteY839" fmla="*/ 2426419 h 4369524"/>
              <a:gd name="connsiteX840" fmla="*/ 2427067 w 4936637"/>
              <a:gd name="connsiteY840" fmla="*/ 2436152 h 4369524"/>
              <a:gd name="connsiteX841" fmla="*/ 2432822 w 4936637"/>
              <a:gd name="connsiteY841" fmla="*/ 2436152 h 4369524"/>
              <a:gd name="connsiteX842" fmla="*/ 2432822 w 4936637"/>
              <a:gd name="connsiteY842" fmla="*/ 2426419 h 4369524"/>
              <a:gd name="connsiteX843" fmla="*/ 2421313 w 4936637"/>
              <a:gd name="connsiteY843" fmla="*/ 2398188 h 4369524"/>
              <a:gd name="connsiteX844" fmla="*/ 2432822 w 4936637"/>
              <a:gd name="connsiteY844" fmla="*/ 2398188 h 4369524"/>
              <a:gd name="connsiteX845" fmla="*/ 2432822 w 4936637"/>
              <a:gd name="connsiteY845" fmla="*/ 2388446 h 4369524"/>
              <a:gd name="connsiteX846" fmla="*/ 2421313 w 4936637"/>
              <a:gd name="connsiteY846" fmla="*/ 2388446 h 4369524"/>
              <a:gd name="connsiteX847" fmla="*/ 2421313 w 4936637"/>
              <a:gd name="connsiteY847" fmla="*/ 2398188 h 4369524"/>
              <a:gd name="connsiteX848" fmla="*/ 2404044 w 4936637"/>
              <a:gd name="connsiteY848" fmla="*/ 2388446 h 4369524"/>
              <a:gd name="connsiteX849" fmla="*/ 2460889 w 4936637"/>
              <a:gd name="connsiteY849" fmla="*/ 2385278 h 4369524"/>
              <a:gd name="connsiteX850" fmla="*/ 2455270 w 4936637"/>
              <a:gd name="connsiteY850" fmla="*/ 2388446 h 4369524"/>
              <a:gd name="connsiteX851" fmla="*/ 2455270 w 4936637"/>
              <a:gd name="connsiteY851" fmla="*/ 2398188 h 4369524"/>
              <a:gd name="connsiteX852" fmla="*/ 2472534 w 4936637"/>
              <a:gd name="connsiteY852" fmla="*/ 2398188 h 4369524"/>
              <a:gd name="connsiteX853" fmla="*/ 2472534 w 4936637"/>
              <a:gd name="connsiteY853" fmla="*/ 2392535 h 4369524"/>
              <a:gd name="connsiteX854" fmla="*/ 2459997 w 4936637"/>
              <a:gd name="connsiteY854" fmla="*/ 2392535 h 4369524"/>
              <a:gd name="connsiteX855" fmla="*/ 2459997 w 4936637"/>
              <a:gd name="connsiteY855" fmla="*/ 2386780 h 4369524"/>
              <a:gd name="connsiteX856" fmla="*/ 3384196 w 4936637"/>
              <a:gd name="connsiteY856" fmla="*/ 2375073 h 4369524"/>
              <a:gd name="connsiteX857" fmla="*/ 3384196 w 4936637"/>
              <a:gd name="connsiteY857" fmla="*/ 2378713 h 4369524"/>
              <a:gd name="connsiteX858" fmla="*/ 3384849 w 4936637"/>
              <a:gd name="connsiteY858" fmla="*/ 2378713 h 4369524"/>
              <a:gd name="connsiteX859" fmla="*/ 3384849 w 4936637"/>
              <a:gd name="connsiteY859" fmla="*/ 2375844 h 4369524"/>
              <a:gd name="connsiteX860" fmla="*/ 3972852 w 4936637"/>
              <a:gd name="connsiteY860" fmla="*/ 2370089 h 4369524"/>
              <a:gd name="connsiteX861" fmla="*/ 3972852 w 4936637"/>
              <a:gd name="connsiteY861" fmla="*/ 2386780 h 4369524"/>
              <a:gd name="connsiteX862" fmla="*/ 3992319 w 4936637"/>
              <a:gd name="connsiteY862" fmla="*/ 2375844 h 4369524"/>
              <a:gd name="connsiteX863" fmla="*/ 2386780 w 4936637"/>
              <a:gd name="connsiteY863" fmla="*/ 2359246 h 4369524"/>
              <a:gd name="connsiteX864" fmla="*/ 2381169 w 4936637"/>
              <a:gd name="connsiteY864" fmla="*/ 2373846 h 4369524"/>
              <a:gd name="connsiteX865" fmla="*/ 2380750 w 4936637"/>
              <a:gd name="connsiteY865" fmla="*/ 2374210 h 4369524"/>
              <a:gd name="connsiteX866" fmla="*/ 2382390 w 4936637"/>
              <a:gd name="connsiteY866" fmla="*/ 2377942 h 4369524"/>
              <a:gd name="connsiteX867" fmla="*/ 2389657 w 4936637"/>
              <a:gd name="connsiteY867" fmla="*/ 2373846 h 4369524"/>
              <a:gd name="connsiteX868" fmla="*/ 2392535 w 4936637"/>
              <a:gd name="connsiteY868" fmla="*/ 2359246 h 4369524"/>
              <a:gd name="connsiteX869" fmla="*/ 3384849 w 4936637"/>
              <a:gd name="connsiteY869" fmla="*/ 2358577 h 4369524"/>
              <a:gd name="connsiteX870" fmla="*/ 3384196 w 4936637"/>
              <a:gd name="connsiteY870" fmla="*/ 2358706 h 4369524"/>
              <a:gd name="connsiteX871" fmla="*/ 3384196 w 4936637"/>
              <a:gd name="connsiteY871" fmla="*/ 2364332 h 4369524"/>
              <a:gd name="connsiteX872" fmla="*/ 3394582 w 4936637"/>
              <a:gd name="connsiteY872" fmla="*/ 2364332 h 4369524"/>
              <a:gd name="connsiteX873" fmla="*/ 3394582 w 4936637"/>
              <a:gd name="connsiteY873" fmla="*/ 2358577 h 4369524"/>
              <a:gd name="connsiteX874" fmla="*/ 1566632 w 4936637"/>
              <a:gd name="connsiteY874" fmla="*/ 2349512 h 4369524"/>
              <a:gd name="connsiteX875" fmla="*/ 1532672 w 4936637"/>
              <a:gd name="connsiteY875" fmla="*/ 2359246 h 4369524"/>
              <a:gd name="connsiteX876" fmla="*/ 1538427 w 4936637"/>
              <a:gd name="connsiteY876" fmla="*/ 2378713 h 4369524"/>
              <a:gd name="connsiteX877" fmla="*/ 1566632 w 4936637"/>
              <a:gd name="connsiteY877" fmla="*/ 2368979 h 4369524"/>
              <a:gd name="connsiteX878" fmla="*/ 3857003 w 4936637"/>
              <a:gd name="connsiteY878" fmla="*/ 2318862 h 4369524"/>
              <a:gd name="connsiteX879" fmla="*/ 3827794 w 4936637"/>
              <a:gd name="connsiteY879" fmla="*/ 2324623 h 4369524"/>
              <a:gd name="connsiteX880" fmla="*/ 3827794 w 4936637"/>
              <a:gd name="connsiteY880" fmla="*/ 2329799 h 4369524"/>
              <a:gd name="connsiteX881" fmla="*/ 3847270 w 4936637"/>
              <a:gd name="connsiteY881" fmla="*/ 2329799 h 4369524"/>
              <a:gd name="connsiteX882" fmla="*/ 1806058 w 4936637"/>
              <a:gd name="connsiteY882" fmla="*/ 2301806 h 4369524"/>
              <a:gd name="connsiteX883" fmla="*/ 1794549 w 4936637"/>
              <a:gd name="connsiteY883" fmla="*/ 2321282 h 4369524"/>
              <a:gd name="connsiteX884" fmla="*/ 1806058 w 4936637"/>
              <a:gd name="connsiteY884" fmla="*/ 2330037 h 4369524"/>
              <a:gd name="connsiteX885" fmla="*/ 1811809 w 4936637"/>
              <a:gd name="connsiteY885" fmla="*/ 2330037 h 4369524"/>
              <a:gd name="connsiteX886" fmla="*/ 1811809 w 4936637"/>
              <a:gd name="connsiteY886" fmla="*/ 2301806 h 4369524"/>
              <a:gd name="connsiteX887" fmla="*/ 1777279 w 4936637"/>
              <a:gd name="connsiteY887" fmla="*/ 2301806 h 4369524"/>
              <a:gd name="connsiteX888" fmla="*/ 1771525 w 4936637"/>
              <a:gd name="connsiteY888" fmla="*/ 2330037 h 4369524"/>
              <a:gd name="connsiteX889" fmla="*/ 1788788 w 4936637"/>
              <a:gd name="connsiteY889" fmla="*/ 2330037 h 4369524"/>
              <a:gd name="connsiteX890" fmla="*/ 1788788 w 4936637"/>
              <a:gd name="connsiteY890" fmla="*/ 2321282 h 4369524"/>
              <a:gd name="connsiteX891" fmla="*/ 1777279 w 4936637"/>
              <a:gd name="connsiteY891" fmla="*/ 2301806 h 4369524"/>
              <a:gd name="connsiteX892" fmla="*/ 1589650 w 4936637"/>
              <a:gd name="connsiteY892" fmla="*/ 2301806 h 4369524"/>
              <a:gd name="connsiteX893" fmla="*/ 1578141 w 4936637"/>
              <a:gd name="connsiteY893" fmla="*/ 2330037 h 4369524"/>
              <a:gd name="connsiteX894" fmla="*/ 1583896 w 4936637"/>
              <a:gd name="connsiteY894" fmla="*/ 2349512 h 4369524"/>
              <a:gd name="connsiteX895" fmla="*/ 1578141 w 4936637"/>
              <a:gd name="connsiteY895" fmla="*/ 2378713 h 4369524"/>
              <a:gd name="connsiteX896" fmla="*/ 1589650 w 4936637"/>
              <a:gd name="connsiteY896" fmla="*/ 2378713 h 4369524"/>
              <a:gd name="connsiteX897" fmla="*/ 1629362 w 4936637"/>
              <a:gd name="connsiteY897" fmla="*/ 2368979 h 4369524"/>
              <a:gd name="connsiteX898" fmla="*/ 1629362 w 4936637"/>
              <a:gd name="connsiteY898" fmla="*/ 2359246 h 4369524"/>
              <a:gd name="connsiteX899" fmla="*/ 1617853 w 4936637"/>
              <a:gd name="connsiteY899" fmla="*/ 2339770 h 4369524"/>
              <a:gd name="connsiteX900" fmla="*/ 1617853 w 4936637"/>
              <a:gd name="connsiteY900" fmla="*/ 2359246 h 4369524"/>
              <a:gd name="connsiteX901" fmla="*/ 1612099 w 4936637"/>
              <a:gd name="connsiteY901" fmla="*/ 2359246 h 4369524"/>
              <a:gd name="connsiteX902" fmla="*/ 1589650 w 4936637"/>
              <a:gd name="connsiteY902" fmla="*/ 2301806 h 4369524"/>
              <a:gd name="connsiteX903" fmla="*/ 1879724 w 4936637"/>
              <a:gd name="connsiteY903" fmla="*/ 2292073 h 4369524"/>
              <a:gd name="connsiteX904" fmla="*/ 1879724 w 4936637"/>
              <a:gd name="connsiteY904" fmla="*/ 2311539 h 4369524"/>
              <a:gd name="connsiteX905" fmla="*/ 1891236 w 4936637"/>
              <a:gd name="connsiteY905" fmla="*/ 2311539 h 4369524"/>
              <a:gd name="connsiteX906" fmla="*/ 1902745 w 4936637"/>
              <a:gd name="connsiteY906" fmla="*/ 2292073 h 4369524"/>
              <a:gd name="connsiteX907" fmla="*/ 3963119 w 4936637"/>
              <a:gd name="connsiteY907" fmla="*/ 2290087 h 4369524"/>
              <a:gd name="connsiteX908" fmla="*/ 3963119 w 4936637"/>
              <a:gd name="connsiteY908" fmla="*/ 2324623 h 4369524"/>
              <a:gd name="connsiteX909" fmla="*/ 3982586 w 4936637"/>
              <a:gd name="connsiteY909" fmla="*/ 2341314 h 4369524"/>
              <a:gd name="connsiteX910" fmla="*/ 3972852 w 4936637"/>
              <a:gd name="connsiteY910" fmla="*/ 2347068 h 4369524"/>
              <a:gd name="connsiteX911" fmla="*/ 3982586 w 4936637"/>
              <a:gd name="connsiteY911" fmla="*/ 2347068 h 4369524"/>
              <a:gd name="connsiteX912" fmla="*/ 4002053 w 4936637"/>
              <a:gd name="connsiteY912" fmla="*/ 2341314 h 4369524"/>
              <a:gd name="connsiteX913" fmla="*/ 3982586 w 4936637"/>
              <a:gd name="connsiteY913" fmla="*/ 2307353 h 4369524"/>
              <a:gd name="connsiteX914" fmla="*/ 3992319 w 4936637"/>
              <a:gd name="connsiteY914" fmla="*/ 2295847 h 4369524"/>
              <a:gd name="connsiteX915" fmla="*/ 3992319 w 4936637"/>
              <a:gd name="connsiteY915" fmla="*/ 2290087 h 4369524"/>
              <a:gd name="connsiteX916" fmla="*/ 1857278 w 4936637"/>
              <a:gd name="connsiteY916" fmla="*/ 2272606 h 4369524"/>
              <a:gd name="connsiteX917" fmla="*/ 1828500 w 4936637"/>
              <a:gd name="connsiteY917" fmla="*/ 2282339 h 4369524"/>
              <a:gd name="connsiteX918" fmla="*/ 1834255 w 4936637"/>
              <a:gd name="connsiteY918" fmla="*/ 2301806 h 4369524"/>
              <a:gd name="connsiteX919" fmla="*/ 1817564 w 4936637"/>
              <a:gd name="connsiteY919" fmla="*/ 2311539 h 4369524"/>
              <a:gd name="connsiteX920" fmla="*/ 1834255 w 4936637"/>
              <a:gd name="connsiteY920" fmla="*/ 2339770 h 4369524"/>
              <a:gd name="connsiteX921" fmla="*/ 1840015 w 4936637"/>
              <a:gd name="connsiteY921" fmla="*/ 2339770 h 4369524"/>
              <a:gd name="connsiteX922" fmla="*/ 1863033 w 4936637"/>
              <a:gd name="connsiteY922" fmla="*/ 2321282 h 4369524"/>
              <a:gd name="connsiteX923" fmla="*/ 1931523 w 4936637"/>
              <a:gd name="connsiteY923" fmla="*/ 2262863 h 4369524"/>
              <a:gd name="connsiteX924" fmla="*/ 1925769 w 4936637"/>
              <a:gd name="connsiteY924" fmla="*/ 2282339 h 4369524"/>
              <a:gd name="connsiteX925" fmla="*/ 1925769 w 4936637"/>
              <a:gd name="connsiteY925" fmla="*/ 2292073 h 4369524"/>
              <a:gd name="connsiteX926" fmla="*/ 1948214 w 4936637"/>
              <a:gd name="connsiteY926" fmla="*/ 2272606 h 4369524"/>
              <a:gd name="connsiteX927" fmla="*/ 1948214 w 4936637"/>
              <a:gd name="connsiteY927" fmla="*/ 2262863 h 4369524"/>
              <a:gd name="connsiteX928" fmla="*/ 3789830 w 4936637"/>
              <a:gd name="connsiteY928" fmla="*/ 2256132 h 4369524"/>
              <a:gd name="connsiteX929" fmla="*/ 3780097 w 4936637"/>
              <a:gd name="connsiteY929" fmla="*/ 2272823 h 4369524"/>
              <a:gd name="connsiteX930" fmla="*/ 3789830 w 4936637"/>
              <a:gd name="connsiteY930" fmla="*/ 2295847 h 4369524"/>
              <a:gd name="connsiteX931" fmla="*/ 3780097 w 4936637"/>
              <a:gd name="connsiteY931" fmla="*/ 2307353 h 4369524"/>
              <a:gd name="connsiteX932" fmla="*/ 3799563 w 4936637"/>
              <a:gd name="connsiteY932" fmla="*/ 2329799 h 4369524"/>
              <a:gd name="connsiteX933" fmla="*/ 3770363 w 4936637"/>
              <a:gd name="connsiteY933" fmla="*/ 2358577 h 4369524"/>
              <a:gd name="connsiteX934" fmla="*/ 3780097 w 4936637"/>
              <a:gd name="connsiteY934" fmla="*/ 2375844 h 4369524"/>
              <a:gd name="connsiteX935" fmla="*/ 3770363 w 4936637"/>
              <a:gd name="connsiteY935" fmla="*/ 2381023 h 4369524"/>
              <a:gd name="connsiteX936" fmla="*/ 3789830 w 4936637"/>
              <a:gd name="connsiteY936" fmla="*/ 2375844 h 4369524"/>
              <a:gd name="connsiteX937" fmla="*/ 3809297 w 4936637"/>
              <a:gd name="connsiteY937" fmla="*/ 2375844 h 4369524"/>
              <a:gd name="connsiteX938" fmla="*/ 3799563 w 4936637"/>
              <a:gd name="connsiteY938" fmla="*/ 2386780 h 4369524"/>
              <a:gd name="connsiteX939" fmla="*/ 3827794 w 4936637"/>
              <a:gd name="connsiteY939" fmla="*/ 2404044 h 4369524"/>
              <a:gd name="connsiteX940" fmla="*/ 3837527 w 4936637"/>
              <a:gd name="connsiteY940" fmla="*/ 2392535 h 4369524"/>
              <a:gd name="connsiteX941" fmla="*/ 3827794 w 4936637"/>
              <a:gd name="connsiteY941" fmla="*/ 2386780 h 4369524"/>
              <a:gd name="connsiteX942" fmla="*/ 3847270 w 4936637"/>
              <a:gd name="connsiteY942" fmla="*/ 2386780 h 4369524"/>
              <a:gd name="connsiteX943" fmla="*/ 3857003 w 4936637"/>
              <a:gd name="connsiteY943" fmla="*/ 2404044 h 4369524"/>
              <a:gd name="connsiteX944" fmla="*/ 3886203 w 4936637"/>
              <a:gd name="connsiteY944" fmla="*/ 2398289 h 4369524"/>
              <a:gd name="connsiteX945" fmla="*/ 3886203 w 4936637"/>
              <a:gd name="connsiteY945" fmla="*/ 2392535 h 4369524"/>
              <a:gd name="connsiteX946" fmla="*/ 3857003 w 4936637"/>
              <a:gd name="connsiteY946" fmla="*/ 2358577 h 4369524"/>
              <a:gd name="connsiteX947" fmla="*/ 3847270 w 4936637"/>
              <a:gd name="connsiteY947" fmla="*/ 2358577 h 4369524"/>
              <a:gd name="connsiteX948" fmla="*/ 3827794 w 4936637"/>
              <a:gd name="connsiteY948" fmla="*/ 2364332 h 4369524"/>
              <a:gd name="connsiteX949" fmla="*/ 3818061 w 4936637"/>
              <a:gd name="connsiteY949" fmla="*/ 2352823 h 4369524"/>
              <a:gd name="connsiteX950" fmla="*/ 3818061 w 4936637"/>
              <a:gd name="connsiteY950" fmla="*/ 2335553 h 4369524"/>
              <a:gd name="connsiteX951" fmla="*/ 3809297 w 4936637"/>
              <a:gd name="connsiteY951" fmla="*/ 2335553 h 4369524"/>
              <a:gd name="connsiteX952" fmla="*/ 3809297 w 4936637"/>
              <a:gd name="connsiteY952" fmla="*/ 2318862 h 4369524"/>
              <a:gd name="connsiteX953" fmla="*/ 3837527 w 4936637"/>
              <a:gd name="connsiteY953" fmla="*/ 2290087 h 4369524"/>
              <a:gd name="connsiteX954" fmla="*/ 3809297 w 4936637"/>
              <a:gd name="connsiteY954" fmla="*/ 2256132 h 4369524"/>
              <a:gd name="connsiteX955" fmla="*/ 1310513 w 4936637"/>
              <a:gd name="connsiteY955" fmla="*/ 2253130 h 4369524"/>
              <a:gd name="connsiteX956" fmla="*/ 1304759 w 4936637"/>
              <a:gd name="connsiteY956" fmla="*/ 2282339 h 4369524"/>
              <a:gd name="connsiteX957" fmla="*/ 1293250 w 4936637"/>
              <a:gd name="connsiteY957" fmla="*/ 2272606 h 4369524"/>
              <a:gd name="connsiteX958" fmla="*/ 1264471 w 4936637"/>
              <a:gd name="connsiteY958" fmla="*/ 2272606 h 4369524"/>
              <a:gd name="connsiteX959" fmla="*/ 1242023 w 4936637"/>
              <a:gd name="connsiteY959" fmla="*/ 2301806 h 4369524"/>
              <a:gd name="connsiteX960" fmla="*/ 1230514 w 4936637"/>
              <a:gd name="connsiteY960" fmla="*/ 2272606 h 4369524"/>
              <a:gd name="connsiteX961" fmla="*/ 1224759 w 4936637"/>
              <a:gd name="connsiteY961" fmla="*/ 2272606 h 4369524"/>
              <a:gd name="connsiteX962" fmla="*/ 1224759 w 4936637"/>
              <a:gd name="connsiteY962" fmla="*/ 2292073 h 4369524"/>
              <a:gd name="connsiteX963" fmla="*/ 1190799 w 4936637"/>
              <a:gd name="connsiteY963" fmla="*/ 2292073 h 4369524"/>
              <a:gd name="connsiteX964" fmla="*/ 1190799 w 4936637"/>
              <a:gd name="connsiteY964" fmla="*/ 2330037 h 4369524"/>
              <a:gd name="connsiteX965" fmla="*/ 1213245 w 4936637"/>
              <a:gd name="connsiteY965" fmla="*/ 2311539 h 4369524"/>
              <a:gd name="connsiteX966" fmla="*/ 1218999 w 4936637"/>
              <a:gd name="connsiteY966" fmla="*/ 2321282 h 4369524"/>
              <a:gd name="connsiteX967" fmla="*/ 1230514 w 4936637"/>
              <a:gd name="connsiteY967" fmla="*/ 2301806 h 4369524"/>
              <a:gd name="connsiteX968" fmla="*/ 1242023 w 4936637"/>
              <a:gd name="connsiteY968" fmla="*/ 2330037 h 4369524"/>
              <a:gd name="connsiteX969" fmla="*/ 1236269 w 4936637"/>
              <a:gd name="connsiteY969" fmla="*/ 2349512 h 4369524"/>
              <a:gd name="connsiteX970" fmla="*/ 1247780 w 4936637"/>
              <a:gd name="connsiteY970" fmla="*/ 2368979 h 4369524"/>
              <a:gd name="connsiteX971" fmla="*/ 1259289 w 4936637"/>
              <a:gd name="connsiteY971" fmla="*/ 2368979 h 4369524"/>
              <a:gd name="connsiteX972" fmla="*/ 1270226 w 4936637"/>
              <a:gd name="connsiteY972" fmla="*/ 2349512 h 4369524"/>
              <a:gd name="connsiteX973" fmla="*/ 1259289 w 4936637"/>
              <a:gd name="connsiteY973" fmla="*/ 2349512 h 4369524"/>
              <a:gd name="connsiteX974" fmla="*/ 1264471 w 4936637"/>
              <a:gd name="connsiteY974" fmla="*/ 2321282 h 4369524"/>
              <a:gd name="connsiteX975" fmla="*/ 1275980 w 4936637"/>
              <a:gd name="connsiteY975" fmla="*/ 2321282 h 4369524"/>
              <a:gd name="connsiteX976" fmla="*/ 1275980 w 4936637"/>
              <a:gd name="connsiteY976" fmla="*/ 2349512 h 4369524"/>
              <a:gd name="connsiteX977" fmla="*/ 1287489 w 4936637"/>
              <a:gd name="connsiteY977" fmla="*/ 2349512 h 4369524"/>
              <a:gd name="connsiteX978" fmla="*/ 1316268 w 4936637"/>
              <a:gd name="connsiteY978" fmla="*/ 2292073 h 4369524"/>
              <a:gd name="connsiteX979" fmla="*/ 1321450 w 4936637"/>
              <a:gd name="connsiteY979" fmla="*/ 2262863 h 4369524"/>
              <a:gd name="connsiteX980" fmla="*/ 1902745 w 4936637"/>
              <a:gd name="connsiteY980" fmla="*/ 2243397 h 4369524"/>
              <a:gd name="connsiteX981" fmla="*/ 1891236 w 4936637"/>
              <a:gd name="connsiteY981" fmla="*/ 2262863 h 4369524"/>
              <a:gd name="connsiteX982" fmla="*/ 1902745 w 4936637"/>
              <a:gd name="connsiteY982" fmla="*/ 2272606 h 4369524"/>
              <a:gd name="connsiteX983" fmla="*/ 3972852 w 4936637"/>
              <a:gd name="connsiteY983" fmla="*/ 2238863 h 4369524"/>
              <a:gd name="connsiteX984" fmla="*/ 3972852 w 4936637"/>
              <a:gd name="connsiteY984" fmla="*/ 2244618 h 4369524"/>
              <a:gd name="connsiteX985" fmla="*/ 3982586 w 4936637"/>
              <a:gd name="connsiteY985" fmla="*/ 2256132 h 4369524"/>
              <a:gd name="connsiteX986" fmla="*/ 3972852 w 4936637"/>
              <a:gd name="connsiteY986" fmla="*/ 2272823 h 4369524"/>
              <a:gd name="connsiteX987" fmla="*/ 3992319 w 4936637"/>
              <a:gd name="connsiteY987" fmla="*/ 2278578 h 4369524"/>
              <a:gd name="connsiteX988" fmla="*/ 4002053 w 4936637"/>
              <a:gd name="connsiteY988" fmla="*/ 2267642 h 4369524"/>
              <a:gd name="connsiteX989" fmla="*/ 4002053 w 4936637"/>
              <a:gd name="connsiteY989" fmla="*/ 2261887 h 4369524"/>
              <a:gd name="connsiteX990" fmla="*/ 3982586 w 4936637"/>
              <a:gd name="connsiteY990" fmla="*/ 2238863 h 4369524"/>
              <a:gd name="connsiteX991" fmla="*/ 1982750 w 4936637"/>
              <a:gd name="connsiteY991" fmla="*/ 2224899 h 4369524"/>
              <a:gd name="connsiteX992" fmla="*/ 1982750 w 4936637"/>
              <a:gd name="connsiteY992" fmla="*/ 2234630 h 4369524"/>
              <a:gd name="connsiteX993" fmla="*/ 1999441 w 4936637"/>
              <a:gd name="connsiteY993" fmla="*/ 2243397 h 4369524"/>
              <a:gd name="connsiteX994" fmla="*/ 1999441 w 4936637"/>
              <a:gd name="connsiteY994" fmla="*/ 2234630 h 4369524"/>
              <a:gd name="connsiteX995" fmla="*/ 1988504 w 4936637"/>
              <a:gd name="connsiteY995" fmla="*/ 2224899 h 4369524"/>
              <a:gd name="connsiteX996" fmla="*/ 3982586 w 4936637"/>
              <a:gd name="connsiteY996" fmla="*/ 2193397 h 4369524"/>
              <a:gd name="connsiteX997" fmla="*/ 3963119 w 4936637"/>
              <a:gd name="connsiteY997" fmla="*/ 2199151 h 4369524"/>
              <a:gd name="connsiteX998" fmla="*/ 3982586 w 4936637"/>
              <a:gd name="connsiteY998" fmla="*/ 2221597 h 4369524"/>
              <a:gd name="connsiteX999" fmla="*/ 3972852 w 4936637"/>
              <a:gd name="connsiteY999" fmla="*/ 2227357 h 4369524"/>
              <a:gd name="connsiteX1000" fmla="*/ 3982586 w 4936637"/>
              <a:gd name="connsiteY1000" fmla="*/ 2227357 h 4369524"/>
              <a:gd name="connsiteX1001" fmla="*/ 3992319 w 4936637"/>
              <a:gd name="connsiteY1001" fmla="*/ 2221597 h 4369524"/>
              <a:gd name="connsiteX1002" fmla="*/ 3982586 w 4936637"/>
              <a:gd name="connsiteY1002" fmla="*/ 2193397 h 4369524"/>
              <a:gd name="connsiteX1003" fmla="*/ 4830521 w 4936637"/>
              <a:gd name="connsiteY1003" fmla="*/ 2187642 h 4369524"/>
              <a:gd name="connsiteX1004" fmla="*/ 4858752 w 4936637"/>
              <a:gd name="connsiteY1004" fmla="*/ 2187642 h 4369524"/>
              <a:gd name="connsiteX1005" fmla="*/ 4858752 w 4936637"/>
              <a:gd name="connsiteY1005" fmla="*/ 2199151 h 4369524"/>
              <a:gd name="connsiteX1006" fmla="*/ 4830521 w 4936637"/>
              <a:gd name="connsiteY1006" fmla="*/ 2199151 h 4369524"/>
              <a:gd name="connsiteX1007" fmla="*/ 2022462 w 4936637"/>
              <a:gd name="connsiteY1007" fmla="*/ 2185957 h 4369524"/>
              <a:gd name="connsiteX1008" fmla="*/ 2022462 w 4936637"/>
              <a:gd name="connsiteY1008" fmla="*/ 2215166 h 4369524"/>
              <a:gd name="connsiteX1009" fmla="*/ 2033971 w 4936637"/>
              <a:gd name="connsiteY1009" fmla="*/ 2195690 h 4369524"/>
              <a:gd name="connsiteX1010" fmla="*/ 2033971 w 4936637"/>
              <a:gd name="connsiteY1010" fmla="*/ 2185957 h 4369524"/>
              <a:gd name="connsiteX1011" fmla="*/ 700437 w 4936637"/>
              <a:gd name="connsiteY1011" fmla="*/ 2176223 h 4369524"/>
              <a:gd name="connsiteX1012" fmla="*/ 700437 w 4936637"/>
              <a:gd name="connsiteY1012" fmla="*/ 2195690 h 4369524"/>
              <a:gd name="connsiteX1013" fmla="*/ 711946 w 4936637"/>
              <a:gd name="connsiteY1013" fmla="*/ 2195690 h 4369524"/>
              <a:gd name="connsiteX1014" fmla="*/ 723461 w 4936637"/>
              <a:gd name="connsiteY1014" fmla="*/ 2176223 h 4369524"/>
              <a:gd name="connsiteX1015" fmla="*/ 4406064 w 4936637"/>
              <a:gd name="connsiteY1015" fmla="*/ 2170373 h 4369524"/>
              <a:gd name="connsiteX1016" fmla="*/ 4396331 w 4936637"/>
              <a:gd name="connsiteY1016" fmla="*/ 2193397 h 4369524"/>
              <a:gd name="connsiteX1017" fmla="*/ 4406064 w 4936637"/>
              <a:gd name="connsiteY1017" fmla="*/ 2193397 h 4369524"/>
              <a:gd name="connsiteX1018" fmla="*/ 4425540 w 4936637"/>
              <a:gd name="connsiteY1018" fmla="*/ 2181888 h 4369524"/>
              <a:gd name="connsiteX1019" fmla="*/ 4406064 w 4936637"/>
              <a:gd name="connsiteY1019" fmla="*/ 2170373 h 4369524"/>
              <a:gd name="connsiteX1020" fmla="*/ 3770363 w 4936637"/>
              <a:gd name="connsiteY1020" fmla="*/ 2170373 h 4369524"/>
              <a:gd name="connsiteX1021" fmla="*/ 3770363 w 4936637"/>
              <a:gd name="connsiteY1021" fmla="*/ 2176127 h 4369524"/>
              <a:gd name="connsiteX1022" fmla="*/ 3789830 w 4936637"/>
              <a:gd name="connsiteY1022" fmla="*/ 2187642 h 4369524"/>
              <a:gd name="connsiteX1023" fmla="*/ 3789830 w 4936637"/>
              <a:gd name="connsiteY1023" fmla="*/ 2170373 h 4369524"/>
              <a:gd name="connsiteX1024" fmla="*/ 4830521 w 4936637"/>
              <a:gd name="connsiteY1024" fmla="*/ 2153685 h 4369524"/>
              <a:gd name="connsiteX1025" fmla="*/ 4849988 w 4936637"/>
              <a:gd name="connsiteY1025" fmla="*/ 2164621 h 4369524"/>
              <a:gd name="connsiteX1026" fmla="*/ 4849988 w 4936637"/>
              <a:gd name="connsiteY1026" fmla="*/ 2181888 h 4369524"/>
              <a:gd name="connsiteX1027" fmla="*/ 4830521 w 4936637"/>
              <a:gd name="connsiteY1027" fmla="*/ 2181888 h 4369524"/>
              <a:gd name="connsiteX1028" fmla="*/ 4840255 w 4936637"/>
              <a:gd name="connsiteY1028" fmla="*/ 2176127 h 4369524"/>
              <a:gd name="connsiteX1029" fmla="*/ 4830521 w 4936637"/>
              <a:gd name="connsiteY1029" fmla="*/ 2164621 h 4369524"/>
              <a:gd name="connsiteX1030" fmla="*/ 478278 w 4936637"/>
              <a:gd name="connsiteY1030" fmla="*/ 2138257 h 4369524"/>
              <a:gd name="connsiteX1031" fmla="*/ 421300 w 4936637"/>
              <a:gd name="connsiteY1031" fmla="*/ 2185957 h 4369524"/>
              <a:gd name="connsiteX1032" fmla="*/ 416118 w 4936637"/>
              <a:gd name="connsiteY1032" fmla="*/ 2176223 h 4369524"/>
              <a:gd name="connsiteX1033" fmla="*/ 416118 w 4936637"/>
              <a:gd name="connsiteY1033" fmla="*/ 2185957 h 4369524"/>
              <a:gd name="connsiteX1034" fmla="*/ 427054 w 4936637"/>
              <a:gd name="connsiteY1034" fmla="*/ 2195690 h 4369524"/>
              <a:gd name="connsiteX1035" fmla="*/ 432809 w 4936637"/>
              <a:gd name="connsiteY1035" fmla="*/ 2185957 h 4369524"/>
              <a:gd name="connsiteX1036" fmla="*/ 489790 w 4936637"/>
              <a:gd name="connsiteY1036" fmla="*/ 2234630 h 4369524"/>
              <a:gd name="connsiteX1037" fmla="*/ 507053 w 4936637"/>
              <a:gd name="connsiteY1037" fmla="*/ 2224899 h 4369524"/>
              <a:gd name="connsiteX1038" fmla="*/ 518568 w 4936637"/>
              <a:gd name="connsiteY1038" fmla="*/ 2234630 h 4369524"/>
              <a:gd name="connsiteX1039" fmla="*/ 535259 w 4936637"/>
              <a:gd name="connsiteY1039" fmla="*/ 2224899 h 4369524"/>
              <a:gd name="connsiteX1040" fmla="*/ 552520 w 4936637"/>
              <a:gd name="connsiteY1040" fmla="*/ 2234630 h 4369524"/>
              <a:gd name="connsiteX1041" fmla="*/ 541014 w 4936637"/>
              <a:gd name="connsiteY1041" fmla="*/ 2253130 h 4369524"/>
              <a:gd name="connsiteX1042" fmla="*/ 535259 w 4936637"/>
              <a:gd name="connsiteY1042" fmla="*/ 2253130 h 4369524"/>
              <a:gd name="connsiteX1043" fmla="*/ 524323 w 4936637"/>
              <a:gd name="connsiteY1043" fmla="*/ 2243397 h 4369524"/>
              <a:gd name="connsiteX1044" fmla="*/ 524323 w 4936637"/>
              <a:gd name="connsiteY1044" fmla="*/ 2253130 h 4369524"/>
              <a:gd name="connsiteX1045" fmla="*/ 518568 w 4936637"/>
              <a:gd name="connsiteY1045" fmla="*/ 2243397 h 4369524"/>
              <a:gd name="connsiteX1046" fmla="*/ 450078 w 4936637"/>
              <a:gd name="connsiteY1046" fmla="*/ 2262863 h 4369524"/>
              <a:gd name="connsiteX1047" fmla="*/ 432809 w 4936637"/>
              <a:gd name="connsiteY1047" fmla="*/ 2253130 h 4369524"/>
              <a:gd name="connsiteX1048" fmla="*/ 416118 w 4936637"/>
              <a:gd name="connsiteY1048" fmla="*/ 2292073 h 4369524"/>
              <a:gd name="connsiteX1049" fmla="*/ 375833 w 4936637"/>
              <a:gd name="connsiteY1049" fmla="*/ 2292073 h 4369524"/>
              <a:gd name="connsiteX1050" fmla="*/ 375833 w 4936637"/>
              <a:gd name="connsiteY1050" fmla="*/ 2311539 h 4369524"/>
              <a:gd name="connsiteX1051" fmla="*/ 341873 w 4936637"/>
              <a:gd name="connsiteY1051" fmla="*/ 2311539 h 4369524"/>
              <a:gd name="connsiteX1052" fmla="*/ 279137 w 4936637"/>
              <a:gd name="connsiteY1052" fmla="*/ 2407922 h 4369524"/>
              <a:gd name="connsiteX1053" fmla="*/ 273383 w 4936637"/>
              <a:gd name="connsiteY1053" fmla="*/ 2398188 h 4369524"/>
              <a:gd name="connsiteX1054" fmla="*/ 245186 w 4936637"/>
              <a:gd name="connsiteY1054" fmla="*/ 2426419 h 4369524"/>
              <a:gd name="connsiteX1055" fmla="*/ 250940 w 4936637"/>
              <a:gd name="connsiteY1055" fmla="*/ 2436152 h 4369524"/>
              <a:gd name="connsiteX1056" fmla="*/ 245186 w 4936637"/>
              <a:gd name="connsiteY1056" fmla="*/ 2455619 h 4369524"/>
              <a:gd name="connsiteX1057" fmla="*/ 245186 w 4936637"/>
              <a:gd name="connsiteY1057" fmla="*/ 2465353 h 4369524"/>
              <a:gd name="connsiteX1058" fmla="*/ 267628 w 4936637"/>
              <a:gd name="connsiteY1058" fmla="*/ 2494562 h 4369524"/>
              <a:gd name="connsiteX1059" fmla="*/ 267628 w 4936637"/>
              <a:gd name="connsiteY1059" fmla="*/ 2561735 h 4369524"/>
              <a:gd name="connsiteX1060" fmla="*/ 302161 w 4936637"/>
              <a:gd name="connsiteY1060" fmla="*/ 2658111 h 4369524"/>
              <a:gd name="connsiteX1061" fmla="*/ 336118 w 4936637"/>
              <a:gd name="connsiteY1061" fmla="*/ 2658111 h 4369524"/>
              <a:gd name="connsiteX1062" fmla="*/ 336118 w 4936637"/>
              <a:gd name="connsiteY1062" fmla="*/ 2677587 h 4369524"/>
              <a:gd name="connsiteX1063" fmla="*/ 324607 w 4936637"/>
              <a:gd name="connsiteY1063" fmla="*/ 2677587 h 4369524"/>
              <a:gd name="connsiteX1064" fmla="*/ 324607 w 4936637"/>
              <a:gd name="connsiteY1064" fmla="*/ 2697051 h 4369524"/>
              <a:gd name="connsiteX1065" fmla="*/ 336118 w 4936637"/>
              <a:gd name="connsiteY1065" fmla="*/ 2697051 h 4369524"/>
              <a:gd name="connsiteX1066" fmla="*/ 336118 w 4936637"/>
              <a:gd name="connsiteY1066" fmla="*/ 2706793 h 4369524"/>
              <a:gd name="connsiteX1067" fmla="*/ 330364 w 4936637"/>
              <a:gd name="connsiteY1067" fmla="*/ 2725284 h 4369524"/>
              <a:gd name="connsiteX1068" fmla="*/ 341873 w 4936637"/>
              <a:gd name="connsiteY1068" fmla="*/ 2725284 h 4369524"/>
              <a:gd name="connsiteX1069" fmla="*/ 364318 w 4936637"/>
              <a:gd name="connsiteY1069" fmla="*/ 2677587 h 4369524"/>
              <a:gd name="connsiteX1070" fmla="*/ 375833 w 4936637"/>
              <a:gd name="connsiteY1070" fmla="*/ 2697051 h 4369524"/>
              <a:gd name="connsiteX1071" fmla="*/ 370073 w 4936637"/>
              <a:gd name="connsiteY1071" fmla="*/ 2706793 h 4369524"/>
              <a:gd name="connsiteX1072" fmla="*/ 393097 w 4936637"/>
              <a:gd name="connsiteY1072" fmla="*/ 2735027 h 4369524"/>
              <a:gd name="connsiteX1073" fmla="*/ 393097 w 4936637"/>
              <a:gd name="connsiteY1073" fmla="*/ 2764227 h 4369524"/>
              <a:gd name="connsiteX1074" fmla="*/ 387342 w 4936637"/>
              <a:gd name="connsiteY1074" fmla="*/ 2773961 h 4369524"/>
              <a:gd name="connsiteX1075" fmla="*/ 461587 w 4936637"/>
              <a:gd name="connsiteY1075" fmla="*/ 2927783 h 4369524"/>
              <a:gd name="connsiteX1076" fmla="*/ 461587 w 4936637"/>
              <a:gd name="connsiteY1076" fmla="*/ 2947249 h 4369524"/>
              <a:gd name="connsiteX1077" fmla="*/ 507053 w 4936637"/>
              <a:gd name="connsiteY1077" fmla="*/ 2947249 h 4369524"/>
              <a:gd name="connsiteX1078" fmla="*/ 541014 w 4936637"/>
              <a:gd name="connsiteY1078" fmla="*/ 2918040 h 4369524"/>
              <a:gd name="connsiteX1079" fmla="*/ 546768 w 4936637"/>
              <a:gd name="connsiteY1079" fmla="*/ 2927783 h 4369524"/>
              <a:gd name="connsiteX1080" fmla="*/ 558274 w 4936637"/>
              <a:gd name="connsiteY1080" fmla="*/ 2898573 h 4369524"/>
              <a:gd name="connsiteX1081" fmla="*/ 552520 w 4936637"/>
              <a:gd name="connsiteY1081" fmla="*/ 2898573 h 4369524"/>
              <a:gd name="connsiteX1082" fmla="*/ 541014 w 4936637"/>
              <a:gd name="connsiteY1082" fmla="*/ 2918040 h 4369524"/>
              <a:gd name="connsiteX1083" fmla="*/ 518568 w 4936637"/>
              <a:gd name="connsiteY1083" fmla="*/ 2841134 h 4369524"/>
              <a:gd name="connsiteX1084" fmla="*/ 518568 w 4936637"/>
              <a:gd name="connsiteY1084" fmla="*/ 2803170 h 4369524"/>
              <a:gd name="connsiteX1085" fmla="*/ 530077 w 4936637"/>
              <a:gd name="connsiteY1085" fmla="*/ 2841134 h 4369524"/>
              <a:gd name="connsiteX1086" fmla="*/ 541014 w 4936637"/>
              <a:gd name="connsiteY1086" fmla="*/ 2841134 h 4369524"/>
              <a:gd name="connsiteX1087" fmla="*/ 541014 w 4936637"/>
              <a:gd name="connsiteY1087" fmla="*/ 2811933 h 4369524"/>
              <a:gd name="connsiteX1088" fmla="*/ 552520 w 4936637"/>
              <a:gd name="connsiteY1088" fmla="*/ 2811933 h 4369524"/>
              <a:gd name="connsiteX1089" fmla="*/ 552520 w 4936637"/>
              <a:gd name="connsiteY1089" fmla="*/ 2831400 h 4369524"/>
              <a:gd name="connsiteX1090" fmla="*/ 575544 w 4936637"/>
              <a:gd name="connsiteY1090" fmla="*/ 2831400 h 4369524"/>
              <a:gd name="connsiteX1091" fmla="*/ 575544 w 4936637"/>
              <a:gd name="connsiteY1091" fmla="*/ 2811933 h 4369524"/>
              <a:gd name="connsiteX1092" fmla="*/ 592235 w 4936637"/>
              <a:gd name="connsiteY1092" fmla="*/ 2811933 h 4369524"/>
              <a:gd name="connsiteX1093" fmla="*/ 644034 w 4936637"/>
              <a:gd name="connsiteY1093" fmla="*/ 2850867 h 4369524"/>
              <a:gd name="connsiteX1094" fmla="*/ 700437 w 4936637"/>
              <a:gd name="connsiteY1094" fmla="*/ 2850867 h 4369524"/>
              <a:gd name="connsiteX1095" fmla="*/ 740724 w 4936637"/>
              <a:gd name="connsiteY1095" fmla="*/ 2880076 h 4369524"/>
              <a:gd name="connsiteX1096" fmla="*/ 768927 w 4936637"/>
              <a:gd name="connsiteY1096" fmla="*/ 2850867 h 4369524"/>
              <a:gd name="connsiteX1097" fmla="*/ 809214 w 4936637"/>
              <a:gd name="connsiteY1097" fmla="*/ 2850867 h 4369524"/>
              <a:gd name="connsiteX1098" fmla="*/ 803460 w 4936637"/>
              <a:gd name="connsiteY1098" fmla="*/ 2870343 h 4369524"/>
              <a:gd name="connsiteX1099" fmla="*/ 820151 w 4936637"/>
              <a:gd name="connsiteY1099" fmla="*/ 2889810 h 4369524"/>
              <a:gd name="connsiteX1100" fmla="*/ 825905 w 4936637"/>
              <a:gd name="connsiteY1100" fmla="*/ 2889810 h 4369524"/>
              <a:gd name="connsiteX1101" fmla="*/ 825905 w 4936637"/>
              <a:gd name="connsiteY1101" fmla="*/ 2870343 h 4369524"/>
              <a:gd name="connsiteX1102" fmla="*/ 837417 w 4936637"/>
              <a:gd name="connsiteY1102" fmla="*/ 2880076 h 4369524"/>
              <a:gd name="connsiteX1103" fmla="*/ 877132 w 4936637"/>
              <a:gd name="connsiteY1103" fmla="*/ 2870343 h 4369524"/>
              <a:gd name="connsiteX1104" fmla="*/ 900150 w 4936637"/>
              <a:gd name="connsiteY1104" fmla="*/ 2870343 h 4369524"/>
              <a:gd name="connsiteX1105" fmla="*/ 900150 w 4936637"/>
              <a:gd name="connsiteY1105" fmla="*/ 2850867 h 4369524"/>
              <a:gd name="connsiteX1106" fmla="*/ 905908 w 4936637"/>
              <a:gd name="connsiteY1106" fmla="*/ 2850867 h 4369524"/>
              <a:gd name="connsiteX1107" fmla="*/ 923171 w 4936637"/>
              <a:gd name="connsiteY1107" fmla="*/ 2870343 h 4369524"/>
              <a:gd name="connsiteX1108" fmla="*/ 928353 w 4936637"/>
              <a:gd name="connsiteY1108" fmla="*/ 2870343 h 4369524"/>
              <a:gd name="connsiteX1109" fmla="*/ 939862 w 4936637"/>
              <a:gd name="connsiteY1109" fmla="*/ 2850867 h 4369524"/>
              <a:gd name="connsiteX1110" fmla="*/ 962886 w 4936637"/>
              <a:gd name="connsiteY1110" fmla="*/ 2870343 h 4369524"/>
              <a:gd name="connsiteX1111" fmla="*/ 985328 w 4936637"/>
              <a:gd name="connsiteY1111" fmla="*/ 2850867 h 4369524"/>
              <a:gd name="connsiteX1112" fmla="*/ 1019867 w 4936637"/>
              <a:gd name="connsiteY1112" fmla="*/ 2860609 h 4369524"/>
              <a:gd name="connsiteX1113" fmla="*/ 1019867 w 4936637"/>
              <a:gd name="connsiteY1113" fmla="*/ 2850867 h 4369524"/>
              <a:gd name="connsiteX1114" fmla="*/ 1025622 w 4936637"/>
              <a:gd name="connsiteY1114" fmla="*/ 2850867 h 4369524"/>
              <a:gd name="connsiteX1115" fmla="*/ 1105043 w 4936637"/>
              <a:gd name="connsiteY1115" fmla="*/ 2803170 h 4369524"/>
              <a:gd name="connsiteX1116" fmla="*/ 1122309 w 4936637"/>
              <a:gd name="connsiteY1116" fmla="*/ 2773961 h 4369524"/>
              <a:gd name="connsiteX1117" fmla="*/ 1099288 w 4936637"/>
              <a:gd name="connsiteY1117" fmla="*/ 2725284 h 4369524"/>
              <a:gd name="connsiteX1118" fmla="*/ 1088357 w 4936637"/>
              <a:gd name="connsiteY1118" fmla="*/ 2706793 h 4369524"/>
              <a:gd name="connsiteX1119" fmla="*/ 1088357 w 4936637"/>
              <a:gd name="connsiteY1119" fmla="*/ 2687318 h 4369524"/>
              <a:gd name="connsiteX1120" fmla="*/ 1099288 w 4936637"/>
              <a:gd name="connsiteY1120" fmla="*/ 2687318 h 4369524"/>
              <a:gd name="connsiteX1121" fmla="*/ 1099288 w 4936637"/>
              <a:gd name="connsiteY1121" fmla="*/ 2667854 h 4369524"/>
              <a:gd name="connsiteX1122" fmla="*/ 1059573 w 4936637"/>
              <a:gd name="connsiteY1122" fmla="*/ 2600678 h 4369524"/>
              <a:gd name="connsiteX1123" fmla="*/ 1053819 w 4936637"/>
              <a:gd name="connsiteY1123" fmla="*/ 2600678 h 4369524"/>
              <a:gd name="connsiteX1124" fmla="*/ 1048064 w 4936637"/>
              <a:gd name="connsiteY1124" fmla="*/ 2610411 h 4369524"/>
              <a:gd name="connsiteX1125" fmla="*/ 1036558 w 4936637"/>
              <a:gd name="connsiteY1125" fmla="*/ 2600678 h 4369524"/>
              <a:gd name="connsiteX1126" fmla="*/ 974398 w 4936637"/>
              <a:gd name="connsiteY1126" fmla="*/ 2600678 h 4369524"/>
              <a:gd name="connsiteX1127" fmla="*/ 980152 w 4936637"/>
              <a:gd name="connsiteY1127" fmla="*/ 2581202 h 4369524"/>
              <a:gd name="connsiteX1128" fmla="*/ 939862 w 4936637"/>
              <a:gd name="connsiteY1128" fmla="*/ 2561735 h 4369524"/>
              <a:gd name="connsiteX1129" fmla="*/ 860441 w 4936637"/>
              <a:gd name="connsiteY1129" fmla="*/ 2561735 h 4369524"/>
              <a:gd name="connsiteX1130" fmla="*/ 837417 w 4936637"/>
              <a:gd name="connsiteY1130" fmla="*/ 2522795 h 4369524"/>
              <a:gd name="connsiteX1131" fmla="*/ 831663 w 4936637"/>
              <a:gd name="connsiteY1131" fmla="*/ 2522795 h 4369524"/>
              <a:gd name="connsiteX1132" fmla="*/ 825905 w 4936637"/>
              <a:gd name="connsiteY1132" fmla="*/ 2532529 h 4369524"/>
              <a:gd name="connsiteX1133" fmla="*/ 774682 w 4936637"/>
              <a:gd name="connsiteY1133" fmla="*/ 2504295 h 4369524"/>
              <a:gd name="connsiteX1134" fmla="*/ 780436 w 4936637"/>
              <a:gd name="connsiteY1134" fmla="*/ 2494562 h 4369524"/>
              <a:gd name="connsiteX1135" fmla="*/ 797705 w 4936637"/>
              <a:gd name="connsiteY1135" fmla="*/ 2504295 h 4369524"/>
              <a:gd name="connsiteX1136" fmla="*/ 809214 w 4936637"/>
              <a:gd name="connsiteY1136" fmla="*/ 2494562 h 4369524"/>
              <a:gd name="connsiteX1137" fmla="*/ 831663 w 4936637"/>
              <a:gd name="connsiteY1137" fmla="*/ 2504295 h 4369524"/>
              <a:gd name="connsiteX1138" fmla="*/ 843172 w 4936637"/>
              <a:gd name="connsiteY1138" fmla="*/ 2494562 h 4369524"/>
              <a:gd name="connsiteX1139" fmla="*/ 848926 w 4936637"/>
              <a:gd name="connsiteY1139" fmla="*/ 2504295 h 4369524"/>
              <a:gd name="connsiteX1140" fmla="*/ 848926 w 4936637"/>
              <a:gd name="connsiteY1140" fmla="*/ 2484828 h 4369524"/>
              <a:gd name="connsiteX1141" fmla="*/ 860441 w 4936637"/>
              <a:gd name="connsiteY1141" fmla="*/ 2494562 h 4369524"/>
              <a:gd name="connsiteX1142" fmla="*/ 866196 w 4936637"/>
              <a:gd name="connsiteY1142" fmla="*/ 2455619 h 4369524"/>
              <a:gd name="connsiteX1143" fmla="*/ 877132 w 4936637"/>
              <a:gd name="connsiteY1143" fmla="*/ 2465353 h 4369524"/>
              <a:gd name="connsiteX1144" fmla="*/ 882887 w 4936637"/>
              <a:gd name="connsiteY1144" fmla="*/ 2465353 h 4369524"/>
              <a:gd name="connsiteX1145" fmla="*/ 900150 w 4936637"/>
              <a:gd name="connsiteY1145" fmla="*/ 2407922 h 4369524"/>
              <a:gd name="connsiteX1146" fmla="*/ 882887 w 4936637"/>
              <a:gd name="connsiteY1146" fmla="*/ 2407922 h 4369524"/>
              <a:gd name="connsiteX1147" fmla="*/ 882887 w 4936637"/>
              <a:gd name="connsiteY1147" fmla="*/ 2436152 h 4369524"/>
              <a:gd name="connsiteX1148" fmla="*/ 871372 w 4936637"/>
              <a:gd name="connsiteY1148" fmla="*/ 2436152 h 4369524"/>
              <a:gd name="connsiteX1149" fmla="*/ 871372 w 4936637"/>
              <a:gd name="connsiteY1149" fmla="*/ 2426419 h 4369524"/>
              <a:gd name="connsiteX1150" fmla="*/ 877132 w 4936637"/>
              <a:gd name="connsiteY1150" fmla="*/ 2398188 h 4369524"/>
              <a:gd name="connsiteX1151" fmla="*/ 866196 w 4936637"/>
              <a:gd name="connsiteY1151" fmla="*/ 2398188 h 4369524"/>
              <a:gd name="connsiteX1152" fmla="*/ 837417 w 4936637"/>
              <a:gd name="connsiteY1152" fmla="*/ 2407922 h 4369524"/>
              <a:gd name="connsiteX1153" fmla="*/ 791951 w 4936637"/>
              <a:gd name="connsiteY1153" fmla="*/ 2359246 h 4369524"/>
              <a:gd name="connsiteX1154" fmla="*/ 729215 w 4936637"/>
              <a:gd name="connsiteY1154" fmla="*/ 2301806 h 4369524"/>
              <a:gd name="connsiteX1155" fmla="*/ 729215 w 4936637"/>
              <a:gd name="connsiteY1155" fmla="*/ 2292073 h 4369524"/>
              <a:gd name="connsiteX1156" fmla="*/ 723461 w 4936637"/>
              <a:gd name="connsiteY1156" fmla="*/ 2301806 h 4369524"/>
              <a:gd name="connsiteX1157" fmla="*/ 683746 w 4936637"/>
              <a:gd name="connsiteY1157" fmla="*/ 2243397 h 4369524"/>
              <a:gd name="connsiteX1158" fmla="*/ 654970 w 4936637"/>
              <a:gd name="connsiteY1158" fmla="*/ 2243397 h 4369524"/>
              <a:gd name="connsiteX1159" fmla="*/ 632525 w 4936637"/>
              <a:gd name="connsiteY1159" fmla="*/ 2234630 h 4369524"/>
              <a:gd name="connsiteX1160" fmla="*/ 615256 w 4936637"/>
              <a:gd name="connsiteY1160" fmla="*/ 2243397 h 4369524"/>
              <a:gd name="connsiteX1161" fmla="*/ 581298 w 4936637"/>
              <a:gd name="connsiteY1161" fmla="*/ 2234630 h 4369524"/>
              <a:gd name="connsiteX1162" fmla="*/ 558274 w 4936637"/>
              <a:gd name="connsiteY1162" fmla="*/ 2243397 h 4369524"/>
              <a:gd name="connsiteX1163" fmla="*/ 558274 w 4936637"/>
              <a:gd name="connsiteY1163" fmla="*/ 2224899 h 4369524"/>
              <a:gd name="connsiteX1164" fmla="*/ 575544 w 4936637"/>
              <a:gd name="connsiteY1164" fmla="*/ 2205433 h 4369524"/>
              <a:gd name="connsiteX1165" fmla="*/ 552520 w 4936637"/>
              <a:gd name="connsiteY1165" fmla="*/ 2138257 h 4369524"/>
              <a:gd name="connsiteX1166" fmla="*/ 4734139 w 4936637"/>
              <a:gd name="connsiteY1166" fmla="*/ 2136416 h 4369524"/>
              <a:gd name="connsiteX1167" fmla="*/ 4734139 w 4936637"/>
              <a:gd name="connsiteY1167" fmla="*/ 2147930 h 4369524"/>
              <a:gd name="connsiteX1168" fmla="*/ 4791579 w 4936637"/>
              <a:gd name="connsiteY1168" fmla="*/ 2164621 h 4369524"/>
              <a:gd name="connsiteX1169" fmla="*/ 4791579 w 4936637"/>
              <a:gd name="connsiteY1169" fmla="*/ 2158867 h 4369524"/>
              <a:gd name="connsiteX1170" fmla="*/ 4734139 w 4936637"/>
              <a:gd name="connsiteY1170" fmla="*/ 2136416 h 4369524"/>
              <a:gd name="connsiteX1171" fmla="*/ 4425540 w 4936637"/>
              <a:gd name="connsiteY1171" fmla="*/ 2136416 h 4369524"/>
              <a:gd name="connsiteX1172" fmla="*/ 4445007 w 4936637"/>
              <a:gd name="connsiteY1172" fmla="*/ 2147930 h 4369524"/>
              <a:gd name="connsiteX1173" fmla="*/ 4454740 w 4936637"/>
              <a:gd name="connsiteY1173" fmla="*/ 2136416 h 4369524"/>
              <a:gd name="connsiteX1174" fmla="*/ 3780097 w 4936637"/>
              <a:gd name="connsiteY1174" fmla="*/ 2130661 h 4369524"/>
              <a:gd name="connsiteX1175" fmla="*/ 3760621 w 4936637"/>
              <a:gd name="connsiteY1175" fmla="*/ 2158867 h 4369524"/>
              <a:gd name="connsiteX1176" fmla="*/ 3780097 w 4936637"/>
              <a:gd name="connsiteY1176" fmla="*/ 2164621 h 4369524"/>
              <a:gd name="connsiteX1177" fmla="*/ 3799563 w 4936637"/>
              <a:gd name="connsiteY1177" fmla="*/ 2147930 h 4369524"/>
              <a:gd name="connsiteX1178" fmla="*/ 3799563 w 4936637"/>
              <a:gd name="connsiteY1178" fmla="*/ 2142176 h 4369524"/>
              <a:gd name="connsiteX1179" fmla="*/ 3780097 w 4936637"/>
              <a:gd name="connsiteY1179" fmla="*/ 2130661 h 4369524"/>
              <a:gd name="connsiteX1180" fmla="*/ 3982586 w 4936637"/>
              <a:gd name="connsiteY1180" fmla="*/ 2124907 h 4369524"/>
              <a:gd name="connsiteX1181" fmla="*/ 3982586 w 4936637"/>
              <a:gd name="connsiteY1181" fmla="*/ 2130661 h 4369524"/>
              <a:gd name="connsiteX1182" fmla="*/ 4002053 w 4936637"/>
              <a:gd name="connsiteY1182" fmla="*/ 2142176 h 4369524"/>
              <a:gd name="connsiteX1183" fmla="*/ 4002053 w 4936637"/>
              <a:gd name="connsiteY1183" fmla="*/ 2136416 h 4369524"/>
              <a:gd name="connsiteX1184" fmla="*/ 3982586 w 4936637"/>
              <a:gd name="connsiteY1184" fmla="*/ 2124907 h 4369524"/>
              <a:gd name="connsiteX1185" fmla="*/ 4435273 w 4936637"/>
              <a:gd name="connsiteY1185" fmla="*/ 2096707 h 4369524"/>
              <a:gd name="connsiteX1186" fmla="*/ 4406064 w 4936637"/>
              <a:gd name="connsiteY1186" fmla="*/ 2113398 h 4369524"/>
              <a:gd name="connsiteX1187" fmla="*/ 4435273 w 4936637"/>
              <a:gd name="connsiteY1187" fmla="*/ 2113398 h 4369524"/>
              <a:gd name="connsiteX1188" fmla="*/ 4406064 w 4936637"/>
              <a:gd name="connsiteY1188" fmla="*/ 2067931 h 4369524"/>
              <a:gd name="connsiteX1189" fmla="*/ 4406064 w 4936637"/>
              <a:gd name="connsiteY1189" fmla="*/ 2085195 h 4369524"/>
              <a:gd name="connsiteX1190" fmla="*/ 4425540 w 4936637"/>
              <a:gd name="connsiteY1190" fmla="*/ 2090949 h 4369524"/>
              <a:gd name="connsiteX1191" fmla="*/ 4415798 w 4936637"/>
              <a:gd name="connsiteY1191" fmla="*/ 2067931 h 4369524"/>
              <a:gd name="connsiteX1192" fmla="*/ 4406064 w 4936637"/>
              <a:gd name="connsiteY1192" fmla="*/ 2044907 h 4369524"/>
              <a:gd name="connsiteX1193" fmla="*/ 4406064 w 4936637"/>
              <a:gd name="connsiteY1193" fmla="*/ 2062171 h 4369524"/>
              <a:gd name="connsiteX1194" fmla="*/ 4425540 w 4936637"/>
              <a:gd name="connsiteY1194" fmla="*/ 2062171 h 4369524"/>
              <a:gd name="connsiteX1195" fmla="*/ 4425540 w 4936637"/>
              <a:gd name="connsiteY1195" fmla="*/ 2056416 h 4369524"/>
              <a:gd name="connsiteX1196" fmla="*/ 4406064 w 4936637"/>
              <a:gd name="connsiteY1196" fmla="*/ 2044907 h 4369524"/>
              <a:gd name="connsiteX1197" fmla="*/ 432809 w 4936637"/>
              <a:gd name="connsiteY1197" fmla="*/ 2022407 h 4369524"/>
              <a:gd name="connsiteX1198" fmla="*/ 410363 w 4936637"/>
              <a:gd name="connsiteY1198" fmla="*/ 2041874 h 4369524"/>
              <a:gd name="connsiteX1199" fmla="*/ 410363 w 4936637"/>
              <a:gd name="connsiteY1199" fmla="*/ 2079841 h 4369524"/>
              <a:gd name="connsiteX1200" fmla="*/ 438563 w 4936637"/>
              <a:gd name="connsiteY1200" fmla="*/ 2089580 h 4369524"/>
              <a:gd name="connsiteX1201" fmla="*/ 444318 w 4936637"/>
              <a:gd name="connsiteY1201" fmla="*/ 2089580 h 4369524"/>
              <a:gd name="connsiteX1202" fmla="*/ 461587 w 4936637"/>
              <a:gd name="connsiteY1202" fmla="*/ 2050641 h 4369524"/>
              <a:gd name="connsiteX1203" fmla="*/ 444318 w 4936637"/>
              <a:gd name="connsiteY1203" fmla="*/ 2022407 h 4369524"/>
              <a:gd name="connsiteX1204" fmla="*/ 4078959 w 4936637"/>
              <a:gd name="connsiteY1204" fmla="*/ 2005195 h 4369524"/>
              <a:gd name="connsiteX1205" fmla="*/ 4040026 w 4936637"/>
              <a:gd name="connsiteY1205" fmla="*/ 2022462 h 4369524"/>
              <a:gd name="connsiteX1206" fmla="*/ 4097459 w 4936637"/>
              <a:gd name="connsiteY1206" fmla="*/ 2044907 h 4369524"/>
              <a:gd name="connsiteX1207" fmla="*/ 4116935 w 4936637"/>
              <a:gd name="connsiteY1207" fmla="*/ 2028216 h 4369524"/>
              <a:gd name="connsiteX1208" fmla="*/ 4078959 w 4936637"/>
              <a:gd name="connsiteY1208" fmla="*/ 2028216 h 4369524"/>
              <a:gd name="connsiteX1209" fmla="*/ 4097459 w 4936637"/>
              <a:gd name="connsiteY1209" fmla="*/ 2005195 h 4369524"/>
              <a:gd name="connsiteX1210" fmla="*/ 267628 w 4936637"/>
              <a:gd name="connsiteY1210" fmla="*/ 2002932 h 4369524"/>
              <a:gd name="connsiteX1211" fmla="*/ 233671 w 4936637"/>
              <a:gd name="connsiteY1211" fmla="*/ 2060374 h 4369524"/>
              <a:gd name="connsiteX1212" fmla="*/ 227916 w 4936637"/>
              <a:gd name="connsiteY1212" fmla="*/ 2070108 h 4369524"/>
              <a:gd name="connsiteX1213" fmla="*/ 239425 w 4936637"/>
              <a:gd name="connsiteY1213" fmla="*/ 2079841 h 4369524"/>
              <a:gd name="connsiteX1214" fmla="*/ 239425 w 4936637"/>
              <a:gd name="connsiteY1214" fmla="*/ 2070108 h 4369524"/>
              <a:gd name="connsiteX1215" fmla="*/ 233671 w 4936637"/>
              <a:gd name="connsiteY1215" fmla="*/ 2060374 h 4369524"/>
              <a:gd name="connsiteX1216" fmla="*/ 245186 w 4936637"/>
              <a:gd name="connsiteY1216" fmla="*/ 2060374 h 4369524"/>
              <a:gd name="connsiteX1217" fmla="*/ 245186 w 4936637"/>
              <a:gd name="connsiteY1217" fmla="*/ 2079841 h 4369524"/>
              <a:gd name="connsiteX1218" fmla="*/ 256116 w 4936637"/>
              <a:gd name="connsiteY1218" fmla="*/ 2070108 h 4369524"/>
              <a:gd name="connsiteX1219" fmla="*/ 256116 w 4936637"/>
              <a:gd name="connsiteY1219" fmla="*/ 2109047 h 4369524"/>
              <a:gd name="connsiteX1220" fmla="*/ 261877 w 4936637"/>
              <a:gd name="connsiteY1220" fmla="*/ 2109047 h 4369524"/>
              <a:gd name="connsiteX1221" fmla="*/ 261877 w 4936637"/>
              <a:gd name="connsiteY1221" fmla="*/ 2118781 h 4369524"/>
              <a:gd name="connsiteX1222" fmla="*/ 256116 w 4936637"/>
              <a:gd name="connsiteY1222" fmla="*/ 2138257 h 4369524"/>
              <a:gd name="connsiteX1223" fmla="*/ 261877 w 4936637"/>
              <a:gd name="connsiteY1223" fmla="*/ 2138257 h 4369524"/>
              <a:gd name="connsiteX1224" fmla="*/ 273383 w 4936637"/>
              <a:gd name="connsiteY1224" fmla="*/ 2128523 h 4369524"/>
              <a:gd name="connsiteX1225" fmla="*/ 273383 w 4936637"/>
              <a:gd name="connsiteY1225" fmla="*/ 2147014 h 4369524"/>
              <a:gd name="connsiteX1226" fmla="*/ 290652 w 4936637"/>
              <a:gd name="connsiteY1226" fmla="*/ 2147014 h 4369524"/>
              <a:gd name="connsiteX1227" fmla="*/ 290652 w 4936637"/>
              <a:gd name="connsiteY1227" fmla="*/ 2128523 h 4369524"/>
              <a:gd name="connsiteX1228" fmla="*/ 267628 w 4936637"/>
              <a:gd name="connsiteY1228" fmla="*/ 2070108 h 4369524"/>
              <a:gd name="connsiteX1229" fmla="*/ 256116 w 4936637"/>
              <a:gd name="connsiteY1229" fmla="*/ 2050641 h 4369524"/>
              <a:gd name="connsiteX1230" fmla="*/ 290652 w 4936637"/>
              <a:gd name="connsiteY1230" fmla="*/ 2022407 h 4369524"/>
              <a:gd name="connsiteX1231" fmla="*/ 279137 w 4936637"/>
              <a:gd name="connsiteY1231" fmla="*/ 2002932 h 4369524"/>
              <a:gd name="connsiteX1232" fmla="*/ 176695 w 4936637"/>
              <a:gd name="connsiteY1232" fmla="*/ 2002932 h 4369524"/>
              <a:gd name="connsiteX1233" fmla="*/ 142157 w 4936637"/>
              <a:gd name="connsiteY1233" fmla="*/ 2022407 h 4369524"/>
              <a:gd name="connsiteX1234" fmla="*/ 142157 w 4936637"/>
              <a:gd name="connsiteY1234" fmla="*/ 2041874 h 4369524"/>
              <a:gd name="connsiteX1235" fmla="*/ 159426 w 4936637"/>
              <a:gd name="connsiteY1235" fmla="*/ 2099314 h 4369524"/>
              <a:gd name="connsiteX1236" fmla="*/ 188204 w 4936637"/>
              <a:gd name="connsiteY1236" fmla="*/ 2099314 h 4369524"/>
              <a:gd name="connsiteX1237" fmla="*/ 193956 w 4936637"/>
              <a:gd name="connsiteY1237" fmla="*/ 2070108 h 4369524"/>
              <a:gd name="connsiteX1238" fmla="*/ 170935 w 4936637"/>
              <a:gd name="connsiteY1238" fmla="*/ 2022407 h 4369524"/>
              <a:gd name="connsiteX1239" fmla="*/ 1623608 w 4936637"/>
              <a:gd name="connsiteY1239" fmla="*/ 1983465 h 4369524"/>
              <a:gd name="connsiteX1240" fmla="*/ 1600587 w 4936637"/>
              <a:gd name="connsiteY1240" fmla="*/ 2012674 h 4369524"/>
              <a:gd name="connsiteX1241" fmla="*/ 1595408 w 4936637"/>
              <a:gd name="connsiteY1241" fmla="*/ 2002932 h 4369524"/>
              <a:gd name="connsiteX1242" fmla="*/ 1583896 w 4936637"/>
              <a:gd name="connsiteY1242" fmla="*/ 2041874 h 4369524"/>
              <a:gd name="connsiteX1243" fmla="*/ 1572387 w 4936637"/>
              <a:gd name="connsiteY1243" fmla="*/ 2041874 h 4369524"/>
              <a:gd name="connsiteX1244" fmla="*/ 1572387 w 4936637"/>
              <a:gd name="connsiteY1244" fmla="*/ 2012674 h 4369524"/>
              <a:gd name="connsiteX1245" fmla="*/ 1560872 w 4936637"/>
              <a:gd name="connsiteY1245" fmla="*/ 2022407 h 4369524"/>
              <a:gd name="connsiteX1246" fmla="*/ 1538427 w 4936637"/>
              <a:gd name="connsiteY1246" fmla="*/ 2012674 h 4369524"/>
              <a:gd name="connsiteX1247" fmla="*/ 1532672 w 4936637"/>
              <a:gd name="connsiteY1247" fmla="*/ 2032141 h 4369524"/>
              <a:gd name="connsiteX1248" fmla="*/ 1543609 w 4936637"/>
              <a:gd name="connsiteY1248" fmla="*/ 2050641 h 4369524"/>
              <a:gd name="connsiteX1249" fmla="*/ 1578141 w 4936637"/>
              <a:gd name="connsiteY1249" fmla="*/ 2050641 h 4369524"/>
              <a:gd name="connsiteX1250" fmla="*/ 1595408 w 4936637"/>
              <a:gd name="connsiteY1250" fmla="*/ 2079841 h 4369524"/>
              <a:gd name="connsiteX1251" fmla="*/ 1595408 w 4936637"/>
              <a:gd name="connsiteY1251" fmla="*/ 2060374 h 4369524"/>
              <a:gd name="connsiteX1252" fmla="*/ 1635123 w 4936637"/>
              <a:gd name="connsiteY1252" fmla="*/ 2089580 h 4369524"/>
              <a:gd name="connsiteX1253" fmla="*/ 1635123 w 4936637"/>
              <a:gd name="connsiteY1253" fmla="*/ 2079841 h 4369524"/>
              <a:gd name="connsiteX1254" fmla="*/ 1629362 w 4936637"/>
              <a:gd name="connsiteY1254" fmla="*/ 2070108 h 4369524"/>
              <a:gd name="connsiteX1255" fmla="*/ 1657568 w 4936637"/>
              <a:gd name="connsiteY1255" fmla="*/ 2032141 h 4369524"/>
              <a:gd name="connsiteX1256" fmla="*/ 1646632 w 4936637"/>
              <a:gd name="connsiteY1256" fmla="*/ 1983465 h 4369524"/>
              <a:gd name="connsiteX1257" fmla="*/ 1640877 w 4936637"/>
              <a:gd name="connsiteY1257" fmla="*/ 1983465 h 4369524"/>
              <a:gd name="connsiteX1258" fmla="*/ 1629362 w 4936637"/>
              <a:gd name="connsiteY1258" fmla="*/ 2012674 h 4369524"/>
              <a:gd name="connsiteX1259" fmla="*/ 1629362 w 4936637"/>
              <a:gd name="connsiteY1259" fmla="*/ 2002932 h 4369524"/>
              <a:gd name="connsiteX1260" fmla="*/ 1635123 w 4936637"/>
              <a:gd name="connsiteY1260" fmla="*/ 1983465 h 4369524"/>
              <a:gd name="connsiteX1261" fmla="*/ 381588 w 4936637"/>
              <a:gd name="connsiteY1261" fmla="*/ 1983465 h 4369524"/>
              <a:gd name="connsiteX1262" fmla="*/ 347628 w 4936637"/>
              <a:gd name="connsiteY1262" fmla="*/ 1993198 h 4369524"/>
              <a:gd name="connsiteX1263" fmla="*/ 359142 w 4936637"/>
              <a:gd name="connsiteY1263" fmla="*/ 2099314 h 4369524"/>
              <a:gd name="connsiteX1264" fmla="*/ 381588 w 4936637"/>
              <a:gd name="connsiteY1264" fmla="*/ 2099314 h 4369524"/>
              <a:gd name="connsiteX1265" fmla="*/ 404609 w 4936637"/>
              <a:gd name="connsiteY1265" fmla="*/ 2079841 h 4369524"/>
              <a:gd name="connsiteX1266" fmla="*/ 381588 w 4936637"/>
              <a:gd name="connsiteY1266" fmla="*/ 2032141 h 4369524"/>
              <a:gd name="connsiteX1267" fmla="*/ 387342 w 4936637"/>
              <a:gd name="connsiteY1267" fmla="*/ 2012674 h 4369524"/>
              <a:gd name="connsiteX1268" fmla="*/ 387342 w 4936637"/>
              <a:gd name="connsiteY1268" fmla="*/ 2002932 h 4369524"/>
              <a:gd name="connsiteX1269" fmla="*/ 4724406 w 4936637"/>
              <a:gd name="connsiteY1269" fmla="*/ 1971235 h 4369524"/>
              <a:gd name="connsiteX1270" fmla="*/ 4724406 w 4936637"/>
              <a:gd name="connsiteY1270" fmla="*/ 1988504 h 4369524"/>
              <a:gd name="connsiteX1271" fmla="*/ 4743881 w 4936637"/>
              <a:gd name="connsiteY1271" fmla="*/ 1976990 h 4369524"/>
              <a:gd name="connsiteX1272" fmla="*/ 307916 w 4936637"/>
              <a:gd name="connsiteY1272" fmla="*/ 1954258 h 4369524"/>
              <a:gd name="connsiteX1273" fmla="*/ 284892 w 4936637"/>
              <a:gd name="connsiteY1273" fmla="*/ 1963998 h 4369524"/>
              <a:gd name="connsiteX1274" fmla="*/ 284892 w 4936637"/>
              <a:gd name="connsiteY1274" fmla="*/ 1973731 h 4369524"/>
              <a:gd name="connsiteX1275" fmla="*/ 296407 w 4936637"/>
              <a:gd name="connsiteY1275" fmla="*/ 1993198 h 4369524"/>
              <a:gd name="connsiteX1276" fmla="*/ 302161 w 4936637"/>
              <a:gd name="connsiteY1276" fmla="*/ 1983465 h 4369524"/>
              <a:gd name="connsiteX1277" fmla="*/ 302161 w 4936637"/>
              <a:gd name="connsiteY1277" fmla="*/ 2002932 h 4369524"/>
              <a:gd name="connsiteX1278" fmla="*/ 313098 w 4936637"/>
              <a:gd name="connsiteY1278" fmla="*/ 2002932 h 4369524"/>
              <a:gd name="connsiteX1279" fmla="*/ 4657230 w 4936637"/>
              <a:gd name="connsiteY1279" fmla="*/ 1885481 h 4369524"/>
              <a:gd name="connsiteX1280" fmla="*/ 4657230 w 4936637"/>
              <a:gd name="connsiteY1280" fmla="*/ 1891236 h 4369524"/>
              <a:gd name="connsiteX1281" fmla="*/ 4665996 w 4936637"/>
              <a:gd name="connsiteY1281" fmla="*/ 1891236 h 4369524"/>
              <a:gd name="connsiteX1282" fmla="*/ 4657230 w 4936637"/>
              <a:gd name="connsiteY1282" fmla="*/ 1902745 h 4369524"/>
              <a:gd name="connsiteX1283" fmla="*/ 4657230 w 4936637"/>
              <a:gd name="connsiteY1283" fmla="*/ 1908505 h 4369524"/>
              <a:gd name="connsiteX1284" fmla="*/ 4685463 w 4936637"/>
              <a:gd name="connsiteY1284" fmla="*/ 1908505 h 4369524"/>
              <a:gd name="connsiteX1285" fmla="*/ 4685463 w 4936637"/>
              <a:gd name="connsiteY1285" fmla="*/ 1885481 h 4369524"/>
              <a:gd name="connsiteX1286" fmla="*/ 4665996 w 4936637"/>
              <a:gd name="connsiteY1286" fmla="*/ 1891236 h 4369524"/>
              <a:gd name="connsiteX1287" fmla="*/ 4657230 w 4936637"/>
              <a:gd name="connsiteY1287" fmla="*/ 1885481 h 4369524"/>
              <a:gd name="connsiteX1288" fmla="*/ 3664247 w 4936637"/>
              <a:gd name="connsiteY1288" fmla="*/ 1874545 h 4369524"/>
              <a:gd name="connsiteX1289" fmla="*/ 3664247 w 4936637"/>
              <a:gd name="connsiteY1289" fmla="*/ 1879724 h 4369524"/>
              <a:gd name="connsiteX1290" fmla="*/ 3693448 w 4936637"/>
              <a:gd name="connsiteY1290" fmla="*/ 1914260 h 4369524"/>
              <a:gd name="connsiteX1291" fmla="*/ 3703187 w 4936637"/>
              <a:gd name="connsiteY1291" fmla="*/ 1914260 h 4369524"/>
              <a:gd name="connsiteX1292" fmla="*/ 3712920 w 4936637"/>
              <a:gd name="connsiteY1292" fmla="*/ 1896990 h 4369524"/>
              <a:gd name="connsiteX1293" fmla="*/ 3693448 w 4936637"/>
              <a:gd name="connsiteY1293" fmla="*/ 1891236 h 4369524"/>
              <a:gd name="connsiteX1294" fmla="*/ 3703187 w 4936637"/>
              <a:gd name="connsiteY1294" fmla="*/ 1879724 h 4369524"/>
              <a:gd name="connsiteX1295" fmla="*/ 3703187 w 4936637"/>
              <a:gd name="connsiteY1295" fmla="*/ 1874545 h 4369524"/>
              <a:gd name="connsiteX1296" fmla="*/ 2324623 w 4936637"/>
              <a:gd name="connsiteY1296" fmla="*/ 1819918 h 4369524"/>
              <a:gd name="connsiteX1297" fmla="*/ 2307353 w 4936637"/>
              <a:gd name="connsiteY1297" fmla="*/ 1829652 h 4369524"/>
              <a:gd name="connsiteX1298" fmla="*/ 2307353 w 4936637"/>
              <a:gd name="connsiteY1298" fmla="*/ 1839385 h 4369524"/>
              <a:gd name="connsiteX1299" fmla="*/ 2324623 w 4936637"/>
              <a:gd name="connsiteY1299" fmla="*/ 1849118 h 4369524"/>
              <a:gd name="connsiteX1300" fmla="*/ 2329799 w 4936637"/>
              <a:gd name="connsiteY1300" fmla="*/ 1829652 h 4369524"/>
              <a:gd name="connsiteX1301" fmla="*/ 2324623 w 4936637"/>
              <a:gd name="connsiteY1301" fmla="*/ 1819918 h 4369524"/>
              <a:gd name="connsiteX1302" fmla="*/ 3673981 w 4936637"/>
              <a:gd name="connsiteY1302" fmla="*/ 1817564 h 4369524"/>
              <a:gd name="connsiteX1303" fmla="*/ 3654514 w 4936637"/>
              <a:gd name="connsiteY1303" fmla="*/ 1828500 h 4369524"/>
              <a:gd name="connsiteX1304" fmla="*/ 3654514 w 4936637"/>
              <a:gd name="connsiteY1304" fmla="*/ 1834255 h 4369524"/>
              <a:gd name="connsiteX1305" fmla="*/ 3673981 w 4936637"/>
              <a:gd name="connsiteY1305" fmla="*/ 1857278 h 4369524"/>
              <a:gd name="connsiteX1306" fmla="*/ 3683714 w 4936637"/>
              <a:gd name="connsiteY1306" fmla="*/ 1857278 h 4369524"/>
              <a:gd name="connsiteX1307" fmla="*/ 3693448 w 4936637"/>
              <a:gd name="connsiteY1307" fmla="*/ 1817564 h 4369524"/>
              <a:gd name="connsiteX1308" fmla="*/ 2358577 w 4936637"/>
              <a:gd name="connsiteY1308" fmla="*/ 1800442 h 4369524"/>
              <a:gd name="connsiteX1309" fmla="*/ 2358577 w 4936637"/>
              <a:gd name="connsiteY1309" fmla="*/ 1810176 h 4369524"/>
              <a:gd name="connsiteX1310" fmla="*/ 2364332 w 4936637"/>
              <a:gd name="connsiteY1310" fmla="*/ 1839385 h 4369524"/>
              <a:gd name="connsiteX1311" fmla="*/ 2370089 w 4936637"/>
              <a:gd name="connsiteY1311" fmla="*/ 1839385 h 4369524"/>
              <a:gd name="connsiteX1312" fmla="*/ 2373683 w 4936637"/>
              <a:gd name="connsiteY1312" fmla="*/ 1835193 h 4369524"/>
              <a:gd name="connsiteX1313" fmla="*/ 2370316 w 4936637"/>
              <a:gd name="connsiteY1313" fmla="*/ 1825229 h 4369524"/>
              <a:gd name="connsiteX1314" fmla="*/ 2367725 w 4936637"/>
              <a:gd name="connsiteY1314" fmla="*/ 1817047 h 4369524"/>
              <a:gd name="connsiteX1315" fmla="*/ 2364332 w 4936637"/>
              <a:gd name="connsiteY1315" fmla="*/ 1819918 h 4369524"/>
              <a:gd name="connsiteX1316" fmla="*/ 2364332 w 4936637"/>
              <a:gd name="connsiteY1316" fmla="*/ 1806335 h 4369524"/>
              <a:gd name="connsiteX1317" fmla="*/ 2362466 w 4936637"/>
              <a:gd name="connsiteY1317" fmla="*/ 1800442 h 4369524"/>
              <a:gd name="connsiteX1318" fmla="*/ 4097459 w 4936637"/>
              <a:gd name="connsiteY1318" fmla="*/ 1749073 h 4369524"/>
              <a:gd name="connsiteX1319" fmla="*/ 4078959 w 4936637"/>
              <a:gd name="connsiteY1319" fmla="*/ 1760588 h 4369524"/>
              <a:gd name="connsiteX1320" fmla="*/ 4097459 w 4936637"/>
              <a:gd name="connsiteY1320" fmla="*/ 1765764 h 4369524"/>
              <a:gd name="connsiteX1321" fmla="*/ 4358367 w 4936637"/>
              <a:gd name="connsiteY1321" fmla="*/ 1726058 h 4369524"/>
              <a:gd name="connsiteX1322" fmla="*/ 4358367 w 4936637"/>
              <a:gd name="connsiteY1322" fmla="*/ 1737567 h 4369524"/>
              <a:gd name="connsiteX1323" fmla="*/ 4338891 w 4936637"/>
              <a:gd name="connsiteY1323" fmla="*/ 1731813 h 4369524"/>
              <a:gd name="connsiteX1324" fmla="*/ 4319424 w 4936637"/>
              <a:gd name="connsiteY1324" fmla="*/ 1731813 h 4369524"/>
              <a:gd name="connsiteX1325" fmla="*/ 4309691 w 4936637"/>
              <a:gd name="connsiteY1325" fmla="*/ 1760588 h 4369524"/>
              <a:gd name="connsiteX1326" fmla="*/ 4329158 w 4936637"/>
              <a:gd name="connsiteY1326" fmla="*/ 1771525 h 4369524"/>
              <a:gd name="connsiteX1327" fmla="*/ 4299948 w 4936637"/>
              <a:gd name="connsiteY1327" fmla="*/ 1788788 h 4369524"/>
              <a:gd name="connsiteX1328" fmla="*/ 4319424 w 4936637"/>
              <a:gd name="connsiteY1328" fmla="*/ 1788788 h 4369524"/>
              <a:gd name="connsiteX1329" fmla="*/ 4309691 w 4936637"/>
              <a:gd name="connsiteY1329" fmla="*/ 1794549 h 4369524"/>
              <a:gd name="connsiteX1330" fmla="*/ 4348625 w 4936637"/>
              <a:gd name="connsiteY1330" fmla="*/ 1840015 h 4369524"/>
              <a:gd name="connsiteX1331" fmla="*/ 4348625 w 4936637"/>
              <a:gd name="connsiteY1331" fmla="*/ 1845769 h 4369524"/>
              <a:gd name="connsiteX1332" fmla="*/ 4329158 w 4936637"/>
              <a:gd name="connsiteY1332" fmla="*/ 1845769 h 4369524"/>
              <a:gd name="connsiteX1333" fmla="*/ 4329158 w 4936637"/>
              <a:gd name="connsiteY1333" fmla="*/ 1863033 h 4369524"/>
              <a:gd name="connsiteX1334" fmla="*/ 4338891 w 4936637"/>
              <a:gd name="connsiteY1334" fmla="*/ 1885481 h 4369524"/>
              <a:gd name="connsiteX1335" fmla="*/ 4329158 w 4936637"/>
              <a:gd name="connsiteY1335" fmla="*/ 1908505 h 4369524"/>
              <a:gd name="connsiteX1336" fmla="*/ 4358367 w 4936637"/>
              <a:gd name="connsiteY1336" fmla="*/ 1931523 h 4369524"/>
              <a:gd name="connsiteX1337" fmla="*/ 4386597 w 4936637"/>
              <a:gd name="connsiteY1337" fmla="*/ 1948214 h 4369524"/>
              <a:gd name="connsiteX1338" fmla="*/ 4358367 w 4936637"/>
              <a:gd name="connsiteY1338" fmla="*/ 1959726 h 4369524"/>
              <a:gd name="connsiteX1339" fmla="*/ 4368100 w 4936637"/>
              <a:gd name="connsiteY1339" fmla="*/ 1971235 h 4369524"/>
              <a:gd name="connsiteX1340" fmla="*/ 4368100 w 4936637"/>
              <a:gd name="connsiteY1340" fmla="*/ 1976990 h 4369524"/>
              <a:gd name="connsiteX1341" fmla="*/ 4348625 w 4936637"/>
              <a:gd name="connsiteY1341" fmla="*/ 1976990 h 4369524"/>
              <a:gd name="connsiteX1342" fmla="*/ 4368100 w 4936637"/>
              <a:gd name="connsiteY1342" fmla="*/ 2010950 h 4369524"/>
              <a:gd name="connsiteX1343" fmla="*/ 4348625 w 4936637"/>
              <a:gd name="connsiteY1343" fmla="*/ 2010950 h 4369524"/>
              <a:gd name="connsiteX1344" fmla="*/ 4348625 w 4936637"/>
              <a:gd name="connsiteY1344" fmla="*/ 2028216 h 4369524"/>
              <a:gd name="connsiteX1345" fmla="*/ 4358367 w 4936637"/>
              <a:gd name="connsiteY1345" fmla="*/ 2028216 h 4369524"/>
              <a:gd name="connsiteX1346" fmla="*/ 4358367 w 4936637"/>
              <a:gd name="connsiteY1346" fmla="*/ 2016704 h 4369524"/>
              <a:gd name="connsiteX1347" fmla="*/ 4396331 w 4936637"/>
              <a:gd name="connsiteY1347" fmla="*/ 2033971 h 4369524"/>
              <a:gd name="connsiteX1348" fmla="*/ 4415798 w 4936637"/>
              <a:gd name="connsiteY1348" fmla="*/ 2033971 h 4369524"/>
              <a:gd name="connsiteX1349" fmla="*/ 4406064 w 4936637"/>
              <a:gd name="connsiteY1349" fmla="*/ 2022462 h 4369524"/>
              <a:gd name="connsiteX1350" fmla="*/ 4406064 w 4936637"/>
              <a:gd name="connsiteY1350" fmla="*/ 1993681 h 4369524"/>
              <a:gd name="connsiteX1351" fmla="*/ 4386597 w 4936637"/>
              <a:gd name="connsiteY1351" fmla="*/ 1993681 h 4369524"/>
              <a:gd name="connsiteX1352" fmla="*/ 4396331 w 4936637"/>
              <a:gd name="connsiteY1352" fmla="*/ 1982750 h 4369524"/>
              <a:gd name="connsiteX1353" fmla="*/ 4386597 w 4936637"/>
              <a:gd name="connsiteY1353" fmla="*/ 1982750 h 4369524"/>
              <a:gd name="connsiteX1354" fmla="*/ 4377834 w 4936637"/>
              <a:gd name="connsiteY1354" fmla="*/ 1988504 h 4369524"/>
              <a:gd name="connsiteX1355" fmla="*/ 4377834 w 4936637"/>
              <a:gd name="connsiteY1355" fmla="*/ 1971235 h 4369524"/>
              <a:gd name="connsiteX1356" fmla="*/ 4396331 w 4936637"/>
              <a:gd name="connsiteY1356" fmla="*/ 1976990 h 4369524"/>
              <a:gd name="connsiteX1357" fmla="*/ 4406064 w 4936637"/>
              <a:gd name="connsiteY1357" fmla="*/ 1976990 h 4369524"/>
              <a:gd name="connsiteX1358" fmla="*/ 4425540 w 4936637"/>
              <a:gd name="connsiteY1358" fmla="*/ 1959726 h 4369524"/>
              <a:gd name="connsiteX1359" fmla="*/ 4425540 w 4936637"/>
              <a:gd name="connsiteY1359" fmla="*/ 1942460 h 4369524"/>
              <a:gd name="connsiteX1360" fmla="*/ 4445007 w 4936637"/>
              <a:gd name="connsiteY1360" fmla="*/ 1925769 h 4369524"/>
              <a:gd name="connsiteX1361" fmla="*/ 4425540 w 4936637"/>
              <a:gd name="connsiteY1361" fmla="*/ 1914260 h 4369524"/>
              <a:gd name="connsiteX1362" fmla="*/ 4425540 w 4936637"/>
              <a:gd name="connsiteY1362" fmla="*/ 1879724 h 4369524"/>
              <a:gd name="connsiteX1363" fmla="*/ 4406064 w 4936637"/>
              <a:gd name="connsiteY1363" fmla="*/ 1879724 h 4369524"/>
              <a:gd name="connsiteX1364" fmla="*/ 4415798 w 4936637"/>
              <a:gd name="connsiteY1364" fmla="*/ 1834255 h 4369524"/>
              <a:gd name="connsiteX1365" fmla="*/ 4377834 w 4936637"/>
              <a:gd name="connsiteY1365" fmla="*/ 1777279 h 4369524"/>
              <a:gd name="connsiteX1366" fmla="*/ 4396331 w 4936637"/>
              <a:gd name="connsiteY1366" fmla="*/ 1737567 h 4369524"/>
              <a:gd name="connsiteX1367" fmla="*/ 1059573 w 4936637"/>
              <a:gd name="connsiteY1367" fmla="*/ 1597953 h 4369524"/>
              <a:gd name="connsiteX1368" fmla="*/ 980152 w 4936637"/>
              <a:gd name="connsiteY1368" fmla="*/ 1636893 h 4369524"/>
              <a:gd name="connsiteX1369" fmla="*/ 888641 w 4936637"/>
              <a:gd name="connsiteY1369" fmla="*/ 1636893 h 4369524"/>
              <a:gd name="connsiteX1370" fmla="*/ 888641 w 4936637"/>
              <a:gd name="connsiteY1370" fmla="*/ 1656360 h 4369524"/>
              <a:gd name="connsiteX1371" fmla="*/ 854681 w 4936637"/>
              <a:gd name="connsiteY1371" fmla="*/ 1656360 h 4369524"/>
              <a:gd name="connsiteX1372" fmla="*/ 848926 w 4936637"/>
              <a:gd name="connsiteY1372" fmla="*/ 1666102 h 4369524"/>
              <a:gd name="connsiteX1373" fmla="*/ 837417 w 4936637"/>
              <a:gd name="connsiteY1373" fmla="*/ 1656360 h 4369524"/>
              <a:gd name="connsiteX1374" fmla="*/ 831663 w 4936637"/>
              <a:gd name="connsiteY1374" fmla="*/ 1656360 h 4369524"/>
              <a:gd name="connsiteX1375" fmla="*/ 825905 w 4936637"/>
              <a:gd name="connsiteY1375" fmla="*/ 1666102 h 4369524"/>
              <a:gd name="connsiteX1376" fmla="*/ 814396 w 4936637"/>
              <a:gd name="connsiteY1376" fmla="*/ 1656360 h 4369524"/>
              <a:gd name="connsiteX1377" fmla="*/ 797705 w 4936637"/>
              <a:gd name="connsiteY1377" fmla="*/ 1656360 h 4369524"/>
              <a:gd name="connsiteX1378" fmla="*/ 752236 w 4936637"/>
              <a:gd name="connsiteY1378" fmla="*/ 1674860 h 4369524"/>
              <a:gd name="connsiteX1379" fmla="*/ 740724 w 4936637"/>
              <a:gd name="connsiteY1379" fmla="*/ 1666102 h 4369524"/>
              <a:gd name="connsiteX1380" fmla="*/ 717706 w 4936637"/>
              <a:gd name="connsiteY1380" fmla="*/ 1674860 h 4369524"/>
              <a:gd name="connsiteX1381" fmla="*/ 711946 w 4936637"/>
              <a:gd name="connsiteY1381" fmla="*/ 1656360 h 4369524"/>
              <a:gd name="connsiteX1382" fmla="*/ 672234 w 4936637"/>
              <a:gd name="connsiteY1382" fmla="*/ 1674860 h 4369524"/>
              <a:gd name="connsiteX1383" fmla="*/ 660725 w 4936637"/>
              <a:gd name="connsiteY1383" fmla="*/ 1666102 h 4369524"/>
              <a:gd name="connsiteX1384" fmla="*/ 649216 w 4936637"/>
              <a:gd name="connsiteY1384" fmla="*/ 1674860 h 4369524"/>
              <a:gd name="connsiteX1385" fmla="*/ 644034 w 4936637"/>
              <a:gd name="connsiteY1385" fmla="*/ 1666102 h 4369524"/>
              <a:gd name="connsiteX1386" fmla="*/ 552520 w 4936637"/>
              <a:gd name="connsiteY1386" fmla="*/ 1780975 h 4369524"/>
              <a:gd name="connsiteX1387" fmla="*/ 564035 w 4936637"/>
              <a:gd name="connsiteY1387" fmla="*/ 1819918 h 4369524"/>
              <a:gd name="connsiteX1388" fmla="*/ 575544 w 4936637"/>
              <a:gd name="connsiteY1388" fmla="*/ 1810176 h 4369524"/>
              <a:gd name="connsiteX1389" fmla="*/ 700437 w 4936637"/>
              <a:gd name="connsiteY1389" fmla="*/ 1810176 h 4369524"/>
              <a:gd name="connsiteX1390" fmla="*/ 700437 w 4936637"/>
              <a:gd name="connsiteY1390" fmla="*/ 1790709 h 4369524"/>
              <a:gd name="connsiteX1391" fmla="*/ 734970 w 4936637"/>
              <a:gd name="connsiteY1391" fmla="*/ 1790709 h 4369524"/>
              <a:gd name="connsiteX1392" fmla="*/ 734970 w 4936637"/>
              <a:gd name="connsiteY1392" fmla="*/ 1771242 h 4369524"/>
              <a:gd name="connsiteX1393" fmla="*/ 746482 w 4936637"/>
              <a:gd name="connsiteY1393" fmla="*/ 1771242 h 4369524"/>
              <a:gd name="connsiteX1394" fmla="*/ 746482 w 4936637"/>
              <a:gd name="connsiteY1394" fmla="*/ 1780975 h 4369524"/>
              <a:gd name="connsiteX1395" fmla="*/ 740724 w 4936637"/>
              <a:gd name="connsiteY1395" fmla="*/ 1810176 h 4369524"/>
              <a:gd name="connsiteX1396" fmla="*/ 752236 w 4936637"/>
              <a:gd name="connsiteY1396" fmla="*/ 1810176 h 4369524"/>
              <a:gd name="connsiteX1397" fmla="*/ 757415 w 4936637"/>
              <a:gd name="connsiteY1397" fmla="*/ 1771242 h 4369524"/>
              <a:gd name="connsiteX1398" fmla="*/ 774682 w 4936637"/>
              <a:gd name="connsiteY1398" fmla="*/ 1771242 h 4369524"/>
              <a:gd name="connsiteX1399" fmla="*/ 780436 w 4936637"/>
              <a:gd name="connsiteY1399" fmla="*/ 1790709 h 4369524"/>
              <a:gd name="connsiteX1400" fmla="*/ 934108 w 4936637"/>
              <a:gd name="connsiteY1400" fmla="*/ 1733269 h 4369524"/>
              <a:gd name="connsiteX1401" fmla="*/ 991089 w 4936637"/>
              <a:gd name="connsiteY1401" fmla="*/ 1733269 h 4369524"/>
              <a:gd name="connsiteX1402" fmla="*/ 1002598 w 4936637"/>
              <a:gd name="connsiteY1402" fmla="*/ 1752745 h 4369524"/>
              <a:gd name="connsiteX1403" fmla="*/ 1002598 w 4936637"/>
              <a:gd name="connsiteY1403" fmla="*/ 1771242 h 4369524"/>
              <a:gd name="connsiteX1404" fmla="*/ 991089 w 4936637"/>
              <a:gd name="connsiteY1404" fmla="*/ 1771242 h 4369524"/>
              <a:gd name="connsiteX1405" fmla="*/ 991089 w 4936637"/>
              <a:gd name="connsiteY1405" fmla="*/ 1752745 h 4369524"/>
              <a:gd name="connsiteX1406" fmla="*/ 980152 w 4936637"/>
              <a:gd name="connsiteY1406" fmla="*/ 1752745 h 4369524"/>
              <a:gd name="connsiteX1407" fmla="*/ 974398 w 4936637"/>
              <a:gd name="connsiteY1407" fmla="*/ 1780975 h 4369524"/>
              <a:gd name="connsiteX1408" fmla="*/ 1002598 w 4936637"/>
              <a:gd name="connsiteY1408" fmla="*/ 1790709 h 4369524"/>
              <a:gd name="connsiteX1409" fmla="*/ 1014107 w 4936637"/>
              <a:gd name="connsiteY1409" fmla="*/ 1771242 h 4369524"/>
              <a:gd name="connsiteX1410" fmla="*/ 1025622 w 4936637"/>
              <a:gd name="connsiteY1410" fmla="*/ 1771242 h 4369524"/>
              <a:gd name="connsiteX1411" fmla="*/ 1042310 w 4936637"/>
              <a:gd name="connsiteY1411" fmla="*/ 1790709 h 4369524"/>
              <a:gd name="connsiteX1412" fmla="*/ 1048064 w 4936637"/>
              <a:gd name="connsiteY1412" fmla="*/ 1790709 h 4369524"/>
              <a:gd name="connsiteX1413" fmla="*/ 1048064 w 4936637"/>
              <a:gd name="connsiteY1413" fmla="*/ 1771242 h 4369524"/>
              <a:gd name="connsiteX1414" fmla="*/ 1099288 w 4936637"/>
              <a:gd name="connsiteY1414" fmla="*/ 1771242 h 4369524"/>
              <a:gd name="connsiteX1415" fmla="*/ 1105043 w 4936637"/>
              <a:gd name="connsiteY1415" fmla="*/ 1761500 h 4369524"/>
              <a:gd name="connsiteX1416" fmla="*/ 1116554 w 4936637"/>
              <a:gd name="connsiteY1416" fmla="*/ 1771242 h 4369524"/>
              <a:gd name="connsiteX1417" fmla="*/ 1128063 w 4936637"/>
              <a:gd name="connsiteY1417" fmla="*/ 1752745 h 4369524"/>
              <a:gd name="connsiteX1418" fmla="*/ 1116554 w 4936637"/>
              <a:gd name="connsiteY1418" fmla="*/ 1733269 h 4369524"/>
              <a:gd name="connsiteX1419" fmla="*/ 1110800 w 4936637"/>
              <a:gd name="connsiteY1419" fmla="*/ 1743012 h 4369524"/>
              <a:gd name="connsiteX1420" fmla="*/ 1093534 w 4936637"/>
              <a:gd name="connsiteY1420" fmla="*/ 1723536 h 4369524"/>
              <a:gd name="connsiteX1421" fmla="*/ 1145333 w 4936637"/>
              <a:gd name="connsiteY1421" fmla="*/ 1666102 h 4369524"/>
              <a:gd name="connsiteX1422" fmla="*/ 1162024 w 4936637"/>
              <a:gd name="connsiteY1422" fmla="*/ 1636893 h 4369524"/>
              <a:gd name="connsiteX1423" fmla="*/ 1162024 w 4936637"/>
              <a:gd name="connsiteY1423" fmla="*/ 1617420 h 4369524"/>
              <a:gd name="connsiteX1424" fmla="*/ 1105043 w 4936637"/>
              <a:gd name="connsiteY1424" fmla="*/ 1597953 h 4369524"/>
              <a:gd name="connsiteX1425" fmla="*/ 1076843 w 4936637"/>
              <a:gd name="connsiteY1425" fmla="*/ 1597953 h 4369524"/>
              <a:gd name="connsiteX1426" fmla="*/ 1071088 w 4936637"/>
              <a:gd name="connsiteY1426" fmla="*/ 1607687 h 4369524"/>
              <a:gd name="connsiteX1427" fmla="*/ 3150525 w 4936637"/>
              <a:gd name="connsiteY1427" fmla="*/ 1569720 h 4369524"/>
              <a:gd name="connsiteX1428" fmla="*/ 3144384 w 4936637"/>
              <a:gd name="connsiteY1428" fmla="*/ 1572838 h 4369524"/>
              <a:gd name="connsiteX1429" fmla="*/ 3144384 w 4936637"/>
              <a:gd name="connsiteY1429" fmla="*/ 1578141 h 4369524"/>
              <a:gd name="connsiteX1430" fmla="*/ 3115183 w 4936637"/>
              <a:gd name="connsiteY1430" fmla="*/ 1595408 h 4369524"/>
              <a:gd name="connsiteX1431" fmla="*/ 3134650 w 4936637"/>
              <a:gd name="connsiteY1431" fmla="*/ 1595408 h 4369524"/>
              <a:gd name="connsiteX1432" fmla="*/ 3105444 w 4936637"/>
              <a:gd name="connsiteY1432" fmla="*/ 1635123 h 4369524"/>
              <a:gd name="connsiteX1433" fmla="*/ 3115183 w 4936637"/>
              <a:gd name="connsiteY1433" fmla="*/ 1635123 h 4369524"/>
              <a:gd name="connsiteX1434" fmla="*/ 3124917 w 4936637"/>
              <a:gd name="connsiteY1434" fmla="*/ 1629362 h 4369524"/>
              <a:gd name="connsiteX1435" fmla="*/ 3162884 w 4936637"/>
              <a:gd name="connsiteY1435" fmla="*/ 1657568 h 4369524"/>
              <a:gd name="connsiteX1436" fmla="*/ 3211560 w 4936637"/>
              <a:gd name="connsiteY1436" fmla="*/ 1646632 h 4369524"/>
              <a:gd name="connsiteX1437" fmla="*/ 3211560 w 4936637"/>
              <a:gd name="connsiteY1437" fmla="*/ 1640877 h 4369524"/>
              <a:gd name="connsiteX1438" fmla="*/ 3182350 w 4936637"/>
              <a:gd name="connsiteY1438" fmla="*/ 1629362 h 4369524"/>
              <a:gd name="connsiteX1439" fmla="*/ 3192093 w 4936637"/>
              <a:gd name="connsiteY1439" fmla="*/ 1629362 h 4369524"/>
              <a:gd name="connsiteX1440" fmla="*/ 3211560 w 4936637"/>
              <a:gd name="connsiteY1440" fmla="*/ 1635123 h 4369524"/>
              <a:gd name="connsiteX1441" fmla="*/ 3211560 w 4936637"/>
              <a:gd name="connsiteY1441" fmla="*/ 1623608 h 4369524"/>
              <a:gd name="connsiteX1442" fmla="*/ 3182350 w 4936637"/>
              <a:gd name="connsiteY1442" fmla="*/ 1600587 h 4369524"/>
              <a:gd name="connsiteX1443" fmla="*/ 3192093 w 4936637"/>
              <a:gd name="connsiteY1443" fmla="*/ 1595408 h 4369524"/>
              <a:gd name="connsiteX1444" fmla="*/ 3153150 w 4936637"/>
              <a:gd name="connsiteY1444" fmla="*/ 1583896 h 4369524"/>
              <a:gd name="connsiteX1445" fmla="*/ 3153150 w 4936637"/>
              <a:gd name="connsiteY1445" fmla="*/ 1572387 h 4369524"/>
              <a:gd name="connsiteX1446" fmla="*/ 3154027 w 4936637"/>
              <a:gd name="connsiteY1446" fmla="*/ 1572387 h 4369524"/>
              <a:gd name="connsiteX1447" fmla="*/ 3175494 w 4936637"/>
              <a:gd name="connsiteY1447" fmla="*/ 1564275 h 4369524"/>
              <a:gd name="connsiteX1448" fmla="*/ 3167646 w 4936637"/>
              <a:gd name="connsiteY1448" fmla="*/ 1568020 h 4369524"/>
              <a:gd name="connsiteX1449" fmla="*/ 3165305 w 4936637"/>
              <a:gd name="connsiteY1449" fmla="*/ 1572387 h 4369524"/>
              <a:gd name="connsiteX1450" fmla="*/ 3182350 w 4936637"/>
              <a:gd name="connsiteY1450" fmla="*/ 1572387 h 4369524"/>
              <a:gd name="connsiteX1451" fmla="*/ 4358367 w 4936637"/>
              <a:gd name="connsiteY1451" fmla="*/ 1538427 h 4369524"/>
              <a:gd name="connsiteX1452" fmla="*/ 4358367 w 4936637"/>
              <a:gd name="connsiteY1452" fmla="*/ 1543609 h 4369524"/>
              <a:gd name="connsiteX1453" fmla="*/ 4368100 w 4936637"/>
              <a:gd name="connsiteY1453" fmla="*/ 1549363 h 4369524"/>
              <a:gd name="connsiteX1454" fmla="*/ 4348625 w 4936637"/>
              <a:gd name="connsiteY1454" fmla="*/ 1549363 h 4369524"/>
              <a:gd name="connsiteX1455" fmla="*/ 4358367 w 4936637"/>
              <a:gd name="connsiteY1455" fmla="*/ 1560872 h 4369524"/>
              <a:gd name="connsiteX1456" fmla="*/ 4338891 w 4936637"/>
              <a:gd name="connsiteY1456" fmla="*/ 1566632 h 4369524"/>
              <a:gd name="connsiteX1457" fmla="*/ 4329158 w 4936637"/>
              <a:gd name="connsiteY1457" fmla="*/ 1566632 h 4369524"/>
              <a:gd name="connsiteX1458" fmla="*/ 4329158 w 4936637"/>
              <a:gd name="connsiteY1458" fmla="*/ 1543609 h 4369524"/>
              <a:gd name="connsiteX1459" fmla="*/ 4319424 w 4936637"/>
              <a:gd name="connsiteY1459" fmla="*/ 1543609 h 4369524"/>
              <a:gd name="connsiteX1460" fmla="*/ 4271718 w 4936637"/>
              <a:gd name="connsiteY1460" fmla="*/ 1572387 h 4369524"/>
              <a:gd name="connsiteX1461" fmla="*/ 4261985 w 4936637"/>
              <a:gd name="connsiteY1461" fmla="*/ 1572387 h 4369524"/>
              <a:gd name="connsiteX1462" fmla="*/ 4299948 w 4936637"/>
              <a:gd name="connsiteY1462" fmla="*/ 1600587 h 4369524"/>
              <a:gd name="connsiteX1463" fmla="*/ 4299948 w 4936637"/>
              <a:gd name="connsiteY1463" fmla="*/ 1606341 h 4369524"/>
              <a:gd name="connsiteX1464" fmla="*/ 4261985 w 4936637"/>
              <a:gd name="connsiteY1464" fmla="*/ 1623608 h 4369524"/>
              <a:gd name="connsiteX1465" fmla="*/ 4261985 w 4936637"/>
              <a:gd name="connsiteY1465" fmla="*/ 1629362 h 4369524"/>
              <a:gd name="connsiteX1466" fmla="*/ 4290215 w 4936637"/>
              <a:gd name="connsiteY1466" fmla="*/ 1640877 h 4369524"/>
              <a:gd name="connsiteX1467" fmla="*/ 4290215 w 4936637"/>
              <a:gd name="connsiteY1467" fmla="*/ 1657568 h 4369524"/>
              <a:gd name="connsiteX1468" fmla="*/ 4252251 w 4936637"/>
              <a:gd name="connsiteY1468" fmla="*/ 1674832 h 4369524"/>
              <a:gd name="connsiteX1469" fmla="*/ 4271718 w 4936637"/>
              <a:gd name="connsiteY1469" fmla="*/ 1697853 h 4369524"/>
              <a:gd name="connsiteX1470" fmla="*/ 4281460 w 4936637"/>
              <a:gd name="connsiteY1470" fmla="*/ 1697853 h 4369524"/>
              <a:gd name="connsiteX1471" fmla="*/ 4281460 w 4936637"/>
              <a:gd name="connsiteY1471" fmla="*/ 1686344 h 4369524"/>
              <a:gd name="connsiteX1472" fmla="*/ 4290215 w 4936637"/>
              <a:gd name="connsiteY1472" fmla="*/ 1686344 h 4369524"/>
              <a:gd name="connsiteX1473" fmla="*/ 4338891 w 4936637"/>
              <a:gd name="connsiteY1473" fmla="*/ 1708789 h 4369524"/>
              <a:gd name="connsiteX1474" fmla="*/ 4338891 w 4936637"/>
              <a:gd name="connsiteY1474" fmla="*/ 1703607 h 4369524"/>
              <a:gd name="connsiteX1475" fmla="*/ 4358367 w 4936637"/>
              <a:gd name="connsiteY1475" fmla="*/ 1708789 h 4369524"/>
              <a:gd name="connsiteX1476" fmla="*/ 4377834 w 4936637"/>
              <a:gd name="connsiteY1476" fmla="*/ 1708789 h 4369524"/>
              <a:gd name="connsiteX1477" fmla="*/ 4396331 w 4936637"/>
              <a:gd name="connsiteY1477" fmla="*/ 1686344 h 4369524"/>
              <a:gd name="connsiteX1478" fmla="*/ 4377834 w 4936637"/>
              <a:gd name="connsiteY1478" fmla="*/ 1680589 h 4369524"/>
              <a:gd name="connsiteX1479" fmla="*/ 4386597 w 4936637"/>
              <a:gd name="connsiteY1479" fmla="*/ 1669077 h 4369524"/>
              <a:gd name="connsiteX1480" fmla="*/ 4386597 w 4936637"/>
              <a:gd name="connsiteY1480" fmla="*/ 1663323 h 4369524"/>
              <a:gd name="connsiteX1481" fmla="*/ 4358367 w 4936637"/>
              <a:gd name="connsiteY1481" fmla="*/ 1674832 h 4369524"/>
              <a:gd name="connsiteX1482" fmla="*/ 4299948 w 4936637"/>
              <a:gd name="connsiteY1482" fmla="*/ 1640877 h 4369524"/>
              <a:gd name="connsiteX1483" fmla="*/ 4319424 w 4936637"/>
              <a:gd name="connsiteY1483" fmla="*/ 1629362 h 4369524"/>
              <a:gd name="connsiteX1484" fmla="*/ 4329158 w 4936637"/>
              <a:gd name="connsiteY1484" fmla="*/ 1635123 h 4369524"/>
              <a:gd name="connsiteX1485" fmla="*/ 4329158 w 4936637"/>
              <a:gd name="connsiteY1485" fmla="*/ 1629362 h 4369524"/>
              <a:gd name="connsiteX1486" fmla="*/ 4299948 w 4936637"/>
              <a:gd name="connsiteY1486" fmla="*/ 1612099 h 4369524"/>
              <a:gd name="connsiteX1487" fmla="*/ 4329158 w 4936637"/>
              <a:gd name="connsiteY1487" fmla="*/ 1600587 h 4369524"/>
              <a:gd name="connsiteX1488" fmla="*/ 4338891 w 4936637"/>
              <a:gd name="connsiteY1488" fmla="*/ 1600587 h 4369524"/>
              <a:gd name="connsiteX1489" fmla="*/ 4348625 w 4936637"/>
              <a:gd name="connsiteY1489" fmla="*/ 1612099 h 4369524"/>
              <a:gd name="connsiteX1490" fmla="*/ 4377834 w 4936637"/>
              <a:gd name="connsiteY1490" fmla="*/ 1606341 h 4369524"/>
              <a:gd name="connsiteX1491" fmla="*/ 4377834 w 4936637"/>
              <a:gd name="connsiteY1491" fmla="*/ 1600587 h 4369524"/>
              <a:gd name="connsiteX1492" fmla="*/ 4368100 w 4936637"/>
              <a:gd name="connsiteY1492" fmla="*/ 1595408 h 4369524"/>
              <a:gd name="connsiteX1493" fmla="*/ 4377834 w 4936637"/>
              <a:gd name="connsiteY1493" fmla="*/ 1583896 h 4369524"/>
              <a:gd name="connsiteX1494" fmla="*/ 4377834 w 4936637"/>
              <a:gd name="connsiteY1494" fmla="*/ 1549363 h 4369524"/>
              <a:gd name="connsiteX1495" fmla="*/ 4358367 w 4936637"/>
              <a:gd name="connsiteY1495" fmla="*/ 1538427 h 4369524"/>
              <a:gd name="connsiteX1496" fmla="*/ 4290215 w 4936637"/>
              <a:gd name="connsiteY1496" fmla="*/ 1521163 h 4369524"/>
              <a:gd name="connsiteX1497" fmla="*/ 4290215 w 4936637"/>
              <a:gd name="connsiteY1497" fmla="*/ 1549363 h 4369524"/>
              <a:gd name="connsiteX1498" fmla="*/ 4271718 w 4936637"/>
              <a:gd name="connsiteY1498" fmla="*/ 1543609 h 4369524"/>
              <a:gd name="connsiteX1499" fmla="*/ 4271718 w 4936637"/>
              <a:gd name="connsiteY1499" fmla="*/ 1549363 h 4369524"/>
              <a:gd name="connsiteX1500" fmla="*/ 4290215 w 4936637"/>
              <a:gd name="connsiteY1500" fmla="*/ 1555118 h 4369524"/>
              <a:gd name="connsiteX1501" fmla="*/ 4309691 w 4936637"/>
              <a:gd name="connsiteY1501" fmla="*/ 1549363 h 4369524"/>
              <a:gd name="connsiteX1502" fmla="*/ 4299948 w 4936637"/>
              <a:gd name="connsiteY1502" fmla="*/ 1538427 h 4369524"/>
              <a:gd name="connsiteX1503" fmla="*/ 4299948 w 4936637"/>
              <a:gd name="connsiteY1503" fmla="*/ 1526918 h 4369524"/>
              <a:gd name="connsiteX1504" fmla="*/ 4319424 w 4936637"/>
              <a:gd name="connsiteY1504" fmla="*/ 1532672 h 4369524"/>
              <a:gd name="connsiteX1505" fmla="*/ 4358367 w 4936637"/>
              <a:gd name="connsiteY1505" fmla="*/ 1532672 h 4369524"/>
              <a:gd name="connsiteX1506" fmla="*/ 4358367 w 4936637"/>
              <a:gd name="connsiteY1506" fmla="*/ 1521163 h 4369524"/>
              <a:gd name="connsiteX1507" fmla="*/ 4348625 w 4936637"/>
              <a:gd name="connsiteY1507" fmla="*/ 1521163 h 4369524"/>
              <a:gd name="connsiteX1508" fmla="*/ 4338891 w 4936637"/>
              <a:gd name="connsiteY1508" fmla="*/ 1526918 h 4369524"/>
              <a:gd name="connsiteX1509" fmla="*/ 4319424 w 4936637"/>
              <a:gd name="connsiteY1509" fmla="*/ 1521163 h 4369524"/>
              <a:gd name="connsiteX1510" fmla="*/ 1817564 w 4936637"/>
              <a:gd name="connsiteY1510" fmla="*/ 1501577 h 4369524"/>
              <a:gd name="connsiteX1511" fmla="*/ 1817564 w 4936637"/>
              <a:gd name="connsiteY1511" fmla="*/ 1521044 h 4369524"/>
              <a:gd name="connsiteX1512" fmla="*/ 1828500 w 4936637"/>
              <a:gd name="connsiteY1512" fmla="*/ 1540510 h 4369524"/>
              <a:gd name="connsiteX1513" fmla="*/ 1834255 w 4936637"/>
              <a:gd name="connsiteY1513" fmla="*/ 1540510 h 4369524"/>
              <a:gd name="connsiteX1514" fmla="*/ 1837214 w 4936637"/>
              <a:gd name="connsiteY1514" fmla="*/ 1537100 h 4369524"/>
              <a:gd name="connsiteX1515" fmla="*/ 1833051 w 4936637"/>
              <a:gd name="connsiteY1515" fmla="*/ 1526918 h 4369524"/>
              <a:gd name="connsiteX1516" fmla="*/ 1839787 w 4936637"/>
              <a:gd name="connsiteY1516" fmla="*/ 1507023 h 4369524"/>
              <a:gd name="connsiteX1517" fmla="*/ 2170373 w 4936637"/>
              <a:gd name="connsiteY1517" fmla="*/ 1405194 h 4369524"/>
              <a:gd name="connsiteX1518" fmla="*/ 2170373 w 4936637"/>
              <a:gd name="connsiteY1518" fmla="*/ 1424288 h 4369524"/>
              <a:gd name="connsiteX1519" fmla="*/ 2170868 w 4936637"/>
              <a:gd name="connsiteY1519" fmla="*/ 1424470 h 4369524"/>
              <a:gd name="connsiteX1520" fmla="*/ 2170868 w 4936637"/>
              <a:gd name="connsiteY1520" fmla="*/ 1424661 h 4369524"/>
              <a:gd name="connsiteX1521" fmla="*/ 2176127 w 4936637"/>
              <a:gd name="connsiteY1521" fmla="*/ 1424661 h 4369524"/>
              <a:gd name="connsiteX1522" fmla="*/ 2187642 w 4936637"/>
              <a:gd name="connsiteY1522" fmla="*/ 1405194 h 4369524"/>
              <a:gd name="connsiteX1523" fmla="*/ 4010819 w 4936637"/>
              <a:gd name="connsiteY1523" fmla="*/ 1401446 h 4369524"/>
              <a:gd name="connsiteX1524" fmla="*/ 3992319 w 4936637"/>
              <a:gd name="connsiteY1524" fmla="*/ 1412961 h 4369524"/>
              <a:gd name="connsiteX1525" fmla="*/ 4002053 w 4936637"/>
              <a:gd name="connsiteY1525" fmla="*/ 1429652 h 4369524"/>
              <a:gd name="connsiteX1526" fmla="*/ 3992319 w 4936637"/>
              <a:gd name="connsiteY1526" fmla="*/ 1446915 h 4369524"/>
              <a:gd name="connsiteX1527" fmla="*/ 4020553 w 4936637"/>
              <a:gd name="connsiteY1527" fmla="*/ 1458427 h 4369524"/>
              <a:gd name="connsiteX1528" fmla="*/ 4030283 w 4936637"/>
              <a:gd name="connsiteY1528" fmla="*/ 1424470 h 4369524"/>
              <a:gd name="connsiteX1529" fmla="*/ 4010819 w 4936637"/>
              <a:gd name="connsiteY1529" fmla="*/ 1418715 h 4369524"/>
              <a:gd name="connsiteX1530" fmla="*/ 4020553 w 4936637"/>
              <a:gd name="connsiteY1530" fmla="*/ 1407206 h 4369524"/>
              <a:gd name="connsiteX1531" fmla="*/ 4020553 w 4936637"/>
              <a:gd name="connsiteY1531" fmla="*/ 1401446 h 4369524"/>
              <a:gd name="connsiteX1532" fmla="*/ 2143556 w 4936637"/>
              <a:gd name="connsiteY1532" fmla="*/ 1395461 h 4369524"/>
              <a:gd name="connsiteX1533" fmla="*/ 2147502 w 4936637"/>
              <a:gd name="connsiteY1533" fmla="*/ 1405910 h 4369524"/>
              <a:gd name="connsiteX1534" fmla="*/ 2158211 w 4936637"/>
              <a:gd name="connsiteY1534" fmla="*/ 1419830 h 4369524"/>
              <a:gd name="connsiteX1535" fmla="*/ 2162688 w 4936637"/>
              <a:gd name="connsiteY1535" fmla="*/ 1421471 h 4369524"/>
              <a:gd name="connsiteX1536" fmla="*/ 2164621 w 4936637"/>
              <a:gd name="connsiteY1536" fmla="*/ 1414928 h 4369524"/>
              <a:gd name="connsiteX1537" fmla="*/ 2147930 w 4936637"/>
              <a:gd name="connsiteY1537" fmla="*/ 1395461 h 4369524"/>
              <a:gd name="connsiteX1538" fmla="*/ 649216 w 4936637"/>
              <a:gd name="connsiteY1538" fmla="*/ 1328288 h 4369524"/>
              <a:gd name="connsiteX1539" fmla="*/ 626765 w 4936637"/>
              <a:gd name="connsiteY1539" fmla="*/ 1367230 h 4369524"/>
              <a:gd name="connsiteX1540" fmla="*/ 621010 w 4936637"/>
              <a:gd name="connsiteY1540" fmla="*/ 1367230 h 4369524"/>
              <a:gd name="connsiteX1541" fmla="*/ 626765 w 4936637"/>
              <a:gd name="connsiteY1541" fmla="*/ 1385728 h 4369524"/>
              <a:gd name="connsiteX1542" fmla="*/ 615256 w 4936637"/>
              <a:gd name="connsiteY1542" fmla="*/ 1405194 h 4369524"/>
              <a:gd name="connsiteX1543" fmla="*/ 581298 w 4936637"/>
              <a:gd name="connsiteY1543" fmla="*/ 1405194 h 4369524"/>
              <a:gd name="connsiteX1544" fmla="*/ 575544 w 4936637"/>
              <a:gd name="connsiteY1544" fmla="*/ 1414928 h 4369524"/>
              <a:gd name="connsiteX1545" fmla="*/ 564035 w 4936637"/>
              <a:gd name="connsiteY1545" fmla="*/ 1405194 h 4369524"/>
              <a:gd name="connsiteX1546" fmla="*/ 558274 w 4936637"/>
              <a:gd name="connsiteY1546" fmla="*/ 1405194 h 4369524"/>
              <a:gd name="connsiteX1547" fmla="*/ 524323 w 4936637"/>
              <a:gd name="connsiteY1547" fmla="*/ 1444137 h 4369524"/>
              <a:gd name="connsiteX1548" fmla="*/ 507053 w 4936637"/>
              <a:gd name="connsiteY1548" fmla="*/ 1444137 h 4369524"/>
              <a:gd name="connsiteX1549" fmla="*/ 484033 w 4936637"/>
              <a:gd name="connsiteY1549" fmla="*/ 1473346 h 4369524"/>
              <a:gd name="connsiteX1550" fmla="*/ 478278 w 4936637"/>
              <a:gd name="connsiteY1550" fmla="*/ 1511310 h 4369524"/>
              <a:gd name="connsiteX1551" fmla="*/ 546768 w 4936637"/>
              <a:gd name="connsiteY1551" fmla="*/ 1588220 h 4369524"/>
              <a:gd name="connsiteX1552" fmla="*/ 569789 w 4936637"/>
              <a:gd name="connsiteY1552" fmla="*/ 1578486 h 4369524"/>
              <a:gd name="connsiteX1553" fmla="*/ 597989 w 4936637"/>
              <a:gd name="connsiteY1553" fmla="*/ 1597953 h 4369524"/>
              <a:gd name="connsiteX1554" fmla="*/ 603749 w 4936637"/>
              <a:gd name="connsiteY1554" fmla="*/ 1588220 h 4369524"/>
              <a:gd name="connsiteX1555" fmla="*/ 660725 w 4936637"/>
              <a:gd name="connsiteY1555" fmla="*/ 1597953 h 4369524"/>
              <a:gd name="connsiteX1556" fmla="*/ 717706 w 4936637"/>
              <a:gd name="connsiteY1556" fmla="*/ 1597953 h 4369524"/>
              <a:gd name="connsiteX1557" fmla="*/ 729215 w 4936637"/>
              <a:gd name="connsiteY1557" fmla="*/ 1578486 h 4369524"/>
              <a:gd name="connsiteX1558" fmla="*/ 711946 w 4936637"/>
              <a:gd name="connsiteY1558" fmla="*/ 1530777 h 4369524"/>
              <a:gd name="connsiteX1559" fmla="*/ 734970 w 4936637"/>
              <a:gd name="connsiteY1559" fmla="*/ 1491837 h 4369524"/>
              <a:gd name="connsiteX1560" fmla="*/ 746482 w 4936637"/>
              <a:gd name="connsiteY1560" fmla="*/ 1501577 h 4369524"/>
              <a:gd name="connsiteX1561" fmla="*/ 757415 w 4936637"/>
              <a:gd name="connsiteY1561" fmla="*/ 1501577 h 4369524"/>
              <a:gd name="connsiteX1562" fmla="*/ 791951 w 4936637"/>
              <a:gd name="connsiteY1562" fmla="*/ 1463604 h 4369524"/>
              <a:gd name="connsiteX1563" fmla="*/ 791951 w 4936637"/>
              <a:gd name="connsiteY1563" fmla="*/ 1444137 h 4369524"/>
              <a:gd name="connsiteX1564" fmla="*/ 786191 w 4936637"/>
              <a:gd name="connsiteY1564" fmla="*/ 1444137 h 4369524"/>
              <a:gd name="connsiteX1565" fmla="*/ 774682 w 4936637"/>
              <a:gd name="connsiteY1565" fmla="*/ 1453870 h 4369524"/>
              <a:gd name="connsiteX1566" fmla="*/ 757415 w 4936637"/>
              <a:gd name="connsiteY1566" fmla="*/ 1444137 h 4369524"/>
              <a:gd name="connsiteX1567" fmla="*/ 757415 w 4936637"/>
              <a:gd name="connsiteY1567" fmla="*/ 1424661 h 4369524"/>
              <a:gd name="connsiteX1568" fmla="*/ 774682 w 4936637"/>
              <a:gd name="connsiteY1568" fmla="*/ 1405194 h 4369524"/>
              <a:gd name="connsiteX1569" fmla="*/ 774682 w 4936637"/>
              <a:gd name="connsiteY1569" fmla="*/ 1385728 h 4369524"/>
              <a:gd name="connsiteX1570" fmla="*/ 729215 w 4936637"/>
              <a:gd name="connsiteY1570" fmla="*/ 1385728 h 4369524"/>
              <a:gd name="connsiteX1571" fmla="*/ 729215 w 4936637"/>
              <a:gd name="connsiteY1571" fmla="*/ 1367230 h 4369524"/>
              <a:gd name="connsiteX1572" fmla="*/ 700437 w 4936637"/>
              <a:gd name="connsiteY1572" fmla="*/ 1367230 h 4369524"/>
              <a:gd name="connsiteX1573" fmla="*/ 695255 w 4936637"/>
              <a:gd name="connsiteY1573" fmla="*/ 1376964 h 4369524"/>
              <a:gd name="connsiteX1574" fmla="*/ 666479 w 4936637"/>
              <a:gd name="connsiteY1574" fmla="*/ 1328288 h 4369524"/>
              <a:gd name="connsiteX1575" fmla="*/ 4193842 w 4936637"/>
              <a:gd name="connsiteY1575" fmla="*/ 1321450 h 4369524"/>
              <a:gd name="connsiteX1576" fmla="*/ 4193842 w 4936637"/>
              <a:gd name="connsiteY1576" fmla="*/ 1332956 h 4369524"/>
              <a:gd name="connsiteX1577" fmla="*/ 4232784 w 4936637"/>
              <a:gd name="connsiteY1577" fmla="*/ 1332956 h 4369524"/>
              <a:gd name="connsiteX1578" fmla="*/ 4213308 w 4936637"/>
              <a:gd name="connsiteY1578" fmla="*/ 1321450 h 4369524"/>
              <a:gd name="connsiteX1579" fmla="*/ 2221597 w 4936637"/>
              <a:gd name="connsiteY1579" fmla="*/ 1202705 h 4369524"/>
              <a:gd name="connsiteX1580" fmla="*/ 2200074 w 4936637"/>
              <a:gd name="connsiteY1580" fmla="*/ 1210134 h 4369524"/>
              <a:gd name="connsiteX1581" fmla="*/ 2200074 w 4936637"/>
              <a:gd name="connsiteY1581" fmla="*/ 1213245 h 4369524"/>
              <a:gd name="connsiteX1582" fmla="*/ 2193635 w 4936637"/>
              <a:gd name="connsiteY1582" fmla="*/ 1213245 h 4369524"/>
              <a:gd name="connsiteX1583" fmla="*/ 2199151 w 4936637"/>
              <a:gd name="connsiteY1583" fmla="*/ 1231905 h 4369524"/>
              <a:gd name="connsiteX1584" fmla="*/ 2221597 w 4936637"/>
              <a:gd name="connsiteY1584" fmla="*/ 1212439 h 4369524"/>
              <a:gd name="connsiteX1585" fmla="*/ 2227357 w 4936637"/>
              <a:gd name="connsiteY1585" fmla="*/ 1222172 h 4369524"/>
              <a:gd name="connsiteX1586" fmla="*/ 2227357 w 4936637"/>
              <a:gd name="connsiteY1586" fmla="*/ 1212439 h 4369524"/>
              <a:gd name="connsiteX1587" fmla="*/ 2221597 w 4936637"/>
              <a:gd name="connsiteY1587" fmla="*/ 1202705 h 4369524"/>
              <a:gd name="connsiteX1588" fmla="*/ 2141288 w 4936637"/>
              <a:gd name="connsiteY1588" fmla="*/ 1192972 h 4369524"/>
              <a:gd name="connsiteX1589" fmla="*/ 2138740 w 4936637"/>
              <a:gd name="connsiteY1589" fmla="*/ 1207886 h 4369524"/>
              <a:gd name="connsiteX1590" fmla="*/ 2139297 w 4936637"/>
              <a:gd name="connsiteY1590" fmla="*/ 1207572 h 4369524"/>
              <a:gd name="connsiteX1591" fmla="*/ 2142176 w 4936637"/>
              <a:gd name="connsiteY1591" fmla="*/ 1192972 h 4369524"/>
              <a:gd name="connsiteX1592" fmla="*/ 1332956 w 4936637"/>
              <a:gd name="connsiteY1592" fmla="*/ 1174472 h 4369524"/>
              <a:gd name="connsiteX1593" fmla="*/ 1287489 w 4936637"/>
              <a:gd name="connsiteY1593" fmla="*/ 1192972 h 4369524"/>
              <a:gd name="connsiteX1594" fmla="*/ 1247780 w 4936637"/>
              <a:gd name="connsiteY1594" fmla="*/ 1192972 h 4369524"/>
              <a:gd name="connsiteX1595" fmla="*/ 1242023 w 4936637"/>
              <a:gd name="connsiteY1595" fmla="*/ 1202705 h 4369524"/>
              <a:gd name="connsiteX1596" fmla="*/ 1230514 w 4936637"/>
              <a:gd name="connsiteY1596" fmla="*/ 1192972 h 4369524"/>
              <a:gd name="connsiteX1597" fmla="*/ 1224759 w 4936637"/>
              <a:gd name="connsiteY1597" fmla="*/ 1192972 h 4369524"/>
              <a:gd name="connsiteX1598" fmla="*/ 1207490 w 4936637"/>
              <a:gd name="connsiteY1598" fmla="*/ 1231905 h 4369524"/>
              <a:gd name="connsiteX1599" fmla="*/ 1196554 w 4936637"/>
              <a:gd name="connsiteY1599" fmla="*/ 1231905 h 4369524"/>
              <a:gd name="connsiteX1600" fmla="*/ 1190799 w 4936637"/>
              <a:gd name="connsiteY1600" fmla="*/ 1192972 h 4369524"/>
              <a:gd name="connsiteX1601" fmla="*/ 1185045 w 4936637"/>
              <a:gd name="connsiteY1601" fmla="*/ 1192972 h 4369524"/>
              <a:gd name="connsiteX1602" fmla="*/ 1145333 w 4936637"/>
              <a:gd name="connsiteY1602" fmla="*/ 1222172 h 4369524"/>
              <a:gd name="connsiteX1603" fmla="*/ 1145333 w 4936637"/>
              <a:gd name="connsiteY1603" fmla="*/ 1231905 h 4369524"/>
              <a:gd name="connsiteX1604" fmla="*/ 1099288 w 4936637"/>
              <a:gd name="connsiteY1604" fmla="*/ 1231905 h 4369524"/>
              <a:gd name="connsiteX1605" fmla="*/ 1099288 w 4936637"/>
              <a:gd name="connsiteY1605" fmla="*/ 1251381 h 4369524"/>
              <a:gd name="connsiteX1606" fmla="*/ 1059573 w 4936637"/>
              <a:gd name="connsiteY1606" fmla="*/ 1212439 h 4369524"/>
              <a:gd name="connsiteX1607" fmla="*/ 1053819 w 4936637"/>
              <a:gd name="connsiteY1607" fmla="*/ 1212439 h 4369524"/>
              <a:gd name="connsiteX1608" fmla="*/ 1036558 w 4936637"/>
              <a:gd name="connsiteY1608" fmla="*/ 1231905 h 4369524"/>
              <a:gd name="connsiteX1609" fmla="*/ 1031376 w 4936637"/>
              <a:gd name="connsiteY1609" fmla="*/ 1231905 h 4369524"/>
              <a:gd name="connsiteX1610" fmla="*/ 1031376 w 4936637"/>
              <a:gd name="connsiteY1610" fmla="*/ 1212439 h 4369524"/>
              <a:gd name="connsiteX1611" fmla="*/ 1019867 w 4936637"/>
              <a:gd name="connsiteY1611" fmla="*/ 1212439 h 4369524"/>
              <a:gd name="connsiteX1612" fmla="*/ 991089 w 4936637"/>
              <a:gd name="connsiteY1612" fmla="*/ 1222172 h 4369524"/>
              <a:gd name="connsiteX1613" fmla="*/ 985328 w 4936637"/>
              <a:gd name="connsiteY1613" fmla="*/ 1212439 h 4369524"/>
              <a:gd name="connsiteX1614" fmla="*/ 985328 w 4936637"/>
              <a:gd name="connsiteY1614" fmla="*/ 1222172 h 4369524"/>
              <a:gd name="connsiteX1615" fmla="*/ 991089 w 4936637"/>
              <a:gd name="connsiteY1615" fmla="*/ 1231905 h 4369524"/>
              <a:gd name="connsiteX1616" fmla="*/ 968638 w 4936637"/>
              <a:gd name="connsiteY1616" fmla="*/ 1231905 h 4369524"/>
              <a:gd name="connsiteX1617" fmla="*/ 974398 w 4936637"/>
              <a:gd name="connsiteY1617" fmla="*/ 1212439 h 4369524"/>
              <a:gd name="connsiteX1618" fmla="*/ 888641 w 4936637"/>
              <a:gd name="connsiteY1618" fmla="*/ 1261115 h 4369524"/>
              <a:gd name="connsiteX1619" fmla="*/ 877132 w 4936637"/>
              <a:gd name="connsiteY1619" fmla="*/ 1251381 h 4369524"/>
              <a:gd name="connsiteX1620" fmla="*/ 848926 w 4936637"/>
              <a:gd name="connsiteY1620" fmla="*/ 1251381 h 4369524"/>
              <a:gd name="connsiteX1621" fmla="*/ 837417 w 4936637"/>
              <a:gd name="connsiteY1621" fmla="*/ 1328288 h 4369524"/>
              <a:gd name="connsiteX1622" fmla="*/ 843172 w 4936637"/>
              <a:gd name="connsiteY1622" fmla="*/ 1338021 h 4369524"/>
              <a:gd name="connsiteX1623" fmla="*/ 825905 w 4936637"/>
              <a:gd name="connsiteY1623" fmla="*/ 1338021 h 4369524"/>
              <a:gd name="connsiteX1624" fmla="*/ 825905 w 4936637"/>
              <a:gd name="connsiteY1624" fmla="*/ 1357497 h 4369524"/>
              <a:gd name="connsiteX1625" fmla="*/ 837417 w 4936637"/>
              <a:gd name="connsiteY1625" fmla="*/ 1347755 h 4369524"/>
              <a:gd name="connsiteX1626" fmla="*/ 848926 w 4936637"/>
              <a:gd name="connsiteY1626" fmla="*/ 1347755 h 4369524"/>
              <a:gd name="connsiteX1627" fmla="*/ 848926 w 4936637"/>
              <a:gd name="connsiteY1627" fmla="*/ 1385728 h 4369524"/>
              <a:gd name="connsiteX1628" fmla="*/ 866196 w 4936637"/>
              <a:gd name="connsiteY1628" fmla="*/ 1385728 h 4369524"/>
              <a:gd name="connsiteX1629" fmla="*/ 871372 w 4936637"/>
              <a:gd name="connsiteY1629" fmla="*/ 1376964 h 4369524"/>
              <a:gd name="connsiteX1630" fmla="*/ 882887 w 4936637"/>
              <a:gd name="connsiteY1630" fmla="*/ 1385728 h 4369524"/>
              <a:gd name="connsiteX1631" fmla="*/ 905908 w 4936637"/>
              <a:gd name="connsiteY1631" fmla="*/ 1376964 h 4369524"/>
              <a:gd name="connsiteX1632" fmla="*/ 923171 w 4936637"/>
              <a:gd name="connsiteY1632" fmla="*/ 1385728 h 4369524"/>
              <a:gd name="connsiteX1633" fmla="*/ 928353 w 4936637"/>
              <a:gd name="connsiteY1633" fmla="*/ 1376964 h 4369524"/>
              <a:gd name="connsiteX1634" fmla="*/ 957131 w 4936637"/>
              <a:gd name="connsiteY1634" fmla="*/ 1385728 h 4369524"/>
              <a:gd name="connsiteX1635" fmla="*/ 980152 w 4936637"/>
              <a:gd name="connsiteY1635" fmla="*/ 1385728 h 4369524"/>
              <a:gd name="connsiteX1636" fmla="*/ 985328 w 4936637"/>
              <a:gd name="connsiteY1636" fmla="*/ 1405194 h 4369524"/>
              <a:gd name="connsiteX1637" fmla="*/ 1031376 w 4936637"/>
              <a:gd name="connsiteY1637" fmla="*/ 1367230 h 4369524"/>
              <a:gd name="connsiteX1638" fmla="*/ 1156269 w 4936637"/>
              <a:gd name="connsiteY1638" fmla="*/ 1367230 h 4369524"/>
              <a:gd name="connsiteX1639" fmla="*/ 1196554 w 4936637"/>
              <a:gd name="connsiteY1639" fmla="*/ 1338021 h 4369524"/>
              <a:gd name="connsiteX1640" fmla="*/ 1196554 w 4936637"/>
              <a:gd name="connsiteY1640" fmla="*/ 1328288 h 4369524"/>
              <a:gd name="connsiteX1641" fmla="*/ 1259289 w 4936637"/>
              <a:gd name="connsiteY1641" fmla="*/ 1328288 h 4369524"/>
              <a:gd name="connsiteX1642" fmla="*/ 1304759 w 4936637"/>
              <a:gd name="connsiteY1642" fmla="*/ 1308821 h 4369524"/>
              <a:gd name="connsiteX1643" fmla="*/ 1384185 w 4936637"/>
              <a:gd name="connsiteY1643" fmla="*/ 1308821 h 4369524"/>
              <a:gd name="connsiteX1644" fmla="*/ 1475691 w 4936637"/>
              <a:gd name="connsiteY1644" fmla="*/ 1289345 h 4369524"/>
              <a:gd name="connsiteX1645" fmla="*/ 1515406 w 4936637"/>
              <a:gd name="connsiteY1645" fmla="*/ 1289345 h 4369524"/>
              <a:gd name="connsiteX1646" fmla="*/ 1538427 w 4936637"/>
              <a:gd name="connsiteY1646" fmla="*/ 1280590 h 4369524"/>
              <a:gd name="connsiteX1647" fmla="*/ 1560872 w 4936637"/>
              <a:gd name="connsiteY1647" fmla="*/ 1289345 h 4369524"/>
              <a:gd name="connsiteX1648" fmla="*/ 1572387 w 4936637"/>
              <a:gd name="connsiteY1648" fmla="*/ 1280590 h 4369524"/>
              <a:gd name="connsiteX1649" fmla="*/ 1572387 w 4936637"/>
              <a:gd name="connsiteY1649" fmla="*/ 1289345 h 4369524"/>
              <a:gd name="connsiteX1650" fmla="*/ 1606341 w 4936637"/>
              <a:gd name="connsiteY1650" fmla="*/ 1270848 h 4369524"/>
              <a:gd name="connsiteX1651" fmla="*/ 1629362 w 4936637"/>
              <a:gd name="connsiteY1651" fmla="*/ 1270848 h 4369524"/>
              <a:gd name="connsiteX1652" fmla="*/ 1714544 w 4936637"/>
              <a:gd name="connsiteY1652" fmla="*/ 1261115 h 4369524"/>
              <a:gd name="connsiteX1653" fmla="*/ 1720298 w 4936637"/>
              <a:gd name="connsiteY1653" fmla="*/ 1270848 h 4369524"/>
              <a:gd name="connsiteX1654" fmla="*/ 1731813 w 4936637"/>
              <a:gd name="connsiteY1654" fmla="*/ 1251381 h 4369524"/>
              <a:gd name="connsiteX1655" fmla="*/ 1806058 w 4936637"/>
              <a:gd name="connsiteY1655" fmla="*/ 1251381 h 4369524"/>
              <a:gd name="connsiteX1656" fmla="*/ 1811809 w 4936637"/>
              <a:gd name="connsiteY1656" fmla="*/ 1241648 h 4369524"/>
              <a:gd name="connsiteX1657" fmla="*/ 1822746 w 4936637"/>
              <a:gd name="connsiteY1657" fmla="*/ 1251381 h 4369524"/>
              <a:gd name="connsiteX1658" fmla="*/ 1823318 w 4936637"/>
              <a:gd name="connsiteY1658" fmla="*/ 1251381 h 4369524"/>
              <a:gd name="connsiteX1659" fmla="*/ 1823318 w 4936637"/>
              <a:gd name="connsiteY1659" fmla="*/ 1199350 h 4369524"/>
              <a:gd name="connsiteX1660" fmla="*/ 1817564 w 4936637"/>
              <a:gd name="connsiteY1660" fmla="*/ 1202705 h 4369524"/>
              <a:gd name="connsiteX1661" fmla="*/ 1806058 w 4936637"/>
              <a:gd name="connsiteY1661" fmla="*/ 1192972 h 4369524"/>
              <a:gd name="connsiteX1662" fmla="*/ 1783034 w 4936637"/>
              <a:gd name="connsiteY1662" fmla="*/ 1202705 h 4369524"/>
              <a:gd name="connsiteX1663" fmla="*/ 1754834 w 4936637"/>
              <a:gd name="connsiteY1663" fmla="*/ 1192972 h 4369524"/>
              <a:gd name="connsiteX1664" fmla="*/ 1726058 w 4936637"/>
              <a:gd name="connsiteY1664" fmla="*/ 1212439 h 4369524"/>
              <a:gd name="connsiteX1665" fmla="*/ 1720298 w 4936637"/>
              <a:gd name="connsiteY1665" fmla="*/ 1184205 h 4369524"/>
              <a:gd name="connsiteX1666" fmla="*/ 1692098 w 4936637"/>
              <a:gd name="connsiteY1666" fmla="*/ 1212439 h 4369524"/>
              <a:gd name="connsiteX1667" fmla="*/ 1669077 w 4936637"/>
              <a:gd name="connsiteY1667" fmla="*/ 1212439 h 4369524"/>
              <a:gd name="connsiteX1668" fmla="*/ 1663323 w 4936637"/>
              <a:gd name="connsiteY1668" fmla="*/ 1202705 h 4369524"/>
              <a:gd name="connsiteX1669" fmla="*/ 1652386 w 4936637"/>
              <a:gd name="connsiteY1669" fmla="*/ 1212439 h 4369524"/>
              <a:gd name="connsiteX1670" fmla="*/ 1623608 w 4936637"/>
              <a:gd name="connsiteY1670" fmla="*/ 1202705 h 4369524"/>
              <a:gd name="connsiteX1671" fmla="*/ 1549363 w 4936637"/>
              <a:gd name="connsiteY1671" fmla="*/ 1222172 h 4369524"/>
              <a:gd name="connsiteX1672" fmla="*/ 1538427 w 4936637"/>
              <a:gd name="connsiteY1672" fmla="*/ 1212439 h 4369524"/>
              <a:gd name="connsiteX1673" fmla="*/ 1526918 w 4936637"/>
              <a:gd name="connsiteY1673" fmla="*/ 1212439 h 4369524"/>
              <a:gd name="connsiteX1674" fmla="*/ 1475691 w 4936637"/>
              <a:gd name="connsiteY1674" fmla="*/ 1222172 h 4369524"/>
              <a:gd name="connsiteX1675" fmla="*/ 1475691 w 4936637"/>
              <a:gd name="connsiteY1675" fmla="*/ 1212439 h 4369524"/>
              <a:gd name="connsiteX1676" fmla="*/ 1407206 w 4936637"/>
              <a:gd name="connsiteY1676" fmla="*/ 1212439 h 4369524"/>
              <a:gd name="connsiteX1677" fmla="*/ 1407206 w 4936637"/>
              <a:gd name="connsiteY1677" fmla="*/ 1231905 h 4369524"/>
              <a:gd name="connsiteX1678" fmla="*/ 1401446 w 4936637"/>
              <a:gd name="connsiteY1678" fmla="*/ 1231905 h 4369524"/>
              <a:gd name="connsiteX1679" fmla="*/ 1372671 w 4936637"/>
              <a:gd name="connsiteY1679" fmla="*/ 1174472 h 4369524"/>
              <a:gd name="connsiteX1680" fmla="*/ 1332956 w 4936637"/>
              <a:gd name="connsiteY1680" fmla="*/ 1192972 h 4369524"/>
              <a:gd name="connsiteX1681" fmla="*/ 1424470 w 4936637"/>
              <a:gd name="connsiteY1681" fmla="*/ 1164741 h 4369524"/>
              <a:gd name="connsiteX1682" fmla="*/ 1418715 w 4936637"/>
              <a:gd name="connsiteY1682" fmla="*/ 1184205 h 4369524"/>
              <a:gd name="connsiteX1683" fmla="*/ 1407206 w 4936637"/>
              <a:gd name="connsiteY1683" fmla="*/ 1174472 h 4369524"/>
              <a:gd name="connsiteX1684" fmla="*/ 1401446 w 4936637"/>
              <a:gd name="connsiteY1684" fmla="*/ 1174472 h 4369524"/>
              <a:gd name="connsiteX1685" fmla="*/ 1401446 w 4936637"/>
              <a:gd name="connsiteY1685" fmla="*/ 1184205 h 4369524"/>
              <a:gd name="connsiteX1686" fmla="*/ 1412961 w 4936637"/>
              <a:gd name="connsiteY1686" fmla="*/ 1202705 h 4369524"/>
              <a:gd name="connsiteX1687" fmla="*/ 1429652 w 4936637"/>
              <a:gd name="connsiteY1687" fmla="*/ 1192972 h 4369524"/>
              <a:gd name="connsiteX1688" fmla="*/ 1446915 w 4936637"/>
              <a:gd name="connsiteY1688" fmla="*/ 1202705 h 4369524"/>
              <a:gd name="connsiteX1689" fmla="*/ 1458427 w 4936637"/>
              <a:gd name="connsiteY1689" fmla="*/ 1174472 h 4369524"/>
              <a:gd name="connsiteX1690" fmla="*/ 723461 w 4936637"/>
              <a:gd name="connsiteY1690" fmla="*/ 1145265 h 4369524"/>
              <a:gd name="connsiteX1691" fmla="*/ 638279 w 4936637"/>
              <a:gd name="connsiteY1691" fmla="*/ 1192972 h 4369524"/>
              <a:gd name="connsiteX1692" fmla="*/ 638279 w 4936637"/>
              <a:gd name="connsiteY1692" fmla="*/ 1202705 h 4369524"/>
              <a:gd name="connsiteX1693" fmla="*/ 660725 w 4936637"/>
              <a:gd name="connsiteY1693" fmla="*/ 1202705 h 4369524"/>
              <a:gd name="connsiteX1694" fmla="*/ 672234 w 4936637"/>
              <a:gd name="connsiteY1694" fmla="*/ 1192972 h 4369524"/>
              <a:gd name="connsiteX1695" fmla="*/ 683746 w 4936637"/>
              <a:gd name="connsiteY1695" fmla="*/ 1212439 h 4369524"/>
              <a:gd name="connsiteX1696" fmla="*/ 717706 w 4936637"/>
              <a:gd name="connsiteY1696" fmla="*/ 1212439 h 4369524"/>
              <a:gd name="connsiteX1697" fmla="*/ 757415 w 4936637"/>
              <a:gd name="connsiteY1697" fmla="*/ 1184205 h 4369524"/>
              <a:gd name="connsiteX1698" fmla="*/ 763173 w 4936637"/>
              <a:gd name="connsiteY1698" fmla="*/ 1174472 h 4369524"/>
              <a:gd name="connsiteX1699" fmla="*/ 757415 w 4936637"/>
              <a:gd name="connsiteY1699" fmla="*/ 1145265 h 4369524"/>
              <a:gd name="connsiteX1700" fmla="*/ 746482 w 4936637"/>
              <a:gd name="connsiteY1700" fmla="*/ 1145265 h 4369524"/>
              <a:gd name="connsiteX1701" fmla="*/ 734970 w 4936637"/>
              <a:gd name="connsiteY1701" fmla="*/ 1154999 h 4369524"/>
              <a:gd name="connsiteX1702" fmla="*/ 729215 w 4936637"/>
              <a:gd name="connsiteY1702" fmla="*/ 1145265 h 4369524"/>
              <a:gd name="connsiteX1703" fmla="*/ 723461 w 4936637"/>
              <a:gd name="connsiteY1703" fmla="*/ 1154999 h 4369524"/>
              <a:gd name="connsiteX1704" fmla="*/ 1749073 w 4936637"/>
              <a:gd name="connsiteY1704" fmla="*/ 1097565 h 4369524"/>
              <a:gd name="connsiteX1705" fmla="*/ 1760588 w 4936637"/>
              <a:gd name="connsiteY1705" fmla="*/ 1116065 h 4369524"/>
              <a:gd name="connsiteX1706" fmla="*/ 1765764 w 4936637"/>
              <a:gd name="connsiteY1706" fmla="*/ 1097565 h 4369524"/>
              <a:gd name="connsiteX1707" fmla="*/ 119714 w 4936637"/>
              <a:gd name="connsiteY1707" fmla="*/ 1039156 h 4369524"/>
              <a:gd name="connsiteX1708" fmla="*/ 125469 w 4936637"/>
              <a:gd name="connsiteY1708" fmla="*/ 1039156 h 4369524"/>
              <a:gd name="connsiteX1709" fmla="*/ 131226 w 4936637"/>
              <a:gd name="connsiteY1709" fmla="*/ 1068356 h 4369524"/>
              <a:gd name="connsiteX1710" fmla="*/ 119714 w 4936637"/>
              <a:gd name="connsiteY1710" fmla="*/ 1068356 h 4369524"/>
              <a:gd name="connsiteX1711" fmla="*/ 3475132 w 4936637"/>
              <a:gd name="connsiteY1711" fmla="*/ 1019683 h 4369524"/>
              <a:gd name="connsiteX1712" fmla="*/ 3486646 w 4936637"/>
              <a:gd name="connsiteY1712" fmla="*/ 1019683 h 4369524"/>
              <a:gd name="connsiteX1713" fmla="*/ 3503334 w 4936637"/>
              <a:gd name="connsiteY1713" fmla="*/ 1048889 h 4369524"/>
              <a:gd name="connsiteX1714" fmla="*/ 3480886 w 4936637"/>
              <a:gd name="connsiteY1714" fmla="*/ 1058622 h 4369524"/>
              <a:gd name="connsiteX1715" fmla="*/ 3475132 w 4936637"/>
              <a:gd name="connsiteY1715" fmla="*/ 1039156 h 4369524"/>
              <a:gd name="connsiteX1716" fmla="*/ 2472534 w 4936637"/>
              <a:gd name="connsiteY1716" fmla="*/ 1001183 h 4369524"/>
              <a:gd name="connsiteX1717" fmla="*/ 2461025 w 4936637"/>
              <a:gd name="connsiteY1717" fmla="*/ 1019683 h 4369524"/>
              <a:gd name="connsiteX1718" fmla="*/ 2461025 w 4936637"/>
              <a:gd name="connsiteY1718" fmla="*/ 1029416 h 4369524"/>
              <a:gd name="connsiteX1719" fmla="*/ 2472534 w 4936637"/>
              <a:gd name="connsiteY1719" fmla="*/ 1029416 h 4369524"/>
              <a:gd name="connsiteX1720" fmla="*/ 1332956 w 4936637"/>
              <a:gd name="connsiteY1720" fmla="*/ 962240 h 4369524"/>
              <a:gd name="connsiteX1721" fmla="*/ 1321450 w 4936637"/>
              <a:gd name="connsiteY1721" fmla="*/ 981716 h 4369524"/>
              <a:gd name="connsiteX1722" fmla="*/ 1321450 w 4936637"/>
              <a:gd name="connsiteY1722" fmla="*/ 1001183 h 4369524"/>
              <a:gd name="connsiteX1723" fmla="*/ 1332956 w 4936637"/>
              <a:gd name="connsiteY1723" fmla="*/ 1001183 h 4369524"/>
              <a:gd name="connsiteX1724" fmla="*/ 2415558 w 4936637"/>
              <a:gd name="connsiteY1724" fmla="*/ 923306 h 4369524"/>
              <a:gd name="connsiteX1725" fmla="*/ 2392535 w 4936637"/>
              <a:gd name="connsiteY1725" fmla="*/ 981716 h 4369524"/>
              <a:gd name="connsiteX1726" fmla="*/ 2398289 w 4936637"/>
              <a:gd name="connsiteY1726" fmla="*/ 981716 h 4369524"/>
              <a:gd name="connsiteX1727" fmla="*/ 2415558 w 4936637"/>
              <a:gd name="connsiteY1727" fmla="*/ 942773 h 4369524"/>
              <a:gd name="connsiteX1728" fmla="*/ 2472534 w 4936637"/>
              <a:gd name="connsiteY1728" fmla="*/ 913564 h 4369524"/>
              <a:gd name="connsiteX1729" fmla="*/ 2438004 w 4936637"/>
              <a:gd name="connsiteY1729" fmla="*/ 1001183 h 4369524"/>
              <a:gd name="connsiteX1730" fmla="*/ 2443758 w 4936637"/>
              <a:gd name="connsiteY1730" fmla="*/ 1001183 h 4369524"/>
              <a:gd name="connsiteX1731" fmla="*/ 2478288 w 4936637"/>
              <a:gd name="connsiteY1731" fmla="*/ 981716 h 4369524"/>
              <a:gd name="connsiteX1732" fmla="*/ 2478288 w 4936637"/>
              <a:gd name="connsiteY1732" fmla="*/ 942773 h 4369524"/>
              <a:gd name="connsiteX1733" fmla="*/ 2466779 w 4936637"/>
              <a:gd name="connsiteY1733" fmla="*/ 942773 h 4369524"/>
              <a:gd name="connsiteX1734" fmla="*/ 2472534 w 4936637"/>
              <a:gd name="connsiteY1734" fmla="*/ 923306 h 4369524"/>
              <a:gd name="connsiteX1735" fmla="*/ 4570590 w 4936637"/>
              <a:gd name="connsiteY1735" fmla="*/ 877132 h 4369524"/>
              <a:gd name="connsiteX1736" fmla="*/ 4589090 w 4936637"/>
              <a:gd name="connsiteY1736" fmla="*/ 877132 h 4369524"/>
              <a:gd name="connsiteX1737" fmla="*/ 4589090 w 4936637"/>
              <a:gd name="connsiteY1737" fmla="*/ 882887 h 4369524"/>
              <a:gd name="connsiteX1738" fmla="*/ 4570590 w 4936637"/>
              <a:gd name="connsiteY1738" fmla="*/ 900150 h 4369524"/>
              <a:gd name="connsiteX1739" fmla="*/ 4579356 w 4936637"/>
              <a:gd name="connsiteY1739" fmla="*/ 911662 h 4369524"/>
              <a:gd name="connsiteX1740" fmla="*/ 4570590 w 4936637"/>
              <a:gd name="connsiteY1740" fmla="*/ 911662 h 4369524"/>
              <a:gd name="connsiteX1741" fmla="*/ 4541380 w 4936637"/>
              <a:gd name="connsiteY1741" fmla="*/ 905908 h 4369524"/>
              <a:gd name="connsiteX1742" fmla="*/ 4570590 w 4936637"/>
              <a:gd name="connsiteY1742" fmla="*/ 877132 h 4369524"/>
              <a:gd name="connsiteX1743" fmla="*/ 1909939 w 4936637"/>
              <a:gd name="connsiteY1743" fmla="*/ 861380 h 4369524"/>
              <a:gd name="connsiteX1744" fmla="*/ 1906941 w 4936637"/>
              <a:gd name="connsiteY1744" fmla="*/ 865205 h 4369524"/>
              <a:gd name="connsiteX1745" fmla="*/ 1908505 w 4936637"/>
              <a:gd name="connsiteY1745" fmla="*/ 865867 h 4369524"/>
              <a:gd name="connsiteX1746" fmla="*/ 4570590 w 4936637"/>
              <a:gd name="connsiteY1746" fmla="*/ 854681 h 4369524"/>
              <a:gd name="connsiteX1747" fmla="*/ 4579356 w 4936637"/>
              <a:gd name="connsiteY1747" fmla="*/ 854681 h 4369524"/>
              <a:gd name="connsiteX1748" fmla="*/ 4579356 w 4936637"/>
              <a:gd name="connsiteY1748" fmla="*/ 866196 h 4369524"/>
              <a:gd name="connsiteX1749" fmla="*/ 4551123 w 4936637"/>
              <a:gd name="connsiteY1749" fmla="*/ 866196 h 4369524"/>
              <a:gd name="connsiteX1750" fmla="*/ 4570590 w 4936637"/>
              <a:gd name="connsiteY1750" fmla="*/ 854681 h 4369524"/>
              <a:gd name="connsiteX1751" fmla="*/ 2711965 w 4936637"/>
              <a:gd name="connsiteY1751" fmla="*/ 846400 h 4369524"/>
              <a:gd name="connsiteX1752" fmla="*/ 2708949 w 4936637"/>
              <a:gd name="connsiteY1752" fmla="*/ 861695 h 4369524"/>
              <a:gd name="connsiteX1753" fmla="*/ 2717141 w 4936637"/>
              <a:gd name="connsiteY1753" fmla="*/ 862906 h 4369524"/>
              <a:gd name="connsiteX1754" fmla="*/ 2717141 w 4936637"/>
              <a:gd name="connsiteY1754" fmla="*/ 846400 h 4369524"/>
              <a:gd name="connsiteX1755" fmla="*/ 2466779 w 4936637"/>
              <a:gd name="connsiteY1755" fmla="*/ 846400 h 4369524"/>
              <a:gd name="connsiteX1756" fmla="*/ 2466779 w 4936637"/>
              <a:gd name="connsiteY1756" fmla="*/ 865867 h 4369524"/>
              <a:gd name="connsiteX1757" fmla="*/ 2484049 w 4936637"/>
              <a:gd name="connsiteY1757" fmla="*/ 865867 h 4369524"/>
              <a:gd name="connsiteX1758" fmla="*/ 2472534 w 4936637"/>
              <a:gd name="connsiteY1758" fmla="*/ 846400 h 4369524"/>
              <a:gd name="connsiteX1759" fmla="*/ 4560856 w 4936637"/>
              <a:gd name="connsiteY1759" fmla="*/ 837417 h 4369524"/>
              <a:gd name="connsiteX1760" fmla="*/ 4560856 w 4936637"/>
              <a:gd name="connsiteY1760" fmla="*/ 854681 h 4369524"/>
              <a:gd name="connsiteX1761" fmla="*/ 4541380 w 4936637"/>
              <a:gd name="connsiteY1761" fmla="*/ 854681 h 4369524"/>
              <a:gd name="connsiteX1762" fmla="*/ 4541380 w 4936637"/>
              <a:gd name="connsiteY1762" fmla="*/ 848926 h 4369524"/>
              <a:gd name="connsiteX1763" fmla="*/ 4560856 w 4936637"/>
              <a:gd name="connsiteY1763" fmla="*/ 837417 h 4369524"/>
              <a:gd name="connsiteX1764" fmla="*/ 2757431 w 4936637"/>
              <a:gd name="connsiteY1764" fmla="*/ 836657 h 4369524"/>
              <a:gd name="connsiteX1765" fmla="*/ 2737860 w 4936637"/>
              <a:gd name="connsiteY1765" fmla="*/ 843962 h 4369524"/>
              <a:gd name="connsiteX1766" fmla="*/ 2719598 w 4936637"/>
              <a:gd name="connsiteY1766" fmla="*/ 863269 h 4369524"/>
              <a:gd name="connsiteX1767" fmla="*/ 2739405 w 4936637"/>
              <a:gd name="connsiteY1767" fmla="*/ 866196 h 4369524"/>
              <a:gd name="connsiteX1768" fmla="*/ 2729672 w 4936637"/>
              <a:gd name="connsiteY1768" fmla="*/ 877132 h 4369524"/>
              <a:gd name="connsiteX1769" fmla="*/ 2729672 w 4936637"/>
              <a:gd name="connsiteY1769" fmla="*/ 882887 h 4369524"/>
              <a:gd name="connsiteX1770" fmla="*/ 2787102 w 4936637"/>
              <a:gd name="connsiteY1770" fmla="*/ 900150 h 4369524"/>
              <a:gd name="connsiteX1771" fmla="*/ 2787102 w 4936637"/>
              <a:gd name="connsiteY1771" fmla="*/ 882887 h 4369524"/>
              <a:gd name="connsiteX1772" fmla="*/ 2758872 w 4936637"/>
              <a:gd name="connsiteY1772" fmla="*/ 882887 h 4369524"/>
              <a:gd name="connsiteX1773" fmla="*/ 2758872 w 4936637"/>
              <a:gd name="connsiteY1773" fmla="*/ 875600 h 4369524"/>
              <a:gd name="connsiteX1774" fmla="*/ 2745917 w 4936637"/>
              <a:gd name="connsiteY1774" fmla="*/ 875600 h 4369524"/>
              <a:gd name="connsiteX1775" fmla="*/ 2745917 w 4936637"/>
              <a:gd name="connsiteY1775" fmla="*/ 856133 h 4369524"/>
              <a:gd name="connsiteX1776" fmla="*/ 2751671 w 4936637"/>
              <a:gd name="connsiteY1776" fmla="*/ 856133 h 4369524"/>
              <a:gd name="connsiteX1777" fmla="*/ 2760685 w 4936637"/>
              <a:gd name="connsiteY1777" fmla="*/ 871372 h 4369524"/>
              <a:gd name="connsiteX1778" fmla="*/ 2768605 w 4936637"/>
              <a:gd name="connsiteY1778" fmla="*/ 871372 h 4369524"/>
              <a:gd name="connsiteX1779" fmla="*/ 2796836 w 4936637"/>
              <a:gd name="connsiteY1779" fmla="*/ 877132 h 4369524"/>
              <a:gd name="connsiteX1780" fmla="*/ 2796836 w 4936637"/>
              <a:gd name="connsiteY1780" fmla="*/ 866196 h 4369524"/>
              <a:gd name="connsiteX1781" fmla="*/ 2788371 w 4936637"/>
              <a:gd name="connsiteY1781" fmla="*/ 841168 h 4369524"/>
              <a:gd name="connsiteX1782" fmla="*/ 2763186 w 4936637"/>
              <a:gd name="connsiteY1782" fmla="*/ 865867 h 4369524"/>
              <a:gd name="connsiteX1783" fmla="*/ 2757431 w 4936637"/>
              <a:gd name="connsiteY1783" fmla="*/ 836657 h 4369524"/>
              <a:gd name="connsiteX1784" fmla="*/ 1521163 w 4936637"/>
              <a:gd name="connsiteY1784" fmla="*/ 836657 h 4369524"/>
              <a:gd name="connsiteX1785" fmla="*/ 1521163 w 4936637"/>
              <a:gd name="connsiteY1785" fmla="*/ 846400 h 4369524"/>
              <a:gd name="connsiteX1786" fmla="*/ 1526918 w 4936637"/>
              <a:gd name="connsiteY1786" fmla="*/ 856133 h 4369524"/>
              <a:gd name="connsiteX1787" fmla="*/ 1521163 w 4936637"/>
              <a:gd name="connsiteY1787" fmla="*/ 875600 h 4369524"/>
              <a:gd name="connsiteX1788" fmla="*/ 1521163 w 4936637"/>
              <a:gd name="connsiteY1788" fmla="*/ 904809 h 4369524"/>
              <a:gd name="connsiteX1789" fmla="*/ 1549363 w 4936637"/>
              <a:gd name="connsiteY1789" fmla="*/ 904809 h 4369524"/>
              <a:gd name="connsiteX1790" fmla="*/ 1543609 w 4936637"/>
              <a:gd name="connsiteY1790" fmla="*/ 923306 h 4369524"/>
              <a:gd name="connsiteX1791" fmla="*/ 1549363 w 4936637"/>
              <a:gd name="connsiteY1791" fmla="*/ 923306 h 4369524"/>
              <a:gd name="connsiteX1792" fmla="*/ 1555118 w 4936637"/>
              <a:gd name="connsiteY1792" fmla="*/ 904809 h 4369524"/>
              <a:gd name="connsiteX1793" fmla="*/ 1549363 w 4936637"/>
              <a:gd name="connsiteY1793" fmla="*/ 885334 h 4369524"/>
              <a:gd name="connsiteX1794" fmla="*/ 1538427 w 4936637"/>
              <a:gd name="connsiteY1794" fmla="*/ 895076 h 4369524"/>
              <a:gd name="connsiteX1795" fmla="*/ 1526918 w 4936637"/>
              <a:gd name="connsiteY1795" fmla="*/ 895076 h 4369524"/>
              <a:gd name="connsiteX1796" fmla="*/ 1532672 w 4936637"/>
              <a:gd name="connsiteY1796" fmla="*/ 875600 h 4369524"/>
              <a:gd name="connsiteX1797" fmla="*/ 1532672 w 4936637"/>
              <a:gd name="connsiteY1797" fmla="*/ 836657 h 4369524"/>
              <a:gd name="connsiteX1798" fmla="*/ 3837527 w 4936637"/>
              <a:gd name="connsiteY1798" fmla="*/ 825905 h 4369524"/>
              <a:gd name="connsiteX1799" fmla="*/ 3847270 w 4936637"/>
              <a:gd name="connsiteY1799" fmla="*/ 837417 h 4369524"/>
              <a:gd name="connsiteX1800" fmla="*/ 3847270 w 4936637"/>
              <a:gd name="connsiteY1800" fmla="*/ 848926 h 4369524"/>
              <a:gd name="connsiteX1801" fmla="*/ 3809297 w 4936637"/>
              <a:gd name="connsiteY1801" fmla="*/ 848926 h 4369524"/>
              <a:gd name="connsiteX1802" fmla="*/ 3809297 w 4936637"/>
              <a:gd name="connsiteY1802" fmla="*/ 866196 h 4369524"/>
              <a:gd name="connsiteX1803" fmla="*/ 3818061 w 4936637"/>
              <a:gd name="connsiteY1803" fmla="*/ 871372 h 4369524"/>
              <a:gd name="connsiteX1804" fmla="*/ 3809297 w 4936637"/>
              <a:gd name="connsiteY1804" fmla="*/ 882887 h 4369524"/>
              <a:gd name="connsiteX1805" fmla="*/ 3818061 w 4936637"/>
              <a:gd name="connsiteY1805" fmla="*/ 905908 h 4369524"/>
              <a:gd name="connsiteX1806" fmla="*/ 3809297 w 4936637"/>
              <a:gd name="connsiteY1806" fmla="*/ 923171 h 4369524"/>
              <a:gd name="connsiteX1807" fmla="*/ 3818061 w 4936637"/>
              <a:gd name="connsiteY1807" fmla="*/ 928353 h 4369524"/>
              <a:gd name="connsiteX1808" fmla="*/ 3809297 w 4936637"/>
              <a:gd name="connsiteY1808" fmla="*/ 957131 h 4369524"/>
              <a:gd name="connsiteX1809" fmla="*/ 3809297 w 4936637"/>
              <a:gd name="connsiteY1809" fmla="*/ 980152 h 4369524"/>
              <a:gd name="connsiteX1810" fmla="*/ 3789830 w 4936637"/>
              <a:gd name="connsiteY1810" fmla="*/ 985328 h 4369524"/>
              <a:gd name="connsiteX1811" fmla="*/ 3827794 w 4936637"/>
              <a:gd name="connsiteY1811" fmla="*/ 1031376 h 4369524"/>
              <a:gd name="connsiteX1812" fmla="*/ 3827794 w 4936637"/>
              <a:gd name="connsiteY1812" fmla="*/ 1156269 h 4369524"/>
              <a:gd name="connsiteX1813" fmla="*/ 3857003 w 4936637"/>
              <a:gd name="connsiteY1813" fmla="*/ 1196554 h 4369524"/>
              <a:gd name="connsiteX1814" fmla="*/ 3866737 w 4936637"/>
              <a:gd name="connsiteY1814" fmla="*/ 1196554 h 4369524"/>
              <a:gd name="connsiteX1815" fmla="*/ 3866737 w 4936637"/>
              <a:gd name="connsiteY1815" fmla="*/ 1259289 h 4369524"/>
              <a:gd name="connsiteX1816" fmla="*/ 3886203 w 4936637"/>
              <a:gd name="connsiteY1816" fmla="*/ 1304759 h 4369524"/>
              <a:gd name="connsiteX1817" fmla="*/ 3886203 w 4936637"/>
              <a:gd name="connsiteY1817" fmla="*/ 1384185 h 4369524"/>
              <a:gd name="connsiteX1818" fmla="*/ 3905679 w 4936637"/>
              <a:gd name="connsiteY1818" fmla="*/ 1475691 h 4369524"/>
              <a:gd name="connsiteX1819" fmla="*/ 3905679 w 4936637"/>
              <a:gd name="connsiteY1819" fmla="*/ 1515406 h 4369524"/>
              <a:gd name="connsiteX1820" fmla="*/ 3914434 w 4936637"/>
              <a:gd name="connsiteY1820" fmla="*/ 1538427 h 4369524"/>
              <a:gd name="connsiteX1821" fmla="*/ 3905679 w 4936637"/>
              <a:gd name="connsiteY1821" fmla="*/ 1560872 h 4369524"/>
              <a:gd name="connsiteX1822" fmla="*/ 3914434 w 4936637"/>
              <a:gd name="connsiteY1822" fmla="*/ 1572387 h 4369524"/>
              <a:gd name="connsiteX1823" fmla="*/ 3905679 w 4936637"/>
              <a:gd name="connsiteY1823" fmla="*/ 1572387 h 4369524"/>
              <a:gd name="connsiteX1824" fmla="*/ 3924176 w 4936637"/>
              <a:gd name="connsiteY1824" fmla="*/ 1606341 h 4369524"/>
              <a:gd name="connsiteX1825" fmla="*/ 3924176 w 4936637"/>
              <a:gd name="connsiteY1825" fmla="*/ 1629362 h 4369524"/>
              <a:gd name="connsiteX1826" fmla="*/ 3933910 w 4936637"/>
              <a:gd name="connsiteY1826" fmla="*/ 1714544 h 4369524"/>
              <a:gd name="connsiteX1827" fmla="*/ 3924176 w 4936637"/>
              <a:gd name="connsiteY1827" fmla="*/ 1720298 h 4369524"/>
              <a:gd name="connsiteX1828" fmla="*/ 3943643 w 4936637"/>
              <a:gd name="connsiteY1828" fmla="*/ 1731813 h 4369524"/>
              <a:gd name="connsiteX1829" fmla="*/ 3943643 w 4936637"/>
              <a:gd name="connsiteY1829" fmla="*/ 1806058 h 4369524"/>
              <a:gd name="connsiteX1830" fmla="*/ 3953377 w 4936637"/>
              <a:gd name="connsiteY1830" fmla="*/ 1811809 h 4369524"/>
              <a:gd name="connsiteX1831" fmla="*/ 3943643 w 4936637"/>
              <a:gd name="connsiteY1831" fmla="*/ 1822746 h 4369524"/>
              <a:gd name="connsiteX1832" fmla="*/ 3943643 w 4936637"/>
              <a:gd name="connsiteY1832" fmla="*/ 1879724 h 4369524"/>
              <a:gd name="connsiteX1833" fmla="*/ 3963119 w 4936637"/>
              <a:gd name="connsiteY1833" fmla="*/ 1879724 h 4369524"/>
              <a:gd name="connsiteX1834" fmla="*/ 3943643 w 4936637"/>
              <a:gd name="connsiteY1834" fmla="*/ 1931523 h 4369524"/>
              <a:gd name="connsiteX1835" fmla="*/ 3963119 w 4936637"/>
              <a:gd name="connsiteY1835" fmla="*/ 1988504 h 4369524"/>
              <a:gd name="connsiteX1836" fmla="*/ 3953377 w 4936637"/>
              <a:gd name="connsiteY1836" fmla="*/ 2005195 h 4369524"/>
              <a:gd name="connsiteX1837" fmla="*/ 3972852 w 4936637"/>
              <a:gd name="connsiteY1837" fmla="*/ 2039725 h 4369524"/>
              <a:gd name="connsiteX1838" fmla="*/ 3963119 w 4936637"/>
              <a:gd name="connsiteY1838" fmla="*/ 2056416 h 4369524"/>
              <a:gd name="connsiteX1839" fmla="*/ 3972852 w 4936637"/>
              <a:gd name="connsiteY1839" fmla="*/ 2050662 h 4369524"/>
              <a:gd name="connsiteX1840" fmla="*/ 3992319 w 4936637"/>
              <a:gd name="connsiteY1840" fmla="*/ 2056416 h 4369524"/>
              <a:gd name="connsiteX1841" fmla="*/ 4002053 w 4936637"/>
              <a:gd name="connsiteY1841" fmla="*/ 2056416 h 4369524"/>
              <a:gd name="connsiteX1842" fmla="*/ 4020553 w 4936637"/>
              <a:gd name="connsiteY1842" fmla="*/ 2022462 h 4369524"/>
              <a:gd name="connsiteX1843" fmla="*/ 4020553 w 4936637"/>
              <a:gd name="connsiteY1843" fmla="*/ 1993681 h 4369524"/>
              <a:gd name="connsiteX1844" fmla="*/ 4010819 w 4936637"/>
              <a:gd name="connsiteY1844" fmla="*/ 1988504 h 4369524"/>
              <a:gd name="connsiteX1845" fmla="*/ 4020553 w 4936637"/>
              <a:gd name="connsiteY1845" fmla="*/ 1976990 h 4369524"/>
              <a:gd name="connsiteX1846" fmla="*/ 4020553 w 4936637"/>
              <a:gd name="connsiteY1846" fmla="*/ 1965481 h 4369524"/>
              <a:gd name="connsiteX1847" fmla="*/ 4010819 w 4936637"/>
              <a:gd name="connsiteY1847" fmla="*/ 1959726 h 4369524"/>
              <a:gd name="connsiteX1848" fmla="*/ 4020553 w 4936637"/>
              <a:gd name="connsiteY1848" fmla="*/ 1948214 h 4369524"/>
              <a:gd name="connsiteX1849" fmla="*/ 4020553 w 4936637"/>
              <a:gd name="connsiteY1849" fmla="*/ 1942460 h 4369524"/>
              <a:gd name="connsiteX1850" fmla="*/ 4002053 w 4936637"/>
              <a:gd name="connsiteY1850" fmla="*/ 1948214 h 4369524"/>
              <a:gd name="connsiteX1851" fmla="*/ 4020553 w 4936637"/>
              <a:gd name="connsiteY1851" fmla="*/ 1914260 h 4369524"/>
              <a:gd name="connsiteX1852" fmla="*/ 3982586 w 4936637"/>
              <a:gd name="connsiteY1852" fmla="*/ 1896990 h 4369524"/>
              <a:gd name="connsiteX1853" fmla="*/ 4002053 w 4936637"/>
              <a:gd name="connsiteY1853" fmla="*/ 1885481 h 4369524"/>
              <a:gd name="connsiteX1854" fmla="*/ 4010819 w 4936637"/>
              <a:gd name="connsiteY1854" fmla="*/ 1891236 h 4369524"/>
              <a:gd name="connsiteX1855" fmla="*/ 4030283 w 4936637"/>
              <a:gd name="connsiteY1855" fmla="*/ 1879724 h 4369524"/>
              <a:gd name="connsiteX1856" fmla="*/ 4020553 w 4936637"/>
              <a:gd name="connsiteY1856" fmla="*/ 1845769 h 4369524"/>
              <a:gd name="connsiteX1857" fmla="*/ 4002053 w 4936637"/>
              <a:gd name="connsiteY1857" fmla="*/ 1851524 h 4369524"/>
              <a:gd name="connsiteX1858" fmla="*/ 3992319 w 4936637"/>
              <a:gd name="connsiteY1858" fmla="*/ 1817564 h 4369524"/>
              <a:gd name="connsiteX1859" fmla="*/ 4002053 w 4936637"/>
              <a:gd name="connsiteY1859" fmla="*/ 1806058 h 4369524"/>
              <a:gd name="connsiteX1860" fmla="*/ 3992319 w 4936637"/>
              <a:gd name="connsiteY1860" fmla="*/ 1783034 h 4369524"/>
              <a:gd name="connsiteX1861" fmla="*/ 4002053 w 4936637"/>
              <a:gd name="connsiteY1861" fmla="*/ 1754834 h 4369524"/>
              <a:gd name="connsiteX1862" fmla="*/ 3982586 w 4936637"/>
              <a:gd name="connsiteY1862" fmla="*/ 1726058 h 4369524"/>
              <a:gd name="connsiteX1863" fmla="*/ 4010819 w 4936637"/>
              <a:gd name="connsiteY1863" fmla="*/ 1720298 h 4369524"/>
              <a:gd name="connsiteX1864" fmla="*/ 3982586 w 4936637"/>
              <a:gd name="connsiteY1864" fmla="*/ 1692098 h 4369524"/>
              <a:gd name="connsiteX1865" fmla="*/ 3982586 w 4936637"/>
              <a:gd name="connsiteY1865" fmla="*/ 1669077 h 4369524"/>
              <a:gd name="connsiteX1866" fmla="*/ 3992319 w 4936637"/>
              <a:gd name="connsiteY1866" fmla="*/ 1663323 h 4369524"/>
              <a:gd name="connsiteX1867" fmla="*/ 3982586 w 4936637"/>
              <a:gd name="connsiteY1867" fmla="*/ 1652386 h 4369524"/>
              <a:gd name="connsiteX1868" fmla="*/ 3992319 w 4936637"/>
              <a:gd name="connsiteY1868" fmla="*/ 1623608 h 4369524"/>
              <a:gd name="connsiteX1869" fmla="*/ 3972852 w 4936637"/>
              <a:gd name="connsiteY1869" fmla="*/ 1549363 h 4369524"/>
              <a:gd name="connsiteX1870" fmla="*/ 3982586 w 4936637"/>
              <a:gd name="connsiteY1870" fmla="*/ 1538427 h 4369524"/>
              <a:gd name="connsiteX1871" fmla="*/ 3982586 w 4936637"/>
              <a:gd name="connsiteY1871" fmla="*/ 1526918 h 4369524"/>
              <a:gd name="connsiteX1872" fmla="*/ 3972852 w 4936637"/>
              <a:gd name="connsiteY1872" fmla="*/ 1475691 h 4369524"/>
              <a:gd name="connsiteX1873" fmla="*/ 3982586 w 4936637"/>
              <a:gd name="connsiteY1873" fmla="*/ 1475691 h 4369524"/>
              <a:gd name="connsiteX1874" fmla="*/ 3982586 w 4936637"/>
              <a:gd name="connsiteY1874" fmla="*/ 1407206 h 4369524"/>
              <a:gd name="connsiteX1875" fmla="*/ 3963119 w 4936637"/>
              <a:gd name="connsiteY1875" fmla="*/ 1407206 h 4369524"/>
              <a:gd name="connsiteX1876" fmla="*/ 3963119 w 4936637"/>
              <a:gd name="connsiteY1876" fmla="*/ 1401446 h 4369524"/>
              <a:gd name="connsiteX1877" fmla="*/ 4020553 w 4936637"/>
              <a:gd name="connsiteY1877" fmla="*/ 1372671 h 4369524"/>
              <a:gd name="connsiteX1878" fmla="*/ 4002053 w 4936637"/>
              <a:gd name="connsiteY1878" fmla="*/ 1332956 h 4369524"/>
              <a:gd name="connsiteX1879" fmla="*/ 4020553 w 4936637"/>
              <a:gd name="connsiteY1879" fmla="*/ 1332956 h 4369524"/>
              <a:gd name="connsiteX1880" fmla="*/ 4002053 w 4936637"/>
              <a:gd name="connsiteY1880" fmla="*/ 1287489 h 4369524"/>
              <a:gd name="connsiteX1881" fmla="*/ 4002053 w 4936637"/>
              <a:gd name="connsiteY1881" fmla="*/ 1247780 h 4369524"/>
              <a:gd name="connsiteX1882" fmla="*/ 3992319 w 4936637"/>
              <a:gd name="connsiteY1882" fmla="*/ 1242023 h 4369524"/>
              <a:gd name="connsiteX1883" fmla="*/ 4002053 w 4936637"/>
              <a:gd name="connsiteY1883" fmla="*/ 1230514 h 4369524"/>
              <a:gd name="connsiteX1884" fmla="*/ 4002053 w 4936637"/>
              <a:gd name="connsiteY1884" fmla="*/ 1224759 h 4369524"/>
              <a:gd name="connsiteX1885" fmla="*/ 3963119 w 4936637"/>
              <a:gd name="connsiteY1885" fmla="*/ 1207490 h 4369524"/>
              <a:gd name="connsiteX1886" fmla="*/ 3963119 w 4936637"/>
              <a:gd name="connsiteY1886" fmla="*/ 1196554 h 4369524"/>
              <a:gd name="connsiteX1887" fmla="*/ 4002053 w 4936637"/>
              <a:gd name="connsiteY1887" fmla="*/ 1190799 h 4369524"/>
              <a:gd name="connsiteX1888" fmla="*/ 4002053 w 4936637"/>
              <a:gd name="connsiteY1888" fmla="*/ 1185045 h 4369524"/>
              <a:gd name="connsiteX1889" fmla="*/ 3972852 w 4936637"/>
              <a:gd name="connsiteY1889" fmla="*/ 1145333 h 4369524"/>
              <a:gd name="connsiteX1890" fmla="*/ 3963119 w 4936637"/>
              <a:gd name="connsiteY1890" fmla="*/ 1145333 h 4369524"/>
              <a:gd name="connsiteX1891" fmla="*/ 3963119 w 4936637"/>
              <a:gd name="connsiteY1891" fmla="*/ 1099288 h 4369524"/>
              <a:gd name="connsiteX1892" fmla="*/ 3943643 w 4936637"/>
              <a:gd name="connsiteY1892" fmla="*/ 1099288 h 4369524"/>
              <a:gd name="connsiteX1893" fmla="*/ 3982586 w 4936637"/>
              <a:gd name="connsiteY1893" fmla="*/ 1059573 h 4369524"/>
              <a:gd name="connsiteX1894" fmla="*/ 3982586 w 4936637"/>
              <a:gd name="connsiteY1894" fmla="*/ 1053819 h 4369524"/>
              <a:gd name="connsiteX1895" fmla="*/ 3963119 w 4936637"/>
              <a:gd name="connsiteY1895" fmla="*/ 1036558 h 4369524"/>
              <a:gd name="connsiteX1896" fmla="*/ 3963119 w 4936637"/>
              <a:gd name="connsiteY1896" fmla="*/ 1031376 h 4369524"/>
              <a:gd name="connsiteX1897" fmla="*/ 3982586 w 4936637"/>
              <a:gd name="connsiteY1897" fmla="*/ 1031376 h 4369524"/>
              <a:gd name="connsiteX1898" fmla="*/ 3982586 w 4936637"/>
              <a:gd name="connsiteY1898" fmla="*/ 1019867 h 4369524"/>
              <a:gd name="connsiteX1899" fmla="*/ 3972852 w 4936637"/>
              <a:gd name="connsiteY1899" fmla="*/ 991089 h 4369524"/>
              <a:gd name="connsiteX1900" fmla="*/ 3982586 w 4936637"/>
              <a:gd name="connsiteY1900" fmla="*/ 985328 h 4369524"/>
              <a:gd name="connsiteX1901" fmla="*/ 3972852 w 4936637"/>
              <a:gd name="connsiteY1901" fmla="*/ 985328 h 4369524"/>
              <a:gd name="connsiteX1902" fmla="*/ 3963119 w 4936637"/>
              <a:gd name="connsiteY1902" fmla="*/ 991089 h 4369524"/>
              <a:gd name="connsiteX1903" fmla="*/ 3963119 w 4936637"/>
              <a:gd name="connsiteY1903" fmla="*/ 968638 h 4369524"/>
              <a:gd name="connsiteX1904" fmla="*/ 3982586 w 4936637"/>
              <a:gd name="connsiteY1904" fmla="*/ 974398 h 4369524"/>
              <a:gd name="connsiteX1905" fmla="*/ 3933910 w 4936637"/>
              <a:gd name="connsiteY1905" fmla="*/ 888641 h 4369524"/>
              <a:gd name="connsiteX1906" fmla="*/ 3943643 w 4936637"/>
              <a:gd name="connsiteY1906" fmla="*/ 877132 h 4369524"/>
              <a:gd name="connsiteX1907" fmla="*/ 3943643 w 4936637"/>
              <a:gd name="connsiteY1907" fmla="*/ 848926 h 4369524"/>
              <a:gd name="connsiteX1908" fmla="*/ 3866737 w 4936637"/>
              <a:gd name="connsiteY1908" fmla="*/ 837417 h 4369524"/>
              <a:gd name="connsiteX1909" fmla="*/ 3857003 w 4936637"/>
              <a:gd name="connsiteY1909" fmla="*/ 843172 h 4369524"/>
              <a:gd name="connsiteX1910" fmla="*/ 3857003 w 4936637"/>
              <a:gd name="connsiteY1910" fmla="*/ 825905 h 4369524"/>
              <a:gd name="connsiteX1911" fmla="*/ 4541380 w 4936637"/>
              <a:gd name="connsiteY1911" fmla="*/ 809214 h 4369524"/>
              <a:gd name="connsiteX1912" fmla="*/ 4570590 w 4936637"/>
              <a:gd name="connsiteY1912" fmla="*/ 814396 h 4369524"/>
              <a:gd name="connsiteX1913" fmla="*/ 4570590 w 4936637"/>
              <a:gd name="connsiteY1913" fmla="*/ 831663 h 4369524"/>
              <a:gd name="connsiteX1914" fmla="*/ 4541380 w 4936637"/>
              <a:gd name="connsiteY1914" fmla="*/ 825905 h 4369524"/>
              <a:gd name="connsiteX1915" fmla="*/ 621010 w 4936637"/>
              <a:gd name="connsiteY1915" fmla="*/ 808427 h 4369524"/>
              <a:gd name="connsiteX1916" fmla="*/ 626765 w 4936637"/>
              <a:gd name="connsiteY1916" fmla="*/ 826924 h 4369524"/>
              <a:gd name="connsiteX1917" fmla="*/ 615256 w 4936637"/>
              <a:gd name="connsiteY1917" fmla="*/ 836657 h 4369524"/>
              <a:gd name="connsiteX1918" fmla="*/ 609504 w 4936637"/>
              <a:gd name="connsiteY1918" fmla="*/ 836657 h 4369524"/>
              <a:gd name="connsiteX1919" fmla="*/ 609504 w 4936637"/>
              <a:gd name="connsiteY1919" fmla="*/ 826924 h 4369524"/>
              <a:gd name="connsiteX1920" fmla="*/ 621010 w 4936637"/>
              <a:gd name="connsiteY1920" fmla="*/ 808427 h 4369524"/>
              <a:gd name="connsiteX1921" fmla="*/ 1686344 w 4936637"/>
              <a:gd name="connsiteY1921" fmla="*/ 798694 h 4369524"/>
              <a:gd name="connsiteX1922" fmla="*/ 1680589 w 4936637"/>
              <a:gd name="connsiteY1922" fmla="*/ 817191 h 4369524"/>
              <a:gd name="connsiteX1923" fmla="*/ 1669077 w 4936637"/>
              <a:gd name="connsiteY1923" fmla="*/ 808427 h 4369524"/>
              <a:gd name="connsiteX1924" fmla="*/ 1663323 w 4936637"/>
              <a:gd name="connsiteY1924" fmla="*/ 808427 h 4369524"/>
              <a:gd name="connsiteX1925" fmla="*/ 1674832 w 4936637"/>
              <a:gd name="connsiteY1925" fmla="*/ 836657 h 4369524"/>
              <a:gd name="connsiteX1926" fmla="*/ 1640877 w 4936637"/>
              <a:gd name="connsiteY1926" fmla="*/ 895076 h 4369524"/>
              <a:gd name="connsiteX1927" fmla="*/ 1629362 w 4936637"/>
              <a:gd name="connsiteY1927" fmla="*/ 875600 h 4369524"/>
              <a:gd name="connsiteX1928" fmla="*/ 1635123 w 4936637"/>
              <a:gd name="connsiteY1928" fmla="*/ 865867 h 4369524"/>
              <a:gd name="connsiteX1929" fmla="*/ 1629362 w 4936637"/>
              <a:gd name="connsiteY1929" fmla="*/ 865867 h 4369524"/>
              <a:gd name="connsiteX1930" fmla="*/ 1612099 w 4936637"/>
              <a:gd name="connsiteY1930" fmla="*/ 895076 h 4369524"/>
              <a:gd name="connsiteX1931" fmla="*/ 1600587 w 4936637"/>
              <a:gd name="connsiteY1931" fmla="*/ 865867 h 4369524"/>
              <a:gd name="connsiteX1932" fmla="*/ 1600587 w 4936637"/>
              <a:gd name="connsiteY1932" fmla="*/ 856133 h 4369524"/>
              <a:gd name="connsiteX1933" fmla="*/ 1612099 w 4936637"/>
              <a:gd name="connsiteY1933" fmla="*/ 846400 h 4369524"/>
              <a:gd name="connsiteX1934" fmla="*/ 1606341 w 4936637"/>
              <a:gd name="connsiteY1934" fmla="*/ 817191 h 4369524"/>
              <a:gd name="connsiteX1935" fmla="*/ 1600587 w 4936637"/>
              <a:gd name="connsiteY1935" fmla="*/ 817191 h 4369524"/>
              <a:gd name="connsiteX1936" fmla="*/ 1595408 w 4936637"/>
              <a:gd name="connsiteY1936" fmla="*/ 826924 h 4369524"/>
              <a:gd name="connsiteX1937" fmla="*/ 1583896 w 4936637"/>
              <a:gd name="connsiteY1937" fmla="*/ 817191 h 4369524"/>
              <a:gd name="connsiteX1938" fmla="*/ 1549363 w 4936637"/>
              <a:gd name="connsiteY1938" fmla="*/ 817191 h 4369524"/>
              <a:gd name="connsiteX1939" fmla="*/ 1538427 w 4936637"/>
              <a:gd name="connsiteY1939" fmla="*/ 836657 h 4369524"/>
              <a:gd name="connsiteX1940" fmla="*/ 1543609 w 4936637"/>
              <a:gd name="connsiteY1940" fmla="*/ 836657 h 4369524"/>
              <a:gd name="connsiteX1941" fmla="*/ 1549363 w 4936637"/>
              <a:gd name="connsiteY1941" fmla="*/ 826924 h 4369524"/>
              <a:gd name="connsiteX1942" fmla="*/ 1549363 w 4936637"/>
              <a:gd name="connsiteY1942" fmla="*/ 846400 h 4369524"/>
              <a:gd name="connsiteX1943" fmla="*/ 1560872 w 4936637"/>
              <a:gd name="connsiteY1943" fmla="*/ 836657 h 4369524"/>
              <a:gd name="connsiteX1944" fmla="*/ 1566632 w 4936637"/>
              <a:gd name="connsiteY1944" fmla="*/ 856133 h 4369524"/>
              <a:gd name="connsiteX1945" fmla="*/ 1566632 w 4936637"/>
              <a:gd name="connsiteY1945" fmla="*/ 865867 h 4369524"/>
              <a:gd name="connsiteX1946" fmla="*/ 1543609 w 4936637"/>
              <a:gd name="connsiteY1946" fmla="*/ 865867 h 4369524"/>
              <a:gd name="connsiteX1947" fmla="*/ 1543609 w 4936637"/>
              <a:gd name="connsiteY1947" fmla="*/ 875600 h 4369524"/>
              <a:gd name="connsiteX1948" fmla="*/ 1572387 w 4936637"/>
              <a:gd name="connsiteY1948" fmla="*/ 923306 h 4369524"/>
              <a:gd name="connsiteX1949" fmla="*/ 1572387 w 4936637"/>
              <a:gd name="connsiteY1949" fmla="*/ 933040 h 4369524"/>
              <a:gd name="connsiteX1950" fmla="*/ 1600587 w 4936637"/>
              <a:gd name="connsiteY1950" fmla="*/ 895076 h 4369524"/>
              <a:gd name="connsiteX1951" fmla="*/ 1606341 w 4936637"/>
              <a:gd name="connsiteY1951" fmla="*/ 895076 h 4369524"/>
              <a:gd name="connsiteX1952" fmla="*/ 1623608 w 4936637"/>
              <a:gd name="connsiteY1952" fmla="*/ 933040 h 4369524"/>
              <a:gd name="connsiteX1953" fmla="*/ 1629362 w 4936637"/>
              <a:gd name="connsiteY1953" fmla="*/ 933040 h 4369524"/>
              <a:gd name="connsiteX1954" fmla="*/ 1640877 w 4936637"/>
              <a:gd name="connsiteY1954" fmla="*/ 904809 h 4369524"/>
              <a:gd name="connsiteX1955" fmla="*/ 1657568 w 4936637"/>
              <a:gd name="connsiteY1955" fmla="*/ 904809 h 4369524"/>
              <a:gd name="connsiteX1956" fmla="*/ 1674832 w 4936637"/>
              <a:gd name="connsiteY1956" fmla="*/ 942773 h 4369524"/>
              <a:gd name="connsiteX1957" fmla="*/ 1697853 w 4936637"/>
              <a:gd name="connsiteY1957" fmla="*/ 923306 h 4369524"/>
              <a:gd name="connsiteX1958" fmla="*/ 1697853 w 4936637"/>
              <a:gd name="connsiteY1958" fmla="*/ 913564 h 4369524"/>
              <a:gd name="connsiteX1959" fmla="*/ 1686344 w 4936637"/>
              <a:gd name="connsiteY1959" fmla="*/ 913564 h 4369524"/>
              <a:gd name="connsiteX1960" fmla="*/ 1686344 w 4936637"/>
              <a:gd name="connsiteY1960" fmla="*/ 904809 h 4369524"/>
              <a:gd name="connsiteX1961" fmla="*/ 1708789 w 4936637"/>
              <a:gd name="connsiteY1961" fmla="*/ 856133 h 4369524"/>
              <a:gd name="connsiteX1962" fmla="*/ 1703607 w 4936637"/>
              <a:gd name="connsiteY1962" fmla="*/ 856133 h 4369524"/>
              <a:gd name="connsiteX1963" fmla="*/ 1708789 w 4936637"/>
              <a:gd name="connsiteY1963" fmla="*/ 836657 h 4369524"/>
              <a:gd name="connsiteX1964" fmla="*/ 1708789 w 4936637"/>
              <a:gd name="connsiteY1964" fmla="*/ 817191 h 4369524"/>
              <a:gd name="connsiteX1965" fmla="*/ 1686344 w 4936637"/>
              <a:gd name="connsiteY1965" fmla="*/ 798694 h 4369524"/>
              <a:gd name="connsiteX1966" fmla="*/ 2170868 w 4936637"/>
              <a:gd name="connsiteY1966" fmla="*/ 788122 h 4369524"/>
              <a:gd name="connsiteX1967" fmla="*/ 2170373 w 4936637"/>
              <a:gd name="connsiteY1967" fmla="*/ 788960 h 4369524"/>
              <a:gd name="connsiteX1968" fmla="*/ 2170868 w 4936637"/>
              <a:gd name="connsiteY1968" fmla="*/ 789169 h 4369524"/>
              <a:gd name="connsiteX1969" fmla="*/ 1834255 w 4936637"/>
              <a:gd name="connsiteY1969" fmla="*/ 779227 h 4369524"/>
              <a:gd name="connsiteX1970" fmla="*/ 1777279 w 4936637"/>
              <a:gd name="connsiteY1970" fmla="*/ 817191 h 4369524"/>
              <a:gd name="connsiteX1971" fmla="*/ 1737567 w 4936637"/>
              <a:gd name="connsiteY1971" fmla="*/ 798694 h 4369524"/>
              <a:gd name="connsiteX1972" fmla="*/ 1726058 w 4936637"/>
              <a:gd name="connsiteY1972" fmla="*/ 836657 h 4369524"/>
              <a:gd name="connsiteX1973" fmla="*/ 1737567 w 4936637"/>
              <a:gd name="connsiteY1973" fmla="*/ 836657 h 4369524"/>
              <a:gd name="connsiteX1974" fmla="*/ 1731813 w 4936637"/>
              <a:gd name="connsiteY1974" fmla="*/ 856133 h 4369524"/>
              <a:gd name="connsiteX1975" fmla="*/ 1731813 w 4936637"/>
              <a:gd name="connsiteY1975" fmla="*/ 875600 h 4369524"/>
              <a:gd name="connsiteX1976" fmla="*/ 1760588 w 4936637"/>
              <a:gd name="connsiteY1976" fmla="*/ 885334 h 4369524"/>
              <a:gd name="connsiteX1977" fmla="*/ 1771525 w 4936637"/>
              <a:gd name="connsiteY1977" fmla="*/ 865867 h 4369524"/>
              <a:gd name="connsiteX1978" fmla="*/ 1788788 w 4936637"/>
              <a:gd name="connsiteY1978" fmla="*/ 895076 h 4369524"/>
              <a:gd name="connsiteX1979" fmla="*/ 1788788 w 4936637"/>
              <a:gd name="connsiteY1979" fmla="*/ 875600 h 4369524"/>
              <a:gd name="connsiteX1980" fmla="*/ 1794549 w 4936637"/>
              <a:gd name="connsiteY1980" fmla="*/ 885334 h 4369524"/>
              <a:gd name="connsiteX1981" fmla="*/ 1818514 w 4936637"/>
              <a:gd name="connsiteY1981" fmla="*/ 864812 h 4369524"/>
              <a:gd name="connsiteX1982" fmla="*/ 1814563 w 4936637"/>
              <a:gd name="connsiteY1982" fmla="*/ 854681 h 4369524"/>
              <a:gd name="connsiteX1983" fmla="*/ 1823318 w 4936637"/>
              <a:gd name="connsiteY1983" fmla="*/ 837417 h 4369524"/>
              <a:gd name="connsiteX1984" fmla="*/ 1814563 w 4936637"/>
              <a:gd name="connsiteY1984" fmla="*/ 837417 h 4369524"/>
              <a:gd name="connsiteX1985" fmla="*/ 1842793 w 4936637"/>
              <a:gd name="connsiteY1985" fmla="*/ 814396 h 4369524"/>
              <a:gd name="connsiteX1986" fmla="*/ 1842793 w 4936637"/>
              <a:gd name="connsiteY1986" fmla="*/ 791951 h 4369524"/>
              <a:gd name="connsiteX1987" fmla="*/ 1845559 w 4936637"/>
              <a:gd name="connsiteY1987" fmla="*/ 781647 h 4369524"/>
              <a:gd name="connsiteX1988" fmla="*/ 2090949 w 4936637"/>
              <a:gd name="connsiteY1988" fmla="*/ 769484 h 4369524"/>
              <a:gd name="connsiteX1989" fmla="*/ 2067931 w 4936637"/>
              <a:gd name="connsiteY1989" fmla="*/ 779227 h 4369524"/>
              <a:gd name="connsiteX1990" fmla="*/ 2067931 w 4936637"/>
              <a:gd name="connsiteY1990" fmla="*/ 788960 h 4369524"/>
              <a:gd name="connsiteX1991" fmla="*/ 2085195 w 4936637"/>
              <a:gd name="connsiteY1991" fmla="*/ 788960 h 4369524"/>
              <a:gd name="connsiteX1992" fmla="*/ 2056416 w 4936637"/>
              <a:gd name="connsiteY1992" fmla="*/ 769484 h 4369524"/>
              <a:gd name="connsiteX1993" fmla="*/ 2044907 w 4936637"/>
              <a:gd name="connsiteY1993" fmla="*/ 788960 h 4369524"/>
              <a:gd name="connsiteX1994" fmla="*/ 2062171 w 4936637"/>
              <a:gd name="connsiteY1994" fmla="*/ 788960 h 4369524"/>
              <a:gd name="connsiteX1995" fmla="*/ 2062171 w 4936637"/>
              <a:gd name="connsiteY1995" fmla="*/ 769484 h 4369524"/>
              <a:gd name="connsiteX1996" fmla="*/ 2096707 w 4936637"/>
              <a:gd name="connsiteY1996" fmla="*/ 759751 h 4369524"/>
              <a:gd name="connsiteX1997" fmla="*/ 2113398 w 4936637"/>
              <a:gd name="connsiteY1997" fmla="*/ 788960 h 4369524"/>
              <a:gd name="connsiteX1998" fmla="*/ 2113398 w 4936637"/>
              <a:gd name="connsiteY1998" fmla="*/ 759751 h 4369524"/>
              <a:gd name="connsiteX1999" fmla="*/ 1925769 w 4936637"/>
              <a:gd name="connsiteY1999" fmla="*/ 750017 h 4369524"/>
              <a:gd name="connsiteX2000" fmla="*/ 1922892 w 4936637"/>
              <a:gd name="connsiteY2000" fmla="*/ 764618 h 4369524"/>
              <a:gd name="connsiteX2001" fmla="*/ 1915248 w 4936637"/>
              <a:gd name="connsiteY2001" fmla="*/ 768927 h 4369524"/>
              <a:gd name="connsiteX2002" fmla="*/ 1919700 w 4936637"/>
              <a:gd name="connsiteY2002" fmla="*/ 768927 h 4369524"/>
              <a:gd name="connsiteX2003" fmla="*/ 1919700 w 4936637"/>
              <a:gd name="connsiteY2003" fmla="*/ 791951 h 4369524"/>
              <a:gd name="connsiteX2004" fmla="*/ 1901203 w 4936637"/>
              <a:gd name="connsiteY2004" fmla="*/ 791951 h 4369524"/>
              <a:gd name="connsiteX2005" fmla="*/ 1901203 w 4936637"/>
              <a:gd name="connsiteY2005" fmla="*/ 814396 h 4369524"/>
              <a:gd name="connsiteX2006" fmla="*/ 1919700 w 4936637"/>
              <a:gd name="connsiteY2006" fmla="*/ 814396 h 4369524"/>
              <a:gd name="connsiteX2007" fmla="*/ 1919700 w 4936637"/>
              <a:gd name="connsiteY2007" fmla="*/ 837417 h 4369524"/>
              <a:gd name="connsiteX2008" fmla="*/ 1910936 w 4936637"/>
              <a:gd name="connsiteY2008" fmla="*/ 848926 h 4369524"/>
              <a:gd name="connsiteX2009" fmla="*/ 1913919 w 4936637"/>
              <a:gd name="connsiteY2009" fmla="*/ 848926 h 4369524"/>
              <a:gd name="connsiteX2010" fmla="*/ 1914260 w 4936637"/>
              <a:gd name="connsiteY2010" fmla="*/ 847859 h 4369524"/>
              <a:gd name="connsiteX2011" fmla="*/ 1931523 w 4936637"/>
              <a:gd name="connsiteY2011" fmla="*/ 836657 h 4369524"/>
              <a:gd name="connsiteX2012" fmla="*/ 1948214 w 4936637"/>
              <a:gd name="connsiteY2012" fmla="*/ 808427 h 4369524"/>
              <a:gd name="connsiteX2013" fmla="*/ 1959726 w 4936637"/>
              <a:gd name="connsiteY2013" fmla="*/ 836657 h 4369524"/>
              <a:gd name="connsiteX2014" fmla="*/ 1971235 w 4936637"/>
              <a:gd name="connsiteY2014" fmla="*/ 826924 h 4369524"/>
              <a:gd name="connsiteX2015" fmla="*/ 1976990 w 4936637"/>
              <a:gd name="connsiteY2015" fmla="*/ 826924 h 4369524"/>
              <a:gd name="connsiteX2016" fmla="*/ 1976990 w 4936637"/>
              <a:gd name="connsiteY2016" fmla="*/ 846400 h 4369524"/>
              <a:gd name="connsiteX2017" fmla="*/ 2010950 w 4936637"/>
              <a:gd name="connsiteY2017" fmla="*/ 826924 h 4369524"/>
              <a:gd name="connsiteX2018" fmla="*/ 2010950 w 4936637"/>
              <a:gd name="connsiteY2018" fmla="*/ 846400 h 4369524"/>
              <a:gd name="connsiteX2019" fmla="*/ 2028216 w 4936637"/>
              <a:gd name="connsiteY2019" fmla="*/ 846400 h 4369524"/>
              <a:gd name="connsiteX2020" fmla="*/ 2028216 w 4936637"/>
              <a:gd name="connsiteY2020" fmla="*/ 836657 h 4369524"/>
              <a:gd name="connsiteX2021" fmla="*/ 2016704 w 4936637"/>
              <a:gd name="connsiteY2021" fmla="*/ 836657 h 4369524"/>
              <a:gd name="connsiteX2022" fmla="*/ 2033971 w 4936637"/>
              <a:gd name="connsiteY2022" fmla="*/ 798694 h 4369524"/>
              <a:gd name="connsiteX2023" fmla="*/ 2033971 w 4936637"/>
              <a:gd name="connsiteY2023" fmla="*/ 779227 h 4369524"/>
              <a:gd name="connsiteX2024" fmla="*/ 2022462 w 4936637"/>
              <a:gd name="connsiteY2024" fmla="*/ 788960 h 4369524"/>
              <a:gd name="connsiteX2025" fmla="*/ 1993681 w 4936637"/>
              <a:gd name="connsiteY2025" fmla="*/ 788960 h 4369524"/>
              <a:gd name="connsiteX2026" fmla="*/ 1993681 w 4936637"/>
              <a:gd name="connsiteY2026" fmla="*/ 808427 h 4369524"/>
              <a:gd name="connsiteX2027" fmla="*/ 1982750 w 4936637"/>
              <a:gd name="connsiteY2027" fmla="*/ 798694 h 4369524"/>
              <a:gd name="connsiteX2028" fmla="*/ 1982750 w 4936637"/>
              <a:gd name="connsiteY2028" fmla="*/ 808427 h 4369524"/>
              <a:gd name="connsiteX2029" fmla="*/ 1988504 w 4936637"/>
              <a:gd name="connsiteY2029" fmla="*/ 817191 h 4369524"/>
              <a:gd name="connsiteX2030" fmla="*/ 1971235 w 4936637"/>
              <a:gd name="connsiteY2030" fmla="*/ 817191 h 4369524"/>
              <a:gd name="connsiteX2031" fmla="*/ 1976990 w 4936637"/>
              <a:gd name="connsiteY2031" fmla="*/ 798694 h 4369524"/>
              <a:gd name="connsiteX2032" fmla="*/ 1976990 w 4936637"/>
              <a:gd name="connsiteY2032" fmla="*/ 788960 h 4369524"/>
              <a:gd name="connsiteX2033" fmla="*/ 1959726 w 4936637"/>
              <a:gd name="connsiteY2033" fmla="*/ 769484 h 4369524"/>
              <a:gd name="connsiteX2034" fmla="*/ 1942460 w 4936637"/>
              <a:gd name="connsiteY2034" fmla="*/ 769484 h 4369524"/>
              <a:gd name="connsiteX2035" fmla="*/ 1925769 w 4936637"/>
              <a:gd name="connsiteY2035" fmla="*/ 750017 h 4369524"/>
              <a:gd name="connsiteX2036" fmla="*/ 2136416 w 4936637"/>
              <a:gd name="connsiteY2036" fmla="*/ 740284 h 4369524"/>
              <a:gd name="connsiteX2037" fmla="*/ 2136416 w 4936637"/>
              <a:gd name="connsiteY2037" fmla="*/ 769484 h 4369524"/>
              <a:gd name="connsiteX2038" fmla="*/ 2147930 w 4936637"/>
              <a:gd name="connsiteY2038" fmla="*/ 750017 h 4369524"/>
              <a:gd name="connsiteX2039" fmla="*/ 2999334 w 4936637"/>
              <a:gd name="connsiteY2039" fmla="*/ 700437 h 4369524"/>
              <a:gd name="connsiteX2040" fmla="*/ 2999334 w 4936637"/>
              <a:gd name="connsiteY2040" fmla="*/ 711946 h 4369524"/>
              <a:gd name="connsiteX2041" fmla="*/ 3018801 w 4936637"/>
              <a:gd name="connsiteY2041" fmla="*/ 723461 h 4369524"/>
              <a:gd name="connsiteX2042" fmla="*/ 3018801 w 4936637"/>
              <a:gd name="connsiteY2042" fmla="*/ 700437 h 4369524"/>
              <a:gd name="connsiteX2043" fmla="*/ 2951628 w 4936637"/>
              <a:gd name="connsiteY2043" fmla="*/ 681461 h 4369524"/>
              <a:gd name="connsiteX2044" fmla="*/ 2950809 w 4936637"/>
              <a:gd name="connsiteY2044" fmla="*/ 682844 h 4369524"/>
              <a:gd name="connsiteX2045" fmla="*/ 2951393 w 4936637"/>
              <a:gd name="connsiteY2045" fmla="*/ 683831 h 4369524"/>
              <a:gd name="connsiteX2046" fmla="*/ 2951628 w 4936637"/>
              <a:gd name="connsiteY2046" fmla="*/ 683746 h 4369524"/>
              <a:gd name="connsiteX2047" fmla="*/ 3992319 w 4936637"/>
              <a:gd name="connsiteY2047" fmla="*/ 638279 h 4369524"/>
              <a:gd name="connsiteX2048" fmla="*/ 3992319 w 4936637"/>
              <a:gd name="connsiteY2048" fmla="*/ 660725 h 4369524"/>
              <a:gd name="connsiteX2049" fmla="*/ 4002053 w 4936637"/>
              <a:gd name="connsiteY2049" fmla="*/ 672234 h 4369524"/>
              <a:gd name="connsiteX2050" fmla="*/ 3982586 w 4936637"/>
              <a:gd name="connsiteY2050" fmla="*/ 683746 h 4369524"/>
              <a:gd name="connsiteX2051" fmla="*/ 3982586 w 4936637"/>
              <a:gd name="connsiteY2051" fmla="*/ 717706 h 4369524"/>
              <a:gd name="connsiteX2052" fmla="*/ 4010819 w 4936637"/>
              <a:gd name="connsiteY2052" fmla="*/ 757415 h 4369524"/>
              <a:gd name="connsiteX2053" fmla="*/ 4020553 w 4936637"/>
              <a:gd name="connsiteY2053" fmla="*/ 763173 h 4369524"/>
              <a:gd name="connsiteX2054" fmla="*/ 4049759 w 4936637"/>
              <a:gd name="connsiteY2054" fmla="*/ 757415 h 4369524"/>
              <a:gd name="connsiteX2055" fmla="*/ 4049759 w 4936637"/>
              <a:gd name="connsiteY2055" fmla="*/ 746482 h 4369524"/>
              <a:gd name="connsiteX2056" fmla="*/ 4040026 w 4936637"/>
              <a:gd name="connsiteY2056" fmla="*/ 734970 h 4369524"/>
              <a:gd name="connsiteX2057" fmla="*/ 4049759 w 4936637"/>
              <a:gd name="connsiteY2057" fmla="*/ 729215 h 4369524"/>
              <a:gd name="connsiteX2058" fmla="*/ 4040026 w 4936637"/>
              <a:gd name="connsiteY2058" fmla="*/ 723461 h 4369524"/>
              <a:gd name="connsiteX2059" fmla="*/ 4049759 w 4936637"/>
              <a:gd name="connsiteY2059" fmla="*/ 723461 h 4369524"/>
              <a:gd name="connsiteX2060" fmla="*/ 4002053 w 4936637"/>
              <a:gd name="connsiteY2060" fmla="*/ 638279 h 4369524"/>
              <a:gd name="connsiteX2061" fmla="*/ 837417 w 4936637"/>
              <a:gd name="connsiteY2061" fmla="*/ 634168 h 4369524"/>
              <a:gd name="connsiteX2062" fmla="*/ 854681 w 4936637"/>
              <a:gd name="connsiteY2062" fmla="*/ 634168 h 4369524"/>
              <a:gd name="connsiteX2063" fmla="*/ 854681 w 4936637"/>
              <a:gd name="connsiteY2063" fmla="*/ 653644 h 4369524"/>
              <a:gd name="connsiteX2064" fmla="*/ 848926 w 4936637"/>
              <a:gd name="connsiteY2064" fmla="*/ 653644 h 4369524"/>
              <a:gd name="connsiteX2065" fmla="*/ 837417 w 4936637"/>
              <a:gd name="connsiteY2065" fmla="*/ 634168 h 4369524"/>
              <a:gd name="connsiteX2066" fmla="*/ 814396 w 4936637"/>
              <a:gd name="connsiteY2066" fmla="*/ 624435 h 4369524"/>
              <a:gd name="connsiteX2067" fmla="*/ 831663 w 4936637"/>
              <a:gd name="connsiteY2067" fmla="*/ 624435 h 4369524"/>
              <a:gd name="connsiteX2068" fmla="*/ 825905 w 4936637"/>
              <a:gd name="connsiteY2068" fmla="*/ 653644 h 4369524"/>
              <a:gd name="connsiteX2069" fmla="*/ 809214 w 4936637"/>
              <a:gd name="connsiteY2069" fmla="*/ 653644 h 4369524"/>
              <a:gd name="connsiteX2070" fmla="*/ 814396 w 4936637"/>
              <a:gd name="connsiteY2070" fmla="*/ 624435 h 4369524"/>
              <a:gd name="connsiteX2071" fmla="*/ 854681 w 4936637"/>
              <a:gd name="connsiteY2071" fmla="*/ 615668 h 4369524"/>
              <a:gd name="connsiteX2072" fmla="*/ 866196 w 4936637"/>
              <a:gd name="connsiteY2072" fmla="*/ 615668 h 4369524"/>
              <a:gd name="connsiteX2073" fmla="*/ 866196 w 4936637"/>
              <a:gd name="connsiteY2073" fmla="*/ 643902 h 4369524"/>
              <a:gd name="connsiteX2074" fmla="*/ 854681 w 4936637"/>
              <a:gd name="connsiteY2074" fmla="*/ 624435 h 4369524"/>
              <a:gd name="connsiteX2075" fmla="*/ 4358367 w 4936637"/>
              <a:gd name="connsiteY2075" fmla="*/ 609504 h 4369524"/>
              <a:gd name="connsiteX2076" fmla="*/ 4368100 w 4936637"/>
              <a:gd name="connsiteY2076" fmla="*/ 609504 h 4369524"/>
              <a:gd name="connsiteX2077" fmla="*/ 4386597 w 4936637"/>
              <a:gd name="connsiteY2077" fmla="*/ 621010 h 4369524"/>
              <a:gd name="connsiteX2078" fmla="*/ 4368100 w 4936637"/>
              <a:gd name="connsiteY2078" fmla="*/ 626765 h 4369524"/>
              <a:gd name="connsiteX2079" fmla="*/ 4358367 w 4936637"/>
              <a:gd name="connsiteY2079" fmla="*/ 615256 h 4369524"/>
              <a:gd name="connsiteX2080" fmla="*/ 877132 w 4936637"/>
              <a:gd name="connsiteY2080" fmla="*/ 605935 h 4369524"/>
              <a:gd name="connsiteX2081" fmla="*/ 882887 w 4936637"/>
              <a:gd name="connsiteY2081" fmla="*/ 605935 h 4369524"/>
              <a:gd name="connsiteX2082" fmla="*/ 900150 w 4936637"/>
              <a:gd name="connsiteY2082" fmla="*/ 624435 h 4369524"/>
              <a:gd name="connsiteX2083" fmla="*/ 911662 w 4936637"/>
              <a:gd name="connsiteY2083" fmla="*/ 615668 h 4369524"/>
              <a:gd name="connsiteX2084" fmla="*/ 911662 w 4936637"/>
              <a:gd name="connsiteY2084" fmla="*/ 624435 h 4369524"/>
              <a:gd name="connsiteX2085" fmla="*/ 905908 w 4936637"/>
              <a:gd name="connsiteY2085" fmla="*/ 653644 h 4369524"/>
              <a:gd name="connsiteX2086" fmla="*/ 877132 w 4936637"/>
              <a:gd name="connsiteY2086" fmla="*/ 624435 h 4369524"/>
              <a:gd name="connsiteX2087" fmla="*/ 2920693 w 4936637"/>
              <a:gd name="connsiteY2087" fmla="*/ 589713 h 4369524"/>
              <a:gd name="connsiteX2088" fmla="*/ 2911097 w 4936637"/>
              <a:gd name="connsiteY2088" fmla="*/ 596201 h 4369524"/>
              <a:gd name="connsiteX2089" fmla="*/ 2916857 w 4936637"/>
              <a:gd name="connsiteY2089" fmla="*/ 596201 h 4369524"/>
              <a:gd name="connsiteX2090" fmla="*/ 3414049 w 4936637"/>
              <a:gd name="connsiteY2090" fmla="*/ 552520 h 4369524"/>
              <a:gd name="connsiteX2091" fmla="*/ 3375106 w 4936637"/>
              <a:gd name="connsiteY2091" fmla="*/ 564035 h 4369524"/>
              <a:gd name="connsiteX2092" fmla="*/ 3384849 w 4936637"/>
              <a:gd name="connsiteY2092" fmla="*/ 575544 h 4369524"/>
              <a:gd name="connsiteX2093" fmla="*/ 3384849 w 4936637"/>
              <a:gd name="connsiteY2093" fmla="*/ 700437 h 4369524"/>
              <a:gd name="connsiteX2094" fmla="*/ 3404315 w 4936637"/>
              <a:gd name="connsiteY2094" fmla="*/ 700437 h 4369524"/>
              <a:gd name="connsiteX2095" fmla="*/ 3404315 w 4936637"/>
              <a:gd name="connsiteY2095" fmla="*/ 734970 h 4369524"/>
              <a:gd name="connsiteX2096" fmla="*/ 3423782 w 4936637"/>
              <a:gd name="connsiteY2096" fmla="*/ 734970 h 4369524"/>
              <a:gd name="connsiteX2097" fmla="*/ 3423782 w 4936637"/>
              <a:gd name="connsiteY2097" fmla="*/ 746482 h 4369524"/>
              <a:gd name="connsiteX2098" fmla="*/ 3414049 w 4936637"/>
              <a:gd name="connsiteY2098" fmla="*/ 746482 h 4369524"/>
              <a:gd name="connsiteX2099" fmla="*/ 3384849 w 4936637"/>
              <a:gd name="connsiteY2099" fmla="*/ 740724 h 4369524"/>
              <a:gd name="connsiteX2100" fmla="*/ 3384849 w 4936637"/>
              <a:gd name="connsiteY2100" fmla="*/ 752236 h 4369524"/>
              <a:gd name="connsiteX2101" fmla="*/ 3423782 w 4936637"/>
              <a:gd name="connsiteY2101" fmla="*/ 757415 h 4369524"/>
              <a:gd name="connsiteX2102" fmla="*/ 3423782 w 4936637"/>
              <a:gd name="connsiteY2102" fmla="*/ 774682 h 4369524"/>
              <a:gd name="connsiteX2103" fmla="*/ 3404315 w 4936637"/>
              <a:gd name="connsiteY2103" fmla="*/ 780436 h 4369524"/>
              <a:gd name="connsiteX2104" fmla="*/ 3461755 w 4936637"/>
              <a:gd name="connsiteY2104" fmla="*/ 934108 h 4369524"/>
              <a:gd name="connsiteX2105" fmla="*/ 3461755 w 4936637"/>
              <a:gd name="connsiteY2105" fmla="*/ 991089 h 4369524"/>
              <a:gd name="connsiteX2106" fmla="*/ 3442279 w 4936637"/>
              <a:gd name="connsiteY2106" fmla="*/ 1002598 h 4369524"/>
              <a:gd name="connsiteX2107" fmla="*/ 3423782 w 4936637"/>
              <a:gd name="connsiteY2107" fmla="*/ 1002598 h 4369524"/>
              <a:gd name="connsiteX2108" fmla="*/ 3423782 w 4936637"/>
              <a:gd name="connsiteY2108" fmla="*/ 991089 h 4369524"/>
              <a:gd name="connsiteX2109" fmla="*/ 3442279 w 4936637"/>
              <a:gd name="connsiteY2109" fmla="*/ 991089 h 4369524"/>
              <a:gd name="connsiteX2110" fmla="*/ 3442279 w 4936637"/>
              <a:gd name="connsiteY2110" fmla="*/ 980152 h 4369524"/>
              <a:gd name="connsiteX2111" fmla="*/ 3414049 w 4936637"/>
              <a:gd name="connsiteY2111" fmla="*/ 974398 h 4369524"/>
              <a:gd name="connsiteX2112" fmla="*/ 3404315 w 4936637"/>
              <a:gd name="connsiteY2112" fmla="*/ 1002598 h 4369524"/>
              <a:gd name="connsiteX2113" fmla="*/ 3423782 w 4936637"/>
              <a:gd name="connsiteY2113" fmla="*/ 1014107 h 4369524"/>
              <a:gd name="connsiteX2114" fmla="*/ 3423782 w 4936637"/>
              <a:gd name="connsiteY2114" fmla="*/ 1025622 h 4369524"/>
              <a:gd name="connsiteX2115" fmla="*/ 3408479 w 4936637"/>
              <a:gd name="connsiteY2115" fmla="*/ 1038741 h 4369524"/>
              <a:gd name="connsiteX2116" fmla="*/ 3410316 w 4936637"/>
              <a:gd name="connsiteY2116" fmla="*/ 1048064 h 4369524"/>
              <a:gd name="connsiteX2117" fmla="*/ 3423782 w 4936637"/>
              <a:gd name="connsiteY2117" fmla="*/ 1048064 h 4369524"/>
              <a:gd name="connsiteX2118" fmla="*/ 3423782 w 4936637"/>
              <a:gd name="connsiteY2118" fmla="*/ 1058550 h 4369524"/>
              <a:gd name="connsiteX2119" fmla="*/ 3423911 w 4936637"/>
              <a:gd name="connsiteY2119" fmla="*/ 1058622 h 4369524"/>
              <a:gd name="connsiteX2120" fmla="*/ 3423782 w 4936637"/>
              <a:gd name="connsiteY2120" fmla="*/ 1059057 h 4369524"/>
              <a:gd name="connsiteX2121" fmla="*/ 3423782 w 4936637"/>
              <a:gd name="connsiteY2121" fmla="*/ 1099288 h 4369524"/>
              <a:gd name="connsiteX2122" fmla="*/ 3433525 w 4936637"/>
              <a:gd name="connsiteY2122" fmla="*/ 1105043 h 4369524"/>
              <a:gd name="connsiteX2123" fmla="*/ 3423782 w 4936637"/>
              <a:gd name="connsiteY2123" fmla="*/ 1116554 h 4369524"/>
              <a:gd name="connsiteX2124" fmla="*/ 3442279 w 4936637"/>
              <a:gd name="connsiteY2124" fmla="*/ 1128063 h 4369524"/>
              <a:gd name="connsiteX2125" fmla="*/ 3461755 w 4936637"/>
              <a:gd name="connsiteY2125" fmla="*/ 1116554 h 4369524"/>
              <a:gd name="connsiteX2126" fmla="*/ 3452013 w 4936637"/>
              <a:gd name="connsiteY2126" fmla="*/ 1110800 h 4369524"/>
              <a:gd name="connsiteX2127" fmla="*/ 3471489 w 4936637"/>
              <a:gd name="connsiteY2127" fmla="*/ 1093534 h 4369524"/>
              <a:gd name="connsiteX2128" fmla="*/ 3528922 w 4936637"/>
              <a:gd name="connsiteY2128" fmla="*/ 1145333 h 4369524"/>
              <a:gd name="connsiteX2129" fmla="*/ 3558132 w 4936637"/>
              <a:gd name="connsiteY2129" fmla="*/ 1162024 h 4369524"/>
              <a:gd name="connsiteX2130" fmla="*/ 3577604 w 4936637"/>
              <a:gd name="connsiteY2130" fmla="*/ 1162024 h 4369524"/>
              <a:gd name="connsiteX2131" fmla="*/ 3597071 w 4936637"/>
              <a:gd name="connsiteY2131" fmla="*/ 1105043 h 4369524"/>
              <a:gd name="connsiteX2132" fmla="*/ 3597071 w 4936637"/>
              <a:gd name="connsiteY2132" fmla="*/ 1076843 h 4369524"/>
              <a:gd name="connsiteX2133" fmla="*/ 3587338 w 4936637"/>
              <a:gd name="connsiteY2133" fmla="*/ 1071088 h 4369524"/>
              <a:gd name="connsiteX2134" fmla="*/ 3597071 w 4936637"/>
              <a:gd name="connsiteY2134" fmla="*/ 1059573 h 4369524"/>
              <a:gd name="connsiteX2135" fmla="*/ 3558132 w 4936637"/>
              <a:gd name="connsiteY2135" fmla="*/ 980152 h 4369524"/>
              <a:gd name="connsiteX2136" fmla="*/ 3558132 w 4936637"/>
              <a:gd name="connsiteY2136" fmla="*/ 888641 h 4369524"/>
              <a:gd name="connsiteX2137" fmla="*/ 3538665 w 4936637"/>
              <a:gd name="connsiteY2137" fmla="*/ 888641 h 4369524"/>
              <a:gd name="connsiteX2138" fmla="*/ 3538665 w 4936637"/>
              <a:gd name="connsiteY2138" fmla="*/ 854681 h 4369524"/>
              <a:gd name="connsiteX2139" fmla="*/ 3528922 w 4936637"/>
              <a:gd name="connsiteY2139" fmla="*/ 848926 h 4369524"/>
              <a:gd name="connsiteX2140" fmla="*/ 3538665 w 4936637"/>
              <a:gd name="connsiteY2140" fmla="*/ 837417 h 4369524"/>
              <a:gd name="connsiteX2141" fmla="*/ 3538665 w 4936637"/>
              <a:gd name="connsiteY2141" fmla="*/ 831663 h 4369524"/>
              <a:gd name="connsiteX2142" fmla="*/ 3528922 w 4936637"/>
              <a:gd name="connsiteY2142" fmla="*/ 825905 h 4369524"/>
              <a:gd name="connsiteX2143" fmla="*/ 3538665 w 4936637"/>
              <a:gd name="connsiteY2143" fmla="*/ 814396 h 4369524"/>
              <a:gd name="connsiteX2144" fmla="*/ 3538665 w 4936637"/>
              <a:gd name="connsiteY2144" fmla="*/ 797705 h 4369524"/>
              <a:gd name="connsiteX2145" fmla="*/ 3520165 w 4936637"/>
              <a:gd name="connsiteY2145" fmla="*/ 752236 h 4369524"/>
              <a:gd name="connsiteX2146" fmla="*/ 3528922 w 4936637"/>
              <a:gd name="connsiteY2146" fmla="*/ 740724 h 4369524"/>
              <a:gd name="connsiteX2147" fmla="*/ 3520165 w 4936637"/>
              <a:gd name="connsiteY2147" fmla="*/ 717706 h 4369524"/>
              <a:gd name="connsiteX2148" fmla="*/ 3538665 w 4936637"/>
              <a:gd name="connsiteY2148" fmla="*/ 711946 h 4369524"/>
              <a:gd name="connsiteX2149" fmla="*/ 3520165 w 4936637"/>
              <a:gd name="connsiteY2149" fmla="*/ 672234 h 4369524"/>
              <a:gd name="connsiteX2150" fmla="*/ 3528922 w 4936637"/>
              <a:gd name="connsiteY2150" fmla="*/ 660725 h 4369524"/>
              <a:gd name="connsiteX2151" fmla="*/ 3520165 w 4936637"/>
              <a:gd name="connsiteY2151" fmla="*/ 649216 h 4369524"/>
              <a:gd name="connsiteX2152" fmla="*/ 3528922 w 4936637"/>
              <a:gd name="connsiteY2152" fmla="*/ 644034 h 4369524"/>
              <a:gd name="connsiteX2153" fmla="*/ 3414049 w 4936637"/>
              <a:gd name="connsiteY2153" fmla="*/ 552520 h 4369524"/>
              <a:gd name="connsiteX2154" fmla="*/ 1885481 w 4936637"/>
              <a:gd name="connsiteY2154" fmla="*/ 509561 h 4369524"/>
              <a:gd name="connsiteX2155" fmla="*/ 1891236 w 4936637"/>
              <a:gd name="connsiteY2155" fmla="*/ 529028 h 4369524"/>
              <a:gd name="connsiteX2156" fmla="*/ 1885481 w 4936637"/>
              <a:gd name="connsiteY2156" fmla="*/ 537795 h 4369524"/>
              <a:gd name="connsiteX2157" fmla="*/ 1891236 w 4936637"/>
              <a:gd name="connsiteY2157" fmla="*/ 537795 h 4369524"/>
              <a:gd name="connsiteX2158" fmla="*/ 1891236 w 4936637"/>
              <a:gd name="connsiteY2158" fmla="*/ 529028 h 4369524"/>
              <a:gd name="connsiteX2159" fmla="*/ 1902745 w 4936637"/>
              <a:gd name="connsiteY2159" fmla="*/ 537795 h 4369524"/>
              <a:gd name="connsiteX2160" fmla="*/ 1908505 w 4936637"/>
              <a:gd name="connsiteY2160" fmla="*/ 537795 h 4369524"/>
              <a:gd name="connsiteX2161" fmla="*/ 1908505 w 4936637"/>
              <a:gd name="connsiteY2161" fmla="*/ 509561 h 4369524"/>
              <a:gd name="connsiteX2162" fmla="*/ 3683714 w 4936637"/>
              <a:gd name="connsiteY2162" fmla="*/ 478278 h 4369524"/>
              <a:gd name="connsiteX2163" fmla="*/ 3606805 w 4936637"/>
              <a:gd name="connsiteY2163" fmla="*/ 546768 h 4369524"/>
              <a:gd name="connsiteX2164" fmla="*/ 3616538 w 4936637"/>
              <a:gd name="connsiteY2164" fmla="*/ 569789 h 4369524"/>
              <a:gd name="connsiteX2165" fmla="*/ 3597071 w 4936637"/>
              <a:gd name="connsiteY2165" fmla="*/ 597989 h 4369524"/>
              <a:gd name="connsiteX2166" fmla="*/ 3606805 w 4936637"/>
              <a:gd name="connsiteY2166" fmla="*/ 603749 h 4369524"/>
              <a:gd name="connsiteX2167" fmla="*/ 3597071 w 4936637"/>
              <a:gd name="connsiteY2167" fmla="*/ 660725 h 4369524"/>
              <a:gd name="connsiteX2168" fmla="*/ 3597071 w 4936637"/>
              <a:gd name="connsiteY2168" fmla="*/ 717706 h 4369524"/>
              <a:gd name="connsiteX2169" fmla="*/ 3616538 w 4936637"/>
              <a:gd name="connsiteY2169" fmla="*/ 729215 h 4369524"/>
              <a:gd name="connsiteX2170" fmla="*/ 3664247 w 4936637"/>
              <a:gd name="connsiteY2170" fmla="*/ 711946 h 4369524"/>
              <a:gd name="connsiteX2171" fmla="*/ 3703187 w 4936637"/>
              <a:gd name="connsiteY2171" fmla="*/ 734970 h 4369524"/>
              <a:gd name="connsiteX2172" fmla="*/ 3693448 w 4936637"/>
              <a:gd name="connsiteY2172" fmla="*/ 746482 h 4369524"/>
              <a:gd name="connsiteX2173" fmla="*/ 3693448 w 4936637"/>
              <a:gd name="connsiteY2173" fmla="*/ 757415 h 4369524"/>
              <a:gd name="connsiteX2174" fmla="*/ 3731421 w 4936637"/>
              <a:gd name="connsiteY2174" fmla="*/ 791951 h 4369524"/>
              <a:gd name="connsiteX2175" fmla="*/ 3750887 w 4936637"/>
              <a:gd name="connsiteY2175" fmla="*/ 791951 h 4369524"/>
              <a:gd name="connsiteX2176" fmla="*/ 3750887 w 4936637"/>
              <a:gd name="connsiteY2176" fmla="*/ 786191 h 4369524"/>
              <a:gd name="connsiteX2177" fmla="*/ 3741154 w 4936637"/>
              <a:gd name="connsiteY2177" fmla="*/ 774682 h 4369524"/>
              <a:gd name="connsiteX2178" fmla="*/ 3750887 w 4936637"/>
              <a:gd name="connsiteY2178" fmla="*/ 757415 h 4369524"/>
              <a:gd name="connsiteX2179" fmla="*/ 3770363 w 4936637"/>
              <a:gd name="connsiteY2179" fmla="*/ 757415 h 4369524"/>
              <a:gd name="connsiteX2180" fmla="*/ 3789830 w 4936637"/>
              <a:gd name="connsiteY2180" fmla="*/ 774682 h 4369524"/>
              <a:gd name="connsiteX2181" fmla="*/ 3809297 w 4936637"/>
              <a:gd name="connsiteY2181" fmla="*/ 774682 h 4369524"/>
              <a:gd name="connsiteX2182" fmla="*/ 3809297 w 4936637"/>
              <a:gd name="connsiteY2182" fmla="*/ 729215 h 4369524"/>
              <a:gd name="connsiteX2183" fmla="*/ 3827794 w 4936637"/>
              <a:gd name="connsiteY2183" fmla="*/ 729215 h 4369524"/>
              <a:gd name="connsiteX2184" fmla="*/ 3827794 w 4936637"/>
              <a:gd name="connsiteY2184" fmla="*/ 700437 h 4369524"/>
              <a:gd name="connsiteX2185" fmla="*/ 3818061 w 4936637"/>
              <a:gd name="connsiteY2185" fmla="*/ 695255 h 4369524"/>
              <a:gd name="connsiteX2186" fmla="*/ 3866737 w 4936637"/>
              <a:gd name="connsiteY2186" fmla="*/ 666479 h 4369524"/>
              <a:gd name="connsiteX2187" fmla="*/ 3866737 w 4936637"/>
              <a:gd name="connsiteY2187" fmla="*/ 649216 h 4369524"/>
              <a:gd name="connsiteX2188" fmla="*/ 3827794 w 4936637"/>
              <a:gd name="connsiteY2188" fmla="*/ 626765 h 4369524"/>
              <a:gd name="connsiteX2189" fmla="*/ 3827794 w 4936637"/>
              <a:gd name="connsiteY2189" fmla="*/ 621010 h 4369524"/>
              <a:gd name="connsiteX2190" fmla="*/ 3809297 w 4936637"/>
              <a:gd name="connsiteY2190" fmla="*/ 626765 h 4369524"/>
              <a:gd name="connsiteX2191" fmla="*/ 3789830 w 4936637"/>
              <a:gd name="connsiteY2191" fmla="*/ 615256 h 4369524"/>
              <a:gd name="connsiteX2192" fmla="*/ 3789830 w 4936637"/>
              <a:gd name="connsiteY2192" fmla="*/ 581298 h 4369524"/>
              <a:gd name="connsiteX2193" fmla="*/ 3780097 w 4936637"/>
              <a:gd name="connsiteY2193" fmla="*/ 575544 h 4369524"/>
              <a:gd name="connsiteX2194" fmla="*/ 3789830 w 4936637"/>
              <a:gd name="connsiteY2194" fmla="*/ 564035 h 4369524"/>
              <a:gd name="connsiteX2195" fmla="*/ 3789830 w 4936637"/>
              <a:gd name="connsiteY2195" fmla="*/ 558274 h 4369524"/>
              <a:gd name="connsiteX2196" fmla="*/ 3750887 w 4936637"/>
              <a:gd name="connsiteY2196" fmla="*/ 524323 h 4369524"/>
              <a:gd name="connsiteX2197" fmla="*/ 3750887 w 4936637"/>
              <a:gd name="connsiteY2197" fmla="*/ 507053 h 4369524"/>
              <a:gd name="connsiteX2198" fmla="*/ 3721678 w 4936637"/>
              <a:gd name="connsiteY2198" fmla="*/ 484032 h 4369524"/>
              <a:gd name="connsiteX2199" fmla="*/ 3683714 w 4936637"/>
              <a:gd name="connsiteY2199" fmla="*/ 478278 h 4369524"/>
              <a:gd name="connsiteX2200" fmla="*/ 2757431 w 4936637"/>
              <a:gd name="connsiteY2200" fmla="*/ 460885 h 4369524"/>
              <a:gd name="connsiteX2201" fmla="*/ 2768940 w 4936637"/>
              <a:gd name="connsiteY2201" fmla="*/ 460885 h 4369524"/>
              <a:gd name="connsiteX2202" fmla="*/ 2763186 w 4936637"/>
              <a:gd name="connsiteY2202" fmla="*/ 490086 h 4369524"/>
              <a:gd name="connsiteX2203" fmla="*/ 2757431 w 4936637"/>
              <a:gd name="connsiteY2203" fmla="*/ 490086 h 4369524"/>
              <a:gd name="connsiteX2204" fmla="*/ 3025054 w 4936637"/>
              <a:gd name="connsiteY2204" fmla="*/ 451143 h 4369524"/>
              <a:gd name="connsiteX2205" fmla="*/ 3030814 w 4936637"/>
              <a:gd name="connsiteY2205" fmla="*/ 480352 h 4369524"/>
              <a:gd name="connsiteX2206" fmla="*/ 3013545 w 4936637"/>
              <a:gd name="connsiteY2206" fmla="*/ 480352 h 4369524"/>
              <a:gd name="connsiteX2207" fmla="*/ 3013545 w 4936637"/>
              <a:gd name="connsiteY2207" fmla="*/ 470619 h 4369524"/>
              <a:gd name="connsiteX2208" fmla="*/ 3025054 w 4936637"/>
              <a:gd name="connsiteY2208" fmla="*/ 451143 h 4369524"/>
              <a:gd name="connsiteX2209" fmla="*/ 2882897 w 4936637"/>
              <a:gd name="connsiteY2209" fmla="*/ 451143 h 4369524"/>
              <a:gd name="connsiteX2210" fmla="*/ 2865631 w 4936637"/>
              <a:gd name="connsiteY2210" fmla="*/ 470619 h 4369524"/>
              <a:gd name="connsiteX2211" fmla="*/ 2859876 w 4936637"/>
              <a:gd name="connsiteY2211" fmla="*/ 470619 h 4369524"/>
              <a:gd name="connsiteX2212" fmla="*/ 2859876 w 4936637"/>
              <a:gd name="connsiteY2212" fmla="*/ 460885 h 4369524"/>
              <a:gd name="connsiteX2213" fmla="*/ 2882897 w 4936637"/>
              <a:gd name="connsiteY2213" fmla="*/ 451143 h 4369524"/>
              <a:gd name="connsiteX2214" fmla="*/ 1976990 w 4936637"/>
              <a:gd name="connsiteY2214" fmla="*/ 451143 h 4369524"/>
              <a:gd name="connsiteX2215" fmla="*/ 1971235 w 4936637"/>
              <a:gd name="connsiteY2215" fmla="*/ 470619 h 4369524"/>
              <a:gd name="connsiteX2216" fmla="*/ 1988504 w 4936637"/>
              <a:gd name="connsiteY2216" fmla="*/ 470619 h 4369524"/>
              <a:gd name="connsiteX2217" fmla="*/ 1976990 w 4936637"/>
              <a:gd name="connsiteY2217" fmla="*/ 451143 h 4369524"/>
              <a:gd name="connsiteX2218" fmla="*/ 3007793 w 4936637"/>
              <a:gd name="connsiteY2218" fmla="*/ 441413 h 4369524"/>
              <a:gd name="connsiteX2219" fmla="*/ 3013545 w 4936637"/>
              <a:gd name="connsiteY2219" fmla="*/ 490086 h 4369524"/>
              <a:gd name="connsiteX2220" fmla="*/ 2996857 w 4936637"/>
              <a:gd name="connsiteY2220" fmla="*/ 490086 h 4369524"/>
              <a:gd name="connsiteX2221" fmla="*/ 2996857 w 4936637"/>
              <a:gd name="connsiteY2221" fmla="*/ 460885 h 4369524"/>
              <a:gd name="connsiteX2222" fmla="*/ 3007793 w 4936637"/>
              <a:gd name="connsiteY2222" fmla="*/ 441413 h 4369524"/>
              <a:gd name="connsiteX2223" fmla="*/ 2802898 w 4936637"/>
              <a:gd name="connsiteY2223" fmla="*/ 413179 h 4369524"/>
              <a:gd name="connsiteX2224" fmla="*/ 2820161 w 4936637"/>
              <a:gd name="connsiteY2224" fmla="*/ 422912 h 4369524"/>
              <a:gd name="connsiteX2225" fmla="*/ 2820161 w 4936637"/>
              <a:gd name="connsiteY2225" fmla="*/ 441413 h 4369524"/>
              <a:gd name="connsiteX2226" fmla="*/ 2797140 w 4936637"/>
              <a:gd name="connsiteY2226" fmla="*/ 451143 h 4369524"/>
              <a:gd name="connsiteX2227" fmla="*/ 2797140 w 4936637"/>
              <a:gd name="connsiteY2227" fmla="*/ 432655 h 4369524"/>
              <a:gd name="connsiteX2228" fmla="*/ 3115183 w 4936637"/>
              <a:gd name="connsiteY2228" fmla="*/ 410363 h 4369524"/>
              <a:gd name="connsiteX2229" fmla="*/ 3105444 w 4936637"/>
              <a:gd name="connsiteY2229" fmla="*/ 438563 h 4369524"/>
              <a:gd name="connsiteX2230" fmla="*/ 3105444 w 4936637"/>
              <a:gd name="connsiteY2230" fmla="*/ 444318 h 4369524"/>
              <a:gd name="connsiteX2231" fmla="*/ 3115181 w 4936637"/>
              <a:gd name="connsiteY2231" fmla="*/ 452955 h 4369524"/>
              <a:gd name="connsiteX2232" fmla="*/ 3116865 w 4936637"/>
              <a:gd name="connsiteY2232" fmla="*/ 453452 h 4369524"/>
              <a:gd name="connsiteX2233" fmla="*/ 3124194 w 4936637"/>
              <a:gd name="connsiteY2233" fmla="*/ 440680 h 4369524"/>
              <a:gd name="connsiteX2234" fmla="*/ 3144771 w 4936637"/>
              <a:gd name="connsiteY2234" fmla="*/ 422912 h 4369524"/>
              <a:gd name="connsiteX2235" fmla="*/ 3161074 w 4936637"/>
              <a:gd name="connsiteY2235" fmla="*/ 422912 h 4369524"/>
              <a:gd name="connsiteX2236" fmla="*/ 3158017 w 4936637"/>
              <a:gd name="connsiteY2236" fmla="*/ 420291 h 4369524"/>
              <a:gd name="connsiteX2237" fmla="*/ 3153150 w 4936637"/>
              <a:gd name="connsiteY2237" fmla="*/ 410363 h 4369524"/>
              <a:gd name="connsiteX2238" fmla="*/ 2158867 w 4936637"/>
              <a:gd name="connsiteY2238" fmla="*/ 403446 h 4369524"/>
              <a:gd name="connsiteX2239" fmla="*/ 2150612 w 4936637"/>
              <a:gd name="connsiteY2239" fmla="*/ 415045 h 4369524"/>
              <a:gd name="connsiteX2240" fmla="*/ 2164147 w 4936637"/>
              <a:gd name="connsiteY2240" fmla="*/ 406347 h 4369524"/>
              <a:gd name="connsiteX2241" fmla="*/ 2164621 w 4936637"/>
              <a:gd name="connsiteY2241" fmla="*/ 403446 h 4369524"/>
              <a:gd name="connsiteX2242" fmla="*/ 2768940 w 4936637"/>
              <a:gd name="connsiteY2242" fmla="*/ 374236 h 4369524"/>
              <a:gd name="connsiteX2243" fmla="*/ 2774122 w 4936637"/>
              <a:gd name="connsiteY2243" fmla="*/ 374236 h 4369524"/>
              <a:gd name="connsiteX2244" fmla="*/ 2785631 w 4936637"/>
              <a:gd name="connsiteY2244" fmla="*/ 393712 h 4369524"/>
              <a:gd name="connsiteX2245" fmla="*/ 2785631 w 4936637"/>
              <a:gd name="connsiteY2245" fmla="*/ 403446 h 4369524"/>
              <a:gd name="connsiteX2246" fmla="*/ 2751671 w 4936637"/>
              <a:gd name="connsiteY2246" fmla="*/ 403446 h 4369524"/>
              <a:gd name="connsiteX2247" fmla="*/ 2768940 w 4936637"/>
              <a:gd name="connsiteY2247" fmla="*/ 374236 h 4369524"/>
              <a:gd name="connsiteX2248" fmla="*/ 3201826 w 4936637"/>
              <a:gd name="connsiteY2248" fmla="*/ 347628 h 4369524"/>
              <a:gd name="connsiteX2249" fmla="*/ 3095710 w 4936637"/>
              <a:gd name="connsiteY2249" fmla="*/ 359142 h 4369524"/>
              <a:gd name="connsiteX2250" fmla="*/ 3095710 w 4936637"/>
              <a:gd name="connsiteY2250" fmla="*/ 381588 h 4369524"/>
              <a:gd name="connsiteX2251" fmla="*/ 3115183 w 4936637"/>
              <a:gd name="connsiteY2251" fmla="*/ 404609 h 4369524"/>
              <a:gd name="connsiteX2252" fmla="*/ 3162884 w 4936637"/>
              <a:gd name="connsiteY2252" fmla="*/ 381588 h 4369524"/>
              <a:gd name="connsiteX2253" fmla="*/ 3182350 w 4936637"/>
              <a:gd name="connsiteY2253" fmla="*/ 387342 h 4369524"/>
              <a:gd name="connsiteX2254" fmla="*/ 3192093 w 4936637"/>
              <a:gd name="connsiteY2254" fmla="*/ 387342 h 4369524"/>
              <a:gd name="connsiteX2255" fmla="*/ 3211560 w 4936637"/>
              <a:gd name="connsiteY2255" fmla="*/ 381588 h 4369524"/>
              <a:gd name="connsiteX2256" fmla="*/ 3201826 w 4936637"/>
              <a:gd name="connsiteY2256" fmla="*/ 347628 h 4369524"/>
              <a:gd name="connsiteX2257" fmla="*/ 2164621 w 4936637"/>
              <a:gd name="connsiteY2257" fmla="*/ 345036 h 4369524"/>
              <a:gd name="connsiteX2258" fmla="*/ 2181888 w 4936637"/>
              <a:gd name="connsiteY2258" fmla="*/ 345036 h 4369524"/>
              <a:gd name="connsiteX2259" fmla="*/ 2181888 w 4936637"/>
              <a:gd name="connsiteY2259" fmla="*/ 364503 h 4369524"/>
              <a:gd name="connsiteX2260" fmla="*/ 2176127 w 4936637"/>
              <a:gd name="connsiteY2260" fmla="*/ 354770 h 4369524"/>
              <a:gd name="connsiteX2261" fmla="*/ 2164621 w 4936637"/>
              <a:gd name="connsiteY2261" fmla="*/ 364503 h 4369524"/>
              <a:gd name="connsiteX2262" fmla="*/ 2153685 w 4936637"/>
              <a:gd name="connsiteY2262" fmla="*/ 364503 h 4369524"/>
              <a:gd name="connsiteX2263" fmla="*/ 2164621 w 4936637"/>
              <a:gd name="connsiteY2263" fmla="*/ 345036 h 4369524"/>
              <a:gd name="connsiteX2264" fmla="*/ 2814407 w 4936637"/>
              <a:gd name="connsiteY2264" fmla="*/ 336272 h 4369524"/>
              <a:gd name="connsiteX2265" fmla="*/ 2820161 w 4936637"/>
              <a:gd name="connsiteY2265" fmla="*/ 336272 h 4369524"/>
              <a:gd name="connsiteX2266" fmla="*/ 2820161 w 4936637"/>
              <a:gd name="connsiteY2266" fmla="*/ 374236 h 4369524"/>
              <a:gd name="connsiteX2267" fmla="*/ 2814407 w 4936637"/>
              <a:gd name="connsiteY2267" fmla="*/ 374236 h 4369524"/>
              <a:gd name="connsiteX2268" fmla="*/ 2187642 w 4936637"/>
              <a:gd name="connsiteY2268" fmla="*/ 336272 h 4369524"/>
              <a:gd name="connsiteX2269" fmla="*/ 2199151 w 4936637"/>
              <a:gd name="connsiteY2269" fmla="*/ 336272 h 4369524"/>
              <a:gd name="connsiteX2270" fmla="*/ 2199151 w 4936637"/>
              <a:gd name="connsiteY2270" fmla="*/ 364503 h 4369524"/>
              <a:gd name="connsiteX2271" fmla="*/ 2187642 w 4936637"/>
              <a:gd name="connsiteY2271" fmla="*/ 364503 h 4369524"/>
              <a:gd name="connsiteX2272" fmla="*/ 2563470 w 4936637"/>
              <a:gd name="connsiteY2272" fmla="*/ 316805 h 4369524"/>
              <a:gd name="connsiteX2273" fmla="*/ 2557715 w 4936637"/>
              <a:gd name="connsiteY2273" fmla="*/ 326539 h 4369524"/>
              <a:gd name="connsiteX2274" fmla="*/ 2563470 w 4936637"/>
              <a:gd name="connsiteY2274" fmla="*/ 364503 h 4369524"/>
              <a:gd name="connsiteX2275" fmla="*/ 2580739 w 4936637"/>
              <a:gd name="connsiteY2275" fmla="*/ 364503 h 4369524"/>
              <a:gd name="connsiteX2276" fmla="*/ 2580739 w 4936637"/>
              <a:gd name="connsiteY2276" fmla="*/ 345036 h 4369524"/>
              <a:gd name="connsiteX2277" fmla="*/ 2563470 w 4936637"/>
              <a:gd name="connsiteY2277" fmla="*/ 316805 h 4369524"/>
              <a:gd name="connsiteX2278" fmla="*/ 2560322 w 4936637"/>
              <a:gd name="connsiteY2278" fmla="*/ 299166 h 4369524"/>
              <a:gd name="connsiteX2279" fmla="*/ 2544465 w 4936637"/>
              <a:gd name="connsiteY2279" fmla="*/ 301195 h 4369524"/>
              <a:gd name="connsiteX2280" fmla="*/ 2546779 w 4936637"/>
              <a:gd name="connsiteY2280" fmla="*/ 307063 h 4369524"/>
              <a:gd name="connsiteX2281" fmla="*/ 2580739 w 4936637"/>
              <a:gd name="connsiteY2281" fmla="*/ 296349 h 4369524"/>
              <a:gd name="connsiteX2282" fmla="*/ 2579078 w 4936637"/>
              <a:gd name="connsiteY2282" fmla="*/ 296765 h 4369524"/>
              <a:gd name="connsiteX2283" fmla="*/ 2574668 w 4936637"/>
              <a:gd name="connsiteY2283" fmla="*/ 297330 h 4369524"/>
              <a:gd name="connsiteX2284" fmla="*/ 2580739 w 4936637"/>
              <a:gd name="connsiteY2284" fmla="*/ 297330 h 4369524"/>
              <a:gd name="connsiteX2285" fmla="*/ 3221293 w 4936637"/>
              <a:gd name="connsiteY2285" fmla="*/ 284892 h 4369524"/>
              <a:gd name="connsiteX2286" fmla="*/ 3201826 w 4936637"/>
              <a:gd name="connsiteY2286" fmla="*/ 296407 h 4369524"/>
              <a:gd name="connsiteX2287" fmla="*/ 3211560 w 4936637"/>
              <a:gd name="connsiteY2287" fmla="*/ 302161 h 4369524"/>
              <a:gd name="connsiteX2288" fmla="*/ 3192093 w 4936637"/>
              <a:gd name="connsiteY2288" fmla="*/ 302161 h 4369524"/>
              <a:gd name="connsiteX2289" fmla="*/ 3192093 w 4936637"/>
              <a:gd name="connsiteY2289" fmla="*/ 313098 h 4369524"/>
              <a:gd name="connsiteX2290" fmla="*/ 3240766 w 4936637"/>
              <a:gd name="connsiteY2290" fmla="*/ 307916 h 4369524"/>
              <a:gd name="connsiteX2291" fmla="*/ 3231027 w 4936637"/>
              <a:gd name="connsiteY2291" fmla="*/ 284892 h 4369524"/>
              <a:gd name="connsiteX2292" fmla="*/ 2665917 w 4936637"/>
              <a:gd name="connsiteY2292" fmla="*/ 268129 h 4369524"/>
              <a:gd name="connsiteX2293" fmla="*/ 2677426 w 4936637"/>
              <a:gd name="connsiteY2293" fmla="*/ 277863 h 4369524"/>
              <a:gd name="connsiteX2294" fmla="*/ 2688941 w 4936637"/>
              <a:gd name="connsiteY2294" fmla="*/ 268129 h 4369524"/>
              <a:gd name="connsiteX2295" fmla="*/ 2706205 w 4936637"/>
              <a:gd name="connsiteY2295" fmla="*/ 277863 h 4369524"/>
              <a:gd name="connsiteX2296" fmla="*/ 2711965 w 4936637"/>
              <a:gd name="connsiteY2296" fmla="*/ 268129 h 4369524"/>
              <a:gd name="connsiteX2297" fmla="*/ 2717141 w 4936637"/>
              <a:gd name="connsiteY2297" fmla="*/ 277863 h 4369524"/>
              <a:gd name="connsiteX2298" fmla="*/ 2722896 w 4936637"/>
              <a:gd name="connsiteY2298" fmla="*/ 268129 h 4369524"/>
              <a:gd name="connsiteX2299" fmla="*/ 2734407 w 4936637"/>
              <a:gd name="connsiteY2299" fmla="*/ 287596 h 4369524"/>
              <a:gd name="connsiteX2300" fmla="*/ 2734407 w 4936637"/>
              <a:gd name="connsiteY2300" fmla="*/ 277863 h 4369524"/>
              <a:gd name="connsiteX2301" fmla="*/ 2728653 w 4936637"/>
              <a:gd name="connsiteY2301" fmla="*/ 268129 h 4369524"/>
              <a:gd name="connsiteX2302" fmla="*/ 2757431 w 4936637"/>
              <a:gd name="connsiteY2302" fmla="*/ 268129 h 4369524"/>
              <a:gd name="connsiteX2303" fmla="*/ 2757431 w 4936637"/>
              <a:gd name="connsiteY2303" fmla="*/ 287596 h 4369524"/>
              <a:gd name="connsiteX2304" fmla="*/ 2706205 w 4936637"/>
              <a:gd name="connsiteY2304" fmla="*/ 316805 h 4369524"/>
              <a:gd name="connsiteX2305" fmla="*/ 2700450 w 4936637"/>
              <a:gd name="connsiteY2305" fmla="*/ 307063 h 4369524"/>
              <a:gd name="connsiteX2306" fmla="*/ 2706205 w 4936637"/>
              <a:gd name="connsiteY2306" fmla="*/ 326539 h 4369524"/>
              <a:gd name="connsiteX2307" fmla="*/ 2706205 w 4936637"/>
              <a:gd name="connsiteY2307" fmla="*/ 336272 h 4369524"/>
              <a:gd name="connsiteX2308" fmla="*/ 2688941 w 4936637"/>
              <a:gd name="connsiteY2308" fmla="*/ 336272 h 4369524"/>
              <a:gd name="connsiteX2309" fmla="*/ 2671672 w 4936637"/>
              <a:gd name="connsiteY2309" fmla="*/ 316805 h 4369524"/>
              <a:gd name="connsiteX2310" fmla="*/ 2660735 w 4936637"/>
              <a:gd name="connsiteY2310" fmla="*/ 316805 h 4369524"/>
              <a:gd name="connsiteX2311" fmla="*/ 2649229 w 4936637"/>
              <a:gd name="connsiteY2311" fmla="*/ 345036 h 4369524"/>
              <a:gd name="connsiteX2312" fmla="*/ 2643475 w 4936637"/>
              <a:gd name="connsiteY2312" fmla="*/ 326539 h 4369524"/>
              <a:gd name="connsiteX2313" fmla="*/ 2649229 w 4936637"/>
              <a:gd name="connsiteY2313" fmla="*/ 297330 h 4369524"/>
              <a:gd name="connsiteX2314" fmla="*/ 2637714 w 4936637"/>
              <a:gd name="connsiteY2314" fmla="*/ 307063 h 4369524"/>
              <a:gd name="connsiteX2315" fmla="*/ 2631960 w 4936637"/>
              <a:gd name="connsiteY2315" fmla="*/ 287596 h 4369524"/>
              <a:gd name="connsiteX2316" fmla="*/ 2631960 w 4936637"/>
              <a:gd name="connsiteY2316" fmla="*/ 277863 h 4369524"/>
              <a:gd name="connsiteX2317" fmla="*/ 2637714 w 4936637"/>
              <a:gd name="connsiteY2317" fmla="*/ 287596 h 4369524"/>
              <a:gd name="connsiteX2318" fmla="*/ 2665917 w 4936637"/>
              <a:gd name="connsiteY2318" fmla="*/ 268129 h 4369524"/>
              <a:gd name="connsiteX2319" fmla="*/ 2729672 w 4936637"/>
              <a:gd name="connsiteY2319" fmla="*/ 245185 h 4369524"/>
              <a:gd name="connsiteX2320" fmla="*/ 2700462 w 4936637"/>
              <a:gd name="connsiteY2320" fmla="*/ 267628 h 4369524"/>
              <a:gd name="connsiteX2321" fmla="*/ 2633289 w 4936637"/>
              <a:gd name="connsiteY2321" fmla="*/ 267628 h 4369524"/>
              <a:gd name="connsiteX2322" fmla="*/ 2627266 w 4936637"/>
              <a:gd name="connsiteY2322" fmla="*/ 279498 h 4369524"/>
              <a:gd name="connsiteX2323" fmla="*/ 2620451 w 4936637"/>
              <a:gd name="connsiteY2323" fmla="*/ 283161 h 4369524"/>
              <a:gd name="connsiteX2324" fmla="*/ 2620451 w 4936637"/>
              <a:gd name="connsiteY2324" fmla="*/ 287596 h 4369524"/>
              <a:gd name="connsiteX2325" fmla="*/ 2612199 w 4936637"/>
              <a:gd name="connsiteY2325" fmla="*/ 287596 h 4369524"/>
              <a:gd name="connsiteX2326" fmla="*/ 2609384 w 4936637"/>
              <a:gd name="connsiteY2326" fmla="*/ 289109 h 4369524"/>
              <a:gd name="connsiteX2327" fmla="*/ 2613255 w 4936637"/>
              <a:gd name="connsiteY2327" fmla="*/ 302197 h 4369524"/>
              <a:gd name="connsiteX2328" fmla="*/ 2626205 w 4936637"/>
              <a:gd name="connsiteY2328" fmla="*/ 307063 h 4369524"/>
              <a:gd name="connsiteX2329" fmla="*/ 2626205 w 4936637"/>
              <a:gd name="connsiteY2329" fmla="*/ 364503 h 4369524"/>
              <a:gd name="connsiteX2330" fmla="*/ 2631960 w 4936637"/>
              <a:gd name="connsiteY2330" fmla="*/ 383979 h 4369524"/>
              <a:gd name="connsiteX2331" fmla="*/ 2643475 w 4936637"/>
              <a:gd name="connsiteY2331" fmla="*/ 374236 h 4369524"/>
              <a:gd name="connsiteX2332" fmla="*/ 2654981 w 4936637"/>
              <a:gd name="connsiteY2332" fmla="*/ 374236 h 4369524"/>
              <a:gd name="connsiteX2333" fmla="*/ 2649229 w 4936637"/>
              <a:gd name="connsiteY2333" fmla="*/ 393712 h 4369524"/>
              <a:gd name="connsiteX2334" fmla="*/ 2654981 w 4936637"/>
              <a:gd name="connsiteY2334" fmla="*/ 393712 h 4369524"/>
              <a:gd name="connsiteX2335" fmla="*/ 2671672 w 4936637"/>
              <a:gd name="connsiteY2335" fmla="*/ 374236 h 4369524"/>
              <a:gd name="connsiteX2336" fmla="*/ 2677426 w 4936637"/>
              <a:gd name="connsiteY2336" fmla="*/ 374236 h 4369524"/>
              <a:gd name="connsiteX2337" fmla="*/ 2688941 w 4936637"/>
              <a:gd name="connsiteY2337" fmla="*/ 403446 h 4369524"/>
              <a:gd name="connsiteX2338" fmla="*/ 2688941 w 4936637"/>
              <a:gd name="connsiteY2338" fmla="*/ 383979 h 4369524"/>
              <a:gd name="connsiteX2339" fmla="*/ 2717141 w 4936637"/>
              <a:gd name="connsiteY2339" fmla="*/ 383979 h 4369524"/>
              <a:gd name="connsiteX2340" fmla="*/ 2717141 w 4936637"/>
              <a:gd name="connsiteY2340" fmla="*/ 393712 h 4369524"/>
              <a:gd name="connsiteX2341" fmla="*/ 2711965 w 4936637"/>
              <a:gd name="connsiteY2341" fmla="*/ 403446 h 4369524"/>
              <a:gd name="connsiteX2342" fmla="*/ 2717141 w 4936637"/>
              <a:gd name="connsiteY2342" fmla="*/ 422912 h 4369524"/>
              <a:gd name="connsiteX2343" fmla="*/ 2717141 w 4936637"/>
              <a:gd name="connsiteY2343" fmla="*/ 432655 h 4369524"/>
              <a:gd name="connsiteX2344" fmla="*/ 2706205 w 4936637"/>
              <a:gd name="connsiteY2344" fmla="*/ 460885 h 4369524"/>
              <a:gd name="connsiteX2345" fmla="*/ 2706205 w 4936637"/>
              <a:gd name="connsiteY2345" fmla="*/ 470619 h 4369524"/>
              <a:gd name="connsiteX2346" fmla="*/ 2728653 w 4936637"/>
              <a:gd name="connsiteY2346" fmla="*/ 509561 h 4369524"/>
              <a:gd name="connsiteX2347" fmla="*/ 2745917 w 4936637"/>
              <a:gd name="connsiteY2347" fmla="*/ 499819 h 4369524"/>
              <a:gd name="connsiteX2348" fmla="*/ 2785631 w 4936637"/>
              <a:gd name="connsiteY2348" fmla="*/ 519295 h 4369524"/>
              <a:gd name="connsiteX2349" fmla="*/ 2808652 w 4936637"/>
              <a:gd name="connsiteY2349" fmla="*/ 519295 h 4369524"/>
              <a:gd name="connsiteX2350" fmla="*/ 2814407 w 4936637"/>
              <a:gd name="connsiteY2350" fmla="*/ 537795 h 4369524"/>
              <a:gd name="connsiteX2351" fmla="*/ 2836852 w 4936637"/>
              <a:gd name="connsiteY2351" fmla="*/ 499819 h 4369524"/>
              <a:gd name="connsiteX2352" fmla="*/ 2848367 w 4936637"/>
              <a:gd name="connsiteY2352" fmla="*/ 537795 h 4369524"/>
              <a:gd name="connsiteX2353" fmla="*/ 2854122 w 4936637"/>
              <a:gd name="connsiteY2353" fmla="*/ 537795 h 4369524"/>
              <a:gd name="connsiteX2354" fmla="*/ 2888079 w 4936637"/>
              <a:gd name="connsiteY2354" fmla="*/ 509561 h 4369524"/>
              <a:gd name="connsiteX2355" fmla="*/ 2911097 w 4936637"/>
              <a:gd name="connsiteY2355" fmla="*/ 529028 h 4369524"/>
              <a:gd name="connsiteX2356" fmla="*/ 2911097 w 4936637"/>
              <a:gd name="connsiteY2356" fmla="*/ 519295 h 4369524"/>
              <a:gd name="connsiteX2357" fmla="*/ 2893833 w 4936637"/>
              <a:gd name="connsiteY2357" fmla="*/ 480352 h 4369524"/>
              <a:gd name="connsiteX2358" fmla="*/ 2899588 w 4936637"/>
              <a:gd name="connsiteY2358" fmla="*/ 480352 h 4369524"/>
              <a:gd name="connsiteX2359" fmla="*/ 2905342 w 4936637"/>
              <a:gd name="connsiteY2359" fmla="*/ 490086 h 4369524"/>
              <a:gd name="connsiteX2360" fmla="*/ 2922612 w 4936637"/>
              <a:gd name="connsiteY2360" fmla="*/ 480352 h 4369524"/>
              <a:gd name="connsiteX2361" fmla="*/ 2939878 w 4936637"/>
              <a:gd name="connsiteY2361" fmla="*/ 490086 h 4369524"/>
              <a:gd name="connsiteX2362" fmla="*/ 2939878 w 4936637"/>
              <a:gd name="connsiteY2362" fmla="*/ 529028 h 4369524"/>
              <a:gd name="connsiteX2363" fmla="*/ 2928366 w 4936637"/>
              <a:gd name="connsiteY2363" fmla="*/ 519295 h 4369524"/>
              <a:gd name="connsiteX2364" fmla="*/ 2922612 w 4936637"/>
              <a:gd name="connsiteY2364" fmla="*/ 519295 h 4369524"/>
              <a:gd name="connsiteX2365" fmla="*/ 2922612 w 4936637"/>
              <a:gd name="connsiteY2365" fmla="*/ 537795 h 4369524"/>
              <a:gd name="connsiteX2366" fmla="*/ 2934121 w 4936637"/>
              <a:gd name="connsiteY2366" fmla="*/ 529028 h 4369524"/>
              <a:gd name="connsiteX2367" fmla="*/ 2939878 w 4936637"/>
              <a:gd name="connsiteY2367" fmla="*/ 576729 h 4369524"/>
              <a:gd name="connsiteX2368" fmla="*/ 2922951 w 4936637"/>
              <a:gd name="connsiteY2368" fmla="*/ 588187 h 4369524"/>
              <a:gd name="connsiteX2369" fmla="*/ 2928366 w 4936637"/>
              <a:gd name="connsiteY2369" fmla="*/ 615668 h 4369524"/>
              <a:gd name="connsiteX2370" fmla="*/ 2922612 w 4936637"/>
              <a:gd name="connsiteY2370" fmla="*/ 624435 h 4369524"/>
              <a:gd name="connsiteX2371" fmla="*/ 2950809 w 4936637"/>
              <a:gd name="connsiteY2371" fmla="*/ 605935 h 4369524"/>
              <a:gd name="connsiteX2372" fmla="*/ 2954404 w 4936637"/>
              <a:gd name="connsiteY2372" fmla="*/ 647862 h 4369524"/>
              <a:gd name="connsiteX2373" fmla="*/ 2960394 w 4936637"/>
              <a:gd name="connsiteY2373" fmla="*/ 632525 h 4369524"/>
              <a:gd name="connsiteX2374" fmla="*/ 2951628 w 4936637"/>
              <a:gd name="connsiteY2374" fmla="*/ 615256 h 4369524"/>
              <a:gd name="connsiteX2375" fmla="*/ 2960394 w 4936637"/>
              <a:gd name="connsiteY2375" fmla="*/ 581298 h 4369524"/>
              <a:gd name="connsiteX2376" fmla="*/ 2951628 w 4936637"/>
              <a:gd name="connsiteY2376" fmla="*/ 558274 h 4369524"/>
              <a:gd name="connsiteX2377" fmla="*/ 2970125 w 4936637"/>
              <a:gd name="connsiteY2377" fmla="*/ 558274 h 4369524"/>
              <a:gd name="connsiteX2378" fmla="*/ 2989592 w 4936637"/>
              <a:gd name="connsiteY2378" fmla="*/ 575544 h 4369524"/>
              <a:gd name="connsiteX2379" fmla="*/ 3056768 w 4936637"/>
              <a:gd name="connsiteY2379" fmla="*/ 552520 h 4369524"/>
              <a:gd name="connsiteX2380" fmla="*/ 3056768 w 4936637"/>
              <a:gd name="connsiteY2380" fmla="*/ 478278 h 4369524"/>
              <a:gd name="connsiteX2381" fmla="*/ 3028293 w 4936637"/>
              <a:gd name="connsiteY2381" fmla="*/ 451370 h 4369524"/>
              <a:gd name="connsiteX2382" fmla="*/ 3021152 w 4936637"/>
              <a:gd name="connsiteY2382" fmla="*/ 440201 h 4369524"/>
              <a:gd name="connsiteX2383" fmla="*/ 3006611 w 4936637"/>
              <a:gd name="connsiteY2383" fmla="*/ 435684 h 4369524"/>
              <a:gd name="connsiteX2384" fmla="*/ 2960394 w 4936637"/>
              <a:gd name="connsiteY2384" fmla="*/ 489790 h 4369524"/>
              <a:gd name="connsiteX2385" fmla="*/ 2970125 w 4936637"/>
              <a:gd name="connsiteY2385" fmla="*/ 507053 h 4369524"/>
              <a:gd name="connsiteX2386" fmla="*/ 2960394 w 4936637"/>
              <a:gd name="connsiteY2386" fmla="*/ 518568 h 4369524"/>
              <a:gd name="connsiteX2387" fmla="*/ 2970125 w 4936637"/>
              <a:gd name="connsiteY2387" fmla="*/ 535259 h 4369524"/>
              <a:gd name="connsiteX2388" fmla="*/ 2960394 w 4936637"/>
              <a:gd name="connsiteY2388" fmla="*/ 552520 h 4369524"/>
              <a:gd name="connsiteX2389" fmla="*/ 2941894 w 4936637"/>
              <a:gd name="connsiteY2389" fmla="*/ 541014 h 4369524"/>
              <a:gd name="connsiteX2390" fmla="*/ 2941894 w 4936637"/>
              <a:gd name="connsiteY2390" fmla="*/ 535259 h 4369524"/>
              <a:gd name="connsiteX2391" fmla="*/ 2951628 w 4936637"/>
              <a:gd name="connsiteY2391" fmla="*/ 524323 h 4369524"/>
              <a:gd name="connsiteX2392" fmla="*/ 2941894 w 4936637"/>
              <a:gd name="connsiteY2392" fmla="*/ 524323 h 4369524"/>
              <a:gd name="connsiteX2393" fmla="*/ 2951628 w 4936637"/>
              <a:gd name="connsiteY2393" fmla="*/ 518568 h 4369524"/>
              <a:gd name="connsiteX2394" fmla="*/ 2932161 w 4936637"/>
              <a:gd name="connsiteY2394" fmla="*/ 450078 h 4369524"/>
              <a:gd name="connsiteX2395" fmla="*/ 2941894 w 4936637"/>
              <a:gd name="connsiteY2395" fmla="*/ 432809 h 4369524"/>
              <a:gd name="connsiteX2396" fmla="*/ 2928366 w 4936637"/>
              <a:gd name="connsiteY2396" fmla="*/ 425078 h 4369524"/>
              <a:gd name="connsiteX2397" fmla="*/ 2928366 w 4936637"/>
              <a:gd name="connsiteY2397" fmla="*/ 441413 h 4369524"/>
              <a:gd name="connsiteX2398" fmla="*/ 2911097 w 4936637"/>
              <a:gd name="connsiteY2398" fmla="*/ 441413 h 4369524"/>
              <a:gd name="connsiteX2399" fmla="*/ 2911097 w 4936637"/>
              <a:gd name="connsiteY2399" fmla="*/ 422912 h 4369524"/>
              <a:gd name="connsiteX2400" fmla="*/ 2924578 w 4936637"/>
              <a:gd name="connsiteY2400" fmla="*/ 422912 h 4369524"/>
              <a:gd name="connsiteX2401" fmla="*/ 2919990 w 4936637"/>
              <a:gd name="connsiteY2401" fmla="*/ 420291 h 4369524"/>
              <a:gd name="connsiteX2402" fmla="*/ 2902952 w 4936637"/>
              <a:gd name="connsiteY2402" fmla="*/ 416118 h 4369524"/>
              <a:gd name="connsiteX2403" fmla="*/ 2902952 w 4936637"/>
              <a:gd name="connsiteY2403" fmla="*/ 411831 h 4369524"/>
              <a:gd name="connsiteX2404" fmla="*/ 2896710 w 4936637"/>
              <a:gd name="connsiteY2404" fmla="*/ 408313 h 4369524"/>
              <a:gd name="connsiteX2405" fmla="*/ 2893833 w 4936637"/>
              <a:gd name="connsiteY2405" fmla="*/ 393712 h 4369524"/>
              <a:gd name="connsiteX2406" fmla="*/ 2902952 w 4936637"/>
              <a:gd name="connsiteY2406" fmla="*/ 393712 h 4369524"/>
              <a:gd name="connsiteX2407" fmla="*/ 2902952 w 4936637"/>
              <a:gd name="connsiteY2407" fmla="*/ 375833 h 4369524"/>
              <a:gd name="connsiteX2408" fmla="*/ 2883485 w 4936637"/>
              <a:gd name="connsiteY2408" fmla="*/ 375833 h 4369524"/>
              <a:gd name="connsiteX2409" fmla="*/ 2883485 w 4936637"/>
              <a:gd name="connsiteY2409" fmla="*/ 360414 h 4369524"/>
              <a:gd name="connsiteX2410" fmla="*/ 2877142 w 4936637"/>
              <a:gd name="connsiteY2410" fmla="*/ 354770 h 4369524"/>
              <a:gd name="connsiteX2411" fmla="*/ 2859876 w 4936637"/>
              <a:gd name="connsiteY2411" fmla="*/ 393712 h 4369524"/>
              <a:gd name="connsiteX2412" fmla="*/ 2848367 w 4936637"/>
              <a:gd name="connsiteY2412" fmla="*/ 383979 h 4369524"/>
              <a:gd name="connsiteX2413" fmla="*/ 2842613 w 4936637"/>
              <a:gd name="connsiteY2413" fmla="*/ 383979 h 4369524"/>
              <a:gd name="connsiteX2414" fmla="*/ 2842613 w 4936637"/>
              <a:gd name="connsiteY2414" fmla="*/ 403446 h 4369524"/>
              <a:gd name="connsiteX2415" fmla="*/ 2854122 w 4936637"/>
              <a:gd name="connsiteY2415" fmla="*/ 393712 h 4369524"/>
              <a:gd name="connsiteX2416" fmla="*/ 2854122 w 4936637"/>
              <a:gd name="connsiteY2416" fmla="*/ 413179 h 4369524"/>
              <a:gd name="connsiteX2417" fmla="*/ 2842613 w 4936637"/>
              <a:gd name="connsiteY2417" fmla="*/ 432655 h 4369524"/>
              <a:gd name="connsiteX2418" fmla="*/ 2825922 w 4936637"/>
              <a:gd name="connsiteY2418" fmla="*/ 383979 h 4369524"/>
              <a:gd name="connsiteX2419" fmla="*/ 2836852 w 4936637"/>
              <a:gd name="connsiteY2419" fmla="*/ 383979 h 4369524"/>
              <a:gd name="connsiteX2420" fmla="*/ 2836852 w 4936637"/>
              <a:gd name="connsiteY2420" fmla="*/ 374236 h 4369524"/>
              <a:gd name="connsiteX2421" fmla="*/ 2831098 w 4936637"/>
              <a:gd name="connsiteY2421" fmla="*/ 354770 h 4369524"/>
              <a:gd name="connsiteX2422" fmla="*/ 2842613 w 4936637"/>
              <a:gd name="connsiteY2422" fmla="*/ 326539 h 4369524"/>
              <a:gd name="connsiteX2423" fmla="*/ 2865631 w 4936637"/>
              <a:gd name="connsiteY2423" fmla="*/ 336272 h 4369524"/>
              <a:gd name="connsiteX2424" fmla="*/ 2874712 w 4936637"/>
              <a:gd name="connsiteY2424" fmla="*/ 333138 h 4369524"/>
              <a:gd name="connsiteX2425" fmla="*/ 2855920 w 4936637"/>
              <a:gd name="connsiteY2425" fmla="*/ 314427 h 4369524"/>
              <a:gd name="connsiteX2426" fmla="*/ 2807730 w 4936637"/>
              <a:gd name="connsiteY2426" fmla="*/ 283059 h 4369524"/>
              <a:gd name="connsiteX2427" fmla="*/ 2802279 w 4936637"/>
              <a:gd name="connsiteY2427" fmla="*/ 282022 h 4369524"/>
              <a:gd name="connsiteX2428" fmla="*/ 2795702 w 4936637"/>
              <a:gd name="connsiteY2428" fmla="*/ 296360 h 4369524"/>
              <a:gd name="connsiteX2429" fmla="*/ 2791386 w 4936637"/>
              <a:gd name="connsiteY2429" fmla="*/ 316805 h 4369524"/>
              <a:gd name="connsiteX2430" fmla="*/ 2763186 w 4936637"/>
              <a:gd name="connsiteY2430" fmla="*/ 297330 h 4369524"/>
              <a:gd name="connsiteX2431" fmla="*/ 2773113 w 4936637"/>
              <a:gd name="connsiteY2431" fmla="*/ 268125 h 4369524"/>
              <a:gd name="connsiteX2432" fmla="*/ 2788596 w 4936637"/>
              <a:gd name="connsiteY2432" fmla="*/ 259874 h 4369524"/>
              <a:gd name="connsiteX2433" fmla="*/ 2783937 w 4936637"/>
              <a:gd name="connsiteY2433" fmla="*/ 252235 h 4369524"/>
              <a:gd name="connsiteX2434" fmla="*/ 2768605 w 4936637"/>
              <a:gd name="connsiteY2434" fmla="*/ 245185 h 4369524"/>
              <a:gd name="connsiteX2435" fmla="*/ 2758872 w 4936637"/>
              <a:gd name="connsiteY2435" fmla="*/ 250940 h 4369524"/>
              <a:gd name="connsiteX2436" fmla="*/ 2739405 w 4936637"/>
              <a:gd name="connsiteY2436" fmla="*/ 245185 h 4369524"/>
              <a:gd name="connsiteX2437" fmla="*/ 3124917 w 4936637"/>
              <a:gd name="connsiteY2437" fmla="*/ 227916 h 4369524"/>
              <a:gd name="connsiteX2438" fmla="*/ 3115183 w 4936637"/>
              <a:gd name="connsiteY2438" fmla="*/ 239425 h 4369524"/>
              <a:gd name="connsiteX2439" fmla="*/ 3124917 w 4936637"/>
              <a:gd name="connsiteY2439" fmla="*/ 239425 h 4369524"/>
              <a:gd name="connsiteX2440" fmla="*/ 3134650 w 4936637"/>
              <a:gd name="connsiteY2440" fmla="*/ 233671 h 4369524"/>
              <a:gd name="connsiteX2441" fmla="*/ 3134650 w 4936637"/>
              <a:gd name="connsiteY2441" fmla="*/ 245185 h 4369524"/>
              <a:gd name="connsiteX2442" fmla="*/ 3115183 w 4936637"/>
              <a:gd name="connsiteY2442" fmla="*/ 245185 h 4369524"/>
              <a:gd name="connsiteX2443" fmla="*/ 3124917 w 4936637"/>
              <a:gd name="connsiteY2443" fmla="*/ 256116 h 4369524"/>
              <a:gd name="connsiteX2444" fmla="*/ 3085977 w 4936637"/>
              <a:gd name="connsiteY2444" fmla="*/ 256116 h 4369524"/>
              <a:gd name="connsiteX2445" fmla="*/ 3085977 w 4936637"/>
              <a:gd name="connsiteY2445" fmla="*/ 261877 h 4369524"/>
              <a:gd name="connsiteX2446" fmla="*/ 3076244 w 4936637"/>
              <a:gd name="connsiteY2446" fmla="*/ 261877 h 4369524"/>
              <a:gd name="connsiteX2447" fmla="*/ 3056768 w 4936637"/>
              <a:gd name="connsiteY2447" fmla="*/ 256116 h 4369524"/>
              <a:gd name="connsiteX2448" fmla="*/ 3056768 w 4936637"/>
              <a:gd name="connsiteY2448" fmla="*/ 261877 h 4369524"/>
              <a:gd name="connsiteX2449" fmla="*/ 3066501 w 4936637"/>
              <a:gd name="connsiteY2449" fmla="*/ 273383 h 4369524"/>
              <a:gd name="connsiteX2450" fmla="*/ 3048010 w 4936637"/>
              <a:gd name="connsiteY2450" fmla="*/ 273383 h 4369524"/>
              <a:gd name="connsiteX2451" fmla="*/ 3048010 w 4936637"/>
              <a:gd name="connsiteY2451" fmla="*/ 290652 h 4369524"/>
              <a:gd name="connsiteX2452" fmla="*/ 3066501 w 4936637"/>
              <a:gd name="connsiteY2452" fmla="*/ 290652 h 4369524"/>
              <a:gd name="connsiteX2453" fmla="*/ 3124917 w 4936637"/>
              <a:gd name="connsiteY2453" fmla="*/ 267628 h 4369524"/>
              <a:gd name="connsiteX2454" fmla="*/ 3144384 w 4936637"/>
              <a:gd name="connsiteY2454" fmla="*/ 256116 h 4369524"/>
              <a:gd name="connsiteX2455" fmla="*/ 3151012 w 4936637"/>
              <a:gd name="connsiteY2455" fmla="*/ 278276 h 4369524"/>
              <a:gd name="connsiteX2456" fmla="*/ 3154708 w 4936637"/>
              <a:gd name="connsiteY2456" fmla="*/ 281402 h 4369524"/>
              <a:gd name="connsiteX2457" fmla="*/ 3163041 w 4936637"/>
              <a:gd name="connsiteY2457" fmla="*/ 285706 h 4369524"/>
              <a:gd name="connsiteX2458" fmla="*/ 3167216 w 4936637"/>
              <a:gd name="connsiteY2458" fmla="*/ 277863 h 4369524"/>
              <a:gd name="connsiteX2459" fmla="*/ 3170705 w 4936637"/>
              <a:gd name="connsiteY2459" fmla="*/ 289664 h 4369524"/>
              <a:gd name="connsiteX2460" fmla="*/ 3172617 w 4936637"/>
              <a:gd name="connsiteY2460" fmla="*/ 290652 h 4369524"/>
              <a:gd name="connsiteX2461" fmla="*/ 3192093 w 4936637"/>
              <a:gd name="connsiteY2461" fmla="*/ 279137 h 4369524"/>
              <a:gd name="connsiteX2462" fmla="*/ 3192093 w 4936637"/>
              <a:gd name="connsiteY2462" fmla="*/ 267628 h 4369524"/>
              <a:gd name="connsiteX2463" fmla="*/ 3134650 w 4936637"/>
              <a:gd name="connsiteY2463" fmla="*/ 233671 h 4369524"/>
              <a:gd name="connsiteX2464" fmla="*/ 3153150 w 4936637"/>
              <a:gd name="connsiteY2464" fmla="*/ 142157 h 4369524"/>
              <a:gd name="connsiteX2465" fmla="*/ 3095710 w 4936637"/>
              <a:gd name="connsiteY2465" fmla="*/ 159426 h 4369524"/>
              <a:gd name="connsiteX2466" fmla="*/ 3095710 w 4936637"/>
              <a:gd name="connsiteY2466" fmla="*/ 188204 h 4369524"/>
              <a:gd name="connsiteX2467" fmla="*/ 3124917 w 4936637"/>
              <a:gd name="connsiteY2467" fmla="*/ 193956 h 4369524"/>
              <a:gd name="connsiteX2468" fmla="*/ 3172617 w 4936637"/>
              <a:gd name="connsiteY2468" fmla="*/ 170935 h 4369524"/>
              <a:gd name="connsiteX2469" fmla="*/ 3192093 w 4936637"/>
              <a:gd name="connsiteY2469" fmla="*/ 176695 h 4369524"/>
              <a:gd name="connsiteX2470" fmla="*/ 3172617 w 4936637"/>
              <a:gd name="connsiteY2470" fmla="*/ 142157 h 4369524"/>
              <a:gd name="connsiteX2471" fmla="*/ 4126669 w 4936637"/>
              <a:gd name="connsiteY2471" fmla="*/ 119714 h 4369524"/>
              <a:gd name="connsiteX2472" fmla="*/ 4155869 w 4936637"/>
              <a:gd name="connsiteY2472" fmla="*/ 119714 h 4369524"/>
              <a:gd name="connsiteX2473" fmla="*/ 4155869 w 4936637"/>
              <a:gd name="connsiteY2473" fmla="*/ 125469 h 4369524"/>
              <a:gd name="connsiteX2474" fmla="*/ 4126669 w 4936637"/>
              <a:gd name="connsiteY2474" fmla="*/ 131226 h 4369524"/>
              <a:gd name="connsiteX2475" fmla="*/ 3038268 w 4936637"/>
              <a:gd name="connsiteY2475" fmla="*/ 0 h 4369524"/>
              <a:gd name="connsiteX2476" fmla="*/ 3115183 w 4936637"/>
              <a:gd name="connsiteY2476" fmla="*/ 51224 h 4369524"/>
              <a:gd name="connsiteX2477" fmla="*/ 3162884 w 4936637"/>
              <a:gd name="connsiteY2477" fmla="*/ 74245 h 4369524"/>
              <a:gd name="connsiteX2478" fmla="*/ 3211560 w 4936637"/>
              <a:gd name="connsiteY2478" fmla="*/ 68490 h 4369524"/>
              <a:gd name="connsiteX2479" fmla="*/ 3211560 w 4936637"/>
              <a:gd name="connsiteY2479" fmla="*/ 79999 h 4369524"/>
              <a:gd name="connsiteX2480" fmla="*/ 3221293 w 4936637"/>
              <a:gd name="connsiteY2480" fmla="*/ 79999 h 4369524"/>
              <a:gd name="connsiteX2481" fmla="*/ 3221293 w 4936637"/>
              <a:gd name="connsiteY2481" fmla="*/ 68490 h 4369524"/>
              <a:gd name="connsiteX2482" fmla="*/ 3268999 w 4936637"/>
              <a:gd name="connsiteY2482" fmla="*/ 68490 h 4369524"/>
              <a:gd name="connsiteX2483" fmla="*/ 3268999 w 4936637"/>
              <a:gd name="connsiteY2483" fmla="*/ 119714 h 4369524"/>
              <a:gd name="connsiteX2484" fmla="*/ 3221293 w 4936637"/>
              <a:gd name="connsiteY2484" fmla="*/ 147917 h 4369524"/>
              <a:gd name="connsiteX2485" fmla="*/ 3231027 w 4936637"/>
              <a:gd name="connsiteY2485" fmla="*/ 147917 h 4369524"/>
              <a:gd name="connsiteX2486" fmla="*/ 3211560 w 4936637"/>
              <a:gd name="connsiteY2486" fmla="*/ 188204 h 4369524"/>
              <a:gd name="connsiteX2487" fmla="*/ 3231027 w 4936637"/>
              <a:gd name="connsiteY2487" fmla="*/ 182450 h 4369524"/>
              <a:gd name="connsiteX2488" fmla="*/ 3268999 w 4936637"/>
              <a:gd name="connsiteY2488" fmla="*/ 204892 h 4369524"/>
              <a:gd name="connsiteX2489" fmla="*/ 3298200 w 4936637"/>
              <a:gd name="connsiteY2489" fmla="*/ 245185 h 4369524"/>
              <a:gd name="connsiteX2490" fmla="*/ 3307942 w 4936637"/>
              <a:gd name="connsiteY2490" fmla="*/ 245185 h 4369524"/>
              <a:gd name="connsiteX2491" fmla="*/ 3307942 w 4936637"/>
              <a:gd name="connsiteY2491" fmla="*/ 250940 h 4369524"/>
              <a:gd name="connsiteX2492" fmla="*/ 3298200 w 4936637"/>
              <a:gd name="connsiteY2492" fmla="*/ 256116 h 4369524"/>
              <a:gd name="connsiteX2493" fmla="*/ 3317675 w 4936637"/>
              <a:gd name="connsiteY2493" fmla="*/ 284892 h 4369524"/>
              <a:gd name="connsiteX2494" fmla="*/ 3307942 w 4936637"/>
              <a:gd name="connsiteY2494" fmla="*/ 290652 h 4369524"/>
              <a:gd name="connsiteX2495" fmla="*/ 3327409 w 4936637"/>
              <a:gd name="connsiteY2495" fmla="*/ 302161 h 4369524"/>
              <a:gd name="connsiteX2496" fmla="*/ 3365373 w 4936637"/>
              <a:gd name="connsiteY2496" fmla="*/ 302161 h 4369524"/>
              <a:gd name="connsiteX2497" fmla="*/ 3461755 w 4936637"/>
              <a:gd name="connsiteY2497" fmla="*/ 273383 h 4369524"/>
              <a:gd name="connsiteX2498" fmla="*/ 3461755 w 4936637"/>
              <a:gd name="connsiteY2498" fmla="*/ 267628 h 4369524"/>
              <a:gd name="connsiteX2499" fmla="*/ 3490955 w 4936637"/>
              <a:gd name="connsiteY2499" fmla="*/ 273383 h 4369524"/>
              <a:gd name="connsiteX2500" fmla="*/ 3510431 w 4936637"/>
              <a:gd name="connsiteY2500" fmla="*/ 267628 h 4369524"/>
              <a:gd name="connsiteX2501" fmla="*/ 3520165 w 4936637"/>
              <a:gd name="connsiteY2501" fmla="*/ 273383 h 4369524"/>
              <a:gd name="connsiteX2502" fmla="*/ 3673981 w 4936637"/>
              <a:gd name="connsiteY2502" fmla="*/ 261877 h 4369524"/>
              <a:gd name="connsiteX2503" fmla="*/ 3886203 w 4936637"/>
              <a:gd name="connsiteY2503" fmla="*/ 290652 h 4369524"/>
              <a:gd name="connsiteX2504" fmla="*/ 3953377 w 4936637"/>
              <a:gd name="connsiteY2504" fmla="*/ 279137 h 4369524"/>
              <a:gd name="connsiteX2505" fmla="*/ 3963119 w 4936637"/>
              <a:gd name="connsiteY2505" fmla="*/ 284892 h 4369524"/>
              <a:gd name="connsiteX2506" fmla="*/ 3972852 w 4936637"/>
              <a:gd name="connsiteY2506" fmla="*/ 279137 h 4369524"/>
              <a:gd name="connsiteX2507" fmla="*/ 3789830 w 4936637"/>
              <a:gd name="connsiteY2507" fmla="*/ 188204 h 4369524"/>
              <a:gd name="connsiteX2508" fmla="*/ 3750887 w 4936637"/>
              <a:gd name="connsiteY2508" fmla="*/ 170935 h 4369524"/>
              <a:gd name="connsiteX2509" fmla="*/ 3731421 w 4936637"/>
              <a:gd name="connsiteY2509" fmla="*/ 159426 h 4369524"/>
              <a:gd name="connsiteX2510" fmla="*/ 3731421 w 4936637"/>
              <a:gd name="connsiteY2510" fmla="*/ 153671 h 4369524"/>
              <a:gd name="connsiteX2511" fmla="*/ 3789830 w 4936637"/>
              <a:gd name="connsiteY2511" fmla="*/ 131226 h 4369524"/>
              <a:gd name="connsiteX2512" fmla="*/ 3876470 w 4936637"/>
              <a:gd name="connsiteY2512" fmla="*/ 136981 h 4369524"/>
              <a:gd name="connsiteX2513" fmla="*/ 3933910 w 4936637"/>
              <a:gd name="connsiteY2513" fmla="*/ 136981 h 4369524"/>
              <a:gd name="connsiteX2514" fmla="*/ 4020553 w 4936637"/>
              <a:gd name="connsiteY2514" fmla="*/ 170935 h 4369524"/>
              <a:gd name="connsiteX2515" fmla="*/ 4020553 w 4936637"/>
              <a:gd name="connsiteY2515" fmla="*/ 210647 h 4369524"/>
              <a:gd name="connsiteX2516" fmla="*/ 4049759 w 4936637"/>
              <a:gd name="connsiteY2516" fmla="*/ 227916 h 4369524"/>
              <a:gd name="connsiteX2517" fmla="*/ 4078959 w 4936637"/>
              <a:gd name="connsiteY2517" fmla="*/ 227916 h 4369524"/>
              <a:gd name="connsiteX2518" fmla="*/ 4078959 w 4936637"/>
              <a:gd name="connsiteY2518" fmla="*/ 216407 h 4369524"/>
              <a:gd name="connsiteX2519" fmla="*/ 4116935 w 4936637"/>
              <a:gd name="connsiteY2519" fmla="*/ 216407 h 4369524"/>
              <a:gd name="connsiteX2520" fmla="*/ 4175342 w 4936637"/>
              <a:gd name="connsiteY2520" fmla="*/ 273383 h 4369524"/>
              <a:gd name="connsiteX2521" fmla="*/ 4223042 w 4936637"/>
              <a:gd name="connsiteY2521" fmla="*/ 296407 h 4369524"/>
              <a:gd name="connsiteX2522" fmla="*/ 4232784 w 4936637"/>
              <a:gd name="connsiteY2522" fmla="*/ 279137 h 4369524"/>
              <a:gd name="connsiteX2523" fmla="*/ 4261985 w 4936637"/>
              <a:gd name="connsiteY2523" fmla="*/ 279137 h 4369524"/>
              <a:gd name="connsiteX2524" fmla="*/ 4261985 w 4936637"/>
              <a:gd name="connsiteY2524" fmla="*/ 290652 h 4369524"/>
              <a:gd name="connsiteX2525" fmla="*/ 4242518 w 4936637"/>
              <a:gd name="connsiteY2525" fmla="*/ 318852 h 4369524"/>
              <a:gd name="connsiteX2526" fmla="*/ 4252251 w 4936637"/>
              <a:gd name="connsiteY2526" fmla="*/ 336118 h 4369524"/>
              <a:gd name="connsiteX2527" fmla="*/ 4232784 w 4936637"/>
              <a:gd name="connsiteY2527" fmla="*/ 370073 h 4369524"/>
              <a:gd name="connsiteX2528" fmla="*/ 4232784 w 4936637"/>
              <a:gd name="connsiteY2528" fmla="*/ 404609 h 4369524"/>
              <a:gd name="connsiteX2529" fmla="*/ 4299948 w 4936637"/>
              <a:gd name="connsiteY2529" fmla="*/ 427054 h 4369524"/>
              <a:gd name="connsiteX2530" fmla="*/ 4299948 w 4936637"/>
              <a:gd name="connsiteY2530" fmla="*/ 421300 h 4369524"/>
              <a:gd name="connsiteX2531" fmla="*/ 4290215 w 4936637"/>
              <a:gd name="connsiteY2531" fmla="*/ 410363 h 4369524"/>
              <a:gd name="connsiteX2532" fmla="*/ 4319424 w 4936637"/>
              <a:gd name="connsiteY2532" fmla="*/ 410363 h 4369524"/>
              <a:gd name="connsiteX2533" fmla="*/ 4338891 w 4936637"/>
              <a:gd name="connsiteY2533" fmla="*/ 421300 h 4369524"/>
              <a:gd name="connsiteX2534" fmla="*/ 4319424 w 4936637"/>
              <a:gd name="connsiteY2534" fmla="*/ 421300 h 4369524"/>
              <a:gd name="connsiteX2535" fmla="*/ 4319424 w 4936637"/>
              <a:gd name="connsiteY2535" fmla="*/ 427054 h 4369524"/>
              <a:gd name="connsiteX2536" fmla="*/ 4348625 w 4936637"/>
              <a:gd name="connsiteY2536" fmla="*/ 427054 h 4369524"/>
              <a:gd name="connsiteX2537" fmla="*/ 4377834 w 4936637"/>
              <a:gd name="connsiteY2537" fmla="*/ 398851 h 4369524"/>
              <a:gd name="connsiteX2538" fmla="*/ 4386597 w 4936637"/>
              <a:gd name="connsiteY2538" fmla="*/ 398851 h 4369524"/>
              <a:gd name="connsiteX2539" fmla="*/ 4454740 w 4936637"/>
              <a:gd name="connsiteY2539" fmla="*/ 489790 h 4369524"/>
              <a:gd name="connsiteX2540" fmla="*/ 4512180 w 4936637"/>
              <a:gd name="connsiteY2540" fmla="*/ 575544 h 4369524"/>
              <a:gd name="connsiteX2541" fmla="*/ 4521913 w 4936637"/>
              <a:gd name="connsiteY2541" fmla="*/ 575544 h 4369524"/>
              <a:gd name="connsiteX2542" fmla="*/ 4521913 w 4936637"/>
              <a:gd name="connsiteY2542" fmla="*/ 592235 h 4369524"/>
              <a:gd name="connsiteX2543" fmla="*/ 4551123 w 4936637"/>
              <a:gd name="connsiteY2543" fmla="*/ 644034 h 4369524"/>
              <a:gd name="connsiteX2544" fmla="*/ 4541380 w 4936637"/>
              <a:gd name="connsiteY2544" fmla="*/ 660725 h 4369524"/>
              <a:gd name="connsiteX2545" fmla="*/ 4570590 w 4936637"/>
              <a:gd name="connsiteY2545" fmla="*/ 711946 h 4369524"/>
              <a:gd name="connsiteX2546" fmla="*/ 4551123 w 4936637"/>
              <a:gd name="connsiteY2546" fmla="*/ 734970 h 4369524"/>
              <a:gd name="connsiteX2547" fmla="*/ 4560856 w 4936637"/>
              <a:gd name="connsiteY2547" fmla="*/ 734970 h 4369524"/>
              <a:gd name="connsiteX2548" fmla="*/ 4551123 w 4936637"/>
              <a:gd name="connsiteY2548" fmla="*/ 746482 h 4369524"/>
              <a:gd name="connsiteX2549" fmla="*/ 4560856 w 4936637"/>
              <a:gd name="connsiteY2549" fmla="*/ 757415 h 4369524"/>
              <a:gd name="connsiteX2550" fmla="*/ 4551123 w 4936637"/>
              <a:gd name="connsiteY2550" fmla="*/ 774682 h 4369524"/>
              <a:gd name="connsiteX2551" fmla="*/ 4560856 w 4936637"/>
              <a:gd name="connsiteY2551" fmla="*/ 780436 h 4369524"/>
              <a:gd name="connsiteX2552" fmla="*/ 4521913 w 4936637"/>
              <a:gd name="connsiteY2552" fmla="*/ 791951 h 4369524"/>
              <a:gd name="connsiteX2553" fmla="*/ 4531647 w 4936637"/>
              <a:gd name="connsiteY2553" fmla="*/ 820151 h 4369524"/>
              <a:gd name="connsiteX2554" fmla="*/ 4502447 w 4936637"/>
              <a:gd name="connsiteY2554" fmla="*/ 814396 h 4369524"/>
              <a:gd name="connsiteX2555" fmla="*/ 4502447 w 4936637"/>
              <a:gd name="connsiteY2555" fmla="*/ 797705 h 4369524"/>
              <a:gd name="connsiteX2556" fmla="*/ 4492704 w 4936637"/>
              <a:gd name="connsiteY2556" fmla="*/ 757415 h 4369524"/>
              <a:gd name="connsiteX2557" fmla="*/ 4502447 w 4936637"/>
              <a:gd name="connsiteY2557" fmla="*/ 757415 h 4369524"/>
              <a:gd name="connsiteX2558" fmla="*/ 4492704 w 4936637"/>
              <a:gd name="connsiteY2558" fmla="*/ 746482 h 4369524"/>
              <a:gd name="connsiteX2559" fmla="*/ 4502447 w 4936637"/>
              <a:gd name="connsiteY2559" fmla="*/ 734970 h 4369524"/>
              <a:gd name="connsiteX2560" fmla="*/ 4482971 w 4936637"/>
              <a:gd name="connsiteY2560" fmla="*/ 723461 h 4369524"/>
              <a:gd name="connsiteX2561" fmla="*/ 4482971 w 4936637"/>
              <a:gd name="connsiteY2561" fmla="*/ 711946 h 4369524"/>
              <a:gd name="connsiteX2562" fmla="*/ 4492704 w 4936637"/>
              <a:gd name="connsiteY2562" fmla="*/ 700437 h 4369524"/>
              <a:gd name="connsiteX2563" fmla="*/ 4474216 w 4936637"/>
              <a:gd name="connsiteY2563" fmla="*/ 677994 h 4369524"/>
              <a:gd name="connsiteX2564" fmla="*/ 4482971 w 4936637"/>
              <a:gd name="connsiteY2564" fmla="*/ 677994 h 4369524"/>
              <a:gd name="connsiteX2565" fmla="*/ 4482971 w 4936637"/>
              <a:gd name="connsiteY2565" fmla="*/ 672234 h 4369524"/>
              <a:gd name="connsiteX2566" fmla="*/ 4445007 w 4936637"/>
              <a:gd name="connsiteY2566" fmla="*/ 666479 h 4369524"/>
              <a:gd name="connsiteX2567" fmla="*/ 4445007 w 4936637"/>
              <a:gd name="connsiteY2567" fmla="*/ 649216 h 4369524"/>
              <a:gd name="connsiteX2568" fmla="*/ 4464474 w 4936637"/>
              <a:gd name="connsiteY2568" fmla="*/ 621010 h 4369524"/>
              <a:gd name="connsiteX2569" fmla="*/ 4454740 w 4936637"/>
              <a:gd name="connsiteY2569" fmla="*/ 609504 h 4369524"/>
              <a:gd name="connsiteX2570" fmla="*/ 4464474 w 4936637"/>
              <a:gd name="connsiteY2570" fmla="*/ 587058 h 4369524"/>
              <a:gd name="connsiteX2571" fmla="*/ 4386597 w 4936637"/>
              <a:gd name="connsiteY2571" fmla="*/ 546768 h 4369524"/>
              <a:gd name="connsiteX2572" fmla="*/ 4435273 w 4936637"/>
              <a:gd name="connsiteY2572" fmla="*/ 507053 h 4369524"/>
              <a:gd name="connsiteX2573" fmla="*/ 4396331 w 4936637"/>
              <a:gd name="connsiteY2573" fmla="*/ 484032 h 4369524"/>
              <a:gd name="connsiteX2574" fmla="*/ 4338891 w 4936637"/>
              <a:gd name="connsiteY2574" fmla="*/ 495544 h 4369524"/>
              <a:gd name="connsiteX2575" fmla="*/ 4319424 w 4936637"/>
              <a:gd name="connsiteY2575" fmla="*/ 495544 h 4369524"/>
              <a:gd name="connsiteX2576" fmla="*/ 4281460 w 4936637"/>
              <a:gd name="connsiteY2576" fmla="*/ 450078 h 4369524"/>
              <a:gd name="connsiteX2577" fmla="*/ 4213308 w 4936637"/>
              <a:gd name="connsiteY2577" fmla="*/ 450078 h 4369524"/>
              <a:gd name="connsiteX2578" fmla="*/ 4175342 w 4936637"/>
              <a:gd name="connsiteY2578" fmla="*/ 387342 h 4369524"/>
              <a:gd name="connsiteX2579" fmla="*/ 4185075 w 4936637"/>
              <a:gd name="connsiteY2579" fmla="*/ 370073 h 4369524"/>
              <a:gd name="connsiteX2580" fmla="*/ 4165608 w 4936637"/>
              <a:gd name="connsiteY2580" fmla="*/ 364319 h 4369524"/>
              <a:gd name="connsiteX2581" fmla="*/ 4155869 w 4936637"/>
              <a:gd name="connsiteY2581" fmla="*/ 364319 h 4369524"/>
              <a:gd name="connsiteX2582" fmla="*/ 4116935 w 4936637"/>
              <a:gd name="connsiteY2582" fmla="*/ 381588 h 4369524"/>
              <a:gd name="connsiteX2583" fmla="*/ 4040026 w 4936637"/>
              <a:gd name="connsiteY2583" fmla="*/ 473099 h 4369524"/>
              <a:gd name="connsiteX2584" fmla="*/ 4049759 w 4936637"/>
              <a:gd name="connsiteY2584" fmla="*/ 489790 h 4369524"/>
              <a:gd name="connsiteX2585" fmla="*/ 4040026 w 4936637"/>
              <a:gd name="connsiteY2585" fmla="*/ 489790 h 4369524"/>
              <a:gd name="connsiteX2586" fmla="*/ 4059492 w 4936637"/>
              <a:gd name="connsiteY2586" fmla="*/ 530077 h 4369524"/>
              <a:gd name="connsiteX2587" fmla="*/ 4040026 w 4936637"/>
              <a:gd name="connsiteY2587" fmla="*/ 530077 h 4369524"/>
              <a:gd name="connsiteX2588" fmla="*/ 4040026 w 4936637"/>
              <a:gd name="connsiteY2588" fmla="*/ 558274 h 4369524"/>
              <a:gd name="connsiteX2589" fmla="*/ 4059492 w 4936637"/>
              <a:gd name="connsiteY2589" fmla="*/ 603749 h 4369524"/>
              <a:gd name="connsiteX2590" fmla="*/ 4059492 w 4936637"/>
              <a:gd name="connsiteY2590" fmla="*/ 649216 h 4369524"/>
              <a:gd name="connsiteX2591" fmla="*/ 4069226 w 4936637"/>
              <a:gd name="connsiteY2591" fmla="*/ 654970 h 4369524"/>
              <a:gd name="connsiteX2592" fmla="*/ 4059492 w 4936637"/>
              <a:gd name="connsiteY2592" fmla="*/ 666479 h 4369524"/>
              <a:gd name="connsiteX2593" fmla="*/ 4059492 w 4936637"/>
              <a:gd name="connsiteY2593" fmla="*/ 689500 h 4369524"/>
              <a:gd name="connsiteX2594" fmla="*/ 4069226 w 4936637"/>
              <a:gd name="connsiteY2594" fmla="*/ 746482 h 4369524"/>
              <a:gd name="connsiteX2595" fmla="*/ 4069226 w 4936637"/>
              <a:gd name="connsiteY2595" fmla="*/ 786191 h 4369524"/>
              <a:gd name="connsiteX2596" fmla="*/ 4078959 w 4936637"/>
              <a:gd name="connsiteY2596" fmla="*/ 786191 h 4369524"/>
              <a:gd name="connsiteX2597" fmla="*/ 4078959 w 4936637"/>
              <a:gd name="connsiteY2597" fmla="*/ 803460 h 4369524"/>
              <a:gd name="connsiteX2598" fmla="*/ 4049759 w 4936637"/>
              <a:gd name="connsiteY2598" fmla="*/ 809214 h 4369524"/>
              <a:gd name="connsiteX2599" fmla="*/ 4049759 w 4936637"/>
              <a:gd name="connsiteY2599" fmla="*/ 803460 h 4369524"/>
              <a:gd name="connsiteX2600" fmla="*/ 4010819 w 4936637"/>
              <a:gd name="connsiteY2600" fmla="*/ 848926 h 4369524"/>
              <a:gd name="connsiteX2601" fmla="*/ 4010819 w 4936637"/>
              <a:gd name="connsiteY2601" fmla="*/ 871372 h 4369524"/>
              <a:gd name="connsiteX2602" fmla="*/ 4002053 w 4936637"/>
              <a:gd name="connsiteY2602" fmla="*/ 871372 h 4369524"/>
              <a:gd name="connsiteX2603" fmla="*/ 4020553 w 4936637"/>
              <a:gd name="connsiteY2603" fmla="*/ 905908 h 4369524"/>
              <a:gd name="connsiteX2604" fmla="*/ 4010819 w 4936637"/>
              <a:gd name="connsiteY2604" fmla="*/ 905908 h 4369524"/>
              <a:gd name="connsiteX2605" fmla="*/ 4040026 w 4936637"/>
              <a:gd name="connsiteY2605" fmla="*/ 939862 h 4369524"/>
              <a:gd name="connsiteX2606" fmla="*/ 4020553 w 4936637"/>
              <a:gd name="connsiteY2606" fmla="*/ 951377 h 4369524"/>
              <a:gd name="connsiteX2607" fmla="*/ 4040026 w 4936637"/>
              <a:gd name="connsiteY2607" fmla="*/ 951377 h 4369524"/>
              <a:gd name="connsiteX2608" fmla="*/ 4040026 w 4936637"/>
              <a:gd name="connsiteY2608" fmla="*/ 980152 h 4369524"/>
              <a:gd name="connsiteX2609" fmla="*/ 4020553 w 4936637"/>
              <a:gd name="connsiteY2609" fmla="*/ 980152 h 4369524"/>
              <a:gd name="connsiteX2610" fmla="*/ 4069226 w 4936637"/>
              <a:gd name="connsiteY2610" fmla="*/ 1042310 h 4369524"/>
              <a:gd name="connsiteX2611" fmla="*/ 4078959 w 4936637"/>
              <a:gd name="connsiteY2611" fmla="*/ 1042310 h 4369524"/>
              <a:gd name="connsiteX2612" fmla="*/ 4078959 w 4936637"/>
              <a:gd name="connsiteY2612" fmla="*/ 1048064 h 4369524"/>
              <a:gd name="connsiteX2613" fmla="*/ 4059492 w 4936637"/>
              <a:gd name="connsiteY2613" fmla="*/ 1048064 h 4369524"/>
              <a:gd name="connsiteX2614" fmla="*/ 4059492 w 4936637"/>
              <a:gd name="connsiteY2614" fmla="*/ 1065334 h 4369524"/>
              <a:gd name="connsiteX2615" fmla="*/ 4078959 w 4936637"/>
              <a:gd name="connsiteY2615" fmla="*/ 1065334 h 4369524"/>
              <a:gd name="connsiteX2616" fmla="*/ 4078959 w 4936637"/>
              <a:gd name="connsiteY2616" fmla="*/ 1093534 h 4369524"/>
              <a:gd name="connsiteX2617" fmla="*/ 4088702 w 4936637"/>
              <a:gd name="connsiteY2617" fmla="*/ 1105043 h 4369524"/>
              <a:gd name="connsiteX2618" fmla="*/ 4078959 w 4936637"/>
              <a:gd name="connsiteY2618" fmla="*/ 1105043 h 4369524"/>
              <a:gd name="connsiteX2619" fmla="*/ 4126669 w 4936637"/>
              <a:gd name="connsiteY2619" fmla="*/ 1156269 h 4369524"/>
              <a:gd name="connsiteX2620" fmla="*/ 4116935 w 4936637"/>
              <a:gd name="connsiteY2620" fmla="*/ 1167778 h 4369524"/>
              <a:gd name="connsiteX2621" fmla="*/ 4116935 w 4936637"/>
              <a:gd name="connsiteY2621" fmla="*/ 1173533 h 4369524"/>
              <a:gd name="connsiteX2622" fmla="*/ 4136402 w 4936637"/>
              <a:gd name="connsiteY2622" fmla="*/ 1173533 h 4369524"/>
              <a:gd name="connsiteX2623" fmla="*/ 4146135 w 4936637"/>
              <a:gd name="connsiteY2623" fmla="*/ 1145333 h 4369524"/>
              <a:gd name="connsiteX2624" fmla="*/ 4116935 w 4936637"/>
              <a:gd name="connsiteY2624" fmla="*/ 1145333 h 4369524"/>
              <a:gd name="connsiteX2625" fmla="*/ 4116935 w 4936637"/>
              <a:gd name="connsiteY2625" fmla="*/ 1122309 h 4369524"/>
              <a:gd name="connsiteX2626" fmla="*/ 4146135 w 4936637"/>
              <a:gd name="connsiteY2626" fmla="*/ 1133824 h 4369524"/>
              <a:gd name="connsiteX2627" fmla="*/ 4155869 w 4936637"/>
              <a:gd name="connsiteY2627" fmla="*/ 1133824 h 4369524"/>
              <a:gd name="connsiteX2628" fmla="*/ 4155869 w 4936637"/>
              <a:gd name="connsiteY2628" fmla="*/ 1128063 h 4369524"/>
              <a:gd name="connsiteX2629" fmla="*/ 4136402 w 4936637"/>
              <a:gd name="connsiteY2629" fmla="*/ 1110800 h 4369524"/>
              <a:gd name="connsiteX2630" fmla="*/ 4136402 w 4936637"/>
              <a:gd name="connsiteY2630" fmla="*/ 1088357 h 4369524"/>
              <a:gd name="connsiteX2631" fmla="*/ 4155869 w 4936637"/>
              <a:gd name="connsiteY2631" fmla="*/ 1088357 h 4369524"/>
              <a:gd name="connsiteX2632" fmla="*/ 4155869 w 4936637"/>
              <a:gd name="connsiteY2632" fmla="*/ 1053819 h 4369524"/>
              <a:gd name="connsiteX2633" fmla="*/ 4165608 w 4936637"/>
              <a:gd name="connsiteY2633" fmla="*/ 1053819 h 4369524"/>
              <a:gd name="connsiteX2634" fmla="*/ 4185075 w 4936637"/>
              <a:gd name="connsiteY2634" fmla="*/ 1059573 h 4369524"/>
              <a:gd name="connsiteX2635" fmla="*/ 4175342 w 4936637"/>
              <a:gd name="connsiteY2635" fmla="*/ 1048064 h 4369524"/>
              <a:gd name="connsiteX2636" fmla="*/ 4175342 w 4936637"/>
              <a:gd name="connsiteY2636" fmla="*/ 1042310 h 4369524"/>
              <a:gd name="connsiteX2637" fmla="*/ 4193842 w 4936637"/>
              <a:gd name="connsiteY2637" fmla="*/ 1031376 h 4369524"/>
              <a:gd name="connsiteX2638" fmla="*/ 4223042 w 4936637"/>
              <a:gd name="connsiteY2638" fmla="*/ 1053819 h 4369524"/>
              <a:gd name="connsiteX2639" fmla="*/ 4252251 w 4936637"/>
              <a:gd name="connsiteY2639" fmla="*/ 1025622 h 4369524"/>
              <a:gd name="connsiteX2640" fmla="*/ 4252251 w 4936637"/>
              <a:gd name="connsiteY2640" fmla="*/ 1014107 h 4369524"/>
              <a:gd name="connsiteX2641" fmla="*/ 4242518 w 4936637"/>
              <a:gd name="connsiteY2641" fmla="*/ 1008352 h 4369524"/>
              <a:gd name="connsiteX2642" fmla="*/ 4261985 w 4936637"/>
              <a:gd name="connsiteY2642" fmla="*/ 957131 h 4369524"/>
              <a:gd name="connsiteX2643" fmla="*/ 4252251 w 4936637"/>
              <a:gd name="connsiteY2643" fmla="*/ 951377 h 4369524"/>
              <a:gd name="connsiteX2644" fmla="*/ 4261985 w 4936637"/>
              <a:gd name="connsiteY2644" fmla="*/ 951377 h 4369524"/>
              <a:gd name="connsiteX2645" fmla="*/ 4223042 w 4936637"/>
              <a:gd name="connsiteY2645" fmla="*/ 911662 h 4369524"/>
              <a:gd name="connsiteX2646" fmla="*/ 4213308 w 4936637"/>
              <a:gd name="connsiteY2646" fmla="*/ 888641 h 4369524"/>
              <a:gd name="connsiteX2647" fmla="*/ 4213308 w 4936637"/>
              <a:gd name="connsiteY2647" fmla="*/ 843172 h 4369524"/>
              <a:gd name="connsiteX2648" fmla="*/ 4232784 w 4936637"/>
              <a:gd name="connsiteY2648" fmla="*/ 837417 h 4369524"/>
              <a:gd name="connsiteX2649" fmla="*/ 4213308 w 4936637"/>
              <a:gd name="connsiteY2649" fmla="*/ 809214 h 4369524"/>
              <a:gd name="connsiteX2650" fmla="*/ 4261985 w 4936637"/>
              <a:gd name="connsiteY2650" fmla="*/ 786191 h 4369524"/>
              <a:gd name="connsiteX2651" fmla="*/ 4358367 w 4936637"/>
              <a:gd name="connsiteY2651" fmla="*/ 848926 h 4369524"/>
              <a:gd name="connsiteX2652" fmla="*/ 4406064 w 4936637"/>
              <a:gd name="connsiteY2652" fmla="*/ 923171 h 4369524"/>
              <a:gd name="connsiteX2653" fmla="*/ 4406064 w 4936637"/>
              <a:gd name="connsiteY2653" fmla="*/ 939862 h 4369524"/>
              <a:gd name="connsiteX2654" fmla="*/ 4435273 w 4936637"/>
              <a:gd name="connsiteY2654" fmla="*/ 951377 h 4369524"/>
              <a:gd name="connsiteX2655" fmla="*/ 4425540 w 4936637"/>
              <a:gd name="connsiteY2655" fmla="*/ 962886 h 4369524"/>
              <a:gd name="connsiteX2656" fmla="*/ 4454740 w 4936637"/>
              <a:gd name="connsiteY2656" fmla="*/ 974398 h 4369524"/>
              <a:gd name="connsiteX2657" fmla="*/ 4464474 w 4936637"/>
              <a:gd name="connsiteY2657" fmla="*/ 962886 h 4369524"/>
              <a:gd name="connsiteX2658" fmla="*/ 4454740 w 4936637"/>
              <a:gd name="connsiteY2658" fmla="*/ 951377 h 4369524"/>
              <a:gd name="connsiteX2659" fmla="*/ 4464474 w 4936637"/>
              <a:gd name="connsiteY2659" fmla="*/ 934108 h 4369524"/>
              <a:gd name="connsiteX2660" fmla="*/ 4502447 w 4936637"/>
              <a:gd name="connsiteY2660" fmla="*/ 957131 h 4369524"/>
              <a:gd name="connsiteX2661" fmla="*/ 4531647 w 4936637"/>
              <a:gd name="connsiteY2661" fmla="*/ 951377 h 4369524"/>
              <a:gd name="connsiteX2662" fmla="*/ 4531647 w 4936637"/>
              <a:gd name="connsiteY2662" fmla="*/ 939862 h 4369524"/>
              <a:gd name="connsiteX2663" fmla="*/ 4521913 w 4936637"/>
              <a:gd name="connsiteY2663" fmla="*/ 934108 h 4369524"/>
              <a:gd name="connsiteX2664" fmla="*/ 4531647 w 4936637"/>
              <a:gd name="connsiteY2664" fmla="*/ 917417 h 4369524"/>
              <a:gd name="connsiteX2665" fmla="*/ 4551123 w 4936637"/>
              <a:gd name="connsiteY2665" fmla="*/ 917417 h 4369524"/>
              <a:gd name="connsiteX2666" fmla="*/ 4570590 w 4936637"/>
              <a:gd name="connsiteY2666" fmla="*/ 928353 h 4369524"/>
              <a:gd name="connsiteX2667" fmla="*/ 4560856 w 4936637"/>
              <a:gd name="connsiteY2667" fmla="*/ 934108 h 4369524"/>
              <a:gd name="connsiteX2668" fmla="*/ 4579356 w 4936637"/>
              <a:gd name="connsiteY2668" fmla="*/ 939862 h 4369524"/>
              <a:gd name="connsiteX2669" fmla="*/ 4570590 w 4936637"/>
              <a:gd name="connsiteY2669" fmla="*/ 951377 h 4369524"/>
              <a:gd name="connsiteX2670" fmla="*/ 4579356 w 4936637"/>
              <a:gd name="connsiteY2670" fmla="*/ 974398 h 4369524"/>
              <a:gd name="connsiteX2671" fmla="*/ 4579356 w 4936637"/>
              <a:gd name="connsiteY2671" fmla="*/ 980152 h 4369524"/>
              <a:gd name="connsiteX2672" fmla="*/ 4560856 w 4936637"/>
              <a:gd name="connsiteY2672" fmla="*/ 974398 h 4369524"/>
              <a:gd name="connsiteX2673" fmla="*/ 4560856 w 4936637"/>
              <a:gd name="connsiteY2673" fmla="*/ 980152 h 4369524"/>
              <a:gd name="connsiteX2674" fmla="*/ 4570590 w 4936637"/>
              <a:gd name="connsiteY2674" fmla="*/ 985328 h 4369524"/>
              <a:gd name="connsiteX2675" fmla="*/ 4560856 w 4936637"/>
              <a:gd name="connsiteY2675" fmla="*/ 991089 h 4369524"/>
              <a:gd name="connsiteX2676" fmla="*/ 4589090 w 4936637"/>
              <a:gd name="connsiteY2676" fmla="*/ 1014107 h 4369524"/>
              <a:gd name="connsiteX2677" fmla="*/ 4589090 w 4936637"/>
              <a:gd name="connsiteY2677" fmla="*/ 1031376 h 4369524"/>
              <a:gd name="connsiteX2678" fmla="*/ 4598823 w 4936637"/>
              <a:gd name="connsiteY2678" fmla="*/ 1031376 h 4369524"/>
              <a:gd name="connsiteX2679" fmla="*/ 4598823 w 4936637"/>
              <a:gd name="connsiteY2679" fmla="*/ 1088357 h 4369524"/>
              <a:gd name="connsiteX2680" fmla="*/ 4608556 w 4936637"/>
              <a:gd name="connsiteY2680" fmla="*/ 1110800 h 4369524"/>
              <a:gd name="connsiteX2681" fmla="*/ 4598823 w 4936637"/>
              <a:gd name="connsiteY2681" fmla="*/ 1133824 h 4369524"/>
              <a:gd name="connsiteX2682" fmla="*/ 4598823 w 4936637"/>
              <a:gd name="connsiteY2682" fmla="*/ 1139578 h 4369524"/>
              <a:gd name="connsiteX2683" fmla="*/ 4608556 w 4936637"/>
              <a:gd name="connsiteY2683" fmla="*/ 1150515 h 4369524"/>
              <a:gd name="connsiteX2684" fmla="*/ 4598823 w 4936637"/>
              <a:gd name="connsiteY2684" fmla="*/ 1156269 h 4369524"/>
              <a:gd name="connsiteX2685" fmla="*/ 4618296 w 4936637"/>
              <a:gd name="connsiteY2685" fmla="*/ 1156269 h 4369524"/>
              <a:gd name="connsiteX2686" fmla="*/ 4618296 w 4936637"/>
              <a:gd name="connsiteY2686" fmla="*/ 1202308 h 4369524"/>
              <a:gd name="connsiteX2687" fmla="*/ 4628029 w 4936637"/>
              <a:gd name="connsiteY2687" fmla="*/ 1270226 h 4369524"/>
              <a:gd name="connsiteX2688" fmla="*/ 4618296 w 4936637"/>
              <a:gd name="connsiteY2688" fmla="*/ 1275980 h 4369524"/>
              <a:gd name="connsiteX2689" fmla="*/ 4647496 w 4936637"/>
              <a:gd name="connsiteY2689" fmla="*/ 1327201 h 4369524"/>
              <a:gd name="connsiteX2690" fmla="*/ 4637763 w 4936637"/>
              <a:gd name="connsiteY2690" fmla="*/ 1338716 h 4369524"/>
              <a:gd name="connsiteX2691" fmla="*/ 4665996 w 4936637"/>
              <a:gd name="connsiteY2691" fmla="*/ 1475691 h 4369524"/>
              <a:gd name="connsiteX2692" fmla="*/ 4657230 w 4936637"/>
              <a:gd name="connsiteY2692" fmla="*/ 1475691 h 4369524"/>
              <a:gd name="connsiteX2693" fmla="*/ 4675730 w 4936637"/>
              <a:gd name="connsiteY2693" fmla="*/ 1509651 h 4369524"/>
              <a:gd name="connsiteX2694" fmla="*/ 4665996 w 4936637"/>
              <a:gd name="connsiteY2694" fmla="*/ 1509651 h 4369524"/>
              <a:gd name="connsiteX2695" fmla="*/ 4704939 w 4936637"/>
              <a:gd name="connsiteY2695" fmla="*/ 1583896 h 4369524"/>
              <a:gd name="connsiteX2696" fmla="*/ 4704939 w 4936637"/>
              <a:gd name="connsiteY2696" fmla="*/ 1589650 h 4369524"/>
              <a:gd name="connsiteX2697" fmla="*/ 4685463 w 4936637"/>
              <a:gd name="connsiteY2697" fmla="*/ 1583896 h 4369524"/>
              <a:gd name="connsiteX2698" fmla="*/ 4685463 w 4936637"/>
              <a:gd name="connsiteY2698" fmla="*/ 1595408 h 4369524"/>
              <a:gd name="connsiteX2699" fmla="*/ 4724406 w 4936637"/>
              <a:gd name="connsiteY2699" fmla="*/ 1657568 h 4369524"/>
              <a:gd name="connsiteX2700" fmla="*/ 4714672 w 4936637"/>
              <a:gd name="connsiteY2700" fmla="*/ 1669077 h 4369524"/>
              <a:gd name="connsiteX2701" fmla="*/ 4724406 w 4936637"/>
              <a:gd name="connsiteY2701" fmla="*/ 1680589 h 4369524"/>
              <a:gd name="connsiteX2702" fmla="*/ 4714672 w 4936637"/>
              <a:gd name="connsiteY2702" fmla="*/ 1703607 h 4369524"/>
              <a:gd name="connsiteX2703" fmla="*/ 4743881 w 4936637"/>
              <a:gd name="connsiteY2703" fmla="*/ 1777279 h 4369524"/>
              <a:gd name="connsiteX2704" fmla="*/ 4734139 w 4936637"/>
              <a:gd name="connsiteY2704" fmla="*/ 1806058 h 4369524"/>
              <a:gd name="connsiteX2705" fmla="*/ 4753612 w 4936637"/>
              <a:gd name="connsiteY2705" fmla="*/ 1857278 h 4369524"/>
              <a:gd name="connsiteX2706" fmla="*/ 4743881 w 4936637"/>
              <a:gd name="connsiteY2706" fmla="*/ 1857278 h 4369524"/>
              <a:gd name="connsiteX2707" fmla="*/ 4753612 w 4936637"/>
              <a:gd name="connsiteY2707" fmla="*/ 1868793 h 4369524"/>
              <a:gd name="connsiteX2708" fmla="*/ 4753612 w 4936637"/>
              <a:gd name="connsiteY2708" fmla="*/ 1879724 h 4369524"/>
              <a:gd name="connsiteX2709" fmla="*/ 4734139 w 4936637"/>
              <a:gd name="connsiteY2709" fmla="*/ 1874545 h 4369524"/>
              <a:gd name="connsiteX2710" fmla="*/ 4743881 w 4936637"/>
              <a:gd name="connsiteY2710" fmla="*/ 1902745 h 4369524"/>
              <a:gd name="connsiteX2711" fmla="*/ 4714672 w 4936637"/>
              <a:gd name="connsiteY2711" fmla="*/ 1896990 h 4369524"/>
              <a:gd name="connsiteX2712" fmla="*/ 4704939 w 4936637"/>
              <a:gd name="connsiteY2712" fmla="*/ 1908505 h 4369524"/>
              <a:gd name="connsiteX2713" fmla="*/ 4734139 w 4936637"/>
              <a:gd name="connsiteY2713" fmla="*/ 1914260 h 4369524"/>
              <a:gd name="connsiteX2714" fmla="*/ 4734139 w 4936637"/>
              <a:gd name="connsiteY2714" fmla="*/ 1931523 h 4369524"/>
              <a:gd name="connsiteX2715" fmla="*/ 4714672 w 4936637"/>
              <a:gd name="connsiteY2715" fmla="*/ 1965481 h 4369524"/>
              <a:gd name="connsiteX2716" fmla="*/ 4762370 w 4936637"/>
              <a:gd name="connsiteY2716" fmla="*/ 1953972 h 4369524"/>
              <a:gd name="connsiteX2717" fmla="*/ 4772112 w 4936637"/>
              <a:gd name="connsiteY2717" fmla="*/ 1953972 h 4369524"/>
              <a:gd name="connsiteX2718" fmla="*/ 4772112 w 4936637"/>
              <a:gd name="connsiteY2718" fmla="*/ 1959726 h 4369524"/>
              <a:gd name="connsiteX2719" fmla="*/ 4753612 w 4936637"/>
              <a:gd name="connsiteY2719" fmla="*/ 1959726 h 4369524"/>
              <a:gd name="connsiteX2720" fmla="*/ 4753612 w 4936637"/>
              <a:gd name="connsiteY2720" fmla="*/ 2022462 h 4369524"/>
              <a:gd name="connsiteX2721" fmla="*/ 4743881 w 4936637"/>
              <a:gd name="connsiteY2721" fmla="*/ 2022462 h 4369524"/>
              <a:gd name="connsiteX2722" fmla="*/ 4743881 w 4936637"/>
              <a:gd name="connsiteY2722" fmla="*/ 2010950 h 4369524"/>
              <a:gd name="connsiteX2723" fmla="*/ 4724406 w 4936637"/>
              <a:gd name="connsiteY2723" fmla="*/ 2016704 h 4369524"/>
              <a:gd name="connsiteX2724" fmla="*/ 4724406 w 4936637"/>
              <a:gd name="connsiteY2724" fmla="*/ 2010950 h 4369524"/>
              <a:gd name="connsiteX2725" fmla="*/ 4734139 w 4936637"/>
              <a:gd name="connsiteY2725" fmla="*/ 1999441 h 4369524"/>
              <a:gd name="connsiteX2726" fmla="*/ 4724406 w 4936637"/>
              <a:gd name="connsiteY2726" fmla="*/ 1999441 h 4369524"/>
              <a:gd name="connsiteX2727" fmla="*/ 4704939 w 4936637"/>
              <a:gd name="connsiteY2727" fmla="*/ 2016704 h 4369524"/>
              <a:gd name="connsiteX2728" fmla="*/ 4753612 w 4936637"/>
              <a:gd name="connsiteY2728" fmla="*/ 2062171 h 4369524"/>
              <a:gd name="connsiteX2729" fmla="*/ 4753612 w 4936637"/>
              <a:gd name="connsiteY2729" fmla="*/ 2090949 h 4369524"/>
              <a:gd name="connsiteX2730" fmla="*/ 4772112 w 4936637"/>
              <a:gd name="connsiteY2730" fmla="*/ 2090949 h 4369524"/>
              <a:gd name="connsiteX2731" fmla="*/ 4772112 w 4936637"/>
              <a:gd name="connsiteY2731" fmla="*/ 2107637 h 4369524"/>
              <a:gd name="connsiteX2732" fmla="*/ 4734139 w 4936637"/>
              <a:gd name="connsiteY2732" fmla="*/ 2107637 h 4369524"/>
              <a:gd name="connsiteX2733" fmla="*/ 4734139 w 4936637"/>
              <a:gd name="connsiteY2733" fmla="*/ 2113398 h 4369524"/>
              <a:gd name="connsiteX2734" fmla="*/ 4753612 w 4936637"/>
              <a:gd name="connsiteY2734" fmla="*/ 2136416 h 4369524"/>
              <a:gd name="connsiteX2735" fmla="*/ 4772112 w 4936637"/>
              <a:gd name="connsiteY2735" fmla="*/ 2136416 h 4369524"/>
              <a:gd name="connsiteX2736" fmla="*/ 4781845 w 4936637"/>
              <a:gd name="connsiteY2736" fmla="*/ 2107637 h 4369524"/>
              <a:gd name="connsiteX2737" fmla="*/ 4811046 w 4936637"/>
              <a:gd name="connsiteY2737" fmla="*/ 2113398 h 4369524"/>
              <a:gd name="connsiteX2738" fmla="*/ 4811046 w 4936637"/>
              <a:gd name="connsiteY2738" fmla="*/ 2124907 h 4369524"/>
              <a:gd name="connsiteX2739" fmla="*/ 4791579 w 4936637"/>
              <a:gd name="connsiteY2739" fmla="*/ 2124907 h 4369524"/>
              <a:gd name="connsiteX2740" fmla="*/ 4791579 w 4936637"/>
              <a:gd name="connsiteY2740" fmla="*/ 2147930 h 4369524"/>
              <a:gd name="connsiteX2741" fmla="*/ 4811046 w 4936637"/>
              <a:gd name="connsiteY2741" fmla="*/ 2147930 h 4369524"/>
              <a:gd name="connsiteX2742" fmla="*/ 4811046 w 4936637"/>
              <a:gd name="connsiteY2742" fmla="*/ 2130661 h 4369524"/>
              <a:gd name="connsiteX2743" fmla="*/ 4830521 w 4936637"/>
              <a:gd name="connsiteY2743" fmla="*/ 2142176 h 4369524"/>
              <a:gd name="connsiteX2744" fmla="*/ 4830521 w 4936637"/>
              <a:gd name="connsiteY2744" fmla="*/ 2153685 h 4369524"/>
              <a:gd name="connsiteX2745" fmla="*/ 4801312 w 4936637"/>
              <a:gd name="connsiteY2745" fmla="*/ 2181888 h 4369524"/>
              <a:gd name="connsiteX2746" fmla="*/ 4791579 w 4936637"/>
              <a:gd name="connsiteY2746" fmla="*/ 2181888 h 4369524"/>
              <a:gd name="connsiteX2747" fmla="*/ 4791579 w 4936637"/>
              <a:gd name="connsiteY2747" fmla="*/ 2187642 h 4369524"/>
              <a:gd name="connsiteX2748" fmla="*/ 4801312 w 4936637"/>
              <a:gd name="connsiteY2748" fmla="*/ 2199151 h 4369524"/>
              <a:gd name="connsiteX2749" fmla="*/ 4791579 w 4936637"/>
              <a:gd name="connsiteY2749" fmla="*/ 2204906 h 4369524"/>
              <a:gd name="connsiteX2750" fmla="*/ 4830521 w 4936637"/>
              <a:gd name="connsiteY2750" fmla="*/ 2244618 h 4369524"/>
              <a:gd name="connsiteX2751" fmla="*/ 4849988 w 4936637"/>
              <a:gd name="connsiteY2751" fmla="*/ 2238863 h 4369524"/>
              <a:gd name="connsiteX2752" fmla="*/ 4858752 w 4936637"/>
              <a:gd name="connsiteY2752" fmla="*/ 2238863 h 4369524"/>
              <a:gd name="connsiteX2753" fmla="*/ 4849988 w 4936637"/>
              <a:gd name="connsiteY2753" fmla="*/ 2250372 h 4369524"/>
              <a:gd name="connsiteX2754" fmla="*/ 4849988 w 4936637"/>
              <a:gd name="connsiteY2754" fmla="*/ 2256132 h 4369524"/>
              <a:gd name="connsiteX2755" fmla="*/ 4868485 w 4936637"/>
              <a:gd name="connsiteY2755" fmla="*/ 2272823 h 4369524"/>
              <a:gd name="connsiteX2756" fmla="*/ 4849988 w 4936637"/>
              <a:gd name="connsiteY2756" fmla="*/ 2278578 h 4369524"/>
              <a:gd name="connsiteX2757" fmla="*/ 4840255 w 4936637"/>
              <a:gd name="connsiteY2757" fmla="*/ 2272823 h 4369524"/>
              <a:gd name="connsiteX2758" fmla="*/ 4840255 w 4936637"/>
              <a:gd name="connsiteY2758" fmla="*/ 2278578 h 4369524"/>
              <a:gd name="connsiteX2759" fmla="*/ 4858752 w 4936637"/>
              <a:gd name="connsiteY2759" fmla="*/ 2290087 h 4369524"/>
              <a:gd name="connsiteX2760" fmla="*/ 4849988 w 4936637"/>
              <a:gd name="connsiteY2760" fmla="*/ 2301599 h 4369524"/>
              <a:gd name="connsiteX2761" fmla="*/ 4878219 w 4936637"/>
              <a:gd name="connsiteY2761" fmla="*/ 2313108 h 4369524"/>
              <a:gd name="connsiteX2762" fmla="*/ 4868485 w 4936637"/>
              <a:gd name="connsiteY2762" fmla="*/ 2324623 h 4369524"/>
              <a:gd name="connsiteX2763" fmla="*/ 4878219 w 4936637"/>
              <a:gd name="connsiteY2763" fmla="*/ 2341314 h 4369524"/>
              <a:gd name="connsiteX2764" fmla="*/ 4868485 w 4936637"/>
              <a:gd name="connsiteY2764" fmla="*/ 2341314 h 4369524"/>
              <a:gd name="connsiteX2765" fmla="*/ 4887961 w 4936637"/>
              <a:gd name="connsiteY2765" fmla="*/ 2375844 h 4369524"/>
              <a:gd name="connsiteX2766" fmla="*/ 4878219 w 4936637"/>
              <a:gd name="connsiteY2766" fmla="*/ 2381023 h 4369524"/>
              <a:gd name="connsiteX2767" fmla="*/ 4887961 w 4936637"/>
              <a:gd name="connsiteY2767" fmla="*/ 2386780 h 4369524"/>
              <a:gd name="connsiteX2768" fmla="*/ 4868485 w 4936637"/>
              <a:gd name="connsiteY2768" fmla="*/ 2386780 h 4369524"/>
              <a:gd name="connsiteX2769" fmla="*/ 4897695 w 4936637"/>
              <a:gd name="connsiteY2769" fmla="*/ 2398289 h 4369524"/>
              <a:gd name="connsiteX2770" fmla="*/ 4897695 w 4936637"/>
              <a:gd name="connsiteY2770" fmla="*/ 2404044 h 4369524"/>
              <a:gd name="connsiteX2771" fmla="*/ 4878219 w 4936637"/>
              <a:gd name="connsiteY2771" fmla="*/ 2404044 h 4369524"/>
              <a:gd name="connsiteX2772" fmla="*/ 4907428 w 4936637"/>
              <a:gd name="connsiteY2772" fmla="*/ 2449513 h 4369524"/>
              <a:gd name="connsiteX2773" fmla="*/ 4887961 w 4936637"/>
              <a:gd name="connsiteY2773" fmla="*/ 2449513 h 4369524"/>
              <a:gd name="connsiteX2774" fmla="*/ 4917161 w 4936637"/>
              <a:gd name="connsiteY2774" fmla="*/ 2518003 h 4369524"/>
              <a:gd name="connsiteX2775" fmla="*/ 4878219 w 4936637"/>
              <a:gd name="connsiteY2775" fmla="*/ 2535270 h 4369524"/>
              <a:gd name="connsiteX2776" fmla="*/ 4887961 w 4936637"/>
              <a:gd name="connsiteY2776" fmla="*/ 2535270 h 4369524"/>
              <a:gd name="connsiteX2777" fmla="*/ 4907428 w 4936637"/>
              <a:gd name="connsiteY2777" fmla="*/ 2523755 h 4369524"/>
              <a:gd name="connsiteX2778" fmla="*/ 4917161 w 4936637"/>
              <a:gd name="connsiteY2778" fmla="*/ 2523755 h 4369524"/>
              <a:gd name="connsiteX2779" fmla="*/ 4887961 w 4936637"/>
              <a:gd name="connsiteY2779" fmla="*/ 2546779 h 4369524"/>
              <a:gd name="connsiteX2780" fmla="*/ 4897695 w 4936637"/>
              <a:gd name="connsiteY2780" fmla="*/ 2563470 h 4369524"/>
              <a:gd name="connsiteX2781" fmla="*/ 4897695 w 4936637"/>
              <a:gd name="connsiteY2781" fmla="*/ 2580739 h 4369524"/>
              <a:gd name="connsiteX2782" fmla="*/ 4917161 w 4936637"/>
              <a:gd name="connsiteY2782" fmla="*/ 2580739 h 4369524"/>
              <a:gd name="connsiteX2783" fmla="*/ 4917161 w 4936637"/>
              <a:gd name="connsiteY2783" fmla="*/ 2620451 h 4369524"/>
              <a:gd name="connsiteX2784" fmla="*/ 4907428 w 4936637"/>
              <a:gd name="connsiteY2784" fmla="*/ 2620451 h 4369524"/>
              <a:gd name="connsiteX2785" fmla="*/ 4907428 w 4936637"/>
              <a:gd name="connsiteY2785" fmla="*/ 2608936 h 4369524"/>
              <a:gd name="connsiteX2786" fmla="*/ 4887961 w 4936637"/>
              <a:gd name="connsiteY2786" fmla="*/ 2626205 h 4369524"/>
              <a:gd name="connsiteX2787" fmla="*/ 4830521 w 4936637"/>
              <a:gd name="connsiteY2787" fmla="*/ 2626205 h 4369524"/>
              <a:gd name="connsiteX2788" fmla="*/ 4811046 w 4936637"/>
              <a:gd name="connsiteY2788" fmla="*/ 2631960 h 4369524"/>
              <a:gd name="connsiteX2789" fmla="*/ 4820788 w 4936637"/>
              <a:gd name="connsiteY2789" fmla="*/ 2643475 h 4369524"/>
              <a:gd name="connsiteX2790" fmla="*/ 4820788 w 4936637"/>
              <a:gd name="connsiteY2790" fmla="*/ 2654981 h 4369524"/>
              <a:gd name="connsiteX2791" fmla="*/ 4801312 w 4936637"/>
              <a:gd name="connsiteY2791" fmla="*/ 2649229 h 4369524"/>
              <a:gd name="connsiteX2792" fmla="*/ 4801312 w 4936637"/>
              <a:gd name="connsiteY2792" fmla="*/ 2654981 h 4369524"/>
              <a:gd name="connsiteX2793" fmla="*/ 4820788 w 4936637"/>
              <a:gd name="connsiteY2793" fmla="*/ 2671672 h 4369524"/>
              <a:gd name="connsiteX2794" fmla="*/ 4820788 w 4936637"/>
              <a:gd name="connsiteY2794" fmla="*/ 2677426 h 4369524"/>
              <a:gd name="connsiteX2795" fmla="*/ 4791579 w 4936637"/>
              <a:gd name="connsiteY2795" fmla="*/ 2688941 h 4369524"/>
              <a:gd name="connsiteX2796" fmla="*/ 4811046 w 4936637"/>
              <a:gd name="connsiteY2796" fmla="*/ 2688941 h 4369524"/>
              <a:gd name="connsiteX2797" fmla="*/ 4811046 w 4936637"/>
              <a:gd name="connsiteY2797" fmla="*/ 2717141 h 4369524"/>
              <a:gd name="connsiteX2798" fmla="*/ 4801312 w 4936637"/>
              <a:gd name="connsiteY2798" fmla="*/ 2717141 h 4369524"/>
              <a:gd name="connsiteX2799" fmla="*/ 4791579 w 4936637"/>
              <a:gd name="connsiteY2799" fmla="*/ 2711965 h 4369524"/>
              <a:gd name="connsiteX2800" fmla="*/ 4772112 w 4936637"/>
              <a:gd name="connsiteY2800" fmla="*/ 2717141 h 4369524"/>
              <a:gd name="connsiteX2801" fmla="*/ 4762370 w 4936637"/>
              <a:gd name="connsiteY2801" fmla="*/ 2717141 h 4369524"/>
              <a:gd name="connsiteX2802" fmla="*/ 4734139 w 4936637"/>
              <a:gd name="connsiteY2802" fmla="*/ 2706205 h 4369524"/>
              <a:gd name="connsiteX2803" fmla="*/ 4724406 w 4936637"/>
              <a:gd name="connsiteY2803" fmla="*/ 2706205 h 4369524"/>
              <a:gd name="connsiteX2804" fmla="*/ 4685463 w 4936637"/>
              <a:gd name="connsiteY2804" fmla="*/ 2728653 h 4369524"/>
              <a:gd name="connsiteX2805" fmla="*/ 4695205 w 4936637"/>
              <a:gd name="connsiteY2805" fmla="*/ 2745917 h 4369524"/>
              <a:gd name="connsiteX2806" fmla="*/ 4675730 w 4936637"/>
              <a:gd name="connsiteY2806" fmla="*/ 2785631 h 4369524"/>
              <a:gd name="connsiteX2807" fmla="*/ 4675730 w 4936637"/>
              <a:gd name="connsiteY2807" fmla="*/ 2808652 h 4369524"/>
              <a:gd name="connsiteX2808" fmla="*/ 4657230 w 4936637"/>
              <a:gd name="connsiteY2808" fmla="*/ 2814407 h 4369524"/>
              <a:gd name="connsiteX2809" fmla="*/ 4695205 w 4936637"/>
              <a:gd name="connsiteY2809" fmla="*/ 2836852 h 4369524"/>
              <a:gd name="connsiteX2810" fmla="*/ 4657230 w 4936637"/>
              <a:gd name="connsiteY2810" fmla="*/ 2848367 h 4369524"/>
              <a:gd name="connsiteX2811" fmla="*/ 4657230 w 4936637"/>
              <a:gd name="connsiteY2811" fmla="*/ 2854122 h 4369524"/>
              <a:gd name="connsiteX2812" fmla="*/ 4685463 w 4936637"/>
              <a:gd name="connsiteY2812" fmla="*/ 2888079 h 4369524"/>
              <a:gd name="connsiteX2813" fmla="*/ 4665996 w 4936637"/>
              <a:gd name="connsiteY2813" fmla="*/ 2911097 h 4369524"/>
              <a:gd name="connsiteX2814" fmla="*/ 4675730 w 4936637"/>
              <a:gd name="connsiteY2814" fmla="*/ 2911097 h 4369524"/>
              <a:gd name="connsiteX2815" fmla="*/ 4714672 w 4936637"/>
              <a:gd name="connsiteY2815" fmla="*/ 2893833 h 4369524"/>
              <a:gd name="connsiteX2816" fmla="*/ 4714672 w 4936637"/>
              <a:gd name="connsiteY2816" fmla="*/ 2899588 h 4369524"/>
              <a:gd name="connsiteX2817" fmla="*/ 4704939 w 4936637"/>
              <a:gd name="connsiteY2817" fmla="*/ 2905342 h 4369524"/>
              <a:gd name="connsiteX2818" fmla="*/ 4714672 w 4936637"/>
              <a:gd name="connsiteY2818" fmla="*/ 2922612 h 4369524"/>
              <a:gd name="connsiteX2819" fmla="*/ 4704939 w 4936637"/>
              <a:gd name="connsiteY2819" fmla="*/ 2939878 h 4369524"/>
              <a:gd name="connsiteX2820" fmla="*/ 4665996 w 4936637"/>
              <a:gd name="connsiteY2820" fmla="*/ 2939878 h 4369524"/>
              <a:gd name="connsiteX2821" fmla="*/ 4675730 w 4936637"/>
              <a:gd name="connsiteY2821" fmla="*/ 2928366 h 4369524"/>
              <a:gd name="connsiteX2822" fmla="*/ 4675730 w 4936637"/>
              <a:gd name="connsiteY2822" fmla="*/ 2922612 h 4369524"/>
              <a:gd name="connsiteX2823" fmla="*/ 4657230 w 4936637"/>
              <a:gd name="connsiteY2823" fmla="*/ 2922612 h 4369524"/>
              <a:gd name="connsiteX2824" fmla="*/ 4665996 w 4936637"/>
              <a:gd name="connsiteY2824" fmla="*/ 2934121 h 4369524"/>
              <a:gd name="connsiteX2825" fmla="*/ 4618296 w 4936637"/>
              <a:gd name="connsiteY2825" fmla="*/ 2939878 h 4369524"/>
              <a:gd name="connsiteX2826" fmla="*/ 4606837 w 4936637"/>
              <a:gd name="connsiteY2826" fmla="*/ 2922951 h 4369524"/>
              <a:gd name="connsiteX2827" fmla="*/ 4579356 w 4936637"/>
              <a:gd name="connsiteY2827" fmla="*/ 2928366 h 4369524"/>
              <a:gd name="connsiteX2828" fmla="*/ 4570590 w 4936637"/>
              <a:gd name="connsiteY2828" fmla="*/ 2922612 h 4369524"/>
              <a:gd name="connsiteX2829" fmla="*/ 4589090 w 4936637"/>
              <a:gd name="connsiteY2829" fmla="*/ 2950809 h 4369524"/>
              <a:gd name="connsiteX2830" fmla="*/ 4521913 w 4936637"/>
              <a:gd name="connsiteY2830" fmla="*/ 2956569 h 4369524"/>
              <a:gd name="connsiteX2831" fmla="*/ 4512180 w 4936637"/>
              <a:gd name="connsiteY2831" fmla="*/ 2950809 h 4369524"/>
              <a:gd name="connsiteX2832" fmla="*/ 4502447 w 4936637"/>
              <a:gd name="connsiteY2832" fmla="*/ 2956569 h 4369524"/>
              <a:gd name="connsiteX2833" fmla="*/ 4502447 w 4936637"/>
              <a:gd name="connsiteY2833" fmla="*/ 2945054 h 4369524"/>
              <a:gd name="connsiteX2834" fmla="*/ 4454740 w 4936637"/>
              <a:gd name="connsiteY2834" fmla="*/ 2950809 h 4369524"/>
              <a:gd name="connsiteX2835" fmla="*/ 4445007 w 4936637"/>
              <a:gd name="connsiteY2835" fmla="*/ 2945054 h 4369524"/>
              <a:gd name="connsiteX2836" fmla="*/ 4406064 w 4936637"/>
              <a:gd name="connsiteY2836" fmla="*/ 2985347 h 4369524"/>
              <a:gd name="connsiteX2837" fmla="*/ 4348625 w 4936637"/>
              <a:gd name="connsiteY2837" fmla="*/ 2979587 h 4369524"/>
              <a:gd name="connsiteX2838" fmla="*/ 4319424 w 4936637"/>
              <a:gd name="connsiteY2838" fmla="*/ 2996857 h 4369524"/>
              <a:gd name="connsiteX2839" fmla="*/ 4299948 w 4936637"/>
              <a:gd name="connsiteY2839" fmla="*/ 2996857 h 4369524"/>
              <a:gd name="connsiteX2840" fmla="*/ 4281460 w 4936637"/>
              <a:gd name="connsiteY2840" fmla="*/ 2985347 h 4369524"/>
              <a:gd name="connsiteX2841" fmla="*/ 4223042 w 4936637"/>
              <a:gd name="connsiteY2841" fmla="*/ 3002038 h 4369524"/>
              <a:gd name="connsiteX2842" fmla="*/ 4213308 w 4936637"/>
              <a:gd name="connsiteY2842" fmla="*/ 3002038 h 4369524"/>
              <a:gd name="connsiteX2843" fmla="*/ 4203575 w 4936637"/>
              <a:gd name="connsiteY2843" fmla="*/ 2996857 h 4369524"/>
              <a:gd name="connsiteX2844" fmla="*/ 4165608 w 4936637"/>
              <a:gd name="connsiteY2844" fmla="*/ 3002038 h 4369524"/>
              <a:gd name="connsiteX2845" fmla="*/ 4175342 w 4936637"/>
              <a:gd name="connsiteY2845" fmla="*/ 3030814 h 4369524"/>
              <a:gd name="connsiteX2846" fmla="*/ 4165608 w 4936637"/>
              <a:gd name="connsiteY2846" fmla="*/ 3059014 h 4369524"/>
              <a:gd name="connsiteX2847" fmla="*/ 4193842 w 4936637"/>
              <a:gd name="connsiteY2847" fmla="*/ 3076280 h 4369524"/>
              <a:gd name="connsiteX2848" fmla="*/ 4193842 w 4936637"/>
              <a:gd name="connsiteY2848" fmla="*/ 3115995 h 4369524"/>
              <a:gd name="connsiteX2849" fmla="*/ 4175342 w 4936637"/>
              <a:gd name="connsiteY2849" fmla="*/ 3133259 h 4369524"/>
              <a:gd name="connsiteX2850" fmla="*/ 4193842 w 4936637"/>
              <a:gd name="connsiteY2850" fmla="*/ 3144771 h 4369524"/>
              <a:gd name="connsiteX2851" fmla="*/ 4203575 w 4936637"/>
              <a:gd name="connsiteY2851" fmla="*/ 3139013 h 4369524"/>
              <a:gd name="connsiteX2852" fmla="*/ 4223042 w 4936637"/>
              <a:gd name="connsiteY2852" fmla="*/ 3156280 h 4369524"/>
              <a:gd name="connsiteX2853" fmla="*/ 4193842 w 4936637"/>
              <a:gd name="connsiteY2853" fmla="*/ 3156280 h 4369524"/>
              <a:gd name="connsiteX2854" fmla="*/ 4193842 w 4936637"/>
              <a:gd name="connsiteY2854" fmla="*/ 3195994 h 4369524"/>
              <a:gd name="connsiteX2855" fmla="*/ 4203575 w 4936637"/>
              <a:gd name="connsiteY2855" fmla="*/ 3201749 h 4369524"/>
              <a:gd name="connsiteX2856" fmla="*/ 4193842 w 4936637"/>
              <a:gd name="connsiteY2856" fmla="*/ 3213261 h 4369524"/>
              <a:gd name="connsiteX2857" fmla="*/ 4193842 w 4936637"/>
              <a:gd name="connsiteY2857" fmla="*/ 3229952 h 4369524"/>
              <a:gd name="connsiteX2858" fmla="*/ 4203575 w 4936637"/>
              <a:gd name="connsiteY2858" fmla="*/ 3241461 h 4369524"/>
              <a:gd name="connsiteX2859" fmla="*/ 4175342 w 4936637"/>
              <a:gd name="connsiteY2859" fmla="*/ 3247215 h 4369524"/>
              <a:gd name="connsiteX2860" fmla="*/ 4175342 w 4936637"/>
              <a:gd name="connsiteY2860" fmla="*/ 3252970 h 4369524"/>
              <a:gd name="connsiteX2861" fmla="*/ 4203575 w 4936637"/>
              <a:gd name="connsiteY2861" fmla="*/ 3286930 h 4369524"/>
              <a:gd name="connsiteX2862" fmla="*/ 4193842 w 4936637"/>
              <a:gd name="connsiteY2862" fmla="*/ 3286930 h 4369524"/>
              <a:gd name="connsiteX2863" fmla="*/ 4203575 w 4936637"/>
              <a:gd name="connsiteY2863" fmla="*/ 3298436 h 4369524"/>
              <a:gd name="connsiteX2864" fmla="*/ 4203575 w 4936637"/>
              <a:gd name="connsiteY2864" fmla="*/ 3304197 h 4369524"/>
              <a:gd name="connsiteX2865" fmla="*/ 4165608 w 4936637"/>
              <a:gd name="connsiteY2865" fmla="*/ 3292685 h 4369524"/>
              <a:gd name="connsiteX2866" fmla="*/ 4203575 w 4936637"/>
              <a:gd name="connsiteY2866" fmla="*/ 3321460 h 4369524"/>
              <a:gd name="connsiteX2867" fmla="*/ 4203575 w 4936637"/>
              <a:gd name="connsiteY2867" fmla="*/ 3327220 h 4369524"/>
              <a:gd name="connsiteX2868" fmla="*/ 4175342 w 4936637"/>
              <a:gd name="connsiteY2868" fmla="*/ 3327220 h 4369524"/>
              <a:gd name="connsiteX2869" fmla="*/ 4165608 w 4936637"/>
              <a:gd name="connsiteY2869" fmla="*/ 3321460 h 4369524"/>
              <a:gd name="connsiteX2870" fmla="*/ 4146135 w 4936637"/>
              <a:gd name="connsiteY2870" fmla="*/ 3338151 h 4369524"/>
              <a:gd name="connsiteX2871" fmla="*/ 4126669 w 4936637"/>
              <a:gd name="connsiteY2871" fmla="*/ 3338151 h 4369524"/>
              <a:gd name="connsiteX2872" fmla="*/ 4126669 w 4936637"/>
              <a:gd name="connsiteY2872" fmla="*/ 3327220 h 4369524"/>
              <a:gd name="connsiteX2873" fmla="*/ 4146135 w 4936637"/>
              <a:gd name="connsiteY2873" fmla="*/ 3327220 h 4369524"/>
              <a:gd name="connsiteX2874" fmla="*/ 4146135 w 4936637"/>
              <a:gd name="connsiteY2874" fmla="*/ 3315706 h 4369524"/>
              <a:gd name="connsiteX2875" fmla="*/ 4126669 w 4936637"/>
              <a:gd name="connsiteY2875" fmla="*/ 3315706 h 4369524"/>
              <a:gd name="connsiteX2876" fmla="*/ 4126669 w 4936637"/>
              <a:gd name="connsiteY2876" fmla="*/ 3327220 h 4369524"/>
              <a:gd name="connsiteX2877" fmla="*/ 4116935 w 4936637"/>
              <a:gd name="connsiteY2877" fmla="*/ 3327220 h 4369524"/>
              <a:gd name="connsiteX2878" fmla="*/ 4107193 w 4936637"/>
              <a:gd name="connsiteY2878" fmla="*/ 3321460 h 4369524"/>
              <a:gd name="connsiteX2879" fmla="*/ 4088702 w 4936637"/>
              <a:gd name="connsiteY2879" fmla="*/ 3327220 h 4369524"/>
              <a:gd name="connsiteX2880" fmla="*/ 4078959 w 4936637"/>
              <a:gd name="connsiteY2880" fmla="*/ 3327220 h 4369524"/>
              <a:gd name="connsiteX2881" fmla="*/ 4020553 w 4936637"/>
              <a:gd name="connsiteY2881" fmla="*/ 3264485 h 4369524"/>
              <a:gd name="connsiteX2882" fmla="*/ 3933910 w 4936637"/>
              <a:gd name="connsiteY2882" fmla="*/ 3327220 h 4369524"/>
              <a:gd name="connsiteX2883" fmla="*/ 3914434 w 4936637"/>
              <a:gd name="connsiteY2883" fmla="*/ 3327220 h 4369524"/>
              <a:gd name="connsiteX2884" fmla="*/ 3914434 w 4936637"/>
              <a:gd name="connsiteY2884" fmla="*/ 3315706 h 4369524"/>
              <a:gd name="connsiteX2885" fmla="*/ 3895946 w 4936637"/>
              <a:gd name="connsiteY2885" fmla="*/ 3315706 h 4369524"/>
              <a:gd name="connsiteX2886" fmla="*/ 3924176 w 4936637"/>
              <a:gd name="connsiteY2886" fmla="*/ 3349666 h 4369524"/>
              <a:gd name="connsiteX2887" fmla="*/ 3933910 w 4936637"/>
              <a:gd name="connsiteY2887" fmla="*/ 3343911 h 4369524"/>
              <a:gd name="connsiteX2888" fmla="*/ 3933910 w 4936637"/>
              <a:gd name="connsiteY2888" fmla="*/ 3355420 h 4369524"/>
              <a:gd name="connsiteX2889" fmla="*/ 3886203 w 4936637"/>
              <a:gd name="connsiteY2889" fmla="*/ 3355420 h 4369524"/>
              <a:gd name="connsiteX2890" fmla="*/ 3895946 w 4936637"/>
              <a:gd name="connsiteY2890" fmla="*/ 3366927 h 4369524"/>
              <a:gd name="connsiteX2891" fmla="*/ 3895946 w 4936637"/>
              <a:gd name="connsiteY2891" fmla="*/ 3378441 h 4369524"/>
              <a:gd name="connsiteX2892" fmla="*/ 3886203 w 4936637"/>
              <a:gd name="connsiteY2892" fmla="*/ 3389378 h 4369524"/>
              <a:gd name="connsiteX2893" fmla="*/ 3895946 w 4936637"/>
              <a:gd name="connsiteY2893" fmla="*/ 3395132 h 4369524"/>
              <a:gd name="connsiteX2894" fmla="*/ 3924176 w 4936637"/>
              <a:gd name="connsiteY2894" fmla="*/ 3389378 h 4369524"/>
              <a:gd name="connsiteX2895" fmla="*/ 3924176 w 4936637"/>
              <a:gd name="connsiteY2895" fmla="*/ 3384196 h 4369524"/>
              <a:gd name="connsiteX2896" fmla="*/ 3905679 w 4936637"/>
              <a:gd name="connsiteY2896" fmla="*/ 3384196 h 4369524"/>
              <a:gd name="connsiteX2897" fmla="*/ 3924176 w 4936637"/>
              <a:gd name="connsiteY2897" fmla="*/ 3361172 h 4369524"/>
              <a:gd name="connsiteX2898" fmla="*/ 3943643 w 4936637"/>
              <a:gd name="connsiteY2898" fmla="*/ 3366927 h 4369524"/>
              <a:gd name="connsiteX2899" fmla="*/ 3963119 w 4936637"/>
              <a:gd name="connsiteY2899" fmla="*/ 3355420 h 4369524"/>
              <a:gd name="connsiteX2900" fmla="*/ 3943643 w 4936637"/>
              <a:gd name="connsiteY2900" fmla="*/ 3338151 h 4369524"/>
              <a:gd name="connsiteX2901" fmla="*/ 3943643 w 4936637"/>
              <a:gd name="connsiteY2901" fmla="*/ 3332975 h 4369524"/>
              <a:gd name="connsiteX2902" fmla="*/ 3963119 w 4936637"/>
              <a:gd name="connsiteY2902" fmla="*/ 3338151 h 4369524"/>
              <a:gd name="connsiteX2903" fmla="*/ 3982586 w 4936637"/>
              <a:gd name="connsiteY2903" fmla="*/ 3338151 h 4369524"/>
              <a:gd name="connsiteX2904" fmla="*/ 4010819 w 4936637"/>
              <a:gd name="connsiteY2904" fmla="*/ 3327220 h 4369524"/>
              <a:gd name="connsiteX2905" fmla="*/ 4020553 w 4936637"/>
              <a:gd name="connsiteY2905" fmla="*/ 3327220 h 4369524"/>
              <a:gd name="connsiteX2906" fmla="*/ 4040026 w 4936637"/>
              <a:gd name="connsiteY2906" fmla="*/ 3332975 h 4369524"/>
              <a:gd name="connsiteX2907" fmla="*/ 4059492 w 4936637"/>
              <a:gd name="connsiteY2907" fmla="*/ 3321460 h 4369524"/>
              <a:gd name="connsiteX2908" fmla="*/ 4107193 w 4936637"/>
              <a:gd name="connsiteY2908" fmla="*/ 3349666 h 4369524"/>
              <a:gd name="connsiteX2909" fmla="*/ 4116935 w 4936637"/>
              <a:gd name="connsiteY2909" fmla="*/ 3361172 h 4369524"/>
              <a:gd name="connsiteX2910" fmla="*/ 4107193 w 4936637"/>
              <a:gd name="connsiteY2910" fmla="*/ 3366927 h 4369524"/>
              <a:gd name="connsiteX2911" fmla="*/ 4136402 w 4936637"/>
              <a:gd name="connsiteY2911" fmla="*/ 3378441 h 4369524"/>
              <a:gd name="connsiteX2912" fmla="*/ 4155869 w 4936637"/>
              <a:gd name="connsiteY2912" fmla="*/ 3372687 h 4369524"/>
              <a:gd name="connsiteX2913" fmla="*/ 4165608 w 4936637"/>
              <a:gd name="connsiteY2913" fmla="*/ 3384196 h 4369524"/>
              <a:gd name="connsiteX2914" fmla="*/ 4165608 w 4936637"/>
              <a:gd name="connsiteY2914" fmla="*/ 3406641 h 4369524"/>
              <a:gd name="connsiteX2915" fmla="*/ 4136402 w 4936637"/>
              <a:gd name="connsiteY2915" fmla="*/ 3423911 h 4369524"/>
              <a:gd name="connsiteX2916" fmla="*/ 4116935 w 4936637"/>
              <a:gd name="connsiteY2916" fmla="*/ 3418156 h 4369524"/>
              <a:gd name="connsiteX2917" fmla="*/ 4097459 w 4936637"/>
              <a:gd name="connsiteY2917" fmla="*/ 3418156 h 4369524"/>
              <a:gd name="connsiteX2918" fmla="*/ 4040026 w 4936637"/>
              <a:gd name="connsiteY2918" fmla="*/ 3441171 h 4369524"/>
              <a:gd name="connsiteX2919" fmla="*/ 4040026 w 4936637"/>
              <a:gd name="connsiteY2919" fmla="*/ 3446353 h 4369524"/>
              <a:gd name="connsiteX2920" fmla="*/ 4002053 w 4936637"/>
              <a:gd name="connsiteY2920" fmla="*/ 3435417 h 4369524"/>
              <a:gd name="connsiteX2921" fmla="*/ 3992319 w 4936637"/>
              <a:gd name="connsiteY2921" fmla="*/ 3435417 h 4369524"/>
              <a:gd name="connsiteX2922" fmla="*/ 3992319 w 4936637"/>
              <a:gd name="connsiteY2922" fmla="*/ 3441171 h 4369524"/>
              <a:gd name="connsiteX2923" fmla="*/ 4010819 w 4936637"/>
              <a:gd name="connsiteY2923" fmla="*/ 3441171 h 4369524"/>
              <a:gd name="connsiteX2924" fmla="*/ 4002053 w 4936637"/>
              <a:gd name="connsiteY2924" fmla="*/ 3457862 h 4369524"/>
              <a:gd name="connsiteX2925" fmla="*/ 3953377 w 4936637"/>
              <a:gd name="connsiteY2925" fmla="*/ 3446353 h 4369524"/>
              <a:gd name="connsiteX2926" fmla="*/ 3953377 w 4936637"/>
              <a:gd name="connsiteY2926" fmla="*/ 3463622 h 4369524"/>
              <a:gd name="connsiteX2927" fmla="*/ 3972852 w 4936637"/>
              <a:gd name="connsiteY2927" fmla="*/ 3463622 h 4369524"/>
              <a:gd name="connsiteX2928" fmla="*/ 3963119 w 4936637"/>
              <a:gd name="connsiteY2928" fmla="*/ 3475132 h 4369524"/>
              <a:gd name="connsiteX2929" fmla="*/ 3963119 w 4936637"/>
              <a:gd name="connsiteY2929" fmla="*/ 3480886 h 4369524"/>
              <a:gd name="connsiteX2930" fmla="*/ 3972852 w 4936637"/>
              <a:gd name="connsiteY2930" fmla="*/ 3480886 h 4369524"/>
              <a:gd name="connsiteX2931" fmla="*/ 4002053 w 4936637"/>
              <a:gd name="connsiteY2931" fmla="*/ 3469377 h 4369524"/>
              <a:gd name="connsiteX2932" fmla="*/ 4010819 w 4936637"/>
              <a:gd name="connsiteY2932" fmla="*/ 3469377 h 4369524"/>
              <a:gd name="connsiteX2933" fmla="*/ 3963119 w 4936637"/>
              <a:gd name="connsiteY2933" fmla="*/ 3537867 h 4369524"/>
              <a:gd name="connsiteX2934" fmla="*/ 3982586 w 4936637"/>
              <a:gd name="connsiteY2934" fmla="*/ 3537867 h 4369524"/>
              <a:gd name="connsiteX2935" fmla="*/ 3943643 w 4936637"/>
              <a:gd name="connsiteY2935" fmla="*/ 3577579 h 4369524"/>
              <a:gd name="connsiteX2936" fmla="*/ 3933910 w 4936637"/>
              <a:gd name="connsiteY2936" fmla="*/ 3571822 h 4369524"/>
              <a:gd name="connsiteX2937" fmla="*/ 3895946 w 4936637"/>
              <a:gd name="connsiteY2937" fmla="*/ 3583334 h 4369524"/>
              <a:gd name="connsiteX2938" fmla="*/ 3905679 w 4936637"/>
              <a:gd name="connsiteY2938" fmla="*/ 3594843 h 4369524"/>
              <a:gd name="connsiteX2939" fmla="*/ 3895946 w 4936637"/>
              <a:gd name="connsiteY2939" fmla="*/ 3612112 h 4369524"/>
              <a:gd name="connsiteX2940" fmla="*/ 3933910 w 4936637"/>
              <a:gd name="connsiteY2940" fmla="*/ 3617294 h 4369524"/>
              <a:gd name="connsiteX2941" fmla="*/ 3933910 w 4936637"/>
              <a:gd name="connsiteY2941" fmla="*/ 3623048 h 4369524"/>
              <a:gd name="connsiteX2942" fmla="*/ 3924176 w 4936637"/>
              <a:gd name="connsiteY2942" fmla="*/ 3628803 h 4369524"/>
              <a:gd name="connsiteX2943" fmla="*/ 3943643 w 4936637"/>
              <a:gd name="connsiteY2943" fmla="*/ 3663333 h 4369524"/>
              <a:gd name="connsiteX2944" fmla="*/ 3943643 w 4936637"/>
              <a:gd name="connsiteY2944" fmla="*/ 3674269 h 4369524"/>
              <a:gd name="connsiteX2945" fmla="*/ 3933910 w 4936637"/>
              <a:gd name="connsiteY2945" fmla="*/ 3680024 h 4369524"/>
              <a:gd name="connsiteX2946" fmla="*/ 3943643 w 4936637"/>
              <a:gd name="connsiteY2946" fmla="*/ 3685778 h 4369524"/>
              <a:gd name="connsiteX2947" fmla="*/ 3876470 w 4936637"/>
              <a:gd name="connsiteY2947" fmla="*/ 3748514 h 4369524"/>
              <a:gd name="connsiteX2948" fmla="*/ 3847270 w 4936637"/>
              <a:gd name="connsiteY2948" fmla="*/ 3760029 h 4369524"/>
              <a:gd name="connsiteX2949" fmla="*/ 3760621 w 4936637"/>
              <a:gd name="connsiteY2949" fmla="*/ 3640312 h 4369524"/>
              <a:gd name="connsiteX2950" fmla="*/ 3741154 w 4936637"/>
              <a:gd name="connsiteY2950" fmla="*/ 3634557 h 4369524"/>
              <a:gd name="connsiteX2951" fmla="*/ 3703187 w 4936637"/>
              <a:gd name="connsiteY2951" fmla="*/ 3663333 h 4369524"/>
              <a:gd name="connsiteX2952" fmla="*/ 3703187 w 4936637"/>
              <a:gd name="connsiteY2952" fmla="*/ 3669087 h 4369524"/>
              <a:gd name="connsiteX2953" fmla="*/ 3721678 w 4936637"/>
              <a:gd name="connsiteY2953" fmla="*/ 3669087 h 4369524"/>
              <a:gd name="connsiteX2954" fmla="*/ 3721678 w 4936637"/>
              <a:gd name="connsiteY2954" fmla="*/ 3674269 h 4369524"/>
              <a:gd name="connsiteX2955" fmla="*/ 3712920 w 4936637"/>
              <a:gd name="connsiteY2955" fmla="*/ 3714560 h 4369524"/>
              <a:gd name="connsiteX2956" fmla="*/ 3731421 w 4936637"/>
              <a:gd name="connsiteY2956" fmla="*/ 3725490 h 4369524"/>
              <a:gd name="connsiteX2957" fmla="*/ 3731421 w 4936637"/>
              <a:gd name="connsiteY2957" fmla="*/ 3737005 h 4369524"/>
              <a:gd name="connsiteX2958" fmla="*/ 3693448 w 4936637"/>
              <a:gd name="connsiteY2958" fmla="*/ 3737005 h 4369524"/>
              <a:gd name="connsiteX2959" fmla="*/ 3673981 w 4936637"/>
              <a:gd name="connsiteY2959" fmla="*/ 3725490 h 4369524"/>
              <a:gd name="connsiteX2960" fmla="*/ 3644772 w 4936637"/>
              <a:gd name="connsiteY2960" fmla="*/ 3771538 h 4369524"/>
              <a:gd name="connsiteX2961" fmla="*/ 3625305 w 4936637"/>
              <a:gd name="connsiteY2961" fmla="*/ 3771538 h 4369524"/>
              <a:gd name="connsiteX2962" fmla="*/ 3625305 w 4936637"/>
              <a:gd name="connsiteY2962" fmla="*/ 3748514 h 4369524"/>
              <a:gd name="connsiteX2963" fmla="*/ 3606805 w 4936637"/>
              <a:gd name="connsiteY2963" fmla="*/ 3754269 h 4369524"/>
              <a:gd name="connsiteX2964" fmla="*/ 3616538 w 4936637"/>
              <a:gd name="connsiteY2964" fmla="*/ 3765783 h 4369524"/>
              <a:gd name="connsiteX2965" fmla="*/ 3616538 w 4936637"/>
              <a:gd name="connsiteY2965" fmla="*/ 3771538 h 4369524"/>
              <a:gd name="connsiteX2966" fmla="*/ 3606805 w 4936637"/>
              <a:gd name="connsiteY2966" fmla="*/ 3771538 h 4369524"/>
              <a:gd name="connsiteX2967" fmla="*/ 3587338 w 4936637"/>
              <a:gd name="connsiteY2967" fmla="*/ 3760029 h 4369524"/>
              <a:gd name="connsiteX2968" fmla="*/ 3597071 w 4936637"/>
              <a:gd name="connsiteY2968" fmla="*/ 3754269 h 4369524"/>
              <a:gd name="connsiteX2969" fmla="*/ 3577604 w 4936637"/>
              <a:gd name="connsiteY2969" fmla="*/ 3760029 h 4369524"/>
              <a:gd name="connsiteX2970" fmla="*/ 3558132 w 4936637"/>
              <a:gd name="connsiteY2970" fmla="*/ 3760029 h 4369524"/>
              <a:gd name="connsiteX2971" fmla="*/ 3558132 w 4936637"/>
              <a:gd name="connsiteY2971" fmla="*/ 3748514 h 4369524"/>
              <a:gd name="connsiteX2972" fmla="*/ 3577604 w 4936637"/>
              <a:gd name="connsiteY2972" fmla="*/ 3754269 h 4369524"/>
              <a:gd name="connsiteX2973" fmla="*/ 3577604 w 4936637"/>
              <a:gd name="connsiteY2973" fmla="*/ 3737005 h 4369524"/>
              <a:gd name="connsiteX2974" fmla="*/ 3558132 w 4936637"/>
              <a:gd name="connsiteY2974" fmla="*/ 3737005 h 4369524"/>
              <a:gd name="connsiteX2975" fmla="*/ 3558132 w 4936637"/>
              <a:gd name="connsiteY2975" fmla="*/ 3731251 h 4369524"/>
              <a:gd name="connsiteX2976" fmla="*/ 3597071 w 4936637"/>
              <a:gd name="connsiteY2976" fmla="*/ 3703048 h 4369524"/>
              <a:gd name="connsiteX2977" fmla="*/ 3567865 w 4936637"/>
              <a:gd name="connsiteY2977" fmla="*/ 3691539 h 4369524"/>
              <a:gd name="connsiteX2978" fmla="*/ 3558132 w 4936637"/>
              <a:gd name="connsiteY2978" fmla="*/ 3691539 h 4369524"/>
              <a:gd name="connsiteX2979" fmla="*/ 3538665 w 4936637"/>
              <a:gd name="connsiteY2979" fmla="*/ 3714560 h 4369524"/>
              <a:gd name="connsiteX2980" fmla="*/ 3510431 w 4936637"/>
              <a:gd name="connsiteY2980" fmla="*/ 3708802 h 4369524"/>
              <a:gd name="connsiteX2981" fmla="*/ 3500689 w 4936637"/>
              <a:gd name="connsiteY2981" fmla="*/ 3714560 h 4369524"/>
              <a:gd name="connsiteX2982" fmla="*/ 3500689 w 4936637"/>
              <a:gd name="connsiteY2982" fmla="*/ 3708802 h 4369524"/>
              <a:gd name="connsiteX2983" fmla="*/ 3528922 w 4936637"/>
              <a:gd name="connsiteY2983" fmla="*/ 3685778 h 4369524"/>
              <a:gd name="connsiteX2984" fmla="*/ 3461755 w 4936637"/>
              <a:gd name="connsiteY2984" fmla="*/ 3663333 h 4369524"/>
              <a:gd name="connsiteX2985" fmla="*/ 3461755 w 4936637"/>
              <a:gd name="connsiteY2985" fmla="*/ 3674269 h 4369524"/>
              <a:gd name="connsiteX2986" fmla="*/ 3442279 w 4936637"/>
              <a:gd name="connsiteY2986" fmla="*/ 3669087 h 4369524"/>
              <a:gd name="connsiteX2987" fmla="*/ 3452013 w 4936637"/>
              <a:gd name="connsiteY2987" fmla="*/ 3663333 h 4369524"/>
              <a:gd name="connsiteX2988" fmla="*/ 3414049 w 4936637"/>
              <a:gd name="connsiteY2988" fmla="*/ 3606357 h 4369524"/>
              <a:gd name="connsiteX2989" fmla="*/ 3423782 w 4936637"/>
              <a:gd name="connsiteY2989" fmla="*/ 3594843 h 4369524"/>
              <a:gd name="connsiteX2990" fmla="*/ 3423782 w 4936637"/>
              <a:gd name="connsiteY2990" fmla="*/ 3589088 h 4369524"/>
              <a:gd name="connsiteX2991" fmla="*/ 3414049 w 4936637"/>
              <a:gd name="connsiteY2991" fmla="*/ 3583334 h 4369524"/>
              <a:gd name="connsiteX2992" fmla="*/ 3423782 w 4936637"/>
              <a:gd name="connsiteY2992" fmla="*/ 3571822 h 4369524"/>
              <a:gd name="connsiteX2993" fmla="*/ 3423782 w 4936637"/>
              <a:gd name="connsiteY2993" fmla="*/ 3560313 h 4369524"/>
              <a:gd name="connsiteX2994" fmla="*/ 3394582 w 4936637"/>
              <a:gd name="connsiteY2994" fmla="*/ 3549376 h 4369524"/>
              <a:gd name="connsiteX2995" fmla="*/ 3452013 w 4936637"/>
              <a:gd name="connsiteY2995" fmla="*/ 3532113 h 4369524"/>
              <a:gd name="connsiteX2996" fmla="*/ 3442279 w 4936637"/>
              <a:gd name="connsiteY2996" fmla="*/ 3526352 h 4369524"/>
              <a:gd name="connsiteX2997" fmla="*/ 3452013 w 4936637"/>
              <a:gd name="connsiteY2997" fmla="*/ 3514843 h 4369524"/>
              <a:gd name="connsiteX2998" fmla="*/ 3442279 w 4936637"/>
              <a:gd name="connsiteY2998" fmla="*/ 3509089 h 4369524"/>
              <a:gd name="connsiteX2999" fmla="*/ 3500689 w 4936637"/>
              <a:gd name="connsiteY2999" fmla="*/ 3446353 h 4369524"/>
              <a:gd name="connsiteX3000" fmla="*/ 3490955 w 4936637"/>
              <a:gd name="connsiteY3000" fmla="*/ 3446353 h 4369524"/>
              <a:gd name="connsiteX3001" fmla="*/ 3500689 w 4936637"/>
              <a:gd name="connsiteY3001" fmla="*/ 3429662 h 4369524"/>
              <a:gd name="connsiteX3002" fmla="*/ 3490955 w 4936637"/>
              <a:gd name="connsiteY3002" fmla="*/ 3412396 h 4369524"/>
              <a:gd name="connsiteX3003" fmla="*/ 3548398 w 4936637"/>
              <a:gd name="connsiteY3003" fmla="*/ 3412396 h 4369524"/>
              <a:gd name="connsiteX3004" fmla="*/ 3548398 w 4936637"/>
              <a:gd name="connsiteY3004" fmla="*/ 3406641 h 4369524"/>
              <a:gd name="connsiteX3005" fmla="*/ 3528922 w 4936637"/>
              <a:gd name="connsiteY3005" fmla="*/ 3389378 h 4369524"/>
              <a:gd name="connsiteX3006" fmla="*/ 3528922 w 4936637"/>
              <a:gd name="connsiteY3006" fmla="*/ 3384196 h 4369524"/>
              <a:gd name="connsiteX3007" fmla="*/ 3538665 w 4936637"/>
              <a:gd name="connsiteY3007" fmla="*/ 3384196 h 4369524"/>
              <a:gd name="connsiteX3008" fmla="*/ 3558132 w 4936637"/>
              <a:gd name="connsiteY3008" fmla="*/ 3389378 h 4369524"/>
              <a:gd name="connsiteX3009" fmla="*/ 3606805 w 4936637"/>
              <a:gd name="connsiteY3009" fmla="*/ 3343911 h 4369524"/>
              <a:gd name="connsiteX3010" fmla="*/ 3548398 w 4936637"/>
              <a:gd name="connsiteY3010" fmla="*/ 3304197 h 4369524"/>
              <a:gd name="connsiteX3011" fmla="*/ 3548398 w 4936637"/>
              <a:gd name="connsiteY3011" fmla="*/ 3292685 h 4369524"/>
              <a:gd name="connsiteX3012" fmla="*/ 3587338 w 4936637"/>
              <a:gd name="connsiteY3012" fmla="*/ 3286930 h 4369524"/>
              <a:gd name="connsiteX3013" fmla="*/ 3587338 w 4936637"/>
              <a:gd name="connsiteY3013" fmla="*/ 3275994 h 4369524"/>
              <a:gd name="connsiteX3014" fmla="*/ 3558132 w 4936637"/>
              <a:gd name="connsiteY3014" fmla="*/ 3275994 h 4369524"/>
              <a:gd name="connsiteX3015" fmla="*/ 3558132 w 4936637"/>
              <a:gd name="connsiteY3015" fmla="*/ 3264485 h 4369524"/>
              <a:gd name="connsiteX3016" fmla="*/ 3577604 w 4936637"/>
              <a:gd name="connsiteY3016" fmla="*/ 3252970 h 4369524"/>
              <a:gd name="connsiteX3017" fmla="*/ 3597071 w 4936637"/>
              <a:gd name="connsiteY3017" fmla="*/ 3252970 h 4369524"/>
              <a:gd name="connsiteX3018" fmla="*/ 3597071 w 4936637"/>
              <a:gd name="connsiteY3018" fmla="*/ 3264485 h 4369524"/>
              <a:gd name="connsiteX3019" fmla="*/ 3616538 w 4936637"/>
              <a:gd name="connsiteY3019" fmla="*/ 3252970 h 4369524"/>
              <a:gd name="connsiteX3020" fmla="*/ 3606805 w 4936637"/>
              <a:gd name="connsiteY3020" fmla="*/ 3224194 h 4369524"/>
              <a:gd name="connsiteX3021" fmla="*/ 3635038 w 4936637"/>
              <a:gd name="connsiteY3021" fmla="*/ 3224194 h 4369524"/>
              <a:gd name="connsiteX3022" fmla="*/ 3635038 w 4936637"/>
              <a:gd name="connsiteY3022" fmla="*/ 3213261 h 4369524"/>
              <a:gd name="connsiteX3023" fmla="*/ 3616538 w 4936637"/>
              <a:gd name="connsiteY3023" fmla="*/ 3207503 h 4369524"/>
              <a:gd name="connsiteX3024" fmla="*/ 3625305 w 4936637"/>
              <a:gd name="connsiteY3024" fmla="*/ 3190240 h 4369524"/>
              <a:gd name="connsiteX3025" fmla="*/ 3616538 w 4936637"/>
              <a:gd name="connsiteY3025" fmla="*/ 3184480 h 4369524"/>
              <a:gd name="connsiteX3026" fmla="*/ 3635038 w 4936637"/>
              <a:gd name="connsiteY3026" fmla="*/ 3184480 h 4369524"/>
              <a:gd name="connsiteX3027" fmla="*/ 3616538 w 4936637"/>
              <a:gd name="connsiteY3027" fmla="*/ 3162034 h 4369524"/>
              <a:gd name="connsiteX3028" fmla="*/ 3625305 w 4936637"/>
              <a:gd name="connsiteY3028" fmla="*/ 3150525 h 4369524"/>
              <a:gd name="connsiteX3029" fmla="*/ 3616538 w 4936637"/>
              <a:gd name="connsiteY3029" fmla="*/ 3133259 h 4369524"/>
              <a:gd name="connsiteX3030" fmla="*/ 3635038 w 4936637"/>
              <a:gd name="connsiteY3030" fmla="*/ 3121750 h 4369524"/>
              <a:gd name="connsiteX3031" fmla="*/ 3606805 w 4936637"/>
              <a:gd name="connsiteY3031" fmla="*/ 3099304 h 4369524"/>
              <a:gd name="connsiteX3032" fmla="*/ 3606805 w 4936637"/>
              <a:gd name="connsiteY3032" fmla="*/ 3064768 h 4369524"/>
              <a:gd name="connsiteX3033" fmla="*/ 3635038 w 4936637"/>
              <a:gd name="connsiteY3033" fmla="*/ 3053259 h 4369524"/>
              <a:gd name="connsiteX3034" fmla="*/ 3577604 w 4936637"/>
              <a:gd name="connsiteY3034" fmla="*/ 3007793 h 4369524"/>
              <a:gd name="connsiteX3035" fmla="*/ 3597071 w 4936637"/>
              <a:gd name="connsiteY3035" fmla="*/ 3007793 h 4369524"/>
              <a:gd name="connsiteX3036" fmla="*/ 3577604 w 4936637"/>
              <a:gd name="connsiteY3036" fmla="*/ 2996857 h 4369524"/>
              <a:gd name="connsiteX3037" fmla="*/ 3577604 w 4936637"/>
              <a:gd name="connsiteY3037" fmla="*/ 3007793 h 4369524"/>
              <a:gd name="connsiteX3038" fmla="*/ 3571766 w 4936637"/>
              <a:gd name="connsiteY3038" fmla="*/ 3007793 h 4369524"/>
              <a:gd name="connsiteX3039" fmla="*/ 3570529 w 4936637"/>
              <a:gd name="connsiteY3039" fmla="*/ 3010527 h 4369524"/>
              <a:gd name="connsiteX3040" fmla="*/ 3549376 w 4936637"/>
              <a:gd name="connsiteY3040" fmla="*/ 3024156 h 4369524"/>
              <a:gd name="connsiteX3041" fmla="*/ 3549376 w 4936637"/>
              <a:gd name="connsiteY3041" fmla="*/ 3014423 h 4369524"/>
              <a:gd name="connsiteX3042" fmla="*/ 3510431 w 4936637"/>
              <a:gd name="connsiteY3042" fmla="*/ 3033241 h 4369524"/>
              <a:gd name="connsiteX3043" fmla="*/ 3510431 w 4936637"/>
              <a:gd name="connsiteY3043" fmla="*/ 3048077 h 4369524"/>
              <a:gd name="connsiteX3044" fmla="*/ 3490955 w 4936637"/>
              <a:gd name="connsiteY3044" fmla="*/ 3059014 h 4369524"/>
              <a:gd name="connsiteX3045" fmla="*/ 3490955 w 4936637"/>
              <a:gd name="connsiteY3045" fmla="*/ 3053259 h 4369524"/>
              <a:gd name="connsiteX3046" fmla="*/ 3500689 w 4936637"/>
              <a:gd name="connsiteY3046" fmla="*/ 3042323 h 4369524"/>
              <a:gd name="connsiteX3047" fmla="*/ 3481222 w 4936637"/>
              <a:gd name="connsiteY3047" fmla="*/ 3030814 h 4369524"/>
              <a:gd name="connsiteX3048" fmla="*/ 3509089 w 4936637"/>
              <a:gd name="connsiteY3048" fmla="*/ 3030814 h 4369524"/>
              <a:gd name="connsiteX3049" fmla="*/ 3509089 w 4936637"/>
              <a:gd name="connsiteY3049" fmla="*/ 3024657 h 4369524"/>
              <a:gd name="connsiteX3050" fmla="*/ 3490955 w 4936637"/>
              <a:gd name="connsiteY3050" fmla="*/ 3019299 h 4369524"/>
              <a:gd name="connsiteX3051" fmla="*/ 3489194 w 4936637"/>
              <a:gd name="connsiteY3051" fmla="*/ 3019299 h 4369524"/>
              <a:gd name="connsiteX3052" fmla="*/ 3481222 w 4936637"/>
              <a:gd name="connsiteY3052" fmla="*/ 3021253 h 4369524"/>
              <a:gd name="connsiteX3053" fmla="*/ 3481222 w 4936637"/>
              <a:gd name="connsiteY3053" fmla="*/ 3030814 h 4369524"/>
              <a:gd name="connsiteX3054" fmla="*/ 3459005 w 4936637"/>
              <a:gd name="connsiteY3054" fmla="*/ 3021910 h 4369524"/>
              <a:gd name="connsiteX3055" fmla="*/ 3458011 w 4936637"/>
              <a:gd name="connsiteY3055" fmla="*/ 3025616 h 4369524"/>
              <a:gd name="connsiteX3056" fmla="*/ 3441171 w 4936637"/>
              <a:gd name="connsiteY3056" fmla="*/ 3043623 h 4369524"/>
              <a:gd name="connsiteX3057" fmla="*/ 3435417 w 4936637"/>
              <a:gd name="connsiteY3057" fmla="*/ 3043623 h 4369524"/>
              <a:gd name="connsiteX3058" fmla="*/ 3435417 w 4936637"/>
              <a:gd name="connsiteY3058" fmla="*/ 3024156 h 4369524"/>
              <a:gd name="connsiteX3059" fmla="*/ 3406466 w 4936637"/>
              <a:gd name="connsiteY3059" fmla="*/ 3032086 h 4369524"/>
              <a:gd name="connsiteX3060" fmla="*/ 3414049 w 4936637"/>
              <a:gd name="connsiteY3060" fmla="*/ 3036568 h 4369524"/>
              <a:gd name="connsiteX3061" fmla="*/ 3404315 w 4936637"/>
              <a:gd name="connsiteY3061" fmla="*/ 3042323 h 4369524"/>
              <a:gd name="connsiteX3062" fmla="*/ 3423782 w 4936637"/>
              <a:gd name="connsiteY3062" fmla="*/ 3053259 h 4369524"/>
              <a:gd name="connsiteX3063" fmla="*/ 3404315 w 4936637"/>
              <a:gd name="connsiteY3063" fmla="*/ 3070523 h 4369524"/>
              <a:gd name="connsiteX3064" fmla="*/ 3423782 w 4936637"/>
              <a:gd name="connsiteY3064" fmla="*/ 3087789 h 4369524"/>
              <a:gd name="connsiteX3065" fmla="*/ 3404315 w 4936637"/>
              <a:gd name="connsiteY3065" fmla="*/ 3099304 h 4369524"/>
              <a:gd name="connsiteX3066" fmla="*/ 3423782 w 4936637"/>
              <a:gd name="connsiteY3066" fmla="*/ 3093544 h 4369524"/>
              <a:gd name="connsiteX3067" fmla="*/ 3433525 w 4936637"/>
              <a:gd name="connsiteY3067" fmla="*/ 3093544 h 4369524"/>
              <a:gd name="connsiteX3068" fmla="*/ 3433525 w 4936637"/>
              <a:gd name="connsiteY3068" fmla="*/ 3099304 h 4369524"/>
              <a:gd name="connsiteX3069" fmla="*/ 3394582 w 4936637"/>
              <a:gd name="connsiteY3069" fmla="*/ 3133259 h 4369524"/>
              <a:gd name="connsiteX3070" fmla="*/ 3394582 w 4936637"/>
              <a:gd name="connsiteY3070" fmla="*/ 3139013 h 4369524"/>
              <a:gd name="connsiteX3071" fmla="*/ 3414049 w 4936637"/>
              <a:gd name="connsiteY3071" fmla="*/ 3150525 h 4369524"/>
              <a:gd name="connsiteX3072" fmla="*/ 3442279 w 4936637"/>
              <a:gd name="connsiteY3072" fmla="*/ 3127504 h 4369524"/>
              <a:gd name="connsiteX3073" fmla="*/ 3433525 w 4936637"/>
              <a:gd name="connsiteY3073" fmla="*/ 3115995 h 4369524"/>
              <a:gd name="connsiteX3074" fmla="*/ 3442279 w 4936637"/>
              <a:gd name="connsiteY3074" fmla="*/ 3115995 h 4369524"/>
              <a:gd name="connsiteX3075" fmla="*/ 3490955 w 4936637"/>
              <a:gd name="connsiteY3075" fmla="*/ 3139013 h 4369524"/>
              <a:gd name="connsiteX3076" fmla="*/ 3471489 w 4936637"/>
              <a:gd name="connsiteY3076" fmla="*/ 3144771 h 4369524"/>
              <a:gd name="connsiteX3077" fmla="*/ 3452013 w 4936637"/>
              <a:gd name="connsiteY3077" fmla="*/ 3133259 h 4369524"/>
              <a:gd name="connsiteX3078" fmla="*/ 3442279 w 4936637"/>
              <a:gd name="connsiteY3078" fmla="*/ 3144771 h 4369524"/>
              <a:gd name="connsiteX3079" fmla="*/ 3442279 w 4936637"/>
              <a:gd name="connsiteY3079" fmla="*/ 3156280 h 4369524"/>
              <a:gd name="connsiteX3080" fmla="*/ 3490955 w 4936637"/>
              <a:gd name="connsiteY3080" fmla="*/ 3162034 h 4369524"/>
              <a:gd name="connsiteX3081" fmla="*/ 3490955 w 4936637"/>
              <a:gd name="connsiteY3081" fmla="*/ 3172971 h 4369524"/>
              <a:gd name="connsiteX3082" fmla="*/ 3481222 w 4936637"/>
              <a:gd name="connsiteY3082" fmla="*/ 3172971 h 4369524"/>
              <a:gd name="connsiteX3083" fmla="*/ 3433525 w 4936637"/>
              <a:gd name="connsiteY3083" fmla="*/ 3167216 h 4369524"/>
              <a:gd name="connsiteX3084" fmla="*/ 3500689 w 4936637"/>
              <a:gd name="connsiteY3084" fmla="*/ 3201749 h 4369524"/>
              <a:gd name="connsiteX3085" fmla="*/ 3481222 w 4936637"/>
              <a:gd name="connsiteY3085" fmla="*/ 3219015 h 4369524"/>
              <a:gd name="connsiteX3086" fmla="*/ 3452013 w 4936637"/>
              <a:gd name="connsiteY3086" fmla="*/ 3213261 h 4369524"/>
              <a:gd name="connsiteX3087" fmla="*/ 3442279 w 4936637"/>
              <a:gd name="connsiteY3087" fmla="*/ 3224194 h 4369524"/>
              <a:gd name="connsiteX3088" fmla="*/ 3452013 w 4936637"/>
              <a:gd name="connsiteY3088" fmla="*/ 3247215 h 4369524"/>
              <a:gd name="connsiteX3089" fmla="*/ 3404315 w 4936637"/>
              <a:gd name="connsiteY3089" fmla="*/ 3275994 h 4369524"/>
              <a:gd name="connsiteX3090" fmla="*/ 3384849 w 4936637"/>
              <a:gd name="connsiteY3090" fmla="*/ 3298436 h 4369524"/>
              <a:gd name="connsiteX3091" fmla="*/ 3365373 w 4936637"/>
              <a:gd name="connsiteY3091" fmla="*/ 3298436 h 4369524"/>
              <a:gd name="connsiteX3092" fmla="*/ 3375106 w 4936637"/>
              <a:gd name="connsiteY3092" fmla="*/ 3286930 h 4369524"/>
              <a:gd name="connsiteX3093" fmla="*/ 3345906 w 4936637"/>
              <a:gd name="connsiteY3093" fmla="*/ 3286930 h 4369524"/>
              <a:gd name="connsiteX3094" fmla="*/ 3327409 w 4936637"/>
              <a:gd name="connsiteY3094" fmla="*/ 3292685 h 4369524"/>
              <a:gd name="connsiteX3095" fmla="*/ 3327409 w 4936637"/>
              <a:gd name="connsiteY3095" fmla="*/ 3281176 h 4369524"/>
              <a:gd name="connsiteX3096" fmla="*/ 3307942 w 4936637"/>
              <a:gd name="connsiteY3096" fmla="*/ 3286930 h 4369524"/>
              <a:gd name="connsiteX3097" fmla="*/ 3288466 w 4936637"/>
              <a:gd name="connsiteY3097" fmla="*/ 3275994 h 4369524"/>
              <a:gd name="connsiteX3098" fmla="*/ 3278733 w 4936637"/>
              <a:gd name="connsiteY3098" fmla="*/ 3275994 h 4369524"/>
              <a:gd name="connsiteX3099" fmla="*/ 3249524 w 4936637"/>
              <a:gd name="connsiteY3099" fmla="*/ 3298436 h 4369524"/>
              <a:gd name="connsiteX3100" fmla="*/ 3278733 w 4936637"/>
              <a:gd name="connsiteY3100" fmla="*/ 3298436 h 4369524"/>
              <a:gd name="connsiteX3101" fmla="*/ 3240766 w 4936637"/>
              <a:gd name="connsiteY3101" fmla="*/ 3315706 h 4369524"/>
              <a:gd name="connsiteX3102" fmla="*/ 3240766 w 4936637"/>
              <a:gd name="connsiteY3102" fmla="*/ 3321460 h 4369524"/>
              <a:gd name="connsiteX3103" fmla="*/ 3268999 w 4936637"/>
              <a:gd name="connsiteY3103" fmla="*/ 3321460 h 4369524"/>
              <a:gd name="connsiteX3104" fmla="*/ 3268999 w 4936637"/>
              <a:gd name="connsiteY3104" fmla="*/ 3332975 h 4369524"/>
              <a:gd name="connsiteX3105" fmla="*/ 3249524 w 4936637"/>
              <a:gd name="connsiteY3105" fmla="*/ 3349666 h 4369524"/>
              <a:gd name="connsiteX3106" fmla="*/ 3231027 w 4936637"/>
              <a:gd name="connsiteY3106" fmla="*/ 3343911 h 4369524"/>
              <a:gd name="connsiteX3107" fmla="*/ 3221293 w 4936637"/>
              <a:gd name="connsiteY3107" fmla="*/ 3343911 h 4369524"/>
              <a:gd name="connsiteX3108" fmla="*/ 3221293 w 4936637"/>
              <a:gd name="connsiteY3108" fmla="*/ 3349666 h 4369524"/>
              <a:gd name="connsiteX3109" fmla="*/ 3231027 w 4936637"/>
              <a:gd name="connsiteY3109" fmla="*/ 3361172 h 4369524"/>
              <a:gd name="connsiteX3110" fmla="*/ 3221293 w 4936637"/>
              <a:gd name="connsiteY3110" fmla="*/ 3366927 h 4369524"/>
              <a:gd name="connsiteX3111" fmla="*/ 3231027 w 4936637"/>
              <a:gd name="connsiteY3111" fmla="*/ 3366927 h 4369524"/>
              <a:gd name="connsiteX3112" fmla="*/ 3249524 w 4936637"/>
              <a:gd name="connsiteY3112" fmla="*/ 3361172 h 4369524"/>
              <a:gd name="connsiteX3113" fmla="*/ 3268999 w 4936637"/>
              <a:gd name="connsiteY3113" fmla="*/ 3372687 h 4369524"/>
              <a:gd name="connsiteX3114" fmla="*/ 3268999 w 4936637"/>
              <a:gd name="connsiteY3114" fmla="*/ 3384196 h 4369524"/>
              <a:gd name="connsiteX3115" fmla="*/ 3231027 w 4936637"/>
              <a:gd name="connsiteY3115" fmla="*/ 3446353 h 4369524"/>
              <a:gd name="connsiteX3116" fmla="*/ 3268999 w 4936637"/>
              <a:gd name="connsiteY3116" fmla="*/ 3457862 h 4369524"/>
              <a:gd name="connsiteX3117" fmla="*/ 3249524 w 4936637"/>
              <a:gd name="connsiteY3117" fmla="*/ 3492398 h 4369524"/>
              <a:gd name="connsiteX3118" fmla="*/ 3268999 w 4936637"/>
              <a:gd name="connsiteY3118" fmla="*/ 3498152 h 4369524"/>
              <a:gd name="connsiteX3119" fmla="*/ 3259257 w 4936637"/>
              <a:gd name="connsiteY3119" fmla="*/ 3509089 h 4369524"/>
              <a:gd name="connsiteX3120" fmla="*/ 3259257 w 4936637"/>
              <a:gd name="connsiteY3120" fmla="*/ 3514843 h 4369524"/>
              <a:gd name="connsiteX3121" fmla="*/ 3268999 w 4936637"/>
              <a:gd name="connsiteY3121" fmla="*/ 3526352 h 4369524"/>
              <a:gd name="connsiteX3122" fmla="*/ 3231027 w 4936637"/>
              <a:gd name="connsiteY3122" fmla="*/ 3549376 h 4369524"/>
              <a:gd name="connsiteX3123" fmla="*/ 3249524 w 4936637"/>
              <a:gd name="connsiteY3123" fmla="*/ 3543622 h 4369524"/>
              <a:gd name="connsiteX3124" fmla="*/ 3259257 w 4936637"/>
              <a:gd name="connsiteY3124" fmla="*/ 3543622 h 4369524"/>
              <a:gd name="connsiteX3125" fmla="*/ 3259257 w 4936637"/>
              <a:gd name="connsiteY3125" fmla="*/ 3555131 h 4369524"/>
              <a:gd name="connsiteX3126" fmla="*/ 3221293 w 4936637"/>
              <a:gd name="connsiteY3126" fmla="*/ 3555131 h 4369524"/>
              <a:gd name="connsiteX3127" fmla="*/ 3201826 w 4936637"/>
              <a:gd name="connsiteY3127" fmla="*/ 3543622 h 4369524"/>
              <a:gd name="connsiteX3128" fmla="*/ 3192093 w 4936637"/>
              <a:gd name="connsiteY3128" fmla="*/ 3543622 h 4369524"/>
              <a:gd name="connsiteX3129" fmla="*/ 3172617 w 4936637"/>
              <a:gd name="connsiteY3129" fmla="*/ 3560313 h 4369524"/>
              <a:gd name="connsiteX3130" fmla="*/ 3162884 w 4936637"/>
              <a:gd name="connsiteY3130" fmla="*/ 3560313 h 4369524"/>
              <a:gd name="connsiteX3131" fmla="*/ 3162884 w 4936637"/>
              <a:gd name="connsiteY3131" fmla="*/ 3543622 h 4369524"/>
              <a:gd name="connsiteX3132" fmla="*/ 3124917 w 4936637"/>
              <a:gd name="connsiteY3132" fmla="*/ 3543622 h 4369524"/>
              <a:gd name="connsiteX3133" fmla="*/ 3182350 w 4936637"/>
              <a:gd name="connsiteY3133" fmla="*/ 3577579 h 4369524"/>
              <a:gd name="connsiteX3134" fmla="*/ 3172617 w 4936637"/>
              <a:gd name="connsiteY3134" fmla="*/ 3594843 h 4369524"/>
              <a:gd name="connsiteX3135" fmla="*/ 3192093 w 4936637"/>
              <a:gd name="connsiteY3135" fmla="*/ 3606357 h 4369524"/>
              <a:gd name="connsiteX3136" fmla="*/ 3144384 w 4936637"/>
              <a:gd name="connsiteY3136" fmla="*/ 3617294 h 4369524"/>
              <a:gd name="connsiteX3137" fmla="*/ 3153150 w 4936637"/>
              <a:gd name="connsiteY3137" fmla="*/ 3657578 h 4369524"/>
              <a:gd name="connsiteX3138" fmla="*/ 3115183 w 4936637"/>
              <a:gd name="connsiteY3138" fmla="*/ 3669087 h 4369524"/>
              <a:gd name="connsiteX3139" fmla="*/ 3085977 w 4936637"/>
              <a:gd name="connsiteY3139" fmla="*/ 3623048 h 4369524"/>
              <a:gd name="connsiteX3140" fmla="*/ 3085977 w 4936637"/>
              <a:gd name="connsiteY3140" fmla="*/ 3606357 h 4369524"/>
              <a:gd name="connsiteX3141" fmla="*/ 3038268 w 4936637"/>
              <a:gd name="connsiteY3141" fmla="*/ 3617294 h 4369524"/>
              <a:gd name="connsiteX3142" fmla="*/ 3028534 w 4936637"/>
              <a:gd name="connsiteY3142" fmla="*/ 3612112 h 4369524"/>
              <a:gd name="connsiteX3143" fmla="*/ 3028534 w 4936637"/>
              <a:gd name="connsiteY3143" fmla="*/ 3623048 h 4369524"/>
              <a:gd name="connsiteX3144" fmla="*/ 3038268 w 4936637"/>
              <a:gd name="connsiteY3144" fmla="*/ 3634557 h 4369524"/>
              <a:gd name="connsiteX3145" fmla="*/ 3018801 w 4936637"/>
              <a:gd name="connsiteY3145" fmla="*/ 3640312 h 4369524"/>
              <a:gd name="connsiteX3146" fmla="*/ 2999334 w 4936637"/>
              <a:gd name="connsiteY3146" fmla="*/ 3628803 h 4369524"/>
              <a:gd name="connsiteX3147" fmla="*/ 3009068 w 4936637"/>
              <a:gd name="connsiteY3147" fmla="*/ 3617294 h 4369524"/>
              <a:gd name="connsiteX3148" fmla="*/ 3009068 w 4936637"/>
              <a:gd name="connsiteY3148" fmla="*/ 3612112 h 4369524"/>
              <a:gd name="connsiteX3149" fmla="*/ 2999334 w 4936637"/>
              <a:gd name="connsiteY3149" fmla="*/ 3583334 h 4369524"/>
              <a:gd name="connsiteX3150" fmla="*/ 2979858 w 4936637"/>
              <a:gd name="connsiteY3150" fmla="*/ 3589088 h 4369524"/>
              <a:gd name="connsiteX3151" fmla="*/ 2970125 w 4936637"/>
              <a:gd name="connsiteY3151" fmla="*/ 3589088 h 4369524"/>
              <a:gd name="connsiteX3152" fmla="*/ 2932161 w 4936637"/>
              <a:gd name="connsiteY3152" fmla="*/ 3571822 h 4369524"/>
              <a:gd name="connsiteX3153" fmla="*/ 2893218 w 4936637"/>
              <a:gd name="connsiteY3153" fmla="*/ 3543622 h 4369524"/>
              <a:gd name="connsiteX3154" fmla="*/ 2912685 w 4936637"/>
              <a:gd name="connsiteY3154" fmla="*/ 3543622 h 4369524"/>
              <a:gd name="connsiteX3155" fmla="*/ 2864988 w 4936637"/>
              <a:gd name="connsiteY3155" fmla="*/ 3514843 h 4369524"/>
              <a:gd name="connsiteX3156" fmla="*/ 2855254 w 4936637"/>
              <a:gd name="connsiteY3156" fmla="*/ 3526352 h 4369524"/>
              <a:gd name="connsiteX3157" fmla="*/ 2883485 w 4936637"/>
              <a:gd name="connsiteY3157" fmla="*/ 3537867 h 4369524"/>
              <a:gd name="connsiteX3158" fmla="*/ 2883485 w 4936637"/>
              <a:gd name="connsiteY3158" fmla="*/ 3543622 h 4369524"/>
              <a:gd name="connsiteX3159" fmla="*/ 2816312 w 4936637"/>
              <a:gd name="connsiteY3159" fmla="*/ 3560313 h 4369524"/>
              <a:gd name="connsiteX3160" fmla="*/ 2826045 w 4936637"/>
              <a:gd name="connsiteY3160" fmla="*/ 3571822 h 4369524"/>
              <a:gd name="connsiteX3161" fmla="*/ 2806578 w 4936637"/>
              <a:gd name="connsiteY3161" fmla="*/ 3577579 h 4369524"/>
              <a:gd name="connsiteX3162" fmla="*/ 2845512 w 4936637"/>
              <a:gd name="connsiteY3162" fmla="*/ 3606357 h 4369524"/>
              <a:gd name="connsiteX3163" fmla="*/ 2796836 w 4936637"/>
              <a:gd name="connsiteY3163" fmla="*/ 3634557 h 4369524"/>
              <a:gd name="connsiteX3164" fmla="*/ 2796836 w 4936637"/>
              <a:gd name="connsiteY3164" fmla="*/ 3640312 h 4369524"/>
              <a:gd name="connsiteX3165" fmla="*/ 2806578 w 4936637"/>
              <a:gd name="connsiteY3165" fmla="*/ 3651824 h 4369524"/>
              <a:gd name="connsiteX3166" fmla="*/ 2787102 w 4936637"/>
              <a:gd name="connsiteY3166" fmla="*/ 3657578 h 4369524"/>
              <a:gd name="connsiteX3167" fmla="*/ 2796836 w 4936637"/>
              <a:gd name="connsiteY3167" fmla="*/ 3674269 h 4369524"/>
              <a:gd name="connsiteX3168" fmla="*/ 2749139 w 4936637"/>
              <a:gd name="connsiteY3168" fmla="*/ 3708802 h 4369524"/>
              <a:gd name="connsiteX3169" fmla="*/ 2787102 w 4936637"/>
              <a:gd name="connsiteY3169" fmla="*/ 3742760 h 4369524"/>
              <a:gd name="connsiteX3170" fmla="*/ 2749139 w 4936637"/>
              <a:gd name="connsiteY3170" fmla="*/ 3788226 h 4369524"/>
              <a:gd name="connsiteX3171" fmla="*/ 2690729 w 4936637"/>
              <a:gd name="connsiteY3171" fmla="*/ 3805495 h 4369524"/>
              <a:gd name="connsiteX3172" fmla="*/ 2662496 w 4936637"/>
              <a:gd name="connsiteY3172" fmla="*/ 3760029 h 4369524"/>
              <a:gd name="connsiteX3173" fmla="*/ 2662496 w 4936637"/>
              <a:gd name="connsiteY3173" fmla="*/ 3742760 h 4369524"/>
              <a:gd name="connsiteX3174" fmla="*/ 2690729 w 4936637"/>
              <a:gd name="connsiteY3174" fmla="*/ 3742760 h 4369524"/>
              <a:gd name="connsiteX3175" fmla="*/ 2680987 w 4936637"/>
              <a:gd name="connsiteY3175" fmla="*/ 3737005 h 4369524"/>
              <a:gd name="connsiteX3176" fmla="*/ 2690729 w 4936637"/>
              <a:gd name="connsiteY3176" fmla="*/ 3720314 h 4369524"/>
              <a:gd name="connsiteX3177" fmla="*/ 2710196 w 4936637"/>
              <a:gd name="connsiteY3177" fmla="*/ 3720314 h 4369524"/>
              <a:gd name="connsiteX3178" fmla="*/ 2729672 w 4936637"/>
              <a:gd name="connsiteY3178" fmla="*/ 3725490 h 4369524"/>
              <a:gd name="connsiteX3179" fmla="*/ 2739405 w 4936637"/>
              <a:gd name="connsiteY3179" fmla="*/ 3714560 h 4369524"/>
              <a:gd name="connsiteX3180" fmla="*/ 2700462 w 4936637"/>
              <a:gd name="connsiteY3180" fmla="*/ 3657578 h 4369524"/>
              <a:gd name="connsiteX3181" fmla="*/ 2719929 w 4936637"/>
              <a:gd name="connsiteY3181" fmla="*/ 3628803 h 4369524"/>
              <a:gd name="connsiteX3182" fmla="*/ 2700462 w 4936637"/>
              <a:gd name="connsiteY3182" fmla="*/ 3617294 h 4369524"/>
              <a:gd name="connsiteX3183" fmla="*/ 2700462 w 4936637"/>
              <a:gd name="connsiteY3183" fmla="*/ 3612112 h 4369524"/>
              <a:gd name="connsiteX3184" fmla="*/ 2710196 w 4936637"/>
              <a:gd name="connsiteY3184" fmla="*/ 3612112 h 4369524"/>
              <a:gd name="connsiteX3185" fmla="*/ 2729672 w 4936637"/>
              <a:gd name="connsiteY3185" fmla="*/ 3617294 h 4369524"/>
              <a:gd name="connsiteX3186" fmla="*/ 2729672 w 4936637"/>
              <a:gd name="connsiteY3186" fmla="*/ 3612112 h 4369524"/>
              <a:gd name="connsiteX3187" fmla="*/ 2680987 w 4936637"/>
              <a:gd name="connsiteY3187" fmla="*/ 3594843 h 4369524"/>
              <a:gd name="connsiteX3188" fmla="*/ 2690729 w 4936637"/>
              <a:gd name="connsiteY3188" fmla="*/ 3566067 h 4369524"/>
              <a:gd name="connsiteX3189" fmla="*/ 2672229 w 4936637"/>
              <a:gd name="connsiteY3189" fmla="*/ 3560313 h 4369524"/>
              <a:gd name="connsiteX3190" fmla="*/ 2662496 w 4936637"/>
              <a:gd name="connsiteY3190" fmla="*/ 3560313 h 4369524"/>
              <a:gd name="connsiteX3191" fmla="*/ 2672229 w 4936637"/>
              <a:gd name="connsiteY3191" fmla="*/ 3571822 h 4369524"/>
              <a:gd name="connsiteX3192" fmla="*/ 2652756 w 4936637"/>
              <a:gd name="connsiteY3192" fmla="*/ 3583334 h 4369524"/>
              <a:gd name="connsiteX3193" fmla="*/ 2623556 w 4936637"/>
              <a:gd name="connsiteY3193" fmla="*/ 3560313 h 4369524"/>
              <a:gd name="connsiteX3194" fmla="*/ 2604080 w 4936637"/>
              <a:gd name="connsiteY3194" fmla="*/ 3560313 h 4369524"/>
              <a:gd name="connsiteX3195" fmla="*/ 2575847 w 4936637"/>
              <a:gd name="connsiteY3195" fmla="*/ 3583334 h 4369524"/>
              <a:gd name="connsiteX3196" fmla="*/ 2566113 w 4936637"/>
              <a:gd name="connsiteY3196" fmla="*/ 3583334 h 4369524"/>
              <a:gd name="connsiteX3197" fmla="*/ 2575847 w 4936637"/>
              <a:gd name="connsiteY3197" fmla="*/ 3571822 h 4369524"/>
              <a:gd name="connsiteX3198" fmla="*/ 2517437 w 4936637"/>
              <a:gd name="connsiteY3198" fmla="*/ 3583334 h 4369524"/>
              <a:gd name="connsiteX3199" fmla="*/ 2497973 w 4936637"/>
              <a:gd name="connsiteY3199" fmla="*/ 3577579 h 4369524"/>
              <a:gd name="connsiteX3200" fmla="*/ 2459997 w 4936637"/>
              <a:gd name="connsiteY3200" fmla="*/ 3583334 h 4369524"/>
              <a:gd name="connsiteX3201" fmla="*/ 2459997 w 4936637"/>
              <a:gd name="connsiteY3201" fmla="*/ 3571822 h 4369524"/>
              <a:gd name="connsiteX3202" fmla="*/ 2479473 w 4936637"/>
              <a:gd name="connsiteY3202" fmla="*/ 3571822 h 4369524"/>
              <a:gd name="connsiteX3203" fmla="*/ 2479473 w 4936637"/>
              <a:gd name="connsiteY3203" fmla="*/ 3566067 h 4369524"/>
              <a:gd name="connsiteX3204" fmla="*/ 2421064 w 4936637"/>
              <a:gd name="connsiteY3204" fmla="*/ 3537867 h 4369524"/>
              <a:gd name="connsiteX3205" fmla="*/ 2324681 w 4936637"/>
              <a:gd name="connsiteY3205" fmla="*/ 3589088 h 4369524"/>
              <a:gd name="connsiteX3206" fmla="*/ 2314948 w 4936637"/>
              <a:gd name="connsiteY3206" fmla="*/ 3577579 h 4369524"/>
              <a:gd name="connsiteX3207" fmla="*/ 2344157 w 4936637"/>
              <a:gd name="connsiteY3207" fmla="*/ 3571822 h 4369524"/>
              <a:gd name="connsiteX3208" fmla="*/ 2344157 w 4936637"/>
              <a:gd name="connsiteY3208" fmla="*/ 3566067 h 4369524"/>
              <a:gd name="connsiteX3209" fmla="*/ 2324681 w 4936637"/>
              <a:gd name="connsiteY3209" fmla="*/ 3549376 h 4369524"/>
              <a:gd name="connsiteX3210" fmla="*/ 2276984 w 4936637"/>
              <a:gd name="connsiteY3210" fmla="*/ 3555131 h 4369524"/>
              <a:gd name="connsiteX3211" fmla="*/ 2276984 w 4936637"/>
              <a:gd name="connsiteY3211" fmla="*/ 3549376 h 4369524"/>
              <a:gd name="connsiteX3212" fmla="*/ 2218566 w 4936637"/>
              <a:gd name="connsiteY3212" fmla="*/ 3600603 h 4369524"/>
              <a:gd name="connsiteX3213" fmla="*/ 2200074 w 4936637"/>
              <a:gd name="connsiteY3213" fmla="*/ 3600603 h 4369524"/>
              <a:gd name="connsiteX3214" fmla="*/ 2200074 w 4936637"/>
              <a:gd name="connsiteY3214" fmla="*/ 3577579 h 4369524"/>
              <a:gd name="connsiteX3215" fmla="*/ 2170868 w 4936637"/>
              <a:gd name="connsiteY3215" fmla="*/ 3549376 h 4369524"/>
              <a:gd name="connsiteX3216" fmla="*/ 2180602 w 4936637"/>
              <a:gd name="connsiteY3216" fmla="*/ 3549376 h 4369524"/>
              <a:gd name="connsiteX3217" fmla="*/ 2161135 w 4936637"/>
              <a:gd name="connsiteY3217" fmla="*/ 3509089 h 4369524"/>
              <a:gd name="connsiteX3218" fmla="*/ 2180602 w 4936637"/>
              <a:gd name="connsiteY3218" fmla="*/ 3509089 h 4369524"/>
              <a:gd name="connsiteX3219" fmla="*/ 2170868 w 4936637"/>
              <a:gd name="connsiteY3219" fmla="*/ 3469377 h 4369524"/>
              <a:gd name="connsiteX3220" fmla="*/ 2190335 w 4936637"/>
              <a:gd name="connsiteY3220" fmla="*/ 3469377 h 4369524"/>
              <a:gd name="connsiteX3221" fmla="*/ 2190335 w 4936637"/>
              <a:gd name="connsiteY3221" fmla="*/ 3463622 h 4369524"/>
              <a:gd name="connsiteX3222" fmla="*/ 2151401 w 4936637"/>
              <a:gd name="connsiteY3222" fmla="*/ 3441171 h 4369524"/>
              <a:gd name="connsiteX3223" fmla="*/ 2151401 w 4936637"/>
              <a:gd name="connsiteY3223" fmla="*/ 3435417 h 4369524"/>
              <a:gd name="connsiteX3224" fmla="*/ 2170868 w 4936637"/>
              <a:gd name="connsiteY3224" fmla="*/ 3435417 h 4369524"/>
              <a:gd name="connsiteX3225" fmla="*/ 2151401 w 4936637"/>
              <a:gd name="connsiteY3225" fmla="*/ 3395132 h 4369524"/>
              <a:gd name="connsiteX3226" fmla="*/ 2161135 w 4936637"/>
              <a:gd name="connsiteY3226" fmla="*/ 3384196 h 4369524"/>
              <a:gd name="connsiteX3227" fmla="*/ 2141659 w 4936637"/>
              <a:gd name="connsiteY3227" fmla="*/ 3309951 h 4369524"/>
              <a:gd name="connsiteX3228" fmla="*/ 2151401 w 4936637"/>
              <a:gd name="connsiteY3228" fmla="*/ 3304197 h 4369524"/>
              <a:gd name="connsiteX3229" fmla="*/ 2141659 w 4936637"/>
              <a:gd name="connsiteY3229" fmla="*/ 3247215 h 4369524"/>
              <a:gd name="connsiteX3230" fmla="*/ 2141659 w 4936637"/>
              <a:gd name="connsiteY3230" fmla="*/ 3235706 h 4369524"/>
              <a:gd name="connsiteX3231" fmla="*/ 2151401 w 4936637"/>
              <a:gd name="connsiteY3231" fmla="*/ 3229952 h 4369524"/>
              <a:gd name="connsiteX3232" fmla="*/ 2141659 w 4936637"/>
              <a:gd name="connsiteY3232" fmla="*/ 3219015 h 4369524"/>
              <a:gd name="connsiteX3233" fmla="*/ 2141659 w 4936637"/>
              <a:gd name="connsiteY3233" fmla="*/ 3213261 h 4369524"/>
              <a:gd name="connsiteX3234" fmla="*/ 2151401 w 4936637"/>
              <a:gd name="connsiteY3234" fmla="*/ 3207503 h 4369524"/>
              <a:gd name="connsiteX3235" fmla="*/ 2141659 w 4936637"/>
              <a:gd name="connsiteY3235" fmla="*/ 3195994 h 4369524"/>
              <a:gd name="connsiteX3236" fmla="*/ 2141659 w 4936637"/>
              <a:gd name="connsiteY3236" fmla="*/ 3105059 h 4369524"/>
              <a:gd name="connsiteX3237" fmla="*/ 2131926 w 4936637"/>
              <a:gd name="connsiteY3237" fmla="*/ 3099304 h 4369524"/>
              <a:gd name="connsiteX3238" fmla="*/ 2151401 w 4936637"/>
              <a:gd name="connsiteY3238" fmla="*/ 3059014 h 4369524"/>
              <a:gd name="connsiteX3239" fmla="*/ 2131926 w 4936637"/>
              <a:gd name="connsiteY3239" fmla="*/ 3013545 h 4369524"/>
              <a:gd name="connsiteX3240" fmla="*/ 2161135 w 4936637"/>
              <a:gd name="connsiteY3240" fmla="*/ 3013545 h 4369524"/>
              <a:gd name="connsiteX3241" fmla="*/ 2208832 w 4936637"/>
              <a:gd name="connsiteY3241" fmla="*/ 3036568 h 4369524"/>
              <a:gd name="connsiteX3242" fmla="*/ 2208832 w 4936637"/>
              <a:gd name="connsiteY3242" fmla="*/ 3064768 h 4369524"/>
              <a:gd name="connsiteX3243" fmla="*/ 2190335 w 4936637"/>
              <a:gd name="connsiteY3243" fmla="*/ 3064768 h 4369524"/>
              <a:gd name="connsiteX3244" fmla="*/ 2190335 w 4936637"/>
              <a:gd name="connsiteY3244" fmla="*/ 3076280 h 4369524"/>
              <a:gd name="connsiteX3245" fmla="*/ 2208832 w 4936637"/>
              <a:gd name="connsiteY3245" fmla="*/ 3076280 h 4369524"/>
              <a:gd name="connsiteX3246" fmla="*/ 2200074 w 4936637"/>
              <a:gd name="connsiteY3246" fmla="*/ 3093544 h 4369524"/>
              <a:gd name="connsiteX3247" fmla="*/ 2190335 w 4936637"/>
              <a:gd name="connsiteY3247" fmla="*/ 3093544 h 4369524"/>
              <a:gd name="connsiteX3248" fmla="*/ 2170868 w 4936637"/>
              <a:gd name="connsiteY3248" fmla="*/ 3076280 h 4369524"/>
              <a:gd name="connsiteX3249" fmla="*/ 2161135 w 4936637"/>
              <a:gd name="connsiteY3249" fmla="*/ 3076280 h 4369524"/>
              <a:gd name="connsiteX3250" fmla="*/ 2151401 w 4936637"/>
              <a:gd name="connsiteY3250" fmla="*/ 3099304 h 4369524"/>
              <a:gd name="connsiteX3251" fmla="*/ 2161135 w 4936637"/>
              <a:gd name="connsiteY3251" fmla="*/ 3093544 h 4369524"/>
              <a:gd name="connsiteX3252" fmla="*/ 2190335 w 4936637"/>
              <a:gd name="connsiteY3252" fmla="*/ 3099304 h 4369524"/>
              <a:gd name="connsiteX3253" fmla="*/ 2190335 w 4936637"/>
              <a:gd name="connsiteY3253" fmla="*/ 3105059 h 4369524"/>
              <a:gd name="connsiteX3254" fmla="*/ 2170868 w 4936637"/>
              <a:gd name="connsiteY3254" fmla="*/ 3121750 h 4369524"/>
              <a:gd name="connsiteX3255" fmla="*/ 2200074 w 4936637"/>
              <a:gd name="connsiteY3255" fmla="*/ 3139013 h 4369524"/>
              <a:gd name="connsiteX3256" fmla="*/ 2200074 w 4936637"/>
              <a:gd name="connsiteY3256" fmla="*/ 3144771 h 4369524"/>
              <a:gd name="connsiteX3257" fmla="*/ 2170868 w 4936637"/>
              <a:gd name="connsiteY3257" fmla="*/ 3156280 h 4369524"/>
              <a:gd name="connsiteX3258" fmla="*/ 2238041 w 4936637"/>
              <a:gd name="connsiteY3258" fmla="*/ 3178725 h 4369524"/>
              <a:gd name="connsiteX3259" fmla="*/ 2208832 w 4936637"/>
              <a:gd name="connsiteY3259" fmla="*/ 3195994 h 4369524"/>
              <a:gd name="connsiteX3260" fmla="*/ 2180602 w 4936637"/>
              <a:gd name="connsiteY3260" fmla="*/ 3190240 h 4369524"/>
              <a:gd name="connsiteX3261" fmla="*/ 2170868 w 4936637"/>
              <a:gd name="connsiteY3261" fmla="*/ 3201749 h 4369524"/>
              <a:gd name="connsiteX3262" fmla="*/ 2218566 w 4936637"/>
              <a:gd name="connsiteY3262" fmla="*/ 3207503 h 4369524"/>
              <a:gd name="connsiteX3263" fmla="*/ 2218566 w 4936637"/>
              <a:gd name="connsiteY3263" fmla="*/ 3213261 h 4369524"/>
              <a:gd name="connsiteX3264" fmla="*/ 2200074 w 4936637"/>
              <a:gd name="connsiteY3264" fmla="*/ 3213261 h 4369524"/>
              <a:gd name="connsiteX3265" fmla="*/ 2208832 w 4936637"/>
              <a:gd name="connsiteY3265" fmla="*/ 3241461 h 4369524"/>
              <a:gd name="connsiteX3266" fmla="*/ 2190335 w 4936637"/>
              <a:gd name="connsiteY3266" fmla="*/ 3235706 h 4369524"/>
              <a:gd name="connsiteX3267" fmla="*/ 2180602 w 4936637"/>
              <a:gd name="connsiteY3267" fmla="*/ 3235706 h 4369524"/>
              <a:gd name="connsiteX3268" fmla="*/ 2180602 w 4936637"/>
              <a:gd name="connsiteY3268" fmla="*/ 3247215 h 4369524"/>
              <a:gd name="connsiteX3269" fmla="*/ 2200074 w 4936637"/>
              <a:gd name="connsiteY3269" fmla="*/ 3247215 h 4369524"/>
              <a:gd name="connsiteX3270" fmla="*/ 2190335 w 4936637"/>
              <a:gd name="connsiteY3270" fmla="*/ 3258730 h 4369524"/>
              <a:gd name="connsiteX3271" fmla="*/ 2190335 w 4936637"/>
              <a:gd name="connsiteY3271" fmla="*/ 3264485 h 4369524"/>
              <a:gd name="connsiteX3272" fmla="*/ 2228308 w 4936637"/>
              <a:gd name="connsiteY3272" fmla="*/ 3264485 h 4369524"/>
              <a:gd name="connsiteX3273" fmla="*/ 2238041 w 4936637"/>
              <a:gd name="connsiteY3273" fmla="*/ 3258730 h 4369524"/>
              <a:gd name="connsiteX3274" fmla="*/ 2257508 w 4936637"/>
              <a:gd name="connsiteY3274" fmla="*/ 3264485 h 4369524"/>
              <a:gd name="connsiteX3275" fmla="*/ 2267242 w 4936637"/>
              <a:gd name="connsiteY3275" fmla="*/ 3264485 h 4369524"/>
              <a:gd name="connsiteX3276" fmla="*/ 2257508 w 4936637"/>
              <a:gd name="connsiteY3276" fmla="*/ 3252970 h 4369524"/>
              <a:gd name="connsiteX3277" fmla="*/ 2257508 w 4936637"/>
              <a:gd name="connsiteY3277" fmla="*/ 3247215 h 4369524"/>
              <a:gd name="connsiteX3278" fmla="*/ 2314948 w 4936637"/>
              <a:gd name="connsiteY3278" fmla="*/ 3201749 h 4369524"/>
              <a:gd name="connsiteX3279" fmla="*/ 2296451 w 4936637"/>
              <a:gd name="connsiteY3279" fmla="*/ 3162034 h 4369524"/>
              <a:gd name="connsiteX3280" fmla="*/ 2314948 w 4936637"/>
              <a:gd name="connsiteY3280" fmla="*/ 3150525 h 4369524"/>
              <a:gd name="connsiteX3281" fmla="*/ 2286717 w 4936637"/>
              <a:gd name="connsiteY3281" fmla="*/ 3115995 h 4369524"/>
              <a:gd name="connsiteX3282" fmla="*/ 2296451 w 4936637"/>
              <a:gd name="connsiteY3282" fmla="*/ 3110235 h 4369524"/>
              <a:gd name="connsiteX3283" fmla="*/ 2344157 w 4936637"/>
              <a:gd name="connsiteY3283" fmla="*/ 3115995 h 4369524"/>
              <a:gd name="connsiteX3284" fmla="*/ 2363624 w 4936637"/>
              <a:gd name="connsiteY3284" fmla="*/ 3115995 h 4369524"/>
              <a:gd name="connsiteX3285" fmla="*/ 2383091 w 4936637"/>
              <a:gd name="connsiteY3285" fmla="*/ 3105059 h 4369524"/>
              <a:gd name="connsiteX3286" fmla="*/ 2373357 w 4936637"/>
              <a:gd name="connsiteY3286" fmla="*/ 3093544 h 4369524"/>
              <a:gd name="connsiteX3287" fmla="*/ 2383091 w 4936637"/>
              <a:gd name="connsiteY3287" fmla="*/ 3087789 h 4369524"/>
              <a:gd name="connsiteX3288" fmla="*/ 2373357 w 4936637"/>
              <a:gd name="connsiteY3288" fmla="*/ 3082035 h 4369524"/>
              <a:gd name="connsiteX3289" fmla="*/ 2401588 w 4936637"/>
              <a:gd name="connsiteY3289" fmla="*/ 3059014 h 4369524"/>
              <a:gd name="connsiteX3290" fmla="*/ 2401588 w 4936637"/>
              <a:gd name="connsiteY3290" fmla="*/ 3042323 h 4369524"/>
              <a:gd name="connsiteX3291" fmla="*/ 2411321 w 4936637"/>
              <a:gd name="connsiteY3291" fmla="*/ 3042323 h 4369524"/>
              <a:gd name="connsiteX3292" fmla="*/ 2411321 w 4936637"/>
              <a:gd name="connsiteY3292" fmla="*/ 3030814 h 4369524"/>
              <a:gd name="connsiteX3293" fmla="*/ 2383091 w 4936637"/>
              <a:gd name="connsiteY3293" fmla="*/ 3007793 h 4369524"/>
              <a:gd name="connsiteX3294" fmla="*/ 2383091 w 4936637"/>
              <a:gd name="connsiteY3294" fmla="*/ 2996857 h 4369524"/>
              <a:gd name="connsiteX3295" fmla="*/ 2391855 w 4936637"/>
              <a:gd name="connsiteY3295" fmla="*/ 2996857 h 4369524"/>
              <a:gd name="connsiteX3296" fmla="*/ 2421064 w 4936637"/>
              <a:gd name="connsiteY3296" fmla="*/ 3013545 h 4369524"/>
              <a:gd name="connsiteX3297" fmla="*/ 2440531 w 4936637"/>
              <a:gd name="connsiteY3297" fmla="*/ 3013545 h 4369524"/>
              <a:gd name="connsiteX3298" fmla="*/ 2440531 w 4936637"/>
              <a:gd name="connsiteY3298" fmla="*/ 3002038 h 4369524"/>
              <a:gd name="connsiteX3299" fmla="*/ 2401588 w 4936637"/>
              <a:gd name="connsiteY3299" fmla="*/ 2979587 h 4369524"/>
              <a:gd name="connsiteX3300" fmla="*/ 2430797 w 4936637"/>
              <a:gd name="connsiteY3300" fmla="*/ 2979587 h 4369524"/>
              <a:gd name="connsiteX3301" fmla="*/ 2430797 w 4936637"/>
              <a:gd name="connsiteY3301" fmla="*/ 2968078 h 4369524"/>
              <a:gd name="connsiteX3302" fmla="*/ 2411321 w 4936637"/>
              <a:gd name="connsiteY3302" fmla="*/ 2973833 h 4369524"/>
              <a:gd name="connsiteX3303" fmla="*/ 2401588 w 4936637"/>
              <a:gd name="connsiteY3303" fmla="*/ 2973833 h 4369524"/>
              <a:gd name="connsiteX3304" fmla="*/ 2401588 w 4936637"/>
              <a:gd name="connsiteY3304" fmla="*/ 2962324 h 4369524"/>
              <a:gd name="connsiteX3305" fmla="*/ 2421064 w 4936637"/>
              <a:gd name="connsiteY3305" fmla="*/ 2962324 h 4369524"/>
              <a:gd name="connsiteX3306" fmla="*/ 2421064 w 4936637"/>
              <a:gd name="connsiteY3306" fmla="*/ 2950809 h 4369524"/>
              <a:gd name="connsiteX3307" fmla="*/ 2401588 w 4936637"/>
              <a:gd name="connsiteY3307" fmla="*/ 2950809 h 4369524"/>
              <a:gd name="connsiteX3308" fmla="*/ 2411321 w 4936637"/>
              <a:gd name="connsiteY3308" fmla="*/ 2939878 h 4369524"/>
              <a:gd name="connsiteX3309" fmla="*/ 2401588 w 4936637"/>
              <a:gd name="connsiteY3309" fmla="*/ 2928366 h 4369524"/>
              <a:gd name="connsiteX3310" fmla="*/ 2450264 w 4936637"/>
              <a:gd name="connsiteY3310" fmla="*/ 2905342 h 4369524"/>
              <a:gd name="connsiteX3311" fmla="*/ 2443584 w 4936637"/>
              <a:gd name="connsiteY3311" fmla="*/ 2892503 h 4369524"/>
              <a:gd name="connsiteX3312" fmla="*/ 2438004 w 4936637"/>
              <a:gd name="connsiteY3312" fmla="*/ 2898573 h 4369524"/>
              <a:gd name="connsiteX3313" fmla="*/ 2409798 w 4936637"/>
              <a:gd name="connsiteY3313" fmla="*/ 2889810 h 4369524"/>
              <a:gd name="connsiteX3314" fmla="*/ 2381023 w 4936637"/>
              <a:gd name="connsiteY3314" fmla="*/ 2889810 h 4369524"/>
              <a:gd name="connsiteX3315" fmla="*/ 2372650 w 4936637"/>
              <a:gd name="connsiteY3315" fmla="*/ 2903974 h 4369524"/>
              <a:gd name="connsiteX3316" fmla="*/ 2401588 w 4936637"/>
              <a:gd name="connsiteY3316" fmla="*/ 2899588 h 4369524"/>
              <a:gd name="connsiteX3317" fmla="*/ 2373357 w 4936637"/>
              <a:gd name="connsiteY3317" fmla="*/ 2911097 h 4369524"/>
              <a:gd name="connsiteX3318" fmla="*/ 2371739 w 4936637"/>
              <a:gd name="connsiteY3318" fmla="*/ 2911097 h 4369524"/>
              <a:gd name="connsiteX3319" fmla="*/ 2375844 w 4936637"/>
              <a:gd name="connsiteY3319" fmla="*/ 2918040 h 4369524"/>
              <a:gd name="connsiteX3320" fmla="*/ 2364332 w 4936637"/>
              <a:gd name="connsiteY3320" fmla="*/ 2918040 h 4369524"/>
              <a:gd name="connsiteX3321" fmla="*/ 2324623 w 4936637"/>
              <a:gd name="connsiteY3321" fmla="*/ 2898573 h 4369524"/>
              <a:gd name="connsiteX3322" fmla="*/ 2324623 w 4936637"/>
              <a:gd name="connsiteY3322" fmla="*/ 2908307 h 4369524"/>
              <a:gd name="connsiteX3323" fmla="*/ 2290087 w 4936637"/>
              <a:gd name="connsiteY3323" fmla="*/ 2908307 h 4369524"/>
              <a:gd name="connsiteX3324" fmla="*/ 2227357 w 4936637"/>
              <a:gd name="connsiteY3324" fmla="*/ 2956983 h 4369524"/>
              <a:gd name="connsiteX3325" fmla="*/ 2215842 w 4936637"/>
              <a:gd name="connsiteY3325" fmla="*/ 2986192 h 4369524"/>
              <a:gd name="connsiteX3326" fmla="*/ 2176127 w 4936637"/>
              <a:gd name="connsiteY3326" fmla="*/ 2986192 h 4369524"/>
              <a:gd name="connsiteX3327" fmla="*/ 2164621 w 4936637"/>
              <a:gd name="connsiteY3327" fmla="*/ 2966716 h 4369524"/>
              <a:gd name="connsiteX3328" fmla="*/ 2119152 w 4936637"/>
              <a:gd name="connsiteY3328" fmla="*/ 2986192 h 4369524"/>
              <a:gd name="connsiteX3329" fmla="*/ 2124907 w 4936637"/>
              <a:gd name="connsiteY3329" fmla="*/ 3004689 h 4369524"/>
              <a:gd name="connsiteX3330" fmla="*/ 2073686 w 4936637"/>
              <a:gd name="connsiteY3330" fmla="*/ 3004689 h 4369524"/>
              <a:gd name="connsiteX3331" fmla="*/ 1999441 w 4936637"/>
              <a:gd name="connsiteY3331" fmla="*/ 3033889 h 4369524"/>
              <a:gd name="connsiteX3332" fmla="*/ 1993681 w 4936637"/>
              <a:gd name="connsiteY3332" fmla="*/ 3024156 h 4369524"/>
              <a:gd name="connsiteX3333" fmla="*/ 1959726 w 4936637"/>
              <a:gd name="connsiteY3333" fmla="*/ 3063099 h 4369524"/>
              <a:gd name="connsiteX3334" fmla="*/ 1942460 w 4936637"/>
              <a:gd name="connsiteY3334" fmla="*/ 3063099 h 4369524"/>
              <a:gd name="connsiteX3335" fmla="*/ 1942460 w 4936637"/>
              <a:gd name="connsiteY3335" fmla="*/ 3043623 h 4369524"/>
              <a:gd name="connsiteX3336" fmla="*/ 1925769 w 4936637"/>
              <a:gd name="connsiteY3336" fmla="*/ 3043623 h 4369524"/>
              <a:gd name="connsiteX3337" fmla="*/ 1879724 w 4936637"/>
              <a:gd name="connsiteY3337" fmla="*/ 3082566 h 4369524"/>
              <a:gd name="connsiteX3338" fmla="*/ 1879724 w 4936637"/>
              <a:gd name="connsiteY3338" fmla="*/ 3091332 h 4369524"/>
              <a:gd name="connsiteX3339" fmla="*/ 1840015 w 4936637"/>
              <a:gd name="connsiteY3339" fmla="*/ 3082566 h 4369524"/>
              <a:gd name="connsiteX3340" fmla="*/ 1822746 w 4936637"/>
              <a:gd name="connsiteY3340" fmla="*/ 3082566 h 4369524"/>
              <a:gd name="connsiteX3341" fmla="*/ 1783034 w 4936637"/>
              <a:gd name="connsiteY3341" fmla="*/ 3110799 h 4369524"/>
              <a:gd name="connsiteX3342" fmla="*/ 1783034 w 4936637"/>
              <a:gd name="connsiteY3342" fmla="*/ 3101066 h 4369524"/>
              <a:gd name="connsiteX3343" fmla="*/ 1754834 w 4936637"/>
              <a:gd name="connsiteY3343" fmla="*/ 3110799 h 4369524"/>
              <a:gd name="connsiteX3344" fmla="*/ 1749073 w 4936637"/>
              <a:gd name="connsiteY3344" fmla="*/ 3101066 h 4369524"/>
              <a:gd name="connsiteX3345" fmla="*/ 1749073 w 4936637"/>
              <a:gd name="connsiteY3345" fmla="*/ 3110799 h 4369524"/>
              <a:gd name="connsiteX3346" fmla="*/ 1754834 w 4936637"/>
              <a:gd name="connsiteY3346" fmla="*/ 3120532 h 4369524"/>
              <a:gd name="connsiteX3347" fmla="*/ 1737567 w 4936637"/>
              <a:gd name="connsiteY3347" fmla="*/ 3120532 h 4369524"/>
              <a:gd name="connsiteX3348" fmla="*/ 1726058 w 4936637"/>
              <a:gd name="connsiteY3348" fmla="*/ 3110799 h 4369524"/>
              <a:gd name="connsiteX3349" fmla="*/ 1692098 w 4936637"/>
              <a:gd name="connsiteY3349" fmla="*/ 3169214 h 4369524"/>
              <a:gd name="connsiteX3350" fmla="*/ 1680589 w 4936637"/>
              <a:gd name="connsiteY3350" fmla="*/ 3159472 h 4369524"/>
              <a:gd name="connsiteX3351" fmla="*/ 1669077 w 4936637"/>
              <a:gd name="connsiteY3351" fmla="*/ 3169214 h 4369524"/>
              <a:gd name="connsiteX3352" fmla="*/ 1669077 w 4936637"/>
              <a:gd name="connsiteY3352" fmla="*/ 3149739 h 4369524"/>
              <a:gd name="connsiteX3353" fmla="*/ 1652386 w 4936637"/>
              <a:gd name="connsiteY3353" fmla="*/ 3178948 h 4369524"/>
              <a:gd name="connsiteX3354" fmla="*/ 1657568 w 4936637"/>
              <a:gd name="connsiteY3354" fmla="*/ 3197448 h 4369524"/>
              <a:gd name="connsiteX3355" fmla="*/ 1692098 w 4936637"/>
              <a:gd name="connsiteY3355" fmla="*/ 3178948 h 4369524"/>
              <a:gd name="connsiteX3356" fmla="*/ 1692098 w 4936637"/>
              <a:gd name="connsiteY3356" fmla="*/ 3187706 h 4369524"/>
              <a:gd name="connsiteX3357" fmla="*/ 1686344 w 4936637"/>
              <a:gd name="connsiteY3357" fmla="*/ 3216915 h 4369524"/>
              <a:gd name="connsiteX3358" fmla="*/ 1680589 w 4936637"/>
              <a:gd name="connsiteY3358" fmla="*/ 3216915 h 4369524"/>
              <a:gd name="connsiteX3359" fmla="*/ 1669077 w 4936637"/>
              <a:gd name="connsiteY3359" fmla="*/ 3207181 h 4369524"/>
              <a:gd name="connsiteX3360" fmla="*/ 1669077 w 4936637"/>
              <a:gd name="connsiteY3360" fmla="*/ 3226648 h 4369524"/>
              <a:gd name="connsiteX3361" fmla="*/ 1663323 w 4936637"/>
              <a:gd name="connsiteY3361" fmla="*/ 3226648 h 4369524"/>
              <a:gd name="connsiteX3362" fmla="*/ 1663323 w 4936637"/>
              <a:gd name="connsiteY3362" fmla="*/ 3207181 h 4369524"/>
              <a:gd name="connsiteX3363" fmla="*/ 1652386 w 4936637"/>
              <a:gd name="connsiteY3363" fmla="*/ 3246124 h 4369524"/>
              <a:gd name="connsiteX3364" fmla="*/ 1617853 w 4936637"/>
              <a:gd name="connsiteY3364" fmla="*/ 3216915 h 4369524"/>
              <a:gd name="connsiteX3365" fmla="*/ 1612099 w 4936637"/>
              <a:gd name="connsiteY3365" fmla="*/ 3226648 h 4369524"/>
              <a:gd name="connsiteX3366" fmla="*/ 1617853 w 4936637"/>
              <a:gd name="connsiteY3366" fmla="*/ 3246124 h 4369524"/>
              <a:gd name="connsiteX3367" fmla="*/ 1617853 w 4936637"/>
              <a:gd name="connsiteY3367" fmla="*/ 3255857 h 4369524"/>
              <a:gd name="connsiteX3368" fmla="*/ 1595408 w 4936637"/>
              <a:gd name="connsiteY3368" fmla="*/ 3275324 h 4369524"/>
              <a:gd name="connsiteX3369" fmla="*/ 1595408 w 4936637"/>
              <a:gd name="connsiteY3369" fmla="*/ 3284088 h 4369524"/>
              <a:gd name="connsiteX3370" fmla="*/ 1623608 w 4936637"/>
              <a:gd name="connsiteY3370" fmla="*/ 3275324 h 4369524"/>
              <a:gd name="connsiteX3371" fmla="*/ 1629362 w 4936637"/>
              <a:gd name="connsiteY3371" fmla="*/ 3275324 h 4369524"/>
              <a:gd name="connsiteX3372" fmla="*/ 1629362 w 4936637"/>
              <a:gd name="connsiteY3372" fmla="*/ 3293821 h 4369524"/>
              <a:gd name="connsiteX3373" fmla="*/ 1635123 w 4936637"/>
              <a:gd name="connsiteY3373" fmla="*/ 3293821 h 4369524"/>
              <a:gd name="connsiteX3374" fmla="*/ 1652386 w 4936637"/>
              <a:gd name="connsiteY3374" fmla="*/ 3275324 h 4369524"/>
              <a:gd name="connsiteX3375" fmla="*/ 1657568 w 4936637"/>
              <a:gd name="connsiteY3375" fmla="*/ 3275324 h 4369524"/>
              <a:gd name="connsiteX3376" fmla="*/ 1674832 w 4936637"/>
              <a:gd name="connsiteY3376" fmla="*/ 3293821 h 4369524"/>
              <a:gd name="connsiteX3377" fmla="*/ 1674832 w 4936637"/>
              <a:gd name="connsiteY3377" fmla="*/ 3313288 h 4369524"/>
              <a:gd name="connsiteX3378" fmla="*/ 1663323 w 4936637"/>
              <a:gd name="connsiteY3378" fmla="*/ 3303555 h 4369524"/>
              <a:gd name="connsiteX3379" fmla="*/ 1640877 w 4936637"/>
              <a:gd name="connsiteY3379" fmla="*/ 3303555 h 4369524"/>
              <a:gd name="connsiteX3380" fmla="*/ 1640877 w 4936637"/>
              <a:gd name="connsiteY3380" fmla="*/ 3323031 h 4369524"/>
              <a:gd name="connsiteX3381" fmla="*/ 1629362 w 4936637"/>
              <a:gd name="connsiteY3381" fmla="*/ 3323031 h 4369524"/>
              <a:gd name="connsiteX3382" fmla="*/ 1629362 w 4936637"/>
              <a:gd name="connsiteY3382" fmla="*/ 3303555 h 4369524"/>
              <a:gd name="connsiteX3383" fmla="*/ 1623608 w 4936637"/>
              <a:gd name="connsiteY3383" fmla="*/ 3303555 h 4369524"/>
              <a:gd name="connsiteX3384" fmla="*/ 1595408 w 4936637"/>
              <a:gd name="connsiteY3384" fmla="*/ 3342497 h 4369524"/>
              <a:gd name="connsiteX3385" fmla="*/ 1566632 w 4936637"/>
              <a:gd name="connsiteY3385" fmla="*/ 3332764 h 4369524"/>
              <a:gd name="connsiteX3386" fmla="*/ 1526918 w 4936637"/>
              <a:gd name="connsiteY3386" fmla="*/ 3361973 h 4369524"/>
              <a:gd name="connsiteX3387" fmla="*/ 1498142 w 4936637"/>
              <a:gd name="connsiteY3387" fmla="*/ 3352231 h 4369524"/>
              <a:gd name="connsiteX3388" fmla="*/ 1486627 w 4936637"/>
              <a:gd name="connsiteY3388" fmla="*/ 3361973 h 4369524"/>
              <a:gd name="connsiteX3389" fmla="*/ 1452676 w 4936637"/>
              <a:gd name="connsiteY3389" fmla="*/ 3352231 h 4369524"/>
              <a:gd name="connsiteX3390" fmla="*/ 1446915 w 4936637"/>
              <a:gd name="connsiteY3390" fmla="*/ 3352231 h 4369524"/>
              <a:gd name="connsiteX3391" fmla="*/ 1429652 w 4936637"/>
              <a:gd name="connsiteY3391" fmla="*/ 3371707 h 4369524"/>
              <a:gd name="connsiteX3392" fmla="*/ 1407206 w 4936637"/>
              <a:gd name="connsiteY3392" fmla="*/ 3361973 h 4369524"/>
              <a:gd name="connsiteX3393" fmla="*/ 1395692 w 4936637"/>
              <a:gd name="connsiteY3393" fmla="*/ 3371707 h 4369524"/>
              <a:gd name="connsiteX3394" fmla="*/ 1389940 w 4936637"/>
              <a:gd name="connsiteY3394" fmla="*/ 3361973 h 4369524"/>
              <a:gd name="connsiteX3395" fmla="*/ 1361740 w 4936637"/>
              <a:gd name="connsiteY3395" fmla="*/ 3371707 h 4369524"/>
              <a:gd name="connsiteX3396" fmla="*/ 1065334 w 4936637"/>
              <a:gd name="connsiteY3396" fmla="*/ 3371707 h 4369524"/>
              <a:gd name="connsiteX3397" fmla="*/ 962886 w 4936637"/>
              <a:gd name="connsiteY3397" fmla="*/ 3399937 h 4369524"/>
              <a:gd name="connsiteX3398" fmla="*/ 962886 w 4936637"/>
              <a:gd name="connsiteY3398" fmla="*/ 3390204 h 4369524"/>
              <a:gd name="connsiteX3399" fmla="*/ 957131 w 4936637"/>
              <a:gd name="connsiteY3399" fmla="*/ 3399937 h 4369524"/>
              <a:gd name="connsiteX3400" fmla="*/ 911662 w 4936637"/>
              <a:gd name="connsiteY3400" fmla="*/ 3371707 h 4369524"/>
              <a:gd name="connsiteX3401" fmla="*/ 877132 w 4936637"/>
              <a:gd name="connsiteY3401" fmla="*/ 3371707 h 4369524"/>
              <a:gd name="connsiteX3402" fmla="*/ 854681 w 4936637"/>
              <a:gd name="connsiteY3402" fmla="*/ 3380461 h 4369524"/>
              <a:gd name="connsiteX3403" fmla="*/ 837417 w 4936637"/>
              <a:gd name="connsiteY3403" fmla="*/ 3371707 h 4369524"/>
              <a:gd name="connsiteX3404" fmla="*/ 837417 w 4936637"/>
              <a:gd name="connsiteY3404" fmla="*/ 3380461 h 4369524"/>
              <a:gd name="connsiteX3405" fmla="*/ 814396 w 4936637"/>
              <a:gd name="connsiteY3405" fmla="*/ 3352231 h 4369524"/>
              <a:gd name="connsiteX3406" fmla="*/ 791951 w 4936637"/>
              <a:gd name="connsiteY3406" fmla="*/ 3352231 h 4369524"/>
              <a:gd name="connsiteX3407" fmla="*/ 723461 w 4936637"/>
              <a:gd name="connsiteY3407" fmla="*/ 3323031 h 4369524"/>
              <a:gd name="connsiteX3408" fmla="*/ 729215 w 4936637"/>
              <a:gd name="connsiteY3408" fmla="*/ 3293821 h 4369524"/>
              <a:gd name="connsiteX3409" fmla="*/ 768927 w 4936637"/>
              <a:gd name="connsiteY3409" fmla="*/ 3293821 h 4369524"/>
              <a:gd name="connsiteX3410" fmla="*/ 768927 w 4936637"/>
              <a:gd name="connsiteY3410" fmla="*/ 3275324 h 4369524"/>
              <a:gd name="connsiteX3411" fmla="*/ 791951 w 4936637"/>
              <a:gd name="connsiteY3411" fmla="*/ 3275324 h 4369524"/>
              <a:gd name="connsiteX3412" fmla="*/ 791951 w 4936637"/>
              <a:gd name="connsiteY3412" fmla="*/ 3293821 h 4369524"/>
              <a:gd name="connsiteX3413" fmla="*/ 814396 w 4936637"/>
              <a:gd name="connsiteY3413" fmla="*/ 3293821 h 4369524"/>
              <a:gd name="connsiteX3414" fmla="*/ 814396 w 4936637"/>
              <a:gd name="connsiteY3414" fmla="*/ 3275324 h 4369524"/>
              <a:gd name="connsiteX3415" fmla="*/ 837417 w 4936637"/>
              <a:gd name="connsiteY3415" fmla="*/ 3275324 h 4369524"/>
              <a:gd name="connsiteX3416" fmla="*/ 848926 w 4936637"/>
              <a:gd name="connsiteY3416" fmla="*/ 3284088 h 4369524"/>
              <a:gd name="connsiteX3417" fmla="*/ 848926 w 4936637"/>
              <a:gd name="connsiteY3417" fmla="*/ 3275324 h 4369524"/>
              <a:gd name="connsiteX3418" fmla="*/ 882887 w 4936637"/>
              <a:gd name="connsiteY3418" fmla="*/ 3293821 h 4369524"/>
              <a:gd name="connsiteX3419" fmla="*/ 928353 w 4936637"/>
              <a:gd name="connsiteY3419" fmla="*/ 3226648 h 4369524"/>
              <a:gd name="connsiteX3420" fmla="*/ 934108 w 4936637"/>
              <a:gd name="connsiteY3420" fmla="*/ 3236382 h 4369524"/>
              <a:gd name="connsiteX3421" fmla="*/ 939862 w 4936637"/>
              <a:gd name="connsiteY3421" fmla="*/ 3216915 h 4369524"/>
              <a:gd name="connsiteX3422" fmla="*/ 934108 w 4936637"/>
              <a:gd name="connsiteY3422" fmla="*/ 3207181 h 4369524"/>
              <a:gd name="connsiteX3423" fmla="*/ 923171 w 4936637"/>
              <a:gd name="connsiteY3423" fmla="*/ 3216915 h 4369524"/>
              <a:gd name="connsiteX3424" fmla="*/ 917417 w 4936637"/>
              <a:gd name="connsiteY3424" fmla="*/ 3216915 h 4369524"/>
              <a:gd name="connsiteX3425" fmla="*/ 888641 w 4936637"/>
              <a:gd name="connsiteY3425" fmla="*/ 3197448 h 4369524"/>
              <a:gd name="connsiteX3426" fmla="*/ 894396 w 4936637"/>
              <a:gd name="connsiteY3426" fmla="*/ 3110799 h 4369524"/>
              <a:gd name="connsiteX3427" fmla="*/ 905908 w 4936637"/>
              <a:gd name="connsiteY3427" fmla="*/ 3120532 h 4369524"/>
              <a:gd name="connsiteX3428" fmla="*/ 911662 w 4936637"/>
              <a:gd name="connsiteY3428" fmla="*/ 3120532 h 4369524"/>
              <a:gd name="connsiteX3429" fmla="*/ 911662 w 4936637"/>
              <a:gd name="connsiteY3429" fmla="*/ 3110799 h 4369524"/>
              <a:gd name="connsiteX3430" fmla="*/ 900150 w 4936637"/>
              <a:gd name="connsiteY3430" fmla="*/ 3110799 h 4369524"/>
              <a:gd name="connsiteX3431" fmla="*/ 900150 w 4936637"/>
              <a:gd name="connsiteY3431" fmla="*/ 3101066 h 4369524"/>
              <a:gd name="connsiteX3432" fmla="*/ 962886 w 4936637"/>
              <a:gd name="connsiteY3432" fmla="*/ 3101066 h 4369524"/>
              <a:gd name="connsiteX3433" fmla="*/ 974398 w 4936637"/>
              <a:gd name="connsiteY3433" fmla="*/ 3091332 h 4369524"/>
              <a:gd name="connsiteX3434" fmla="*/ 980152 w 4936637"/>
              <a:gd name="connsiteY3434" fmla="*/ 3101066 h 4369524"/>
              <a:gd name="connsiteX3435" fmla="*/ 980152 w 4936637"/>
              <a:gd name="connsiteY3435" fmla="*/ 3082566 h 4369524"/>
              <a:gd name="connsiteX3436" fmla="*/ 991089 w 4936637"/>
              <a:gd name="connsiteY3436" fmla="*/ 3091332 h 4369524"/>
              <a:gd name="connsiteX3437" fmla="*/ 1008352 w 4936637"/>
              <a:gd name="connsiteY3437" fmla="*/ 3091332 h 4369524"/>
              <a:gd name="connsiteX3438" fmla="*/ 1036558 w 4936637"/>
              <a:gd name="connsiteY3438" fmla="*/ 3082566 h 4369524"/>
              <a:gd name="connsiteX3439" fmla="*/ 1036558 w 4936637"/>
              <a:gd name="connsiteY3439" fmla="*/ 3091332 h 4369524"/>
              <a:gd name="connsiteX3440" fmla="*/ 1122309 w 4936637"/>
              <a:gd name="connsiteY3440" fmla="*/ 3063099 h 4369524"/>
              <a:gd name="connsiteX3441" fmla="*/ 1133824 w 4936637"/>
              <a:gd name="connsiteY3441" fmla="*/ 3063099 h 4369524"/>
              <a:gd name="connsiteX3442" fmla="*/ 1139578 w 4936637"/>
              <a:gd name="connsiteY3442" fmla="*/ 3072832 h 4369524"/>
              <a:gd name="connsiteX3443" fmla="*/ 1150515 w 4936637"/>
              <a:gd name="connsiteY3443" fmla="*/ 3063099 h 4369524"/>
              <a:gd name="connsiteX3444" fmla="*/ 1167778 w 4936637"/>
              <a:gd name="connsiteY3444" fmla="*/ 3063099 h 4369524"/>
              <a:gd name="connsiteX3445" fmla="*/ 1173533 w 4936637"/>
              <a:gd name="connsiteY3445" fmla="*/ 3072832 h 4369524"/>
              <a:gd name="connsiteX3446" fmla="*/ 1190799 w 4936637"/>
              <a:gd name="connsiteY3446" fmla="*/ 3053365 h 4369524"/>
              <a:gd name="connsiteX3447" fmla="*/ 1247780 w 4936637"/>
              <a:gd name="connsiteY3447" fmla="*/ 3063099 h 4369524"/>
              <a:gd name="connsiteX3448" fmla="*/ 1299004 w 4936637"/>
              <a:gd name="connsiteY3448" fmla="*/ 3053365 h 4369524"/>
              <a:gd name="connsiteX3449" fmla="*/ 1316268 w 4936637"/>
              <a:gd name="connsiteY3449" fmla="*/ 3063099 h 4369524"/>
              <a:gd name="connsiteX3450" fmla="*/ 1321450 w 4936637"/>
              <a:gd name="connsiteY3450" fmla="*/ 3053365 h 4369524"/>
              <a:gd name="connsiteX3451" fmla="*/ 1350225 w 4936637"/>
              <a:gd name="connsiteY3451" fmla="*/ 3063099 h 4369524"/>
              <a:gd name="connsiteX3452" fmla="*/ 1424470 w 4936637"/>
              <a:gd name="connsiteY3452" fmla="*/ 3024156 h 4369524"/>
              <a:gd name="connsiteX3453" fmla="*/ 1441161 w 4936637"/>
              <a:gd name="connsiteY3453" fmla="*/ 3024156 h 4369524"/>
              <a:gd name="connsiteX3454" fmla="*/ 1441161 w 4936637"/>
              <a:gd name="connsiteY3454" fmla="*/ 3043623 h 4369524"/>
              <a:gd name="connsiteX3455" fmla="*/ 1521163 w 4936637"/>
              <a:gd name="connsiteY3455" fmla="*/ 3014423 h 4369524"/>
              <a:gd name="connsiteX3456" fmla="*/ 1543609 w 4936637"/>
              <a:gd name="connsiteY3456" fmla="*/ 3024156 h 4369524"/>
              <a:gd name="connsiteX3457" fmla="*/ 1578141 w 4936637"/>
              <a:gd name="connsiteY3457" fmla="*/ 3024156 h 4369524"/>
              <a:gd name="connsiteX3458" fmla="*/ 1583896 w 4936637"/>
              <a:gd name="connsiteY3458" fmla="*/ 3004689 h 4369524"/>
              <a:gd name="connsiteX3459" fmla="*/ 1635123 w 4936637"/>
              <a:gd name="connsiteY3459" fmla="*/ 2994950 h 4369524"/>
              <a:gd name="connsiteX3460" fmla="*/ 1652386 w 4936637"/>
              <a:gd name="connsiteY3460" fmla="*/ 3004689 h 4369524"/>
              <a:gd name="connsiteX3461" fmla="*/ 1663323 w 4936637"/>
              <a:gd name="connsiteY3461" fmla="*/ 2986192 h 4369524"/>
              <a:gd name="connsiteX3462" fmla="*/ 1669077 w 4936637"/>
              <a:gd name="connsiteY3462" fmla="*/ 2994950 h 4369524"/>
              <a:gd name="connsiteX3463" fmla="*/ 1720298 w 4936637"/>
              <a:gd name="connsiteY3463" fmla="*/ 2976459 h 4369524"/>
              <a:gd name="connsiteX3464" fmla="*/ 1731813 w 4936637"/>
              <a:gd name="connsiteY3464" fmla="*/ 2986192 h 4369524"/>
              <a:gd name="connsiteX3465" fmla="*/ 1749073 w 4936637"/>
              <a:gd name="connsiteY3465" fmla="*/ 2966716 h 4369524"/>
              <a:gd name="connsiteX3466" fmla="*/ 1834255 w 4936637"/>
              <a:gd name="connsiteY3466" fmla="*/ 2966716 h 4369524"/>
              <a:gd name="connsiteX3467" fmla="*/ 1999441 w 4936637"/>
              <a:gd name="connsiteY3467" fmla="*/ 2898573 h 4369524"/>
              <a:gd name="connsiteX3468" fmla="*/ 2005195 w 4936637"/>
              <a:gd name="connsiteY3468" fmla="*/ 2908307 h 4369524"/>
              <a:gd name="connsiteX3469" fmla="*/ 2073686 w 4936637"/>
              <a:gd name="connsiteY3469" fmla="*/ 2889810 h 4369524"/>
              <a:gd name="connsiteX3470" fmla="*/ 2107637 w 4936637"/>
              <a:gd name="connsiteY3470" fmla="*/ 2889810 h 4369524"/>
              <a:gd name="connsiteX3471" fmla="*/ 2107637 w 4936637"/>
              <a:gd name="connsiteY3471" fmla="*/ 2870343 h 4369524"/>
              <a:gd name="connsiteX3472" fmla="*/ 2124907 w 4936637"/>
              <a:gd name="connsiteY3472" fmla="*/ 2870343 h 4369524"/>
              <a:gd name="connsiteX3473" fmla="*/ 2124907 w 4936637"/>
              <a:gd name="connsiteY3473" fmla="*/ 2889810 h 4369524"/>
              <a:gd name="connsiteX3474" fmla="*/ 2130661 w 4936637"/>
              <a:gd name="connsiteY3474" fmla="*/ 2889810 h 4369524"/>
              <a:gd name="connsiteX3475" fmla="*/ 2130661 w 4936637"/>
              <a:gd name="connsiteY3475" fmla="*/ 2870343 h 4369524"/>
              <a:gd name="connsiteX3476" fmla="*/ 2136416 w 4936637"/>
              <a:gd name="connsiteY3476" fmla="*/ 2870343 h 4369524"/>
              <a:gd name="connsiteX3477" fmla="*/ 2142176 w 4936637"/>
              <a:gd name="connsiteY3477" fmla="*/ 2880076 h 4369524"/>
              <a:gd name="connsiteX3478" fmla="*/ 2176127 w 4936637"/>
              <a:gd name="connsiteY3478" fmla="*/ 2831400 h 4369524"/>
              <a:gd name="connsiteX3479" fmla="*/ 2187642 w 4936637"/>
              <a:gd name="connsiteY3479" fmla="*/ 2841134 h 4369524"/>
              <a:gd name="connsiteX3480" fmla="*/ 2199151 w 4936637"/>
              <a:gd name="connsiteY3480" fmla="*/ 2831400 h 4369524"/>
              <a:gd name="connsiteX3481" fmla="*/ 2199151 w 4936637"/>
              <a:gd name="connsiteY3481" fmla="*/ 2841134 h 4369524"/>
              <a:gd name="connsiteX3482" fmla="*/ 2210666 w 4936637"/>
              <a:gd name="connsiteY3482" fmla="*/ 2831400 h 4369524"/>
              <a:gd name="connsiteX3483" fmla="*/ 2250372 w 4936637"/>
              <a:gd name="connsiteY3483" fmla="*/ 2841134 h 4369524"/>
              <a:gd name="connsiteX3484" fmla="*/ 2261887 w 4936637"/>
              <a:gd name="connsiteY3484" fmla="*/ 2821667 h 4369524"/>
              <a:gd name="connsiteX3485" fmla="*/ 2295847 w 4936637"/>
              <a:gd name="connsiteY3485" fmla="*/ 2841134 h 4369524"/>
              <a:gd name="connsiteX3486" fmla="*/ 2313108 w 4936637"/>
              <a:gd name="connsiteY3486" fmla="*/ 2831400 h 4369524"/>
              <a:gd name="connsiteX3487" fmla="*/ 2313108 w 4936637"/>
              <a:gd name="connsiteY3487" fmla="*/ 2841134 h 4369524"/>
              <a:gd name="connsiteX3488" fmla="*/ 2443758 w 4936637"/>
              <a:gd name="connsiteY3488" fmla="*/ 2783703 h 4369524"/>
              <a:gd name="connsiteX3489" fmla="*/ 2445009 w 4936637"/>
              <a:gd name="connsiteY3489" fmla="*/ 2782645 h 4369524"/>
              <a:gd name="connsiteX3490" fmla="*/ 2440531 w 4936637"/>
              <a:gd name="connsiteY3490" fmla="*/ 2763186 h 4369524"/>
              <a:gd name="connsiteX3491" fmla="*/ 2449890 w 4936637"/>
              <a:gd name="connsiteY3491" fmla="*/ 2752114 h 4369524"/>
              <a:gd name="connsiteX3492" fmla="*/ 2433254 w 4936637"/>
              <a:gd name="connsiteY3492" fmla="*/ 2744759 h 4369524"/>
              <a:gd name="connsiteX3493" fmla="*/ 2429036 w 4936637"/>
              <a:gd name="connsiteY3493" fmla="*/ 2741733 h 4369524"/>
              <a:gd name="connsiteX3494" fmla="*/ 2421064 w 4936637"/>
              <a:gd name="connsiteY3494" fmla="*/ 2740162 h 4369524"/>
              <a:gd name="connsiteX3495" fmla="*/ 2421064 w 4936637"/>
              <a:gd name="connsiteY3495" fmla="*/ 2736015 h 4369524"/>
              <a:gd name="connsiteX3496" fmla="*/ 2392535 w 4936637"/>
              <a:gd name="connsiteY3496" fmla="*/ 2715551 h 4369524"/>
              <a:gd name="connsiteX3497" fmla="*/ 2392535 w 4936637"/>
              <a:gd name="connsiteY3497" fmla="*/ 2735027 h 4369524"/>
              <a:gd name="connsiteX3498" fmla="*/ 2386780 w 4936637"/>
              <a:gd name="connsiteY3498" fmla="*/ 2735027 h 4369524"/>
              <a:gd name="connsiteX3499" fmla="*/ 2375844 w 4936637"/>
              <a:gd name="connsiteY3499" fmla="*/ 2715551 h 4369524"/>
              <a:gd name="connsiteX3500" fmla="*/ 2227357 w 4936637"/>
              <a:gd name="connsiteY3500" fmla="*/ 2764227 h 4369524"/>
              <a:gd name="connsiteX3501" fmla="*/ 2215842 w 4936637"/>
              <a:gd name="connsiteY3501" fmla="*/ 2773961 h 4369524"/>
              <a:gd name="connsiteX3502" fmla="*/ 2204906 w 4936637"/>
              <a:gd name="connsiteY3502" fmla="*/ 2754494 h 4369524"/>
              <a:gd name="connsiteX3503" fmla="*/ 2193397 w 4936637"/>
              <a:gd name="connsiteY3503" fmla="*/ 2764227 h 4369524"/>
              <a:gd name="connsiteX3504" fmla="*/ 2142176 w 4936637"/>
              <a:gd name="connsiteY3504" fmla="*/ 2744760 h 4369524"/>
              <a:gd name="connsiteX3505" fmla="*/ 2022462 w 4936637"/>
              <a:gd name="connsiteY3505" fmla="*/ 2773961 h 4369524"/>
              <a:gd name="connsiteX3506" fmla="*/ 2005195 w 4936637"/>
              <a:gd name="connsiteY3506" fmla="*/ 2764227 h 4369524"/>
              <a:gd name="connsiteX3507" fmla="*/ 1993681 w 4936637"/>
              <a:gd name="connsiteY3507" fmla="*/ 2783703 h 4369524"/>
              <a:gd name="connsiteX3508" fmla="*/ 1959726 w 4936637"/>
              <a:gd name="connsiteY3508" fmla="*/ 2773961 h 4369524"/>
              <a:gd name="connsiteX3509" fmla="*/ 1953972 w 4936637"/>
              <a:gd name="connsiteY3509" fmla="*/ 2783703 h 4369524"/>
              <a:gd name="connsiteX3510" fmla="*/ 1942460 w 4936637"/>
              <a:gd name="connsiteY3510" fmla="*/ 2773961 h 4369524"/>
              <a:gd name="connsiteX3511" fmla="*/ 1863033 w 4936637"/>
              <a:gd name="connsiteY3511" fmla="*/ 2811933 h 4369524"/>
              <a:gd name="connsiteX3512" fmla="*/ 1765764 w 4936637"/>
              <a:gd name="connsiteY3512" fmla="*/ 2841134 h 4369524"/>
              <a:gd name="connsiteX3513" fmla="*/ 1760588 w 4936637"/>
              <a:gd name="connsiteY3513" fmla="*/ 2831400 h 4369524"/>
              <a:gd name="connsiteX3514" fmla="*/ 1669077 w 4936637"/>
              <a:gd name="connsiteY3514" fmla="*/ 2880076 h 4369524"/>
              <a:gd name="connsiteX3515" fmla="*/ 1657568 w 4936637"/>
              <a:gd name="connsiteY3515" fmla="*/ 2870343 h 4369524"/>
              <a:gd name="connsiteX3516" fmla="*/ 1652386 w 4936637"/>
              <a:gd name="connsiteY3516" fmla="*/ 2880076 h 4369524"/>
              <a:gd name="connsiteX3517" fmla="*/ 1640877 w 4936637"/>
              <a:gd name="connsiteY3517" fmla="*/ 2870343 h 4369524"/>
              <a:gd name="connsiteX3518" fmla="*/ 1498142 w 4936637"/>
              <a:gd name="connsiteY3518" fmla="*/ 2908307 h 4369524"/>
              <a:gd name="connsiteX3519" fmla="*/ 1498142 w 4936637"/>
              <a:gd name="connsiteY3519" fmla="*/ 2898573 h 4369524"/>
              <a:gd name="connsiteX3520" fmla="*/ 1486627 w 4936637"/>
              <a:gd name="connsiteY3520" fmla="*/ 2908307 h 4369524"/>
              <a:gd name="connsiteX3521" fmla="*/ 1458427 w 4936637"/>
              <a:gd name="connsiteY3521" fmla="*/ 2908307 h 4369524"/>
              <a:gd name="connsiteX3522" fmla="*/ 1458427 w 4936637"/>
              <a:gd name="connsiteY3522" fmla="*/ 2927783 h 4369524"/>
              <a:gd name="connsiteX3523" fmla="*/ 1429652 w 4936637"/>
              <a:gd name="connsiteY3523" fmla="*/ 2927783 h 4369524"/>
              <a:gd name="connsiteX3524" fmla="*/ 1384185 w 4936637"/>
              <a:gd name="connsiteY3524" fmla="*/ 2956983 h 4369524"/>
              <a:gd name="connsiteX3525" fmla="*/ 1367494 w 4936637"/>
              <a:gd name="connsiteY3525" fmla="*/ 2947249 h 4369524"/>
              <a:gd name="connsiteX3526" fmla="*/ 1332956 w 4936637"/>
              <a:gd name="connsiteY3526" fmla="*/ 2966716 h 4369524"/>
              <a:gd name="connsiteX3527" fmla="*/ 1299004 w 4936637"/>
              <a:gd name="connsiteY3527" fmla="*/ 2966716 h 4369524"/>
              <a:gd name="connsiteX3528" fmla="*/ 1304759 w 4936637"/>
              <a:gd name="connsiteY3528" fmla="*/ 2947249 h 4369524"/>
              <a:gd name="connsiteX3529" fmla="*/ 1259289 w 4936637"/>
              <a:gd name="connsiteY3529" fmla="*/ 2966716 h 4369524"/>
              <a:gd name="connsiteX3530" fmla="*/ 1196554 w 4936637"/>
              <a:gd name="connsiteY3530" fmla="*/ 2966716 h 4369524"/>
              <a:gd name="connsiteX3531" fmla="*/ 1196554 w 4936637"/>
              <a:gd name="connsiteY3531" fmla="*/ 2986192 h 4369524"/>
              <a:gd name="connsiteX3532" fmla="*/ 1185045 w 4936637"/>
              <a:gd name="connsiteY3532" fmla="*/ 2976459 h 4369524"/>
              <a:gd name="connsiteX3533" fmla="*/ 1167778 w 4936637"/>
              <a:gd name="connsiteY3533" fmla="*/ 2976459 h 4369524"/>
              <a:gd name="connsiteX3534" fmla="*/ 1167778 w 4936637"/>
              <a:gd name="connsiteY3534" fmla="*/ 2986192 h 4369524"/>
              <a:gd name="connsiteX3535" fmla="*/ 1173533 w 4936637"/>
              <a:gd name="connsiteY3535" fmla="*/ 3004689 h 4369524"/>
              <a:gd name="connsiteX3536" fmla="*/ 1162024 w 4936637"/>
              <a:gd name="connsiteY3536" fmla="*/ 3014423 h 4369524"/>
              <a:gd name="connsiteX3537" fmla="*/ 1162024 w 4936637"/>
              <a:gd name="connsiteY3537" fmla="*/ 2994950 h 4369524"/>
              <a:gd name="connsiteX3538" fmla="*/ 1156269 w 4936637"/>
              <a:gd name="connsiteY3538" fmla="*/ 2994950 h 4369524"/>
              <a:gd name="connsiteX3539" fmla="*/ 1128063 w 4936637"/>
              <a:gd name="connsiteY3539" fmla="*/ 3033889 h 4369524"/>
              <a:gd name="connsiteX3540" fmla="*/ 1122309 w 4936637"/>
              <a:gd name="connsiteY3540" fmla="*/ 3014423 h 4369524"/>
              <a:gd name="connsiteX3541" fmla="*/ 1122309 w 4936637"/>
              <a:gd name="connsiteY3541" fmla="*/ 2994950 h 4369524"/>
              <a:gd name="connsiteX3542" fmla="*/ 1128063 w 4936637"/>
              <a:gd name="connsiteY3542" fmla="*/ 3004689 h 4369524"/>
              <a:gd name="connsiteX3543" fmla="*/ 1150515 w 4936637"/>
              <a:gd name="connsiteY3543" fmla="*/ 2976459 h 4369524"/>
              <a:gd name="connsiteX3544" fmla="*/ 1122309 w 4936637"/>
              <a:gd name="connsiteY3544" fmla="*/ 2986192 h 4369524"/>
              <a:gd name="connsiteX3545" fmla="*/ 1071088 w 4936637"/>
              <a:gd name="connsiteY3545" fmla="*/ 2986192 h 4369524"/>
              <a:gd name="connsiteX3546" fmla="*/ 1059573 w 4936637"/>
              <a:gd name="connsiteY3546" fmla="*/ 2994950 h 4369524"/>
              <a:gd name="connsiteX3547" fmla="*/ 1059573 w 4936637"/>
              <a:gd name="connsiteY3547" fmla="*/ 2986192 h 4369524"/>
              <a:gd name="connsiteX3548" fmla="*/ 1025622 w 4936637"/>
              <a:gd name="connsiteY3548" fmla="*/ 3004689 h 4369524"/>
              <a:gd name="connsiteX3549" fmla="*/ 1025622 w 4936637"/>
              <a:gd name="connsiteY3549" fmla="*/ 2994950 h 4369524"/>
              <a:gd name="connsiteX3550" fmla="*/ 1014107 w 4936637"/>
              <a:gd name="connsiteY3550" fmla="*/ 3004689 h 4369524"/>
              <a:gd name="connsiteX3551" fmla="*/ 854681 w 4936637"/>
              <a:gd name="connsiteY3551" fmla="*/ 3004689 h 4369524"/>
              <a:gd name="connsiteX3552" fmla="*/ 848926 w 4936637"/>
              <a:gd name="connsiteY3552" fmla="*/ 3014423 h 4369524"/>
              <a:gd name="connsiteX3553" fmla="*/ 837417 w 4936637"/>
              <a:gd name="connsiteY3553" fmla="*/ 3004689 h 4369524"/>
              <a:gd name="connsiteX3554" fmla="*/ 831663 w 4936637"/>
              <a:gd name="connsiteY3554" fmla="*/ 3004689 h 4369524"/>
              <a:gd name="connsiteX3555" fmla="*/ 814396 w 4936637"/>
              <a:gd name="connsiteY3555" fmla="*/ 3024156 h 4369524"/>
              <a:gd name="connsiteX3556" fmla="*/ 683746 w 4936637"/>
              <a:gd name="connsiteY3556" fmla="*/ 3024156 h 4369524"/>
              <a:gd name="connsiteX3557" fmla="*/ 660725 w 4936637"/>
              <a:gd name="connsiteY3557" fmla="*/ 3014423 h 4369524"/>
              <a:gd name="connsiteX3558" fmla="*/ 638279 w 4936637"/>
              <a:gd name="connsiteY3558" fmla="*/ 3024156 h 4369524"/>
              <a:gd name="connsiteX3559" fmla="*/ 632525 w 4936637"/>
              <a:gd name="connsiteY3559" fmla="*/ 3014423 h 4369524"/>
              <a:gd name="connsiteX3560" fmla="*/ 626765 w 4936637"/>
              <a:gd name="connsiteY3560" fmla="*/ 3024156 h 4369524"/>
              <a:gd name="connsiteX3561" fmla="*/ 626765 w 4936637"/>
              <a:gd name="connsiteY3561" fmla="*/ 2994950 h 4369524"/>
              <a:gd name="connsiteX3562" fmla="*/ 615256 w 4936637"/>
              <a:gd name="connsiteY3562" fmla="*/ 2994950 h 4369524"/>
              <a:gd name="connsiteX3563" fmla="*/ 626765 w 4936637"/>
              <a:gd name="connsiteY3563" fmla="*/ 3082566 h 4369524"/>
              <a:gd name="connsiteX3564" fmla="*/ 603749 w 4936637"/>
              <a:gd name="connsiteY3564" fmla="*/ 3082566 h 4369524"/>
              <a:gd name="connsiteX3565" fmla="*/ 603749 w 4936637"/>
              <a:gd name="connsiteY3565" fmla="*/ 3091332 h 4369524"/>
              <a:gd name="connsiteX3566" fmla="*/ 615256 w 4936637"/>
              <a:gd name="connsiteY3566" fmla="*/ 3091332 h 4369524"/>
              <a:gd name="connsiteX3567" fmla="*/ 615256 w 4936637"/>
              <a:gd name="connsiteY3567" fmla="*/ 3101066 h 4369524"/>
              <a:gd name="connsiteX3568" fmla="*/ 546768 w 4936637"/>
              <a:gd name="connsiteY3568" fmla="*/ 3110799 h 4369524"/>
              <a:gd name="connsiteX3569" fmla="*/ 541014 w 4936637"/>
              <a:gd name="connsiteY3569" fmla="*/ 3101066 h 4369524"/>
              <a:gd name="connsiteX3570" fmla="*/ 524323 w 4936637"/>
              <a:gd name="connsiteY3570" fmla="*/ 3159472 h 4369524"/>
              <a:gd name="connsiteX3571" fmla="*/ 518568 w 4936637"/>
              <a:gd name="connsiteY3571" fmla="*/ 3159472 h 4369524"/>
              <a:gd name="connsiteX3572" fmla="*/ 518568 w 4936637"/>
              <a:gd name="connsiteY3572" fmla="*/ 3140008 h 4369524"/>
              <a:gd name="connsiteX3573" fmla="*/ 501299 w 4936637"/>
              <a:gd name="connsiteY3573" fmla="*/ 3159472 h 4369524"/>
              <a:gd name="connsiteX3574" fmla="*/ 427054 w 4936637"/>
              <a:gd name="connsiteY3574" fmla="*/ 3063099 h 4369524"/>
              <a:gd name="connsiteX3575" fmla="*/ 341873 w 4936637"/>
              <a:gd name="connsiteY3575" fmla="*/ 2918040 h 4369524"/>
              <a:gd name="connsiteX3576" fmla="*/ 347628 w 4936637"/>
              <a:gd name="connsiteY3576" fmla="*/ 2870343 h 4369524"/>
              <a:gd name="connsiteX3577" fmla="*/ 347628 w 4936637"/>
              <a:gd name="connsiteY3577" fmla="*/ 2860609 h 4369524"/>
              <a:gd name="connsiteX3578" fmla="*/ 245186 w 4936637"/>
              <a:gd name="connsiteY3578" fmla="*/ 2697051 h 4369524"/>
              <a:gd name="connsiteX3579" fmla="*/ 199138 w 4936637"/>
              <a:gd name="connsiteY3579" fmla="*/ 2542268 h 4369524"/>
              <a:gd name="connsiteX3580" fmla="*/ 204893 w 4936637"/>
              <a:gd name="connsiteY3580" fmla="*/ 2532529 h 4369524"/>
              <a:gd name="connsiteX3581" fmla="*/ 182450 w 4936637"/>
              <a:gd name="connsiteY3581" fmla="*/ 2465353 h 4369524"/>
              <a:gd name="connsiteX3582" fmla="*/ 142157 w 4936637"/>
              <a:gd name="connsiteY3582" fmla="*/ 2330037 h 4369524"/>
              <a:gd name="connsiteX3583" fmla="*/ 159426 w 4936637"/>
              <a:gd name="connsiteY3583" fmla="*/ 2253130 h 4369524"/>
              <a:gd name="connsiteX3584" fmla="*/ 153672 w 4936637"/>
              <a:gd name="connsiteY3584" fmla="*/ 2253130 h 4369524"/>
              <a:gd name="connsiteX3585" fmla="*/ 85181 w 4936637"/>
              <a:gd name="connsiteY3585" fmla="*/ 2349512 h 4369524"/>
              <a:gd name="connsiteX3586" fmla="*/ 28200 w 4936637"/>
              <a:gd name="connsiteY3586" fmla="*/ 2426419 h 4369524"/>
              <a:gd name="connsiteX3587" fmla="*/ 17269 w 4936637"/>
              <a:gd name="connsiteY3587" fmla="*/ 2426419 h 4369524"/>
              <a:gd name="connsiteX3588" fmla="*/ 23024 w 4936637"/>
              <a:gd name="connsiteY3588" fmla="*/ 2407922 h 4369524"/>
              <a:gd name="connsiteX3589" fmla="*/ 5755 w 4936637"/>
              <a:gd name="connsiteY3589" fmla="*/ 2311539 h 4369524"/>
              <a:gd name="connsiteX3590" fmla="*/ 11509 w 4936637"/>
              <a:gd name="connsiteY3590" fmla="*/ 2301806 h 4369524"/>
              <a:gd name="connsiteX3591" fmla="*/ 5755 w 4936637"/>
              <a:gd name="connsiteY3591" fmla="*/ 2253130 h 4369524"/>
              <a:gd name="connsiteX3592" fmla="*/ 5755 w 4936637"/>
              <a:gd name="connsiteY3592" fmla="*/ 2176223 h 4369524"/>
              <a:gd name="connsiteX3593" fmla="*/ 0 w 4936637"/>
              <a:gd name="connsiteY3593" fmla="*/ 2156757 h 4369524"/>
              <a:gd name="connsiteX3594" fmla="*/ 51224 w 4936637"/>
              <a:gd name="connsiteY3594" fmla="*/ 2079841 h 4369524"/>
              <a:gd name="connsiteX3595" fmla="*/ 74245 w 4936637"/>
              <a:gd name="connsiteY3595" fmla="*/ 2032141 h 4369524"/>
              <a:gd name="connsiteX3596" fmla="*/ 68490 w 4936637"/>
              <a:gd name="connsiteY3596" fmla="*/ 1983465 h 4369524"/>
              <a:gd name="connsiteX3597" fmla="*/ 79999 w 4936637"/>
              <a:gd name="connsiteY3597" fmla="*/ 1983465 h 4369524"/>
              <a:gd name="connsiteX3598" fmla="*/ 79999 w 4936637"/>
              <a:gd name="connsiteY3598" fmla="*/ 1973731 h 4369524"/>
              <a:gd name="connsiteX3599" fmla="*/ 68490 w 4936637"/>
              <a:gd name="connsiteY3599" fmla="*/ 1973731 h 4369524"/>
              <a:gd name="connsiteX3600" fmla="*/ 68490 w 4936637"/>
              <a:gd name="connsiteY3600" fmla="*/ 1926025 h 4369524"/>
              <a:gd name="connsiteX3601" fmla="*/ 119714 w 4936637"/>
              <a:gd name="connsiteY3601" fmla="*/ 1926025 h 4369524"/>
              <a:gd name="connsiteX3602" fmla="*/ 147917 w 4936637"/>
              <a:gd name="connsiteY3602" fmla="*/ 1973731 h 4369524"/>
              <a:gd name="connsiteX3603" fmla="*/ 147917 w 4936637"/>
              <a:gd name="connsiteY3603" fmla="*/ 1963998 h 4369524"/>
              <a:gd name="connsiteX3604" fmla="*/ 188204 w 4936637"/>
              <a:gd name="connsiteY3604" fmla="*/ 1983465 h 4369524"/>
              <a:gd name="connsiteX3605" fmla="*/ 182450 w 4936637"/>
              <a:gd name="connsiteY3605" fmla="*/ 1963998 h 4369524"/>
              <a:gd name="connsiteX3606" fmla="*/ 204893 w 4936637"/>
              <a:gd name="connsiteY3606" fmla="*/ 1926025 h 4369524"/>
              <a:gd name="connsiteX3607" fmla="*/ 245186 w 4936637"/>
              <a:gd name="connsiteY3607" fmla="*/ 1896825 h 4369524"/>
              <a:gd name="connsiteX3608" fmla="*/ 245186 w 4936637"/>
              <a:gd name="connsiteY3608" fmla="*/ 1887082 h 4369524"/>
              <a:gd name="connsiteX3609" fmla="*/ 250940 w 4936637"/>
              <a:gd name="connsiteY3609" fmla="*/ 1887082 h 4369524"/>
              <a:gd name="connsiteX3610" fmla="*/ 256116 w 4936637"/>
              <a:gd name="connsiteY3610" fmla="*/ 1896825 h 4369524"/>
              <a:gd name="connsiteX3611" fmla="*/ 284892 w 4936637"/>
              <a:gd name="connsiteY3611" fmla="*/ 1877349 h 4369524"/>
              <a:gd name="connsiteX3612" fmla="*/ 290652 w 4936637"/>
              <a:gd name="connsiteY3612" fmla="*/ 1887082 h 4369524"/>
              <a:gd name="connsiteX3613" fmla="*/ 302161 w 4936637"/>
              <a:gd name="connsiteY3613" fmla="*/ 1867615 h 4369524"/>
              <a:gd name="connsiteX3614" fmla="*/ 302161 w 4936637"/>
              <a:gd name="connsiteY3614" fmla="*/ 1829652 h 4369524"/>
              <a:gd name="connsiteX3615" fmla="*/ 273383 w 4936637"/>
              <a:gd name="connsiteY3615" fmla="*/ 1733269 h 4369524"/>
              <a:gd name="connsiteX3616" fmla="*/ 267628 w 4936637"/>
              <a:gd name="connsiteY3616" fmla="*/ 1733269 h 4369524"/>
              <a:gd name="connsiteX3617" fmla="*/ 273383 w 4936637"/>
              <a:gd name="connsiteY3617" fmla="*/ 1704069 h 4369524"/>
              <a:gd name="connsiteX3618" fmla="*/ 267628 w 4936637"/>
              <a:gd name="connsiteY3618" fmla="*/ 1684593 h 4369524"/>
              <a:gd name="connsiteX3619" fmla="*/ 273383 w 4936637"/>
              <a:gd name="connsiteY3619" fmla="*/ 1674860 h 4369524"/>
              <a:gd name="connsiteX3620" fmla="*/ 261877 w 4936637"/>
              <a:gd name="connsiteY3620" fmla="*/ 1521044 h 4369524"/>
              <a:gd name="connsiteX3621" fmla="*/ 290652 w 4936637"/>
              <a:gd name="connsiteY3621" fmla="*/ 1308821 h 4369524"/>
              <a:gd name="connsiteX3622" fmla="*/ 279137 w 4936637"/>
              <a:gd name="connsiteY3622" fmla="*/ 1241648 h 4369524"/>
              <a:gd name="connsiteX3623" fmla="*/ 284892 w 4936637"/>
              <a:gd name="connsiteY3623" fmla="*/ 1231905 h 4369524"/>
              <a:gd name="connsiteX3624" fmla="*/ 279137 w 4936637"/>
              <a:gd name="connsiteY3624" fmla="*/ 1222172 h 4369524"/>
              <a:gd name="connsiteX3625" fmla="*/ 188204 w 4936637"/>
              <a:gd name="connsiteY3625" fmla="*/ 1405194 h 4369524"/>
              <a:gd name="connsiteX3626" fmla="*/ 170935 w 4936637"/>
              <a:gd name="connsiteY3626" fmla="*/ 1444137 h 4369524"/>
              <a:gd name="connsiteX3627" fmla="*/ 159426 w 4936637"/>
              <a:gd name="connsiteY3627" fmla="*/ 1463604 h 4369524"/>
              <a:gd name="connsiteX3628" fmla="*/ 153672 w 4936637"/>
              <a:gd name="connsiteY3628" fmla="*/ 1463604 h 4369524"/>
              <a:gd name="connsiteX3629" fmla="*/ 131226 w 4936637"/>
              <a:gd name="connsiteY3629" fmla="*/ 1405194 h 4369524"/>
              <a:gd name="connsiteX3630" fmla="*/ 136981 w 4936637"/>
              <a:gd name="connsiteY3630" fmla="*/ 1318554 h 4369524"/>
              <a:gd name="connsiteX3631" fmla="*/ 136981 w 4936637"/>
              <a:gd name="connsiteY3631" fmla="*/ 1261115 h 4369524"/>
              <a:gd name="connsiteX3632" fmla="*/ 170935 w 4936637"/>
              <a:gd name="connsiteY3632" fmla="*/ 1174472 h 4369524"/>
              <a:gd name="connsiteX3633" fmla="*/ 210647 w 4936637"/>
              <a:gd name="connsiteY3633" fmla="*/ 1174472 h 4369524"/>
              <a:gd name="connsiteX3634" fmla="*/ 227916 w 4936637"/>
              <a:gd name="connsiteY3634" fmla="*/ 1145265 h 4369524"/>
              <a:gd name="connsiteX3635" fmla="*/ 227916 w 4936637"/>
              <a:gd name="connsiteY3635" fmla="*/ 1116065 h 4369524"/>
              <a:gd name="connsiteX3636" fmla="*/ 216407 w 4936637"/>
              <a:gd name="connsiteY3636" fmla="*/ 1116065 h 4369524"/>
              <a:gd name="connsiteX3637" fmla="*/ 216407 w 4936637"/>
              <a:gd name="connsiteY3637" fmla="*/ 1078089 h 4369524"/>
              <a:gd name="connsiteX3638" fmla="*/ 273383 w 4936637"/>
              <a:gd name="connsiteY3638" fmla="*/ 1019683 h 4369524"/>
              <a:gd name="connsiteX3639" fmla="*/ 296407 w 4936637"/>
              <a:gd name="connsiteY3639" fmla="*/ 971982 h 4369524"/>
              <a:gd name="connsiteX3640" fmla="*/ 279137 w 4936637"/>
              <a:gd name="connsiteY3640" fmla="*/ 962240 h 4369524"/>
              <a:gd name="connsiteX3641" fmla="*/ 279137 w 4936637"/>
              <a:gd name="connsiteY3641" fmla="*/ 933040 h 4369524"/>
              <a:gd name="connsiteX3642" fmla="*/ 290652 w 4936637"/>
              <a:gd name="connsiteY3642" fmla="*/ 933040 h 4369524"/>
              <a:gd name="connsiteX3643" fmla="*/ 318852 w 4936637"/>
              <a:gd name="connsiteY3643" fmla="*/ 952507 h 4369524"/>
              <a:gd name="connsiteX3644" fmla="*/ 336118 w 4936637"/>
              <a:gd name="connsiteY3644" fmla="*/ 942773 h 4369524"/>
              <a:gd name="connsiteX3645" fmla="*/ 370073 w 4936637"/>
              <a:gd name="connsiteY3645" fmla="*/ 962240 h 4369524"/>
              <a:gd name="connsiteX3646" fmla="*/ 404609 w 4936637"/>
              <a:gd name="connsiteY3646" fmla="*/ 962240 h 4369524"/>
              <a:gd name="connsiteX3647" fmla="*/ 427054 w 4936637"/>
              <a:gd name="connsiteY3647" fmla="*/ 895076 h 4369524"/>
              <a:gd name="connsiteX3648" fmla="*/ 421300 w 4936637"/>
              <a:gd name="connsiteY3648" fmla="*/ 895076 h 4369524"/>
              <a:gd name="connsiteX3649" fmla="*/ 410363 w 4936637"/>
              <a:gd name="connsiteY3649" fmla="*/ 904809 h 4369524"/>
              <a:gd name="connsiteX3650" fmla="*/ 410363 w 4936637"/>
              <a:gd name="connsiteY3650" fmla="*/ 875600 h 4369524"/>
              <a:gd name="connsiteX3651" fmla="*/ 421300 w 4936637"/>
              <a:gd name="connsiteY3651" fmla="*/ 856133 h 4369524"/>
              <a:gd name="connsiteX3652" fmla="*/ 421300 w 4936637"/>
              <a:gd name="connsiteY3652" fmla="*/ 875600 h 4369524"/>
              <a:gd name="connsiteX3653" fmla="*/ 427054 w 4936637"/>
              <a:gd name="connsiteY3653" fmla="*/ 875600 h 4369524"/>
              <a:gd name="connsiteX3654" fmla="*/ 427054 w 4936637"/>
              <a:gd name="connsiteY3654" fmla="*/ 846400 h 4369524"/>
              <a:gd name="connsiteX3655" fmla="*/ 398851 w 4936637"/>
              <a:gd name="connsiteY3655" fmla="*/ 817191 h 4369524"/>
              <a:gd name="connsiteX3656" fmla="*/ 398851 w 4936637"/>
              <a:gd name="connsiteY3656" fmla="*/ 808427 h 4369524"/>
              <a:gd name="connsiteX3657" fmla="*/ 489790 w 4936637"/>
              <a:gd name="connsiteY3657" fmla="*/ 740284 h 4369524"/>
              <a:gd name="connsiteX3658" fmla="*/ 575544 w 4936637"/>
              <a:gd name="connsiteY3658" fmla="*/ 682844 h 4369524"/>
              <a:gd name="connsiteX3659" fmla="*/ 575544 w 4936637"/>
              <a:gd name="connsiteY3659" fmla="*/ 673111 h 4369524"/>
              <a:gd name="connsiteX3660" fmla="*/ 592235 w 4936637"/>
              <a:gd name="connsiteY3660" fmla="*/ 673111 h 4369524"/>
              <a:gd name="connsiteX3661" fmla="*/ 644034 w 4936637"/>
              <a:gd name="connsiteY3661" fmla="*/ 643902 h 4369524"/>
              <a:gd name="connsiteX3662" fmla="*/ 660725 w 4936637"/>
              <a:gd name="connsiteY3662" fmla="*/ 653644 h 4369524"/>
              <a:gd name="connsiteX3663" fmla="*/ 711946 w 4936637"/>
              <a:gd name="connsiteY3663" fmla="*/ 624435 h 4369524"/>
              <a:gd name="connsiteX3664" fmla="*/ 734970 w 4936637"/>
              <a:gd name="connsiteY3664" fmla="*/ 643902 h 4369524"/>
              <a:gd name="connsiteX3665" fmla="*/ 734970 w 4936637"/>
              <a:gd name="connsiteY3665" fmla="*/ 634168 h 4369524"/>
              <a:gd name="connsiteX3666" fmla="*/ 746482 w 4936637"/>
              <a:gd name="connsiteY3666" fmla="*/ 643902 h 4369524"/>
              <a:gd name="connsiteX3667" fmla="*/ 757415 w 4936637"/>
              <a:gd name="connsiteY3667" fmla="*/ 634168 h 4369524"/>
              <a:gd name="connsiteX3668" fmla="*/ 774682 w 4936637"/>
              <a:gd name="connsiteY3668" fmla="*/ 643902 h 4369524"/>
              <a:gd name="connsiteX3669" fmla="*/ 780436 w 4936637"/>
              <a:gd name="connsiteY3669" fmla="*/ 634168 h 4369524"/>
              <a:gd name="connsiteX3670" fmla="*/ 791951 w 4936637"/>
              <a:gd name="connsiteY3670" fmla="*/ 673111 h 4369524"/>
              <a:gd name="connsiteX3671" fmla="*/ 820151 w 4936637"/>
              <a:gd name="connsiteY3671" fmla="*/ 663377 h 4369524"/>
              <a:gd name="connsiteX3672" fmla="*/ 814396 w 4936637"/>
              <a:gd name="connsiteY3672" fmla="*/ 692578 h 4369524"/>
              <a:gd name="connsiteX3673" fmla="*/ 797705 w 4936637"/>
              <a:gd name="connsiteY3673" fmla="*/ 692578 h 4369524"/>
              <a:gd name="connsiteX3674" fmla="*/ 757415 w 4936637"/>
              <a:gd name="connsiteY3674" fmla="*/ 702320 h 4369524"/>
              <a:gd name="connsiteX3675" fmla="*/ 757415 w 4936637"/>
              <a:gd name="connsiteY3675" fmla="*/ 692578 h 4369524"/>
              <a:gd name="connsiteX3676" fmla="*/ 746482 w 4936637"/>
              <a:gd name="connsiteY3676" fmla="*/ 702320 h 4369524"/>
              <a:gd name="connsiteX3677" fmla="*/ 734970 w 4936637"/>
              <a:gd name="connsiteY3677" fmla="*/ 692578 h 4369524"/>
              <a:gd name="connsiteX3678" fmla="*/ 723461 w 4936637"/>
              <a:gd name="connsiteY3678" fmla="*/ 712053 h 4369524"/>
              <a:gd name="connsiteX3679" fmla="*/ 711946 w 4936637"/>
              <a:gd name="connsiteY3679" fmla="*/ 712053 h 4369524"/>
              <a:gd name="connsiteX3680" fmla="*/ 700437 w 4936637"/>
              <a:gd name="connsiteY3680" fmla="*/ 702320 h 4369524"/>
              <a:gd name="connsiteX3681" fmla="*/ 677994 w 4936637"/>
              <a:gd name="connsiteY3681" fmla="*/ 720808 h 4369524"/>
              <a:gd name="connsiteX3682" fmla="*/ 677994 w 4936637"/>
              <a:gd name="connsiteY3682" fmla="*/ 712053 h 4369524"/>
              <a:gd name="connsiteX3683" fmla="*/ 672234 w 4936637"/>
              <a:gd name="connsiteY3683" fmla="*/ 712053 h 4369524"/>
              <a:gd name="connsiteX3684" fmla="*/ 666479 w 4936637"/>
              <a:gd name="connsiteY3684" fmla="*/ 750017 h 4369524"/>
              <a:gd name="connsiteX3685" fmla="*/ 649216 w 4936637"/>
              <a:gd name="connsiteY3685" fmla="*/ 750017 h 4369524"/>
              <a:gd name="connsiteX3686" fmla="*/ 621010 w 4936637"/>
              <a:gd name="connsiteY3686" fmla="*/ 730551 h 4369524"/>
              <a:gd name="connsiteX3687" fmla="*/ 609504 w 4936637"/>
              <a:gd name="connsiteY3687" fmla="*/ 740284 h 4369524"/>
              <a:gd name="connsiteX3688" fmla="*/ 587059 w 4936637"/>
              <a:gd name="connsiteY3688" fmla="*/ 730551 h 4369524"/>
              <a:gd name="connsiteX3689" fmla="*/ 546768 w 4936637"/>
              <a:gd name="connsiteY3689" fmla="*/ 808427 h 4369524"/>
              <a:gd name="connsiteX3690" fmla="*/ 507053 w 4936637"/>
              <a:gd name="connsiteY3690" fmla="*/ 759751 h 4369524"/>
              <a:gd name="connsiteX3691" fmla="*/ 484033 w 4936637"/>
              <a:gd name="connsiteY3691" fmla="*/ 798694 h 4369524"/>
              <a:gd name="connsiteX3692" fmla="*/ 495544 w 4936637"/>
              <a:gd name="connsiteY3692" fmla="*/ 856133 h 4369524"/>
              <a:gd name="connsiteX3693" fmla="*/ 495544 w 4936637"/>
              <a:gd name="connsiteY3693" fmla="*/ 875600 h 4369524"/>
              <a:gd name="connsiteX3694" fmla="*/ 450078 w 4936637"/>
              <a:gd name="connsiteY3694" fmla="*/ 913564 h 4369524"/>
              <a:gd name="connsiteX3695" fmla="*/ 450078 w 4936637"/>
              <a:gd name="connsiteY3695" fmla="*/ 981716 h 4369524"/>
              <a:gd name="connsiteX3696" fmla="*/ 387342 w 4936637"/>
              <a:gd name="connsiteY3696" fmla="*/ 1019683 h 4369524"/>
              <a:gd name="connsiteX3697" fmla="*/ 370073 w 4936637"/>
              <a:gd name="connsiteY3697" fmla="*/ 1009949 h 4369524"/>
              <a:gd name="connsiteX3698" fmla="*/ 364318 w 4936637"/>
              <a:gd name="connsiteY3698" fmla="*/ 1029416 h 4369524"/>
              <a:gd name="connsiteX3699" fmla="*/ 364318 w 4936637"/>
              <a:gd name="connsiteY3699" fmla="*/ 1039156 h 4369524"/>
              <a:gd name="connsiteX3700" fmla="*/ 381588 w 4936637"/>
              <a:gd name="connsiteY3700" fmla="*/ 1078089 h 4369524"/>
              <a:gd name="connsiteX3701" fmla="*/ 473099 w 4936637"/>
              <a:gd name="connsiteY3701" fmla="*/ 1154999 h 4369524"/>
              <a:gd name="connsiteX3702" fmla="*/ 489790 w 4936637"/>
              <a:gd name="connsiteY3702" fmla="*/ 1145265 h 4369524"/>
              <a:gd name="connsiteX3703" fmla="*/ 489790 w 4936637"/>
              <a:gd name="connsiteY3703" fmla="*/ 1154999 h 4369524"/>
              <a:gd name="connsiteX3704" fmla="*/ 530077 w 4936637"/>
              <a:gd name="connsiteY3704" fmla="*/ 1135532 h 4369524"/>
              <a:gd name="connsiteX3705" fmla="*/ 530077 w 4936637"/>
              <a:gd name="connsiteY3705" fmla="*/ 1154999 h 4369524"/>
              <a:gd name="connsiteX3706" fmla="*/ 558274 w 4936637"/>
              <a:gd name="connsiteY3706" fmla="*/ 1154999 h 4369524"/>
              <a:gd name="connsiteX3707" fmla="*/ 603749 w 4936637"/>
              <a:gd name="connsiteY3707" fmla="*/ 1135532 h 4369524"/>
              <a:gd name="connsiteX3708" fmla="*/ 649216 w 4936637"/>
              <a:gd name="connsiteY3708" fmla="*/ 1135532 h 4369524"/>
              <a:gd name="connsiteX3709" fmla="*/ 654970 w 4936637"/>
              <a:gd name="connsiteY3709" fmla="*/ 1125799 h 4369524"/>
              <a:gd name="connsiteX3710" fmla="*/ 666479 w 4936637"/>
              <a:gd name="connsiteY3710" fmla="*/ 1135532 h 4369524"/>
              <a:gd name="connsiteX3711" fmla="*/ 689500 w 4936637"/>
              <a:gd name="connsiteY3711" fmla="*/ 1135532 h 4369524"/>
              <a:gd name="connsiteX3712" fmla="*/ 746482 w 4936637"/>
              <a:gd name="connsiteY3712" fmla="*/ 1125799 h 4369524"/>
              <a:gd name="connsiteX3713" fmla="*/ 786191 w 4936637"/>
              <a:gd name="connsiteY3713" fmla="*/ 1125799 h 4369524"/>
              <a:gd name="connsiteX3714" fmla="*/ 786191 w 4936637"/>
              <a:gd name="connsiteY3714" fmla="*/ 1116065 h 4369524"/>
              <a:gd name="connsiteX3715" fmla="*/ 803460 w 4936637"/>
              <a:gd name="connsiteY3715" fmla="*/ 1116065 h 4369524"/>
              <a:gd name="connsiteX3716" fmla="*/ 809214 w 4936637"/>
              <a:gd name="connsiteY3716" fmla="*/ 1145265 h 4369524"/>
              <a:gd name="connsiteX3717" fmla="*/ 803460 w 4936637"/>
              <a:gd name="connsiteY3717" fmla="*/ 1145265 h 4369524"/>
              <a:gd name="connsiteX3718" fmla="*/ 848926 w 4936637"/>
              <a:gd name="connsiteY3718" fmla="*/ 1184205 h 4369524"/>
              <a:gd name="connsiteX3719" fmla="*/ 871372 w 4936637"/>
              <a:gd name="connsiteY3719" fmla="*/ 1184205 h 4369524"/>
              <a:gd name="connsiteX3720" fmla="*/ 871372 w 4936637"/>
              <a:gd name="connsiteY3720" fmla="*/ 1192972 h 4369524"/>
              <a:gd name="connsiteX3721" fmla="*/ 905908 w 4936637"/>
              <a:gd name="connsiteY3721" fmla="*/ 1174472 h 4369524"/>
              <a:gd name="connsiteX3722" fmla="*/ 905908 w 4936637"/>
              <a:gd name="connsiteY3722" fmla="*/ 1184205 h 4369524"/>
              <a:gd name="connsiteX3723" fmla="*/ 939862 w 4936637"/>
              <a:gd name="connsiteY3723" fmla="*/ 1154999 h 4369524"/>
              <a:gd name="connsiteX3724" fmla="*/ 951377 w 4936637"/>
              <a:gd name="connsiteY3724" fmla="*/ 1174472 h 4369524"/>
              <a:gd name="connsiteX3725" fmla="*/ 951377 w 4936637"/>
              <a:gd name="connsiteY3725" fmla="*/ 1154999 h 4369524"/>
              <a:gd name="connsiteX3726" fmla="*/ 980152 w 4936637"/>
              <a:gd name="connsiteY3726" fmla="*/ 1154999 h 4369524"/>
              <a:gd name="connsiteX3727" fmla="*/ 980152 w 4936637"/>
              <a:gd name="connsiteY3727" fmla="*/ 1174472 h 4369524"/>
              <a:gd name="connsiteX3728" fmla="*/ 1042310 w 4936637"/>
              <a:gd name="connsiteY3728" fmla="*/ 1125799 h 4369524"/>
              <a:gd name="connsiteX3729" fmla="*/ 1042310 w 4936637"/>
              <a:gd name="connsiteY3729" fmla="*/ 1116065 h 4369524"/>
              <a:gd name="connsiteX3730" fmla="*/ 1048064 w 4936637"/>
              <a:gd name="connsiteY3730" fmla="*/ 1116065 h 4369524"/>
              <a:gd name="connsiteX3731" fmla="*/ 1048064 w 4936637"/>
              <a:gd name="connsiteY3731" fmla="*/ 1135532 h 4369524"/>
              <a:gd name="connsiteX3732" fmla="*/ 1065334 w 4936637"/>
              <a:gd name="connsiteY3732" fmla="*/ 1135532 h 4369524"/>
              <a:gd name="connsiteX3733" fmla="*/ 1065334 w 4936637"/>
              <a:gd name="connsiteY3733" fmla="*/ 1116065 h 4369524"/>
              <a:gd name="connsiteX3734" fmla="*/ 1093534 w 4936637"/>
              <a:gd name="connsiteY3734" fmla="*/ 1116065 h 4369524"/>
              <a:gd name="connsiteX3735" fmla="*/ 1105043 w 4936637"/>
              <a:gd name="connsiteY3735" fmla="*/ 1106323 h 4369524"/>
              <a:gd name="connsiteX3736" fmla="*/ 1105043 w 4936637"/>
              <a:gd name="connsiteY3736" fmla="*/ 1116065 h 4369524"/>
              <a:gd name="connsiteX3737" fmla="*/ 1156269 w 4936637"/>
              <a:gd name="connsiteY3737" fmla="*/ 1068356 h 4369524"/>
              <a:gd name="connsiteX3738" fmla="*/ 1167778 w 4936637"/>
              <a:gd name="connsiteY3738" fmla="*/ 1078089 h 4369524"/>
              <a:gd name="connsiteX3739" fmla="*/ 1173533 w 4936637"/>
              <a:gd name="connsiteY3739" fmla="*/ 1078089 h 4369524"/>
              <a:gd name="connsiteX3740" fmla="*/ 1173533 w 4936637"/>
              <a:gd name="connsiteY3740" fmla="*/ 1058622 h 4369524"/>
              <a:gd name="connsiteX3741" fmla="*/ 1145333 w 4936637"/>
              <a:gd name="connsiteY3741" fmla="*/ 1048889 h 4369524"/>
              <a:gd name="connsiteX3742" fmla="*/ 1145333 w 4936637"/>
              <a:gd name="connsiteY3742" fmla="*/ 1078089 h 4369524"/>
              <a:gd name="connsiteX3743" fmla="*/ 1122309 w 4936637"/>
              <a:gd name="connsiteY3743" fmla="*/ 1078089 h 4369524"/>
              <a:gd name="connsiteX3744" fmla="*/ 1133824 w 4936637"/>
              <a:gd name="connsiteY3744" fmla="*/ 1048889 h 4369524"/>
              <a:gd name="connsiteX3745" fmla="*/ 1133824 w 4936637"/>
              <a:gd name="connsiteY3745" fmla="*/ 1039156 h 4369524"/>
              <a:gd name="connsiteX3746" fmla="*/ 1128063 w 4936637"/>
              <a:gd name="connsiteY3746" fmla="*/ 1039156 h 4369524"/>
              <a:gd name="connsiteX3747" fmla="*/ 1110800 w 4936637"/>
              <a:gd name="connsiteY3747" fmla="*/ 1058622 h 4369524"/>
              <a:gd name="connsiteX3748" fmla="*/ 1088357 w 4936637"/>
              <a:gd name="connsiteY3748" fmla="*/ 1058622 h 4369524"/>
              <a:gd name="connsiteX3749" fmla="*/ 1088357 w 4936637"/>
              <a:gd name="connsiteY3749" fmla="*/ 1039156 h 4369524"/>
              <a:gd name="connsiteX3750" fmla="*/ 1053819 w 4936637"/>
              <a:gd name="connsiteY3750" fmla="*/ 1039156 h 4369524"/>
              <a:gd name="connsiteX3751" fmla="*/ 1053819 w 4936637"/>
              <a:gd name="connsiteY3751" fmla="*/ 1029416 h 4369524"/>
              <a:gd name="connsiteX3752" fmla="*/ 1059573 w 4936637"/>
              <a:gd name="connsiteY3752" fmla="*/ 1009949 h 4369524"/>
              <a:gd name="connsiteX3753" fmla="*/ 1048064 w 4936637"/>
              <a:gd name="connsiteY3753" fmla="*/ 1019683 h 4369524"/>
              <a:gd name="connsiteX3754" fmla="*/ 1042310 w 4936637"/>
              <a:gd name="connsiteY3754" fmla="*/ 1019683 h 4369524"/>
              <a:gd name="connsiteX3755" fmla="*/ 1031376 w 4936637"/>
              <a:gd name="connsiteY3755" fmla="*/ 1001183 h 4369524"/>
              <a:gd name="connsiteX3756" fmla="*/ 1053819 w 4936637"/>
              <a:gd name="connsiteY3756" fmla="*/ 971982 h 4369524"/>
              <a:gd name="connsiteX3757" fmla="*/ 1025622 w 4936637"/>
              <a:gd name="connsiteY3757" fmla="*/ 942773 h 4369524"/>
              <a:gd name="connsiteX3758" fmla="*/ 1014107 w 4936637"/>
              <a:gd name="connsiteY3758" fmla="*/ 942773 h 4369524"/>
              <a:gd name="connsiteX3759" fmla="*/ 1008352 w 4936637"/>
              <a:gd name="connsiteY3759" fmla="*/ 952507 h 4369524"/>
              <a:gd name="connsiteX3760" fmla="*/ 957131 w 4936637"/>
              <a:gd name="connsiteY3760" fmla="*/ 933040 h 4369524"/>
              <a:gd name="connsiteX3761" fmla="*/ 951377 w 4936637"/>
              <a:gd name="connsiteY3761" fmla="*/ 942773 h 4369524"/>
              <a:gd name="connsiteX3762" fmla="*/ 951377 w 4936637"/>
              <a:gd name="connsiteY3762" fmla="*/ 933040 h 4369524"/>
              <a:gd name="connsiteX3763" fmla="*/ 911662 w 4936637"/>
              <a:gd name="connsiteY3763" fmla="*/ 971982 h 4369524"/>
              <a:gd name="connsiteX3764" fmla="*/ 888641 w 4936637"/>
              <a:gd name="connsiteY3764" fmla="*/ 981716 h 4369524"/>
              <a:gd name="connsiteX3765" fmla="*/ 843172 w 4936637"/>
              <a:gd name="connsiteY3765" fmla="*/ 981716 h 4369524"/>
              <a:gd name="connsiteX3766" fmla="*/ 837417 w 4936637"/>
              <a:gd name="connsiteY3766" fmla="*/ 962240 h 4369524"/>
              <a:gd name="connsiteX3767" fmla="*/ 809214 w 4936637"/>
              <a:gd name="connsiteY3767" fmla="*/ 981716 h 4369524"/>
              <a:gd name="connsiteX3768" fmla="*/ 786191 w 4936637"/>
              <a:gd name="connsiteY3768" fmla="*/ 933040 h 4369524"/>
              <a:gd name="connsiteX3769" fmla="*/ 848926 w 4936637"/>
              <a:gd name="connsiteY3769" fmla="*/ 836657 h 4369524"/>
              <a:gd name="connsiteX3770" fmla="*/ 923171 w 4936637"/>
              <a:gd name="connsiteY3770" fmla="*/ 788960 h 4369524"/>
              <a:gd name="connsiteX3771" fmla="*/ 939862 w 4936637"/>
              <a:gd name="connsiteY3771" fmla="*/ 788960 h 4369524"/>
              <a:gd name="connsiteX3772" fmla="*/ 951377 w 4936637"/>
              <a:gd name="connsiteY3772" fmla="*/ 759751 h 4369524"/>
              <a:gd name="connsiteX3773" fmla="*/ 962886 w 4936637"/>
              <a:gd name="connsiteY3773" fmla="*/ 769484 h 4369524"/>
              <a:gd name="connsiteX3774" fmla="*/ 974398 w 4936637"/>
              <a:gd name="connsiteY3774" fmla="*/ 740284 h 4369524"/>
              <a:gd name="connsiteX3775" fmla="*/ 962886 w 4936637"/>
              <a:gd name="connsiteY3775" fmla="*/ 730551 h 4369524"/>
              <a:gd name="connsiteX3776" fmla="*/ 951377 w 4936637"/>
              <a:gd name="connsiteY3776" fmla="*/ 740284 h 4369524"/>
              <a:gd name="connsiteX3777" fmla="*/ 934108 w 4936637"/>
              <a:gd name="connsiteY3777" fmla="*/ 730551 h 4369524"/>
              <a:gd name="connsiteX3778" fmla="*/ 957131 w 4936637"/>
              <a:gd name="connsiteY3778" fmla="*/ 692578 h 4369524"/>
              <a:gd name="connsiteX3779" fmla="*/ 951377 w 4936637"/>
              <a:gd name="connsiteY3779" fmla="*/ 663377 h 4369524"/>
              <a:gd name="connsiteX3780" fmla="*/ 939862 w 4936637"/>
              <a:gd name="connsiteY3780" fmla="*/ 663377 h 4369524"/>
              <a:gd name="connsiteX3781" fmla="*/ 934108 w 4936637"/>
              <a:gd name="connsiteY3781" fmla="*/ 673111 h 4369524"/>
              <a:gd name="connsiteX3782" fmla="*/ 917417 w 4936637"/>
              <a:gd name="connsiteY3782" fmla="*/ 663377 h 4369524"/>
              <a:gd name="connsiteX3783" fmla="*/ 917417 w 4936637"/>
              <a:gd name="connsiteY3783" fmla="*/ 643902 h 4369524"/>
              <a:gd name="connsiteX3784" fmla="*/ 928353 w 4936637"/>
              <a:gd name="connsiteY3784" fmla="*/ 624435 h 4369524"/>
              <a:gd name="connsiteX3785" fmla="*/ 934108 w 4936637"/>
              <a:gd name="connsiteY3785" fmla="*/ 634168 h 4369524"/>
              <a:gd name="connsiteX3786" fmla="*/ 939862 w 4936637"/>
              <a:gd name="connsiteY3786" fmla="*/ 615668 h 4369524"/>
              <a:gd name="connsiteX3787" fmla="*/ 951377 w 4936637"/>
              <a:gd name="connsiteY3787" fmla="*/ 624435 h 4369524"/>
              <a:gd name="connsiteX3788" fmla="*/ 974398 w 4936637"/>
              <a:gd name="connsiteY3788" fmla="*/ 615668 h 4369524"/>
              <a:gd name="connsiteX3789" fmla="*/ 980152 w 4936637"/>
              <a:gd name="connsiteY3789" fmla="*/ 615668 h 4369524"/>
              <a:gd name="connsiteX3790" fmla="*/ 974398 w 4936637"/>
              <a:gd name="connsiteY3790" fmla="*/ 634168 h 4369524"/>
              <a:gd name="connsiteX3791" fmla="*/ 980152 w 4936637"/>
              <a:gd name="connsiteY3791" fmla="*/ 634168 h 4369524"/>
              <a:gd name="connsiteX3792" fmla="*/ 985328 w 4936637"/>
              <a:gd name="connsiteY3792" fmla="*/ 624435 h 4369524"/>
              <a:gd name="connsiteX3793" fmla="*/ 991089 w 4936637"/>
              <a:gd name="connsiteY3793" fmla="*/ 634168 h 4369524"/>
              <a:gd name="connsiteX3794" fmla="*/ 1014107 w 4936637"/>
              <a:gd name="connsiteY3794" fmla="*/ 605935 h 4369524"/>
              <a:gd name="connsiteX3795" fmla="*/ 1031376 w 4936637"/>
              <a:gd name="connsiteY3795" fmla="*/ 605935 h 4369524"/>
              <a:gd name="connsiteX3796" fmla="*/ 1031376 w 4936637"/>
              <a:gd name="connsiteY3796" fmla="*/ 596201 h 4369524"/>
              <a:gd name="connsiteX3797" fmla="*/ 1088357 w 4936637"/>
              <a:gd name="connsiteY3797" fmla="*/ 596201 h 4369524"/>
              <a:gd name="connsiteX3798" fmla="*/ 1110800 w 4936637"/>
              <a:gd name="connsiteY3798" fmla="*/ 586468 h 4369524"/>
              <a:gd name="connsiteX3799" fmla="*/ 1133824 w 4936637"/>
              <a:gd name="connsiteY3799" fmla="*/ 596201 h 4369524"/>
              <a:gd name="connsiteX3800" fmla="*/ 1139578 w 4936637"/>
              <a:gd name="connsiteY3800" fmla="*/ 596201 h 4369524"/>
              <a:gd name="connsiteX3801" fmla="*/ 1150515 w 4936637"/>
              <a:gd name="connsiteY3801" fmla="*/ 586468 h 4369524"/>
              <a:gd name="connsiteX3802" fmla="*/ 1156269 w 4936637"/>
              <a:gd name="connsiteY3802" fmla="*/ 596201 h 4369524"/>
              <a:gd name="connsiteX3803" fmla="*/ 1156269 w 4936637"/>
              <a:gd name="connsiteY3803" fmla="*/ 576729 h 4369524"/>
              <a:gd name="connsiteX3804" fmla="*/ 1202308 w 4936637"/>
              <a:gd name="connsiteY3804" fmla="*/ 576729 h 4369524"/>
              <a:gd name="connsiteX3805" fmla="*/ 1270226 w 4936637"/>
              <a:gd name="connsiteY3805" fmla="*/ 566995 h 4369524"/>
              <a:gd name="connsiteX3806" fmla="*/ 1275980 w 4936637"/>
              <a:gd name="connsiteY3806" fmla="*/ 576729 h 4369524"/>
              <a:gd name="connsiteX3807" fmla="*/ 1327201 w 4936637"/>
              <a:gd name="connsiteY3807" fmla="*/ 547528 h 4369524"/>
              <a:gd name="connsiteX3808" fmla="*/ 1338716 w 4936637"/>
              <a:gd name="connsiteY3808" fmla="*/ 557262 h 4369524"/>
              <a:gd name="connsiteX3809" fmla="*/ 1475691 w 4936637"/>
              <a:gd name="connsiteY3809" fmla="*/ 529028 h 4369524"/>
              <a:gd name="connsiteX3810" fmla="*/ 1475691 w 4936637"/>
              <a:gd name="connsiteY3810" fmla="*/ 537795 h 4369524"/>
              <a:gd name="connsiteX3811" fmla="*/ 1509651 w 4936637"/>
              <a:gd name="connsiteY3811" fmla="*/ 519295 h 4369524"/>
              <a:gd name="connsiteX3812" fmla="*/ 1509651 w 4936637"/>
              <a:gd name="connsiteY3812" fmla="*/ 529028 h 4369524"/>
              <a:gd name="connsiteX3813" fmla="*/ 1583896 w 4936637"/>
              <a:gd name="connsiteY3813" fmla="*/ 490086 h 4369524"/>
              <a:gd name="connsiteX3814" fmla="*/ 1589650 w 4936637"/>
              <a:gd name="connsiteY3814" fmla="*/ 490086 h 4369524"/>
              <a:gd name="connsiteX3815" fmla="*/ 1583896 w 4936637"/>
              <a:gd name="connsiteY3815" fmla="*/ 509561 h 4369524"/>
              <a:gd name="connsiteX3816" fmla="*/ 1595408 w 4936637"/>
              <a:gd name="connsiteY3816" fmla="*/ 509561 h 4369524"/>
              <a:gd name="connsiteX3817" fmla="*/ 1657568 w 4936637"/>
              <a:gd name="connsiteY3817" fmla="*/ 470619 h 4369524"/>
              <a:gd name="connsiteX3818" fmla="*/ 1669077 w 4936637"/>
              <a:gd name="connsiteY3818" fmla="*/ 480352 h 4369524"/>
              <a:gd name="connsiteX3819" fmla="*/ 1680589 w 4936637"/>
              <a:gd name="connsiteY3819" fmla="*/ 470619 h 4369524"/>
              <a:gd name="connsiteX3820" fmla="*/ 1703607 w 4936637"/>
              <a:gd name="connsiteY3820" fmla="*/ 480352 h 4369524"/>
              <a:gd name="connsiteX3821" fmla="*/ 1777279 w 4936637"/>
              <a:gd name="connsiteY3821" fmla="*/ 451143 h 4369524"/>
              <a:gd name="connsiteX3822" fmla="*/ 1806058 w 4936637"/>
              <a:gd name="connsiteY3822" fmla="*/ 460885 h 4369524"/>
              <a:gd name="connsiteX3823" fmla="*/ 1857278 w 4936637"/>
              <a:gd name="connsiteY3823" fmla="*/ 441413 h 4369524"/>
              <a:gd name="connsiteX3824" fmla="*/ 1857278 w 4936637"/>
              <a:gd name="connsiteY3824" fmla="*/ 451143 h 4369524"/>
              <a:gd name="connsiteX3825" fmla="*/ 1868793 w 4936637"/>
              <a:gd name="connsiteY3825" fmla="*/ 441413 h 4369524"/>
              <a:gd name="connsiteX3826" fmla="*/ 1879724 w 4936637"/>
              <a:gd name="connsiteY3826" fmla="*/ 441413 h 4369524"/>
              <a:gd name="connsiteX3827" fmla="*/ 1874545 w 4936637"/>
              <a:gd name="connsiteY3827" fmla="*/ 460885 h 4369524"/>
              <a:gd name="connsiteX3828" fmla="*/ 1902745 w 4936637"/>
              <a:gd name="connsiteY3828" fmla="*/ 451143 h 4369524"/>
              <a:gd name="connsiteX3829" fmla="*/ 1896990 w 4936637"/>
              <a:gd name="connsiteY3829" fmla="*/ 480352 h 4369524"/>
              <a:gd name="connsiteX3830" fmla="*/ 1908505 w 4936637"/>
              <a:gd name="connsiteY3830" fmla="*/ 490086 h 4369524"/>
              <a:gd name="connsiteX3831" fmla="*/ 1914260 w 4936637"/>
              <a:gd name="connsiteY3831" fmla="*/ 460885 h 4369524"/>
              <a:gd name="connsiteX3832" fmla="*/ 1931523 w 4936637"/>
              <a:gd name="connsiteY3832" fmla="*/ 460885 h 4369524"/>
              <a:gd name="connsiteX3833" fmla="*/ 1965481 w 4936637"/>
              <a:gd name="connsiteY3833" fmla="*/ 480352 h 4369524"/>
              <a:gd name="connsiteX3834" fmla="*/ 1953972 w 4936637"/>
              <a:gd name="connsiteY3834" fmla="*/ 432655 h 4369524"/>
              <a:gd name="connsiteX3835" fmla="*/ 1953972 w 4936637"/>
              <a:gd name="connsiteY3835" fmla="*/ 422912 h 4369524"/>
              <a:gd name="connsiteX3836" fmla="*/ 1959726 w 4936637"/>
              <a:gd name="connsiteY3836" fmla="*/ 422912 h 4369524"/>
              <a:gd name="connsiteX3837" fmla="*/ 1959726 w 4936637"/>
              <a:gd name="connsiteY3837" fmla="*/ 441413 h 4369524"/>
              <a:gd name="connsiteX3838" fmla="*/ 2022462 w 4936637"/>
              <a:gd name="connsiteY3838" fmla="*/ 441413 h 4369524"/>
              <a:gd name="connsiteX3839" fmla="*/ 2022462 w 4936637"/>
              <a:gd name="connsiteY3839" fmla="*/ 451143 h 4369524"/>
              <a:gd name="connsiteX3840" fmla="*/ 2010950 w 4936637"/>
              <a:gd name="connsiteY3840" fmla="*/ 451143 h 4369524"/>
              <a:gd name="connsiteX3841" fmla="*/ 2016704 w 4936637"/>
              <a:gd name="connsiteY3841" fmla="*/ 470619 h 4369524"/>
              <a:gd name="connsiteX3842" fmla="*/ 2010950 w 4936637"/>
              <a:gd name="connsiteY3842" fmla="*/ 470619 h 4369524"/>
              <a:gd name="connsiteX3843" fmla="*/ 1999441 w 4936637"/>
              <a:gd name="connsiteY3843" fmla="*/ 460885 h 4369524"/>
              <a:gd name="connsiteX3844" fmla="*/ 1999441 w 4936637"/>
              <a:gd name="connsiteY3844" fmla="*/ 470619 h 4369524"/>
              <a:gd name="connsiteX3845" fmla="*/ 2016704 w 4936637"/>
              <a:gd name="connsiteY3845" fmla="*/ 490086 h 4369524"/>
              <a:gd name="connsiteX3846" fmla="*/ 2062171 w 4936637"/>
              <a:gd name="connsiteY3846" fmla="*/ 441413 h 4369524"/>
              <a:gd name="connsiteX3847" fmla="*/ 2090949 w 4936637"/>
              <a:gd name="connsiteY3847" fmla="*/ 441413 h 4369524"/>
              <a:gd name="connsiteX3848" fmla="*/ 2090949 w 4936637"/>
              <a:gd name="connsiteY3848" fmla="*/ 422912 h 4369524"/>
              <a:gd name="connsiteX3849" fmla="*/ 2107637 w 4936637"/>
              <a:gd name="connsiteY3849" fmla="*/ 422912 h 4369524"/>
              <a:gd name="connsiteX3850" fmla="*/ 2107637 w 4936637"/>
              <a:gd name="connsiteY3850" fmla="*/ 460885 h 4369524"/>
              <a:gd name="connsiteX3851" fmla="*/ 2113398 w 4936637"/>
              <a:gd name="connsiteY3851" fmla="*/ 460885 h 4369524"/>
              <a:gd name="connsiteX3852" fmla="*/ 2119152 w 4936637"/>
              <a:gd name="connsiteY3852" fmla="*/ 446280 h 4369524"/>
              <a:gd name="connsiteX3853" fmla="*/ 2126425 w 4936637"/>
              <a:gd name="connsiteY3853" fmla="*/ 444229 h 4369524"/>
              <a:gd name="connsiteX3854" fmla="*/ 2131926 w 4936637"/>
              <a:gd name="connsiteY3854" fmla="*/ 427054 h 4369524"/>
              <a:gd name="connsiteX3855" fmla="*/ 2136416 w 4936637"/>
              <a:gd name="connsiteY3855" fmla="*/ 424169 h 4369524"/>
              <a:gd name="connsiteX3856" fmla="*/ 2136416 w 4936637"/>
              <a:gd name="connsiteY3856" fmla="*/ 422912 h 4369524"/>
              <a:gd name="connsiteX3857" fmla="*/ 2107637 w 4936637"/>
              <a:gd name="connsiteY3857" fmla="*/ 413179 h 4369524"/>
              <a:gd name="connsiteX3858" fmla="*/ 2113398 w 4936637"/>
              <a:gd name="connsiteY3858" fmla="*/ 383979 h 4369524"/>
              <a:gd name="connsiteX3859" fmla="*/ 2124907 w 4936637"/>
              <a:gd name="connsiteY3859" fmla="*/ 383979 h 4369524"/>
              <a:gd name="connsiteX3860" fmla="*/ 2124907 w 4936637"/>
              <a:gd name="connsiteY3860" fmla="*/ 403446 h 4369524"/>
              <a:gd name="connsiteX3861" fmla="*/ 2147930 w 4936637"/>
              <a:gd name="connsiteY3861" fmla="*/ 403446 h 4369524"/>
              <a:gd name="connsiteX3862" fmla="*/ 2147930 w 4936637"/>
              <a:gd name="connsiteY3862" fmla="*/ 383979 h 4369524"/>
              <a:gd name="connsiteX3863" fmla="*/ 2130661 w 4936637"/>
              <a:gd name="connsiteY3863" fmla="*/ 383979 h 4369524"/>
              <a:gd name="connsiteX3864" fmla="*/ 2142176 w 4936637"/>
              <a:gd name="connsiteY3864" fmla="*/ 364503 h 4369524"/>
              <a:gd name="connsiteX3865" fmla="*/ 2153685 w 4936637"/>
              <a:gd name="connsiteY3865" fmla="*/ 364503 h 4369524"/>
              <a:gd name="connsiteX3866" fmla="*/ 2181888 w 4936637"/>
              <a:gd name="connsiteY3866" fmla="*/ 393712 h 4369524"/>
              <a:gd name="connsiteX3867" fmla="*/ 2181888 w 4936637"/>
              <a:gd name="connsiteY3867" fmla="*/ 394945 h 4369524"/>
              <a:gd name="connsiteX3868" fmla="*/ 2189912 w 4936637"/>
              <a:gd name="connsiteY3868" fmla="*/ 389788 h 4369524"/>
              <a:gd name="connsiteX3869" fmla="*/ 2214706 w 4936637"/>
              <a:gd name="connsiteY3869" fmla="*/ 374617 h 4369524"/>
              <a:gd name="connsiteX3870" fmla="*/ 2214835 w 4936637"/>
              <a:gd name="connsiteY3870" fmla="*/ 374238 h 4369524"/>
              <a:gd name="connsiteX3871" fmla="*/ 2215888 w 4936637"/>
              <a:gd name="connsiteY3871" fmla="*/ 373894 h 4369524"/>
              <a:gd name="connsiteX3872" fmla="*/ 2233415 w 4936637"/>
              <a:gd name="connsiteY3872" fmla="*/ 363169 h 4369524"/>
              <a:gd name="connsiteX3873" fmla="*/ 2242711 w 4936637"/>
              <a:gd name="connsiteY3873" fmla="*/ 358053 h 4369524"/>
              <a:gd name="connsiteX3874" fmla="*/ 2238863 w 4936637"/>
              <a:gd name="connsiteY3874" fmla="*/ 345036 h 4369524"/>
              <a:gd name="connsiteX3875" fmla="*/ 2238863 w 4936637"/>
              <a:gd name="connsiteY3875" fmla="*/ 336272 h 4369524"/>
              <a:gd name="connsiteX3876" fmla="*/ 2250372 w 4936637"/>
              <a:gd name="connsiteY3876" fmla="*/ 345036 h 4369524"/>
              <a:gd name="connsiteX3877" fmla="*/ 2256132 w 4936637"/>
              <a:gd name="connsiteY3877" fmla="*/ 345036 h 4369524"/>
              <a:gd name="connsiteX3878" fmla="*/ 2272823 w 4936637"/>
              <a:gd name="connsiteY3878" fmla="*/ 326539 h 4369524"/>
              <a:gd name="connsiteX3879" fmla="*/ 2277618 w 4936637"/>
              <a:gd name="connsiteY3879" fmla="*/ 341949 h 4369524"/>
              <a:gd name="connsiteX3880" fmla="*/ 2281895 w 4936637"/>
              <a:gd name="connsiteY3880" fmla="*/ 342466 h 4369524"/>
              <a:gd name="connsiteX3881" fmla="*/ 2282318 w 4936637"/>
              <a:gd name="connsiteY3881" fmla="*/ 340897 h 4369524"/>
              <a:gd name="connsiteX3882" fmla="*/ 2290087 w 4936637"/>
              <a:gd name="connsiteY3882" fmla="*/ 336272 h 4369524"/>
              <a:gd name="connsiteX3883" fmla="*/ 2301297 w 4936637"/>
              <a:gd name="connsiteY3883" fmla="*/ 344806 h 4369524"/>
              <a:gd name="connsiteX3884" fmla="*/ 2301674 w 4936637"/>
              <a:gd name="connsiteY3884" fmla="*/ 344852 h 4369524"/>
              <a:gd name="connsiteX3885" fmla="*/ 2313108 w 4936637"/>
              <a:gd name="connsiteY3885" fmla="*/ 316805 h 4369524"/>
              <a:gd name="connsiteX3886" fmla="*/ 2324623 w 4936637"/>
              <a:gd name="connsiteY3886" fmla="*/ 326539 h 4369524"/>
              <a:gd name="connsiteX3887" fmla="*/ 2341314 w 4936637"/>
              <a:gd name="connsiteY3887" fmla="*/ 316805 h 4369524"/>
              <a:gd name="connsiteX3888" fmla="*/ 2341314 w 4936637"/>
              <a:gd name="connsiteY3888" fmla="*/ 326539 h 4369524"/>
              <a:gd name="connsiteX3889" fmla="*/ 2375844 w 4936637"/>
              <a:gd name="connsiteY3889" fmla="*/ 307063 h 4369524"/>
              <a:gd name="connsiteX3890" fmla="*/ 2381023 w 4936637"/>
              <a:gd name="connsiteY3890" fmla="*/ 316805 h 4369524"/>
              <a:gd name="connsiteX3891" fmla="*/ 2386780 w 4936637"/>
              <a:gd name="connsiteY3891" fmla="*/ 307063 h 4369524"/>
              <a:gd name="connsiteX3892" fmla="*/ 2386780 w 4936637"/>
              <a:gd name="connsiteY3892" fmla="*/ 326539 h 4369524"/>
              <a:gd name="connsiteX3893" fmla="*/ 2398289 w 4936637"/>
              <a:gd name="connsiteY3893" fmla="*/ 297330 h 4369524"/>
              <a:gd name="connsiteX3894" fmla="*/ 2404044 w 4936637"/>
              <a:gd name="connsiteY3894" fmla="*/ 297330 h 4369524"/>
              <a:gd name="connsiteX3895" fmla="*/ 2404044 w 4936637"/>
              <a:gd name="connsiteY3895" fmla="*/ 316805 h 4369524"/>
              <a:gd name="connsiteX3896" fmla="*/ 2449513 w 4936637"/>
              <a:gd name="connsiteY3896" fmla="*/ 287596 h 4369524"/>
              <a:gd name="connsiteX3897" fmla="*/ 2449513 w 4936637"/>
              <a:gd name="connsiteY3897" fmla="*/ 291589 h 4369524"/>
              <a:gd name="connsiteX3898" fmla="*/ 2453066 w 4936637"/>
              <a:gd name="connsiteY3898" fmla="*/ 288925 h 4369524"/>
              <a:gd name="connsiteX3899" fmla="*/ 2497973 w 4936637"/>
              <a:gd name="connsiteY3899" fmla="*/ 245185 h 4369524"/>
              <a:gd name="connsiteX3900" fmla="*/ 2652756 w 4936637"/>
              <a:gd name="connsiteY3900" fmla="*/ 199138 h 4369524"/>
              <a:gd name="connsiteX3901" fmla="*/ 2662496 w 4936637"/>
              <a:gd name="connsiteY3901" fmla="*/ 204892 h 4369524"/>
              <a:gd name="connsiteX3902" fmla="*/ 2729672 w 4936637"/>
              <a:gd name="connsiteY3902" fmla="*/ 182450 h 4369524"/>
              <a:gd name="connsiteX3903" fmla="*/ 2864988 w 4936637"/>
              <a:gd name="connsiteY3903" fmla="*/ 142157 h 4369524"/>
              <a:gd name="connsiteX3904" fmla="*/ 2941894 w 4936637"/>
              <a:gd name="connsiteY3904" fmla="*/ 159426 h 4369524"/>
              <a:gd name="connsiteX3905" fmla="*/ 2941894 w 4936637"/>
              <a:gd name="connsiteY3905" fmla="*/ 153671 h 4369524"/>
              <a:gd name="connsiteX3906" fmla="*/ 2845512 w 4936637"/>
              <a:gd name="connsiteY3906" fmla="*/ 85181 h 4369524"/>
              <a:gd name="connsiteX3907" fmla="*/ 2768605 w 4936637"/>
              <a:gd name="connsiteY3907" fmla="*/ 28200 h 4369524"/>
              <a:gd name="connsiteX3908" fmla="*/ 2768605 w 4936637"/>
              <a:gd name="connsiteY3908" fmla="*/ 17269 h 4369524"/>
              <a:gd name="connsiteX3909" fmla="*/ 2787102 w 4936637"/>
              <a:gd name="connsiteY3909" fmla="*/ 23024 h 4369524"/>
              <a:gd name="connsiteX3910" fmla="*/ 2883485 w 4936637"/>
              <a:gd name="connsiteY3910" fmla="*/ 5754 h 4369524"/>
              <a:gd name="connsiteX3911" fmla="*/ 2893218 w 4936637"/>
              <a:gd name="connsiteY3911" fmla="*/ 11509 h 4369524"/>
              <a:gd name="connsiteX3912" fmla="*/ 2941894 w 4936637"/>
              <a:gd name="connsiteY3912" fmla="*/ 5754 h 4369524"/>
              <a:gd name="connsiteX3913" fmla="*/ 3018801 w 4936637"/>
              <a:gd name="connsiteY3913" fmla="*/ 5754 h 4369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 ang="0">
                <a:pos x="connsiteX2960" y="connsiteY2960"/>
              </a:cxn>
              <a:cxn ang="0">
                <a:pos x="connsiteX2961" y="connsiteY2961"/>
              </a:cxn>
              <a:cxn ang="0">
                <a:pos x="connsiteX2962" y="connsiteY2962"/>
              </a:cxn>
              <a:cxn ang="0">
                <a:pos x="connsiteX2963" y="connsiteY2963"/>
              </a:cxn>
              <a:cxn ang="0">
                <a:pos x="connsiteX2964" y="connsiteY2964"/>
              </a:cxn>
              <a:cxn ang="0">
                <a:pos x="connsiteX2965" y="connsiteY2965"/>
              </a:cxn>
              <a:cxn ang="0">
                <a:pos x="connsiteX2966" y="connsiteY2966"/>
              </a:cxn>
              <a:cxn ang="0">
                <a:pos x="connsiteX2967" y="connsiteY2967"/>
              </a:cxn>
              <a:cxn ang="0">
                <a:pos x="connsiteX2968" y="connsiteY2968"/>
              </a:cxn>
              <a:cxn ang="0">
                <a:pos x="connsiteX2969" y="connsiteY2969"/>
              </a:cxn>
              <a:cxn ang="0">
                <a:pos x="connsiteX2970" y="connsiteY2970"/>
              </a:cxn>
              <a:cxn ang="0">
                <a:pos x="connsiteX2971" y="connsiteY2971"/>
              </a:cxn>
              <a:cxn ang="0">
                <a:pos x="connsiteX2972" y="connsiteY2972"/>
              </a:cxn>
              <a:cxn ang="0">
                <a:pos x="connsiteX2973" y="connsiteY2973"/>
              </a:cxn>
              <a:cxn ang="0">
                <a:pos x="connsiteX2974" y="connsiteY2974"/>
              </a:cxn>
              <a:cxn ang="0">
                <a:pos x="connsiteX2975" y="connsiteY2975"/>
              </a:cxn>
              <a:cxn ang="0">
                <a:pos x="connsiteX2976" y="connsiteY2976"/>
              </a:cxn>
              <a:cxn ang="0">
                <a:pos x="connsiteX2977" y="connsiteY2977"/>
              </a:cxn>
              <a:cxn ang="0">
                <a:pos x="connsiteX2978" y="connsiteY2978"/>
              </a:cxn>
              <a:cxn ang="0">
                <a:pos x="connsiteX2979" y="connsiteY2979"/>
              </a:cxn>
              <a:cxn ang="0">
                <a:pos x="connsiteX2980" y="connsiteY2980"/>
              </a:cxn>
              <a:cxn ang="0">
                <a:pos x="connsiteX2981" y="connsiteY2981"/>
              </a:cxn>
              <a:cxn ang="0">
                <a:pos x="connsiteX2982" y="connsiteY2982"/>
              </a:cxn>
              <a:cxn ang="0">
                <a:pos x="connsiteX2983" y="connsiteY2983"/>
              </a:cxn>
              <a:cxn ang="0">
                <a:pos x="connsiteX2984" y="connsiteY2984"/>
              </a:cxn>
              <a:cxn ang="0">
                <a:pos x="connsiteX2985" y="connsiteY2985"/>
              </a:cxn>
              <a:cxn ang="0">
                <a:pos x="connsiteX2986" y="connsiteY2986"/>
              </a:cxn>
              <a:cxn ang="0">
                <a:pos x="connsiteX2987" y="connsiteY2987"/>
              </a:cxn>
              <a:cxn ang="0">
                <a:pos x="connsiteX2988" y="connsiteY2988"/>
              </a:cxn>
              <a:cxn ang="0">
                <a:pos x="connsiteX2989" y="connsiteY2989"/>
              </a:cxn>
              <a:cxn ang="0">
                <a:pos x="connsiteX2990" y="connsiteY2990"/>
              </a:cxn>
              <a:cxn ang="0">
                <a:pos x="connsiteX2991" y="connsiteY2991"/>
              </a:cxn>
              <a:cxn ang="0">
                <a:pos x="connsiteX2992" y="connsiteY2992"/>
              </a:cxn>
              <a:cxn ang="0">
                <a:pos x="connsiteX2993" y="connsiteY2993"/>
              </a:cxn>
              <a:cxn ang="0">
                <a:pos x="connsiteX2994" y="connsiteY2994"/>
              </a:cxn>
              <a:cxn ang="0">
                <a:pos x="connsiteX2995" y="connsiteY2995"/>
              </a:cxn>
              <a:cxn ang="0">
                <a:pos x="connsiteX2996" y="connsiteY2996"/>
              </a:cxn>
              <a:cxn ang="0">
                <a:pos x="connsiteX2997" y="connsiteY2997"/>
              </a:cxn>
              <a:cxn ang="0">
                <a:pos x="connsiteX2998" y="connsiteY2998"/>
              </a:cxn>
              <a:cxn ang="0">
                <a:pos x="connsiteX2999" y="connsiteY2999"/>
              </a:cxn>
              <a:cxn ang="0">
                <a:pos x="connsiteX3000" y="connsiteY3000"/>
              </a:cxn>
              <a:cxn ang="0">
                <a:pos x="connsiteX3001" y="connsiteY3001"/>
              </a:cxn>
              <a:cxn ang="0">
                <a:pos x="connsiteX3002" y="connsiteY3002"/>
              </a:cxn>
              <a:cxn ang="0">
                <a:pos x="connsiteX3003" y="connsiteY3003"/>
              </a:cxn>
              <a:cxn ang="0">
                <a:pos x="connsiteX3004" y="connsiteY3004"/>
              </a:cxn>
              <a:cxn ang="0">
                <a:pos x="connsiteX3005" y="connsiteY3005"/>
              </a:cxn>
              <a:cxn ang="0">
                <a:pos x="connsiteX3006" y="connsiteY3006"/>
              </a:cxn>
              <a:cxn ang="0">
                <a:pos x="connsiteX3007" y="connsiteY3007"/>
              </a:cxn>
              <a:cxn ang="0">
                <a:pos x="connsiteX3008" y="connsiteY3008"/>
              </a:cxn>
              <a:cxn ang="0">
                <a:pos x="connsiteX3009" y="connsiteY3009"/>
              </a:cxn>
              <a:cxn ang="0">
                <a:pos x="connsiteX3010" y="connsiteY3010"/>
              </a:cxn>
              <a:cxn ang="0">
                <a:pos x="connsiteX3011" y="connsiteY3011"/>
              </a:cxn>
              <a:cxn ang="0">
                <a:pos x="connsiteX3012" y="connsiteY3012"/>
              </a:cxn>
              <a:cxn ang="0">
                <a:pos x="connsiteX3013" y="connsiteY3013"/>
              </a:cxn>
              <a:cxn ang="0">
                <a:pos x="connsiteX3014" y="connsiteY3014"/>
              </a:cxn>
              <a:cxn ang="0">
                <a:pos x="connsiteX3015" y="connsiteY3015"/>
              </a:cxn>
              <a:cxn ang="0">
                <a:pos x="connsiteX3016" y="connsiteY3016"/>
              </a:cxn>
              <a:cxn ang="0">
                <a:pos x="connsiteX3017" y="connsiteY3017"/>
              </a:cxn>
              <a:cxn ang="0">
                <a:pos x="connsiteX3018" y="connsiteY3018"/>
              </a:cxn>
              <a:cxn ang="0">
                <a:pos x="connsiteX3019" y="connsiteY3019"/>
              </a:cxn>
              <a:cxn ang="0">
                <a:pos x="connsiteX3020" y="connsiteY3020"/>
              </a:cxn>
              <a:cxn ang="0">
                <a:pos x="connsiteX3021" y="connsiteY3021"/>
              </a:cxn>
              <a:cxn ang="0">
                <a:pos x="connsiteX3022" y="connsiteY3022"/>
              </a:cxn>
              <a:cxn ang="0">
                <a:pos x="connsiteX3023" y="connsiteY3023"/>
              </a:cxn>
              <a:cxn ang="0">
                <a:pos x="connsiteX3024" y="connsiteY3024"/>
              </a:cxn>
              <a:cxn ang="0">
                <a:pos x="connsiteX3025" y="connsiteY3025"/>
              </a:cxn>
              <a:cxn ang="0">
                <a:pos x="connsiteX3026" y="connsiteY3026"/>
              </a:cxn>
              <a:cxn ang="0">
                <a:pos x="connsiteX3027" y="connsiteY3027"/>
              </a:cxn>
              <a:cxn ang="0">
                <a:pos x="connsiteX3028" y="connsiteY3028"/>
              </a:cxn>
              <a:cxn ang="0">
                <a:pos x="connsiteX3029" y="connsiteY3029"/>
              </a:cxn>
              <a:cxn ang="0">
                <a:pos x="connsiteX3030" y="connsiteY3030"/>
              </a:cxn>
              <a:cxn ang="0">
                <a:pos x="connsiteX3031" y="connsiteY3031"/>
              </a:cxn>
              <a:cxn ang="0">
                <a:pos x="connsiteX3032" y="connsiteY3032"/>
              </a:cxn>
              <a:cxn ang="0">
                <a:pos x="connsiteX3033" y="connsiteY3033"/>
              </a:cxn>
              <a:cxn ang="0">
                <a:pos x="connsiteX3034" y="connsiteY3034"/>
              </a:cxn>
              <a:cxn ang="0">
                <a:pos x="connsiteX3035" y="connsiteY3035"/>
              </a:cxn>
              <a:cxn ang="0">
                <a:pos x="connsiteX3036" y="connsiteY3036"/>
              </a:cxn>
              <a:cxn ang="0">
                <a:pos x="connsiteX3037" y="connsiteY3037"/>
              </a:cxn>
              <a:cxn ang="0">
                <a:pos x="connsiteX3038" y="connsiteY3038"/>
              </a:cxn>
              <a:cxn ang="0">
                <a:pos x="connsiteX3039" y="connsiteY3039"/>
              </a:cxn>
              <a:cxn ang="0">
                <a:pos x="connsiteX3040" y="connsiteY3040"/>
              </a:cxn>
              <a:cxn ang="0">
                <a:pos x="connsiteX3041" y="connsiteY3041"/>
              </a:cxn>
              <a:cxn ang="0">
                <a:pos x="connsiteX3042" y="connsiteY3042"/>
              </a:cxn>
              <a:cxn ang="0">
                <a:pos x="connsiteX3043" y="connsiteY3043"/>
              </a:cxn>
              <a:cxn ang="0">
                <a:pos x="connsiteX3044" y="connsiteY3044"/>
              </a:cxn>
              <a:cxn ang="0">
                <a:pos x="connsiteX3045" y="connsiteY3045"/>
              </a:cxn>
              <a:cxn ang="0">
                <a:pos x="connsiteX3046" y="connsiteY3046"/>
              </a:cxn>
              <a:cxn ang="0">
                <a:pos x="connsiteX3047" y="connsiteY3047"/>
              </a:cxn>
              <a:cxn ang="0">
                <a:pos x="connsiteX3048" y="connsiteY3048"/>
              </a:cxn>
              <a:cxn ang="0">
                <a:pos x="connsiteX3049" y="connsiteY3049"/>
              </a:cxn>
              <a:cxn ang="0">
                <a:pos x="connsiteX3050" y="connsiteY3050"/>
              </a:cxn>
              <a:cxn ang="0">
                <a:pos x="connsiteX3051" y="connsiteY3051"/>
              </a:cxn>
              <a:cxn ang="0">
                <a:pos x="connsiteX3052" y="connsiteY3052"/>
              </a:cxn>
              <a:cxn ang="0">
                <a:pos x="connsiteX3053" y="connsiteY3053"/>
              </a:cxn>
              <a:cxn ang="0">
                <a:pos x="connsiteX3054" y="connsiteY3054"/>
              </a:cxn>
              <a:cxn ang="0">
                <a:pos x="connsiteX3055" y="connsiteY3055"/>
              </a:cxn>
              <a:cxn ang="0">
                <a:pos x="connsiteX3056" y="connsiteY3056"/>
              </a:cxn>
              <a:cxn ang="0">
                <a:pos x="connsiteX3057" y="connsiteY3057"/>
              </a:cxn>
              <a:cxn ang="0">
                <a:pos x="connsiteX3058" y="connsiteY3058"/>
              </a:cxn>
              <a:cxn ang="0">
                <a:pos x="connsiteX3059" y="connsiteY3059"/>
              </a:cxn>
              <a:cxn ang="0">
                <a:pos x="connsiteX3060" y="connsiteY3060"/>
              </a:cxn>
              <a:cxn ang="0">
                <a:pos x="connsiteX3061" y="connsiteY3061"/>
              </a:cxn>
              <a:cxn ang="0">
                <a:pos x="connsiteX3062" y="connsiteY3062"/>
              </a:cxn>
              <a:cxn ang="0">
                <a:pos x="connsiteX3063" y="connsiteY3063"/>
              </a:cxn>
              <a:cxn ang="0">
                <a:pos x="connsiteX3064" y="connsiteY3064"/>
              </a:cxn>
              <a:cxn ang="0">
                <a:pos x="connsiteX3065" y="connsiteY3065"/>
              </a:cxn>
              <a:cxn ang="0">
                <a:pos x="connsiteX3066" y="connsiteY3066"/>
              </a:cxn>
              <a:cxn ang="0">
                <a:pos x="connsiteX3067" y="connsiteY3067"/>
              </a:cxn>
              <a:cxn ang="0">
                <a:pos x="connsiteX3068" y="connsiteY3068"/>
              </a:cxn>
              <a:cxn ang="0">
                <a:pos x="connsiteX3069" y="connsiteY3069"/>
              </a:cxn>
              <a:cxn ang="0">
                <a:pos x="connsiteX3070" y="connsiteY3070"/>
              </a:cxn>
              <a:cxn ang="0">
                <a:pos x="connsiteX3071" y="connsiteY3071"/>
              </a:cxn>
              <a:cxn ang="0">
                <a:pos x="connsiteX3072" y="connsiteY3072"/>
              </a:cxn>
              <a:cxn ang="0">
                <a:pos x="connsiteX3073" y="connsiteY3073"/>
              </a:cxn>
              <a:cxn ang="0">
                <a:pos x="connsiteX3074" y="connsiteY3074"/>
              </a:cxn>
              <a:cxn ang="0">
                <a:pos x="connsiteX3075" y="connsiteY3075"/>
              </a:cxn>
              <a:cxn ang="0">
                <a:pos x="connsiteX3076" y="connsiteY3076"/>
              </a:cxn>
              <a:cxn ang="0">
                <a:pos x="connsiteX3077" y="connsiteY3077"/>
              </a:cxn>
              <a:cxn ang="0">
                <a:pos x="connsiteX3078" y="connsiteY3078"/>
              </a:cxn>
              <a:cxn ang="0">
                <a:pos x="connsiteX3079" y="connsiteY3079"/>
              </a:cxn>
              <a:cxn ang="0">
                <a:pos x="connsiteX3080" y="connsiteY3080"/>
              </a:cxn>
              <a:cxn ang="0">
                <a:pos x="connsiteX3081" y="connsiteY3081"/>
              </a:cxn>
              <a:cxn ang="0">
                <a:pos x="connsiteX3082" y="connsiteY3082"/>
              </a:cxn>
              <a:cxn ang="0">
                <a:pos x="connsiteX3083" y="connsiteY3083"/>
              </a:cxn>
              <a:cxn ang="0">
                <a:pos x="connsiteX3084" y="connsiteY3084"/>
              </a:cxn>
              <a:cxn ang="0">
                <a:pos x="connsiteX3085" y="connsiteY3085"/>
              </a:cxn>
              <a:cxn ang="0">
                <a:pos x="connsiteX3086" y="connsiteY3086"/>
              </a:cxn>
              <a:cxn ang="0">
                <a:pos x="connsiteX3087" y="connsiteY3087"/>
              </a:cxn>
              <a:cxn ang="0">
                <a:pos x="connsiteX3088" y="connsiteY3088"/>
              </a:cxn>
              <a:cxn ang="0">
                <a:pos x="connsiteX3089" y="connsiteY3089"/>
              </a:cxn>
              <a:cxn ang="0">
                <a:pos x="connsiteX3090" y="connsiteY3090"/>
              </a:cxn>
              <a:cxn ang="0">
                <a:pos x="connsiteX3091" y="connsiteY3091"/>
              </a:cxn>
              <a:cxn ang="0">
                <a:pos x="connsiteX3092" y="connsiteY3092"/>
              </a:cxn>
              <a:cxn ang="0">
                <a:pos x="connsiteX3093" y="connsiteY3093"/>
              </a:cxn>
              <a:cxn ang="0">
                <a:pos x="connsiteX3094" y="connsiteY3094"/>
              </a:cxn>
              <a:cxn ang="0">
                <a:pos x="connsiteX3095" y="connsiteY3095"/>
              </a:cxn>
              <a:cxn ang="0">
                <a:pos x="connsiteX3096" y="connsiteY3096"/>
              </a:cxn>
              <a:cxn ang="0">
                <a:pos x="connsiteX3097" y="connsiteY3097"/>
              </a:cxn>
              <a:cxn ang="0">
                <a:pos x="connsiteX3098" y="connsiteY3098"/>
              </a:cxn>
              <a:cxn ang="0">
                <a:pos x="connsiteX3099" y="connsiteY3099"/>
              </a:cxn>
              <a:cxn ang="0">
                <a:pos x="connsiteX3100" y="connsiteY3100"/>
              </a:cxn>
              <a:cxn ang="0">
                <a:pos x="connsiteX3101" y="connsiteY3101"/>
              </a:cxn>
              <a:cxn ang="0">
                <a:pos x="connsiteX3102" y="connsiteY3102"/>
              </a:cxn>
              <a:cxn ang="0">
                <a:pos x="connsiteX3103" y="connsiteY3103"/>
              </a:cxn>
              <a:cxn ang="0">
                <a:pos x="connsiteX3104" y="connsiteY3104"/>
              </a:cxn>
              <a:cxn ang="0">
                <a:pos x="connsiteX3105" y="connsiteY3105"/>
              </a:cxn>
              <a:cxn ang="0">
                <a:pos x="connsiteX3106" y="connsiteY3106"/>
              </a:cxn>
              <a:cxn ang="0">
                <a:pos x="connsiteX3107" y="connsiteY3107"/>
              </a:cxn>
              <a:cxn ang="0">
                <a:pos x="connsiteX3108" y="connsiteY3108"/>
              </a:cxn>
              <a:cxn ang="0">
                <a:pos x="connsiteX3109" y="connsiteY3109"/>
              </a:cxn>
              <a:cxn ang="0">
                <a:pos x="connsiteX3110" y="connsiteY3110"/>
              </a:cxn>
              <a:cxn ang="0">
                <a:pos x="connsiteX3111" y="connsiteY3111"/>
              </a:cxn>
              <a:cxn ang="0">
                <a:pos x="connsiteX3112" y="connsiteY3112"/>
              </a:cxn>
              <a:cxn ang="0">
                <a:pos x="connsiteX3113" y="connsiteY3113"/>
              </a:cxn>
              <a:cxn ang="0">
                <a:pos x="connsiteX3114" y="connsiteY3114"/>
              </a:cxn>
              <a:cxn ang="0">
                <a:pos x="connsiteX3115" y="connsiteY3115"/>
              </a:cxn>
              <a:cxn ang="0">
                <a:pos x="connsiteX3116" y="connsiteY3116"/>
              </a:cxn>
              <a:cxn ang="0">
                <a:pos x="connsiteX3117" y="connsiteY3117"/>
              </a:cxn>
              <a:cxn ang="0">
                <a:pos x="connsiteX3118" y="connsiteY3118"/>
              </a:cxn>
              <a:cxn ang="0">
                <a:pos x="connsiteX3119" y="connsiteY3119"/>
              </a:cxn>
              <a:cxn ang="0">
                <a:pos x="connsiteX3120" y="connsiteY3120"/>
              </a:cxn>
              <a:cxn ang="0">
                <a:pos x="connsiteX3121" y="connsiteY3121"/>
              </a:cxn>
              <a:cxn ang="0">
                <a:pos x="connsiteX3122" y="connsiteY3122"/>
              </a:cxn>
              <a:cxn ang="0">
                <a:pos x="connsiteX3123" y="connsiteY3123"/>
              </a:cxn>
              <a:cxn ang="0">
                <a:pos x="connsiteX3124" y="connsiteY3124"/>
              </a:cxn>
              <a:cxn ang="0">
                <a:pos x="connsiteX3125" y="connsiteY3125"/>
              </a:cxn>
              <a:cxn ang="0">
                <a:pos x="connsiteX3126" y="connsiteY3126"/>
              </a:cxn>
              <a:cxn ang="0">
                <a:pos x="connsiteX3127" y="connsiteY3127"/>
              </a:cxn>
              <a:cxn ang="0">
                <a:pos x="connsiteX3128" y="connsiteY3128"/>
              </a:cxn>
              <a:cxn ang="0">
                <a:pos x="connsiteX3129" y="connsiteY3129"/>
              </a:cxn>
              <a:cxn ang="0">
                <a:pos x="connsiteX3130" y="connsiteY3130"/>
              </a:cxn>
              <a:cxn ang="0">
                <a:pos x="connsiteX3131" y="connsiteY3131"/>
              </a:cxn>
              <a:cxn ang="0">
                <a:pos x="connsiteX3132" y="connsiteY3132"/>
              </a:cxn>
              <a:cxn ang="0">
                <a:pos x="connsiteX3133" y="connsiteY3133"/>
              </a:cxn>
              <a:cxn ang="0">
                <a:pos x="connsiteX3134" y="connsiteY3134"/>
              </a:cxn>
              <a:cxn ang="0">
                <a:pos x="connsiteX3135" y="connsiteY3135"/>
              </a:cxn>
              <a:cxn ang="0">
                <a:pos x="connsiteX3136" y="connsiteY3136"/>
              </a:cxn>
              <a:cxn ang="0">
                <a:pos x="connsiteX3137" y="connsiteY3137"/>
              </a:cxn>
              <a:cxn ang="0">
                <a:pos x="connsiteX3138" y="connsiteY3138"/>
              </a:cxn>
              <a:cxn ang="0">
                <a:pos x="connsiteX3139" y="connsiteY3139"/>
              </a:cxn>
              <a:cxn ang="0">
                <a:pos x="connsiteX3140" y="connsiteY3140"/>
              </a:cxn>
              <a:cxn ang="0">
                <a:pos x="connsiteX3141" y="connsiteY3141"/>
              </a:cxn>
              <a:cxn ang="0">
                <a:pos x="connsiteX3142" y="connsiteY3142"/>
              </a:cxn>
              <a:cxn ang="0">
                <a:pos x="connsiteX3143" y="connsiteY3143"/>
              </a:cxn>
              <a:cxn ang="0">
                <a:pos x="connsiteX3144" y="connsiteY3144"/>
              </a:cxn>
              <a:cxn ang="0">
                <a:pos x="connsiteX3145" y="connsiteY3145"/>
              </a:cxn>
              <a:cxn ang="0">
                <a:pos x="connsiteX3146" y="connsiteY3146"/>
              </a:cxn>
              <a:cxn ang="0">
                <a:pos x="connsiteX3147" y="connsiteY3147"/>
              </a:cxn>
              <a:cxn ang="0">
                <a:pos x="connsiteX3148" y="connsiteY3148"/>
              </a:cxn>
              <a:cxn ang="0">
                <a:pos x="connsiteX3149" y="connsiteY3149"/>
              </a:cxn>
              <a:cxn ang="0">
                <a:pos x="connsiteX3150" y="connsiteY3150"/>
              </a:cxn>
              <a:cxn ang="0">
                <a:pos x="connsiteX3151" y="connsiteY3151"/>
              </a:cxn>
              <a:cxn ang="0">
                <a:pos x="connsiteX3152" y="connsiteY3152"/>
              </a:cxn>
              <a:cxn ang="0">
                <a:pos x="connsiteX3153" y="connsiteY3153"/>
              </a:cxn>
              <a:cxn ang="0">
                <a:pos x="connsiteX3154" y="connsiteY3154"/>
              </a:cxn>
              <a:cxn ang="0">
                <a:pos x="connsiteX3155" y="connsiteY3155"/>
              </a:cxn>
              <a:cxn ang="0">
                <a:pos x="connsiteX3156" y="connsiteY3156"/>
              </a:cxn>
              <a:cxn ang="0">
                <a:pos x="connsiteX3157" y="connsiteY3157"/>
              </a:cxn>
              <a:cxn ang="0">
                <a:pos x="connsiteX3158" y="connsiteY3158"/>
              </a:cxn>
              <a:cxn ang="0">
                <a:pos x="connsiteX3159" y="connsiteY3159"/>
              </a:cxn>
              <a:cxn ang="0">
                <a:pos x="connsiteX3160" y="connsiteY3160"/>
              </a:cxn>
              <a:cxn ang="0">
                <a:pos x="connsiteX3161" y="connsiteY3161"/>
              </a:cxn>
              <a:cxn ang="0">
                <a:pos x="connsiteX3162" y="connsiteY3162"/>
              </a:cxn>
              <a:cxn ang="0">
                <a:pos x="connsiteX3163" y="connsiteY3163"/>
              </a:cxn>
              <a:cxn ang="0">
                <a:pos x="connsiteX3164" y="connsiteY3164"/>
              </a:cxn>
              <a:cxn ang="0">
                <a:pos x="connsiteX3165" y="connsiteY3165"/>
              </a:cxn>
              <a:cxn ang="0">
                <a:pos x="connsiteX3166" y="connsiteY3166"/>
              </a:cxn>
              <a:cxn ang="0">
                <a:pos x="connsiteX3167" y="connsiteY3167"/>
              </a:cxn>
              <a:cxn ang="0">
                <a:pos x="connsiteX3168" y="connsiteY3168"/>
              </a:cxn>
              <a:cxn ang="0">
                <a:pos x="connsiteX3169" y="connsiteY3169"/>
              </a:cxn>
              <a:cxn ang="0">
                <a:pos x="connsiteX3170" y="connsiteY3170"/>
              </a:cxn>
              <a:cxn ang="0">
                <a:pos x="connsiteX3171" y="connsiteY3171"/>
              </a:cxn>
              <a:cxn ang="0">
                <a:pos x="connsiteX3172" y="connsiteY3172"/>
              </a:cxn>
              <a:cxn ang="0">
                <a:pos x="connsiteX3173" y="connsiteY3173"/>
              </a:cxn>
              <a:cxn ang="0">
                <a:pos x="connsiteX3174" y="connsiteY3174"/>
              </a:cxn>
              <a:cxn ang="0">
                <a:pos x="connsiteX3175" y="connsiteY3175"/>
              </a:cxn>
              <a:cxn ang="0">
                <a:pos x="connsiteX3176" y="connsiteY3176"/>
              </a:cxn>
              <a:cxn ang="0">
                <a:pos x="connsiteX3177" y="connsiteY3177"/>
              </a:cxn>
              <a:cxn ang="0">
                <a:pos x="connsiteX3178" y="connsiteY3178"/>
              </a:cxn>
              <a:cxn ang="0">
                <a:pos x="connsiteX3179" y="connsiteY3179"/>
              </a:cxn>
              <a:cxn ang="0">
                <a:pos x="connsiteX3180" y="connsiteY3180"/>
              </a:cxn>
              <a:cxn ang="0">
                <a:pos x="connsiteX3181" y="connsiteY3181"/>
              </a:cxn>
              <a:cxn ang="0">
                <a:pos x="connsiteX3182" y="connsiteY3182"/>
              </a:cxn>
              <a:cxn ang="0">
                <a:pos x="connsiteX3183" y="connsiteY3183"/>
              </a:cxn>
              <a:cxn ang="0">
                <a:pos x="connsiteX3184" y="connsiteY3184"/>
              </a:cxn>
              <a:cxn ang="0">
                <a:pos x="connsiteX3185" y="connsiteY3185"/>
              </a:cxn>
              <a:cxn ang="0">
                <a:pos x="connsiteX3186" y="connsiteY3186"/>
              </a:cxn>
              <a:cxn ang="0">
                <a:pos x="connsiteX3187" y="connsiteY3187"/>
              </a:cxn>
              <a:cxn ang="0">
                <a:pos x="connsiteX3188" y="connsiteY3188"/>
              </a:cxn>
              <a:cxn ang="0">
                <a:pos x="connsiteX3189" y="connsiteY3189"/>
              </a:cxn>
              <a:cxn ang="0">
                <a:pos x="connsiteX3190" y="connsiteY3190"/>
              </a:cxn>
              <a:cxn ang="0">
                <a:pos x="connsiteX3191" y="connsiteY3191"/>
              </a:cxn>
              <a:cxn ang="0">
                <a:pos x="connsiteX3192" y="connsiteY3192"/>
              </a:cxn>
              <a:cxn ang="0">
                <a:pos x="connsiteX3193" y="connsiteY3193"/>
              </a:cxn>
              <a:cxn ang="0">
                <a:pos x="connsiteX3194" y="connsiteY3194"/>
              </a:cxn>
              <a:cxn ang="0">
                <a:pos x="connsiteX3195" y="connsiteY3195"/>
              </a:cxn>
              <a:cxn ang="0">
                <a:pos x="connsiteX3196" y="connsiteY3196"/>
              </a:cxn>
              <a:cxn ang="0">
                <a:pos x="connsiteX3197" y="connsiteY3197"/>
              </a:cxn>
              <a:cxn ang="0">
                <a:pos x="connsiteX3198" y="connsiteY3198"/>
              </a:cxn>
              <a:cxn ang="0">
                <a:pos x="connsiteX3199" y="connsiteY3199"/>
              </a:cxn>
              <a:cxn ang="0">
                <a:pos x="connsiteX3200" y="connsiteY3200"/>
              </a:cxn>
              <a:cxn ang="0">
                <a:pos x="connsiteX3201" y="connsiteY3201"/>
              </a:cxn>
              <a:cxn ang="0">
                <a:pos x="connsiteX3202" y="connsiteY3202"/>
              </a:cxn>
              <a:cxn ang="0">
                <a:pos x="connsiteX3203" y="connsiteY3203"/>
              </a:cxn>
              <a:cxn ang="0">
                <a:pos x="connsiteX3204" y="connsiteY3204"/>
              </a:cxn>
              <a:cxn ang="0">
                <a:pos x="connsiteX3205" y="connsiteY3205"/>
              </a:cxn>
              <a:cxn ang="0">
                <a:pos x="connsiteX3206" y="connsiteY3206"/>
              </a:cxn>
              <a:cxn ang="0">
                <a:pos x="connsiteX3207" y="connsiteY3207"/>
              </a:cxn>
              <a:cxn ang="0">
                <a:pos x="connsiteX3208" y="connsiteY3208"/>
              </a:cxn>
              <a:cxn ang="0">
                <a:pos x="connsiteX3209" y="connsiteY3209"/>
              </a:cxn>
              <a:cxn ang="0">
                <a:pos x="connsiteX3210" y="connsiteY3210"/>
              </a:cxn>
              <a:cxn ang="0">
                <a:pos x="connsiteX3211" y="connsiteY3211"/>
              </a:cxn>
              <a:cxn ang="0">
                <a:pos x="connsiteX3212" y="connsiteY3212"/>
              </a:cxn>
              <a:cxn ang="0">
                <a:pos x="connsiteX3213" y="connsiteY3213"/>
              </a:cxn>
              <a:cxn ang="0">
                <a:pos x="connsiteX3214" y="connsiteY3214"/>
              </a:cxn>
              <a:cxn ang="0">
                <a:pos x="connsiteX3215" y="connsiteY3215"/>
              </a:cxn>
              <a:cxn ang="0">
                <a:pos x="connsiteX3216" y="connsiteY3216"/>
              </a:cxn>
              <a:cxn ang="0">
                <a:pos x="connsiteX3217" y="connsiteY3217"/>
              </a:cxn>
              <a:cxn ang="0">
                <a:pos x="connsiteX3218" y="connsiteY3218"/>
              </a:cxn>
              <a:cxn ang="0">
                <a:pos x="connsiteX3219" y="connsiteY3219"/>
              </a:cxn>
              <a:cxn ang="0">
                <a:pos x="connsiteX3220" y="connsiteY3220"/>
              </a:cxn>
              <a:cxn ang="0">
                <a:pos x="connsiteX3221" y="connsiteY3221"/>
              </a:cxn>
              <a:cxn ang="0">
                <a:pos x="connsiteX3222" y="connsiteY3222"/>
              </a:cxn>
              <a:cxn ang="0">
                <a:pos x="connsiteX3223" y="connsiteY3223"/>
              </a:cxn>
              <a:cxn ang="0">
                <a:pos x="connsiteX3224" y="connsiteY3224"/>
              </a:cxn>
              <a:cxn ang="0">
                <a:pos x="connsiteX3225" y="connsiteY3225"/>
              </a:cxn>
              <a:cxn ang="0">
                <a:pos x="connsiteX3226" y="connsiteY3226"/>
              </a:cxn>
              <a:cxn ang="0">
                <a:pos x="connsiteX3227" y="connsiteY3227"/>
              </a:cxn>
              <a:cxn ang="0">
                <a:pos x="connsiteX3228" y="connsiteY3228"/>
              </a:cxn>
              <a:cxn ang="0">
                <a:pos x="connsiteX3229" y="connsiteY3229"/>
              </a:cxn>
              <a:cxn ang="0">
                <a:pos x="connsiteX3230" y="connsiteY3230"/>
              </a:cxn>
              <a:cxn ang="0">
                <a:pos x="connsiteX3231" y="connsiteY3231"/>
              </a:cxn>
              <a:cxn ang="0">
                <a:pos x="connsiteX3232" y="connsiteY3232"/>
              </a:cxn>
              <a:cxn ang="0">
                <a:pos x="connsiteX3233" y="connsiteY3233"/>
              </a:cxn>
              <a:cxn ang="0">
                <a:pos x="connsiteX3234" y="connsiteY3234"/>
              </a:cxn>
              <a:cxn ang="0">
                <a:pos x="connsiteX3235" y="connsiteY3235"/>
              </a:cxn>
              <a:cxn ang="0">
                <a:pos x="connsiteX3236" y="connsiteY3236"/>
              </a:cxn>
              <a:cxn ang="0">
                <a:pos x="connsiteX3237" y="connsiteY3237"/>
              </a:cxn>
              <a:cxn ang="0">
                <a:pos x="connsiteX3238" y="connsiteY3238"/>
              </a:cxn>
              <a:cxn ang="0">
                <a:pos x="connsiteX3239" y="connsiteY3239"/>
              </a:cxn>
              <a:cxn ang="0">
                <a:pos x="connsiteX3240" y="connsiteY3240"/>
              </a:cxn>
              <a:cxn ang="0">
                <a:pos x="connsiteX3241" y="connsiteY3241"/>
              </a:cxn>
              <a:cxn ang="0">
                <a:pos x="connsiteX3242" y="connsiteY3242"/>
              </a:cxn>
              <a:cxn ang="0">
                <a:pos x="connsiteX3243" y="connsiteY3243"/>
              </a:cxn>
              <a:cxn ang="0">
                <a:pos x="connsiteX3244" y="connsiteY3244"/>
              </a:cxn>
              <a:cxn ang="0">
                <a:pos x="connsiteX3245" y="connsiteY3245"/>
              </a:cxn>
              <a:cxn ang="0">
                <a:pos x="connsiteX3246" y="connsiteY3246"/>
              </a:cxn>
              <a:cxn ang="0">
                <a:pos x="connsiteX3247" y="connsiteY3247"/>
              </a:cxn>
              <a:cxn ang="0">
                <a:pos x="connsiteX3248" y="connsiteY3248"/>
              </a:cxn>
              <a:cxn ang="0">
                <a:pos x="connsiteX3249" y="connsiteY3249"/>
              </a:cxn>
              <a:cxn ang="0">
                <a:pos x="connsiteX3250" y="connsiteY3250"/>
              </a:cxn>
              <a:cxn ang="0">
                <a:pos x="connsiteX3251" y="connsiteY3251"/>
              </a:cxn>
              <a:cxn ang="0">
                <a:pos x="connsiteX3252" y="connsiteY3252"/>
              </a:cxn>
              <a:cxn ang="0">
                <a:pos x="connsiteX3253" y="connsiteY3253"/>
              </a:cxn>
              <a:cxn ang="0">
                <a:pos x="connsiteX3254" y="connsiteY3254"/>
              </a:cxn>
              <a:cxn ang="0">
                <a:pos x="connsiteX3255" y="connsiteY3255"/>
              </a:cxn>
              <a:cxn ang="0">
                <a:pos x="connsiteX3256" y="connsiteY3256"/>
              </a:cxn>
              <a:cxn ang="0">
                <a:pos x="connsiteX3257" y="connsiteY3257"/>
              </a:cxn>
              <a:cxn ang="0">
                <a:pos x="connsiteX3258" y="connsiteY3258"/>
              </a:cxn>
              <a:cxn ang="0">
                <a:pos x="connsiteX3259" y="connsiteY3259"/>
              </a:cxn>
              <a:cxn ang="0">
                <a:pos x="connsiteX3260" y="connsiteY3260"/>
              </a:cxn>
              <a:cxn ang="0">
                <a:pos x="connsiteX3261" y="connsiteY3261"/>
              </a:cxn>
              <a:cxn ang="0">
                <a:pos x="connsiteX3262" y="connsiteY3262"/>
              </a:cxn>
              <a:cxn ang="0">
                <a:pos x="connsiteX3263" y="connsiteY3263"/>
              </a:cxn>
              <a:cxn ang="0">
                <a:pos x="connsiteX3264" y="connsiteY3264"/>
              </a:cxn>
              <a:cxn ang="0">
                <a:pos x="connsiteX3265" y="connsiteY3265"/>
              </a:cxn>
              <a:cxn ang="0">
                <a:pos x="connsiteX3266" y="connsiteY3266"/>
              </a:cxn>
              <a:cxn ang="0">
                <a:pos x="connsiteX3267" y="connsiteY3267"/>
              </a:cxn>
              <a:cxn ang="0">
                <a:pos x="connsiteX3268" y="connsiteY3268"/>
              </a:cxn>
              <a:cxn ang="0">
                <a:pos x="connsiteX3269" y="connsiteY3269"/>
              </a:cxn>
              <a:cxn ang="0">
                <a:pos x="connsiteX3270" y="connsiteY3270"/>
              </a:cxn>
              <a:cxn ang="0">
                <a:pos x="connsiteX3271" y="connsiteY3271"/>
              </a:cxn>
              <a:cxn ang="0">
                <a:pos x="connsiteX3272" y="connsiteY3272"/>
              </a:cxn>
              <a:cxn ang="0">
                <a:pos x="connsiteX3273" y="connsiteY3273"/>
              </a:cxn>
              <a:cxn ang="0">
                <a:pos x="connsiteX3274" y="connsiteY3274"/>
              </a:cxn>
              <a:cxn ang="0">
                <a:pos x="connsiteX3275" y="connsiteY3275"/>
              </a:cxn>
              <a:cxn ang="0">
                <a:pos x="connsiteX3276" y="connsiteY3276"/>
              </a:cxn>
              <a:cxn ang="0">
                <a:pos x="connsiteX3277" y="connsiteY3277"/>
              </a:cxn>
              <a:cxn ang="0">
                <a:pos x="connsiteX3278" y="connsiteY3278"/>
              </a:cxn>
              <a:cxn ang="0">
                <a:pos x="connsiteX3279" y="connsiteY3279"/>
              </a:cxn>
              <a:cxn ang="0">
                <a:pos x="connsiteX3280" y="connsiteY3280"/>
              </a:cxn>
              <a:cxn ang="0">
                <a:pos x="connsiteX3281" y="connsiteY3281"/>
              </a:cxn>
              <a:cxn ang="0">
                <a:pos x="connsiteX3282" y="connsiteY3282"/>
              </a:cxn>
              <a:cxn ang="0">
                <a:pos x="connsiteX3283" y="connsiteY3283"/>
              </a:cxn>
              <a:cxn ang="0">
                <a:pos x="connsiteX3284" y="connsiteY3284"/>
              </a:cxn>
              <a:cxn ang="0">
                <a:pos x="connsiteX3285" y="connsiteY3285"/>
              </a:cxn>
              <a:cxn ang="0">
                <a:pos x="connsiteX3286" y="connsiteY3286"/>
              </a:cxn>
              <a:cxn ang="0">
                <a:pos x="connsiteX3287" y="connsiteY3287"/>
              </a:cxn>
              <a:cxn ang="0">
                <a:pos x="connsiteX3288" y="connsiteY3288"/>
              </a:cxn>
              <a:cxn ang="0">
                <a:pos x="connsiteX3289" y="connsiteY3289"/>
              </a:cxn>
              <a:cxn ang="0">
                <a:pos x="connsiteX3290" y="connsiteY3290"/>
              </a:cxn>
              <a:cxn ang="0">
                <a:pos x="connsiteX3291" y="connsiteY3291"/>
              </a:cxn>
              <a:cxn ang="0">
                <a:pos x="connsiteX3292" y="connsiteY3292"/>
              </a:cxn>
              <a:cxn ang="0">
                <a:pos x="connsiteX3293" y="connsiteY3293"/>
              </a:cxn>
              <a:cxn ang="0">
                <a:pos x="connsiteX3294" y="connsiteY3294"/>
              </a:cxn>
              <a:cxn ang="0">
                <a:pos x="connsiteX3295" y="connsiteY3295"/>
              </a:cxn>
              <a:cxn ang="0">
                <a:pos x="connsiteX3296" y="connsiteY3296"/>
              </a:cxn>
              <a:cxn ang="0">
                <a:pos x="connsiteX3297" y="connsiteY3297"/>
              </a:cxn>
              <a:cxn ang="0">
                <a:pos x="connsiteX3298" y="connsiteY3298"/>
              </a:cxn>
              <a:cxn ang="0">
                <a:pos x="connsiteX3299" y="connsiteY3299"/>
              </a:cxn>
              <a:cxn ang="0">
                <a:pos x="connsiteX3300" y="connsiteY3300"/>
              </a:cxn>
              <a:cxn ang="0">
                <a:pos x="connsiteX3301" y="connsiteY3301"/>
              </a:cxn>
              <a:cxn ang="0">
                <a:pos x="connsiteX3302" y="connsiteY3302"/>
              </a:cxn>
              <a:cxn ang="0">
                <a:pos x="connsiteX3303" y="connsiteY3303"/>
              </a:cxn>
              <a:cxn ang="0">
                <a:pos x="connsiteX3304" y="connsiteY3304"/>
              </a:cxn>
              <a:cxn ang="0">
                <a:pos x="connsiteX3305" y="connsiteY3305"/>
              </a:cxn>
              <a:cxn ang="0">
                <a:pos x="connsiteX3306" y="connsiteY3306"/>
              </a:cxn>
              <a:cxn ang="0">
                <a:pos x="connsiteX3307" y="connsiteY3307"/>
              </a:cxn>
              <a:cxn ang="0">
                <a:pos x="connsiteX3308" y="connsiteY3308"/>
              </a:cxn>
              <a:cxn ang="0">
                <a:pos x="connsiteX3309" y="connsiteY3309"/>
              </a:cxn>
              <a:cxn ang="0">
                <a:pos x="connsiteX3310" y="connsiteY3310"/>
              </a:cxn>
              <a:cxn ang="0">
                <a:pos x="connsiteX3311" y="connsiteY3311"/>
              </a:cxn>
              <a:cxn ang="0">
                <a:pos x="connsiteX3312" y="connsiteY3312"/>
              </a:cxn>
              <a:cxn ang="0">
                <a:pos x="connsiteX3313" y="connsiteY3313"/>
              </a:cxn>
              <a:cxn ang="0">
                <a:pos x="connsiteX3314" y="connsiteY3314"/>
              </a:cxn>
              <a:cxn ang="0">
                <a:pos x="connsiteX3315" y="connsiteY3315"/>
              </a:cxn>
              <a:cxn ang="0">
                <a:pos x="connsiteX3316" y="connsiteY3316"/>
              </a:cxn>
              <a:cxn ang="0">
                <a:pos x="connsiteX3317" y="connsiteY3317"/>
              </a:cxn>
              <a:cxn ang="0">
                <a:pos x="connsiteX3318" y="connsiteY3318"/>
              </a:cxn>
              <a:cxn ang="0">
                <a:pos x="connsiteX3319" y="connsiteY3319"/>
              </a:cxn>
              <a:cxn ang="0">
                <a:pos x="connsiteX3320" y="connsiteY3320"/>
              </a:cxn>
              <a:cxn ang="0">
                <a:pos x="connsiteX3321" y="connsiteY3321"/>
              </a:cxn>
              <a:cxn ang="0">
                <a:pos x="connsiteX3322" y="connsiteY3322"/>
              </a:cxn>
              <a:cxn ang="0">
                <a:pos x="connsiteX3323" y="connsiteY3323"/>
              </a:cxn>
              <a:cxn ang="0">
                <a:pos x="connsiteX3324" y="connsiteY3324"/>
              </a:cxn>
              <a:cxn ang="0">
                <a:pos x="connsiteX3325" y="connsiteY3325"/>
              </a:cxn>
              <a:cxn ang="0">
                <a:pos x="connsiteX3326" y="connsiteY3326"/>
              </a:cxn>
              <a:cxn ang="0">
                <a:pos x="connsiteX3327" y="connsiteY3327"/>
              </a:cxn>
              <a:cxn ang="0">
                <a:pos x="connsiteX3328" y="connsiteY3328"/>
              </a:cxn>
              <a:cxn ang="0">
                <a:pos x="connsiteX3329" y="connsiteY3329"/>
              </a:cxn>
              <a:cxn ang="0">
                <a:pos x="connsiteX3330" y="connsiteY3330"/>
              </a:cxn>
              <a:cxn ang="0">
                <a:pos x="connsiteX3331" y="connsiteY3331"/>
              </a:cxn>
              <a:cxn ang="0">
                <a:pos x="connsiteX3332" y="connsiteY3332"/>
              </a:cxn>
              <a:cxn ang="0">
                <a:pos x="connsiteX3333" y="connsiteY3333"/>
              </a:cxn>
              <a:cxn ang="0">
                <a:pos x="connsiteX3334" y="connsiteY3334"/>
              </a:cxn>
              <a:cxn ang="0">
                <a:pos x="connsiteX3335" y="connsiteY3335"/>
              </a:cxn>
              <a:cxn ang="0">
                <a:pos x="connsiteX3336" y="connsiteY3336"/>
              </a:cxn>
              <a:cxn ang="0">
                <a:pos x="connsiteX3337" y="connsiteY3337"/>
              </a:cxn>
              <a:cxn ang="0">
                <a:pos x="connsiteX3338" y="connsiteY3338"/>
              </a:cxn>
              <a:cxn ang="0">
                <a:pos x="connsiteX3339" y="connsiteY3339"/>
              </a:cxn>
              <a:cxn ang="0">
                <a:pos x="connsiteX3340" y="connsiteY3340"/>
              </a:cxn>
              <a:cxn ang="0">
                <a:pos x="connsiteX3341" y="connsiteY3341"/>
              </a:cxn>
              <a:cxn ang="0">
                <a:pos x="connsiteX3342" y="connsiteY3342"/>
              </a:cxn>
              <a:cxn ang="0">
                <a:pos x="connsiteX3343" y="connsiteY3343"/>
              </a:cxn>
              <a:cxn ang="0">
                <a:pos x="connsiteX3344" y="connsiteY3344"/>
              </a:cxn>
              <a:cxn ang="0">
                <a:pos x="connsiteX3345" y="connsiteY3345"/>
              </a:cxn>
              <a:cxn ang="0">
                <a:pos x="connsiteX3346" y="connsiteY3346"/>
              </a:cxn>
              <a:cxn ang="0">
                <a:pos x="connsiteX3347" y="connsiteY3347"/>
              </a:cxn>
              <a:cxn ang="0">
                <a:pos x="connsiteX3348" y="connsiteY3348"/>
              </a:cxn>
              <a:cxn ang="0">
                <a:pos x="connsiteX3349" y="connsiteY3349"/>
              </a:cxn>
              <a:cxn ang="0">
                <a:pos x="connsiteX3350" y="connsiteY3350"/>
              </a:cxn>
              <a:cxn ang="0">
                <a:pos x="connsiteX3351" y="connsiteY3351"/>
              </a:cxn>
              <a:cxn ang="0">
                <a:pos x="connsiteX3352" y="connsiteY3352"/>
              </a:cxn>
              <a:cxn ang="0">
                <a:pos x="connsiteX3353" y="connsiteY3353"/>
              </a:cxn>
              <a:cxn ang="0">
                <a:pos x="connsiteX3354" y="connsiteY3354"/>
              </a:cxn>
              <a:cxn ang="0">
                <a:pos x="connsiteX3355" y="connsiteY3355"/>
              </a:cxn>
              <a:cxn ang="0">
                <a:pos x="connsiteX3356" y="connsiteY3356"/>
              </a:cxn>
              <a:cxn ang="0">
                <a:pos x="connsiteX3357" y="connsiteY3357"/>
              </a:cxn>
              <a:cxn ang="0">
                <a:pos x="connsiteX3358" y="connsiteY3358"/>
              </a:cxn>
              <a:cxn ang="0">
                <a:pos x="connsiteX3359" y="connsiteY3359"/>
              </a:cxn>
              <a:cxn ang="0">
                <a:pos x="connsiteX3360" y="connsiteY3360"/>
              </a:cxn>
              <a:cxn ang="0">
                <a:pos x="connsiteX3361" y="connsiteY3361"/>
              </a:cxn>
              <a:cxn ang="0">
                <a:pos x="connsiteX3362" y="connsiteY3362"/>
              </a:cxn>
              <a:cxn ang="0">
                <a:pos x="connsiteX3363" y="connsiteY3363"/>
              </a:cxn>
              <a:cxn ang="0">
                <a:pos x="connsiteX3364" y="connsiteY3364"/>
              </a:cxn>
              <a:cxn ang="0">
                <a:pos x="connsiteX3365" y="connsiteY3365"/>
              </a:cxn>
              <a:cxn ang="0">
                <a:pos x="connsiteX3366" y="connsiteY3366"/>
              </a:cxn>
              <a:cxn ang="0">
                <a:pos x="connsiteX3367" y="connsiteY3367"/>
              </a:cxn>
              <a:cxn ang="0">
                <a:pos x="connsiteX3368" y="connsiteY3368"/>
              </a:cxn>
              <a:cxn ang="0">
                <a:pos x="connsiteX3369" y="connsiteY3369"/>
              </a:cxn>
              <a:cxn ang="0">
                <a:pos x="connsiteX3370" y="connsiteY3370"/>
              </a:cxn>
              <a:cxn ang="0">
                <a:pos x="connsiteX3371" y="connsiteY3371"/>
              </a:cxn>
              <a:cxn ang="0">
                <a:pos x="connsiteX3372" y="connsiteY3372"/>
              </a:cxn>
              <a:cxn ang="0">
                <a:pos x="connsiteX3373" y="connsiteY3373"/>
              </a:cxn>
              <a:cxn ang="0">
                <a:pos x="connsiteX3374" y="connsiteY3374"/>
              </a:cxn>
              <a:cxn ang="0">
                <a:pos x="connsiteX3375" y="connsiteY3375"/>
              </a:cxn>
              <a:cxn ang="0">
                <a:pos x="connsiteX3376" y="connsiteY3376"/>
              </a:cxn>
              <a:cxn ang="0">
                <a:pos x="connsiteX3377" y="connsiteY3377"/>
              </a:cxn>
              <a:cxn ang="0">
                <a:pos x="connsiteX3378" y="connsiteY3378"/>
              </a:cxn>
              <a:cxn ang="0">
                <a:pos x="connsiteX3379" y="connsiteY3379"/>
              </a:cxn>
              <a:cxn ang="0">
                <a:pos x="connsiteX3380" y="connsiteY3380"/>
              </a:cxn>
              <a:cxn ang="0">
                <a:pos x="connsiteX3381" y="connsiteY3381"/>
              </a:cxn>
              <a:cxn ang="0">
                <a:pos x="connsiteX3382" y="connsiteY3382"/>
              </a:cxn>
              <a:cxn ang="0">
                <a:pos x="connsiteX3383" y="connsiteY3383"/>
              </a:cxn>
              <a:cxn ang="0">
                <a:pos x="connsiteX3384" y="connsiteY3384"/>
              </a:cxn>
              <a:cxn ang="0">
                <a:pos x="connsiteX3385" y="connsiteY3385"/>
              </a:cxn>
              <a:cxn ang="0">
                <a:pos x="connsiteX3386" y="connsiteY3386"/>
              </a:cxn>
              <a:cxn ang="0">
                <a:pos x="connsiteX3387" y="connsiteY3387"/>
              </a:cxn>
              <a:cxn ang="0">
                <a:pos x="connsiteX3388" y="connsiteY3388"/>
              </a:cxn>
              <a:cxn ang="0">
                <a:pos x="connsiteX3389" y="connsiteY3389"/>
              </a:cxn>
              <a:cxn ang="0">
                <a:pos x="connsiteX3390" y="connsiteY3390"/>
              </a:cxn>
              <a:cxn ang="0">
                <a:pos x="connsiteX3391" y="connsiteY3391"/>
              </a:cxn>
              <a:cxn ang="0">
                <a:pos x="connsiteX3392" y="connsiteY3392"/>
              </a:cxn>
              <a:cxn ang="0">
                <a:pos x="connsiteX3393" y="connsiteY3393"/>
              </a:cxn>
              <a:cxn ang="0">
                <a:pos x="connsiteX3394" y="connsiteY3394"/>
              </a:cxn>
              <a:cxn ang="0">
                <a:pos x="connsiteX3395" y="connsiteY3395"/>
              </a:cxn>
              <a:cxn ang="0">
                <a:pos x="connsiteX3396" y="connsiteY3396"/>
              </a:cxn>
              <a:cxn ang="0">
                <a:pos x="connsiteX3397" y="connsiteY3397"/>
              </a:cxn>
              <a:cxn ang="0">
                <a:pos x="connsiteX3398" y="connsiteY3398"/>
              </a:cxn>
              <a:cxn ang="0">
                <a:pos x="connsiteX3399" y="connsiteY3399"/>
              </a:cxn>
              <a:cxn ang="0">
                <a:pos x="connsiteX3400" y="connsiteY3400"/>
              </a:cxn>
              <a:cxn ang="0">
                <a:pos x="connsiteX3401" y="connsiteY3401"/>
              </a:cxn>
              <a:cxn ang="0">
                <a:pos x="connsiteX3402" y="connsiteY3402"/>
              </a:cxn>
              <a:cxn ang="0">
                <a:pos x="connsiteX3403" y="connsiteY3403"/>
              </a:cxn>
              <a:cxn ang="0">
                <a:pos x="connsiteX3404" y="connsiteY3404"/>
              </a:cxn>
              <a:cxn ang="0">
                <a:pos x="connsiteX3405" y="connsiteY3405"/>
              </a:cxn>
              <a:cxn ang="0">
                <a:pos x="connsiteX3406" y="connsiteY3406"/>
              </a:cxn>
              <a:cxn ang="0">
                <a:pos x="connsiteX3407" y="connsiteY3407"/>
              </a:cxn>
              <a:cxn ang="0">
                <a:pos x="connsiteX3408" y="connsiteY3408"/>
              </a:cxn>
              <a:cxn ang="0">
                <a:pos x="connsiteX3409" y="connsiteY3409"/>
              </a:cxn>
              <a:cxn ang="0">
                <a:pos x="connsiteX3410" y="connsiteY3410"/>
              </a:cxn>
              <a:cxn ang="0">
                <a:pos x="connsiteX3411" y="connsiteY3411"/>
              </a:cxn>
              <a:cxn ang="0">
                <a:pos x="connsiteX3412" y="connsiteY3412"/>
              </a:cxn>
              <a:cxn ang="0">
                <a:pos x="connsiteX3413" y="connsiteY3413"/>
              </a:cxn>
              <a:cxn ang="0">
                <a:pos x="connsiteX3414" y="connsiteY3414"/>
              </a:cxn>
              <a:cxn ang="0">
                <a:pos x="connsiteX3415" y="connsiteY3415"/>
              </a:cxn>
              <a:cxn ang="0">
                <a:pos x="connsiteX3416" y="connsiteY3416"/>
              </a:cxn>
              <a:cxn ang="0">
                <a:pos x="connsiteX3417" y="connsiteY3417"/>
              </a:cxn>
              <a:cxn ang="0">
                <a:pos x="connsiteX3418" y="connsiteY3418"/>
              </a:cxn>
              <a:cxn ang="0">
                <a:pos x="connsiteX3419" y="connsiteY3419"/>
              </a:cxn>
              <a:cxn ang="0">
                <a:pos x="connsiteX3420" y="connsiteY3420"/>
              </a:cxn>
              <a:cxn ang="0">
                <a:pos x="connsiteX3421" y="connsiteY3421"/>
              </a:cxn>
              <a:cxn ang="0">
                <a:pos x="connsiteX3422" y="connsiteY3422"/>
              </a:cxn>
              <a:cxn ang="0">
                <a:pos x="connsiteX3423" y="connsiteY3423"/>
              </a:cxn>
              <a:cxn ang="0">
                <a:pos x="connsiteX3424" y="connsiteY3424"/>
              </a:cxn>
              <a:cxn ang="0">
                <a:pos x="connsiteX3425" y="connsiteY3425"/>
              </a:cxn>
              <a:cxn ang="0">
                <a:pos x="connsiteX3426" y="connsiteY3426"/>
              </a:cxn>
              <a:cxn ang="0">
                <a:pos x="connsiteX3427" y="connsiteY3427"/>
              </a:cxn>
              <a:cxn ang="0">
                <a:pos x="connsiteX3428" y="connsiteY3428"/>
              </a:cxn>
              <a:cxn ang="0">
                <a:pos x="connsiteX3429" y="connsiteY3429"/>
              </a:cxn>
              <a:cxn ang="0">
                <a:pos x="connsiteX3430" y="connsiteY3430"/>
              </a:cxn>
              <a:cxn ang="0">
                <a:pos x="connsiteX3431" y="connsiteY3431"/>
              </a:cxn>
              <a:cxn ang="0">
                <a:pos x="connsiteX3432" y="connsiteY3432"/>
              </a:cxn>
              <a:cxn ang="0">
                <a:pos x="connsiteX3433" y="connsiteY3433"/>
              </a:cxn>
              <a:cxn ang="0">
                <a:pos x="connsiteX3434" y="connsiteY3434"/>
              </a:cxn>
              <a:cxn ang="0">
                <a:pos x="connsiteX3435" y="connsiteY3435"/>
              </a:cxn>
              <a:cxn ang="0">
                <a:pos x="connsiteX3436" y="connsiteY3436"/>
              </a:cxn>
              <a:cxn ang="0">
                <a:pos x="connsiteX3437" y="connsiteY3437"/>
              </a:cxn>
              <a:cxn ang="0">
                <a:pos x="connsiteX3438" y="connsiteY3438"/>
              </a:cxn>
              <a:cxn ang="0">
                <a:pos x="connsiteX3439" y="connsiteY3439"/>
              </a:cxn>
              <a:cxn ang="0">
                <a:pos x="connsiteX3440" y="connsiteY3440"/>
              </a:cxn>
              <a:cxn ang="0">
                <a:pos x="connsiteX3441" y="connsiteY3441"/>
              </a:cxn>
              <a:cxn ang="0">
                <a:pos x="connsiteX3442" y="connsiteY3442"/>
              </a:cxn>
              <a:cxn ang="0">
                <a:pos x="connsiteX3443" y="connsiteY3443"/>
              </a:cxn>
              <a:cxn ang="0">
                <a:pos x="connsiteX3444" y="connsiteY3444"/>
              </a:cxn>
              <a:cxn ang="0">
                <a:pos x="connsiteX3445" y="connsiteY3445"/>
              </a:cxn>
              <a:cxn ang="0">
                <a:pos x="connsiteX3446" y="connsiteY3446"/>
              </a:cxn>
              <a:cxn ang="0">
                <a:pos x="connsiteX3447" y="connsiteY3447"/>
              </a:cxn>
              <a:cxn ang="0">
                <a:pos x="connsiteX3448" y="connsiteY3448"/>
              </a:cxn>
              <a:cxn ang="0">
                <a:pos x="connsiteX3449" y="connsiteY3449"/>
              </a:cxn>
              <a:cxn ang="0">
                <a:pos x="connsiteX3450" y="connsiteY3450"/>
              </a:cxn>
              <a:cxn ang="0">
                <a:pos x="connsiteX3451" y="connsiteY3451"/>
              </a:cxn>
              <a:cxn ang="0">
                <a:pos x="connsiteX3452" y="connsiteY3452"/>
              </a:cxn>
              <a:cxn ang="0">
                <a:pos x="connsiteX3453" y="connsiteY3453"/>
              </a:cxn>
              <a:cxn ang="0">
                <a:pos x="connsiteX3454" y="connsiteY3454"/>
              </a:cxn>
              <a:cxn ang="0">
                <a:pos x="connsiteX3455" y="connsiteY3455"/>
              </a:cxn>
              <a:cxn ang="0">
                <a:pos x="connsiteX3456" y="connsiteY3456"/>
              </a:cxn>
              <a:cxn ang="0">
                <a:pos x="connsiteX3457" y="connsiteY3457"/>
              </a:cxn>
              <a:cxn ang="0">
                <a:pos x="connsiteX3458" y="connsiteY3458"/>
              </a:cxn>
              <a:cxn ang="0">
                <a:pos x="connsiteX3459" y="connsiteY3459"/>
              </a:cxn>
              <a:cxn ang="0">
                <a:pos x="connsiteX3460" y="connsiteY3460"/>
              </a:cxn>
              <a:cxn ang="0">
                <a:pos x="connsiteX3461" y="connsiteY3461"/>
              </a:cxn>
              <a:cxn ang="0">
                <a:pos x="connsiteX3462" y="connsiteY3462"/>
              </a:cxn>
              <a:cxn ang="0">
                <a:pos x="connsiteX3463" y="connsiteY3463"/>
              </a:cxn>
              <a:cxn ang="0">
                <a:pos x="connsiteX3464" y="connsiteY3464"/>
              </a:cxn>
              <a:cxn ang="0">
                <a:pos x="connsiteX3465" y="connsiteY3465"/>
              </a:cxn>
              <a:cxn ang="0">
                <a:pos x="connsiteX3466" y="connsiteY3466"/>
              </a:cxn>
              <a:cxn ang="0">
                <a:pos x="connsiteX3467" y="connsiteY3467"/>
              </a:cxn>
              <a:cxn ang="0">
                <a:pos x="connsiteX3468" y="connsiteY3468"/>
              </a:cxn>
              <a:cxn ang="0">
                <a:pos x="connsiteX3469" y="connsiteY3469"/>
              </a:cxn>
              <a:cxn ang="0">
                <a:pos x="connsiteX3470" y="connsiteY3470"/>
              </a:cxn>
              <a:cxn ang="0">
                <a:pos x="connsiteX3471" y="connsiteY3471"/>
              </a:cxn>
              <a:cxn ang="0">
                <a:pos x="connsiteX3472" y="connsiteY3472"/>
              </a:cxn>
              <a:cxn ang="0">
                <a:pos x="connsiteX3473" y="connsiteY3473"/>
              </a:cxn>
              <a:cxn ang="0">
                <a:pos x="connsiteX3474" y="connsiteY3474"/>
              </a:cxn>
              <a:cxn ang="0">
                <a:pos x="connsiteX3475" y="connsiteY3475"/>
              </a:cxn>
              <a:cxn ang="0">
                <a:pos x="connsiteX3476" y="connsiteY3476"/>
              </a:cxn>
              <a:cxn ang="0">
                <a:pos x="connsiteX3477" y="connsiteY3477"/>
              </a:cxn>
              <a:cxn ang="0">
                <a:pos x="connsiteX3478" y="connsiteY3478"/>
              </a:cxn>
              <a:cxn ang="0">
                <a:pos x="connsiteX3479" y="connsiteY3479"/>
              </a:cxn>
              <a:cxn ang="0">
                <a:pos x="connsiteX3480" y="connsiteY3480"/>
              </a:cxn>
              <a:cxn ang="0">
                <a:pos x="connsiteX3481" y="connsiteY3481"/>
              </a:cxn>
              <a:cxn ang="0">
                <a:pos x="connsiteX3482" y="connsiteY3482"/>
              </a:cxn>
              <a:cxn ang="0">
                <a:pos x="connsiteX3483" y="connsiteY3483"/>
              </a:cxn>
              <a:cxn ang="0">
                <a:pos x="connsiteX3484" y="connsiteY3484"/>
              </a:cxn>
              <a:cxn ang="0">
                <a:pos x="connsiteX3485" y="connsiteY3485"/>
              </a:cxn>
              <a:cxn ang="0">
                <a:pos x="connsiteX3486" y="connsiteY3486"/>
              </a:cxn>
              <a:cxn ang="0">
                <a:pos x="connsiteX3487" y="connsiteY3487"/>
              </a:cxn>
              <a:cxn ang="0">
                <a:pos x="connsiteX3488" y="connsiteY3488"/>
              </a:cxn>
              <a:cxn ang="0">
                <a:pos x="connsiteX3489" y="connsiteY3489"/>
              </a:cxn>
              <a:cxn ang="0">
                <a:pos x="connsiteX3490" y="connsiteY3490"/>
              </a:cxn>
              <a:cxn ang="0">
                <a:pos x="connsiteX3491" y="connsiteY3491"/>
              </a:cxn>
              <a:cxn ang="0">
                <a:pos x="connsiteX3492" y="connsiteY3492"/>
              </a:cxn>
              <a:cxn ang="0">
                <a:pos x="connsiteX3493" y="connsiteY3493"/>
              </a:cxn>
              <a:cxn ang="0">
                <a:pos x="connsiteX3494" y="connsiteY3494"/>
              </a:cxn>
              <a:cxn ang="0">
                <a:pos x="connsiteX3495" y="connsiteY3495"/>
              </a:cxn>
              <a:cxn ang="0">
                <a:pos x="connsiteX3496" y="connsiteY3496"/>
              </a:cxn>
              <a:cxn ang="0">
                <a:pos x="connsiteX3497" y="connsiteY3497"/>
              </a:cxn>
              <a:cxn ang="0">
                <a:pos x="connsiteX3498" y="connsiteY3498"/>
              </a:cxn>
              <a:cxn ang="0">
                <a:pos x="connsiteX3499" y="connsiteY3499"/>
              </a:cxn>
              <a:cxn ang="0">
                <a:pos x="connsiteX3500" y="connsiteY3500"/>
              </a:cxn>
              <a:cxn ang="0">
                <a:pos x="connsiteX3501" y="connsiteY3501"/>
              </a:cxn>
              <a:cxn ang="0">
                <a:pos x="connsiteX3502" y="connsiteY3502"/>
              </a:cxn>
              <a:cxn ang="0">
                <a:pos x="connsiteX3503" y="connsiteY3503"/>
              </a:cxn>
              <a:cxn ang="0">
                <a:pos x="connsiteX3504" y="connsiteY3504"/>
              </a:cxn>
              <a:cxn ang="0">
                <a:pos x="connsiteX3505" y="connsiteY3505"/>
              </a:cxn>
              <a:cxn ang="0">
                <a:pos x="connsiteX3506" y="connsiteY3506"/>
              </a:cxn>
              <a:cxn ang="0">
                <a:pos x="connsiteX3507" y="connsiteY3507"/>
              </a:cxn>
              <a:cxn ang="0">
                <a:pos x="connsiteX3508" y="connsiteY3508"/>
              </a:cxn>
              <a:cxn ang="0">
                <a:pos x="connsiteX3509" y="connsiteY3509"/>
              </a:cxn>
              <a:cxn ang="0">
                <a:pos x="connsiteX3510" y="connsiteY3510"/>
              </a:cxn>
              <a:cxn ang="0">
                <a:pos x="connsiteX3511" y="connsiteY3511"/>
              </a:cxn>
              <a:cxn ang="0">
                <a:pos x="connsiteX3512" y="connsiteY3512"/>
              </a:cxn>
              <a:cxn ang="0">
                <a:pos x="connsiteX3513" y="connsiteY3513"/>
              </a:cxn>
              <a:cxn ang="0">
                <a:pos x="connsiteX3514" y="connsiteY3514"/>
              </a:cxn>
              <a:cxn ang="0">
                <a:pos x="connsiteX3515" y="connsiteY3515"/>
              </a:cxn>
              <a:cxn ang="0">
                <a:pos x="connsiteX3516" y="connsiteY3516"/>
              </a:cxn>
              <a:cxn ang="0">
                <a:pos x="connsiteX3517" y="connsiteY3517"/>
              </a:cxn>
              <a:cxn ang="0">
                <a:pos x="connsiteX3518" y="connsiteY3518"/>
              </a:cxn>
              <a:cxn ang="0">
                <a:pos x="connsiteX3519" y="connsiteY3519"/>
              </a:cxn>
              <a:cxn ang="0">
                <a:pos x="connsiteX3520" y="connsiteY3520"/>
              </a:cxn>
              <a:cxn ang="0">
                <a:pos x="connsiteX3521" y="connsiteY3521"/>
              </a:cxn>
              <a:cxn ang="0">
                <a:pos x="connsiteX3522" y="connsiteY3522"/>
              </a:cxn>
              <a:cxn ang="0">
                <a:pos x="connsiteX3523" y="connsiteY3523"/>
              </a:cxn>
              <a:cxn ang="0">
                <a:pos x="connsiteX3524" y="connsiteY3524"/>
              </a:cxn>
              <a:cxn ang="0">
                <a:pos x="connsiteX3525" y="connsiteY3525"/>
              </a:cxn>
              <a:cxn ang="0">
                <a:pos x="connsiteX3526" y="connsiteY3526"/>
              </a:cxn>
              <a:cxn ang="0">
                <a:pos x="connsiteX3527" y="connsiteY3527"/>
              </a:cxn>
              <a:cxn ang="0">
                <a:pos x="connsiteX3528" y="connsiteY3528"/>
              </a:cxn>
              <a:cxn ang="0">
                <a:pos x="connsiteX3529" y="connsiteY3529"/>
              </a:cxn>
              <a:cxn ang="0">
                <a:pos x="connsiteX3530" y="connsiteY3530"/>
              </a:cxn>
              <a:cxn ang="0">
                <a:pos x="connsiteX3531" y="connsiteY3531"/>
              </a:cxn>
              <a:cxn ang="0">
                <a:pos x="connsiteX3532" y="connsiteY3532"/>
              </a:cxn>
              <a:cxn ang="0">
                <a:pos x="connsiteX3533" y="connsiteY3533"/>
              </a:cxn>
              <a:cxn ang="0">
                <a:pos x="connsiteX3534" y="connsiteY3534"/>
              </a:cxn>
              <a:cxn ang="0">
                <a:pos x="connsiteX3535" y="connsiteY3535"/>
              </a:cxn>
              <a:cxn ang="0">
                <a:pos x="connsiteX3536" y="connsiteY3536"/>
              </a:cxn>
              <a:cxn ang="0">
                <a:pos x="connsiteX3537" y="connsiteY3537"/>
              </a:cxn>
              <a:cxn ang="0">
                <a:pos x="connsiteX3538" y="connsiteY3538"/>
              </a:cxn>
              <a:cxn ang="0">
                <a:pos x="connsiteX3539" y="connsiteY3539"/>
              </a:cxn>
              <a:cxn ang="0">
                <a:pos x="connsiteX3540" y="connsiteY3540"/>
              </a:cxn>
              <a:cxn ang="0">
                <a:pos x="connsiteX3541" y="connsiteY3541"/>
              </a:cxn>
              <a:cxn ang="0">
                <a:pos x="connsiteX3542" y="connsiteY3542"/>
              </a:cxn>
              <a:cxn ang="0">
                <a:pos x="connsiteX3543" y="connsiteY3543"/>
              </a:cxn>
              <a:cxn ang="0">
                <a:pos x="connsiteX3544" y="connsiteY3544"/>
              </a:cxn>
              <a:cxn ang="0">
                <a:pos x="connsiteX3545" y="connsiteY3545"/>
              </a:cxn>
              <a:cxn ang="0">
                <a:pos x="connsiteX3546" y="connsiteY3546"/>
              </a:cxn>
              <a:cxn ang="0">
                <a:pos x="connsiteX3547" y="connsiteY3547"/>
              </a:cxn>
              <a:cxn ang="0">
                <a:pos x="connsiteX3548" y="connsiteY3548"/>
              </a:cxn>
              <a:cxn ang="0">
                <a:pos x="connsiteX3549" y="connsiteY3549"/>
              </a:cxn>
              <a:cxn ang="0">
                <a:pos x="connsiteX3550" y="connsiteY3550"/>
              </a:cxn>
              <a:cxn ang="0">
                <a:pos x="connsiteX3551" y="connsiteY3551"/>
              </a:cxn>
              <a:cxn ang="0">
                <a:pos x="connsiteX3552" y="connsiteY3552"/>
              </a:cxn>
              <a:cxn ang="0">
                <a:pos x="connsiteX3553" y="connsiteY3553"/>
              </a:cxn>
              <a:cxn ang="0">
                <a:pos x="connsiteX3554" y="connsiteY3554"/>
              </a:cxn>
              <a:cxn ang="0">
                <a:pos x="connsiteX3555" y="connsiteY3555"/>
              </a:cxn>
              <a:cxn ang="0">
                <a:pos x="connsiteX3556" y="connsiteY3556"/>
              </a:cxn>
              <a:cxn ang="0">
                <a:pos x="connsiteX3557" y="connsiteY3557"/>
              </a:cxn>
              <a:cxn ang="0">
                <a:pos x="connsiteX3558" y="connsiteY3558"/>
              </a:cxn>
              <a:cxn ang="0">
                <a:pos x="connsiteX3559" y="connsiteY3559"/>
              </a:cxn>
              <a:cxn ang="0">
                <a:pos x="connsiteX3560" y="connsiteY3560"/>
              </a:cxn>
              <a:cxn ang="0">
                <a:pos x="connsiteX3561" y="connsiteY3561"/>
              </a:cxn>
              <a:cxn ang="0">
                <a:pos x="connsiteX3562" y="connsiteY3562"/>
              </a:cxn>
              <a:cxn ang="0">
                <a:pos x="connsiteX3563" y="connsiteY3563"/>
              </a:cxn>
              <a:cxn ang="0">
                <a:pos x="connsiteX3564" y="connsiteY3564"/>
              </a:cxn>
              <a:cxn ang="0">
                <a:pos x="connsiteX3565" y="connsiteY3565"/>
              </a:cxn>
              <a:cxn ang="0">
                <a:pos x="connsiteX3566" y="connsiteY3566"/>
              </a:cxn>
              <a:cxn ang="0">
                <a:pos x="connsiteX3567" y="connsiteY3567"/>
              </a:cxn>
              <a:cxn ang="0">
                <a:pos x="connsiteX3568" y="connsiteY3568"/>
              </a:cxn>
              <a:cxn ang="0">
                <a:pos x="connsiteX3569" y="connsiteY3569"/>
              </a:cxn>
              <a:cxn ang="0">
                <a:pos x="connsiteX3570" y="connsiteY3570"/>
              </a:cxn>
              <a:cxn ang="0">
                <a:pos x="connsiteX3571" y="connsiteY3571"/>
              </a:cxn>
              <a:cxn ang="0">
                <a:pos x="connsiteX3572" y="connsiteY3572"/>
              </a:cxn>
              <a:cxn ang="0">
                <a:pos x="connsiteX3573" y="connsiteY3573"/>
              </a:cxn>
              <a:cxn ang="0">
                <a:pos x="connsiteX3574" y="connsiteY3574"/>
              </a:cxn>
              <a:cxn ang="0">
                <a:pos x="connsiteX3575" y="connsiteY3575"/>
              </a:cxn>
              <a:cxn ang="0">
                <a:pos x="connsiteX3576" y="connsiteY3576"/>
              </a:cxn>
              <a:cxn ang="0">
                <a:pos x="connsiteX3577" y="connsiteY3577"/>
              </a:cxn>
              <a:cxn ang="0">
                <a:pos x="connsiteX3578" y="connsiteY3578"/>
              </a:cxn>
              <a:cxn ang="0">
                <a:pos x="connsiteX3579" y="connsiteY3579"/>
              </a:cxn>
              <a:cxn ang="0">
                <a:pos x="connsiteX3580" y="connsiteY3580"/>
              </a:cxn>
              <a:cxn ang="0">
                <a:pos x="connsiteX3581" y="connsiteY3581"/>
              </a:cxn>
              <a:cxn ang="0">
                <a:pos x="connsiteX3582" y="connsiteY3582"/>
              </a:cxn>
              <a:cxn ang="0">
                <a:pos x="connsiteX3583" y="connsiteY3583"/>
              </a:cxn>
              <a:cxn ang="0">
                <a:pos x="connsiteX3584" y="connsiteY3584"/>
              </a:cxn>
              <a:cxn ang="0">
                <a:pos x="connsiteX3585" y="connsiteY3585"/>
              </a:cxn>
              <a:cxn ang="0">
                <a:pos x="connsiteX3586" y="connsiteY3586"/>
              </a:cxn>
              <a:cxn ang="0">
                <a:pos x="connsiteX3587" y="connsiteY3587"/>
              </a:cxn>
              <a:cxn ang="0">
                <a:pos x="connsiteX3588" y="connsiteY3588"/>
              </a:cxn>
              <a:cxn ang="0">
                <a:pos x="connsiteX3589" y="connsiteY3589"/>
              </a:cxn>
              <a:cxn ang="0">
                <a:pos x="connsiteX3590" y="connsiteY3590"/>
              </a:cxn>
              <a:cxn ang="0">
                <a:pos x="connsiteX3591" y="connsiteY3591"/>
              </a:cxn>
              <a:cxn ang="0">
                <a:pos x="connsiteX3592" y="connsiteY3592"/>
              </a:cxn>
              <a:cxn ang="0">
                <a:pos x="connsiteX3593" y="connsiteY3593"/>
              </a:cxn>
              <a:cxn ang="0">
                <a:pos x="connsiteX3594" y="connsiteY3594"/>
              </a:cxn>
              <a:cxn ang="0">
                <a:pos x="connsiteX3595" y="connsiteY3595"/>
              </a:cxn>
              <a:cxn ang="0">
                <a:pos x="connsiteX3596" y="connsiteY3596"/>
              </a:cxn>
              <a:cxn ang="0">
                <a:pos x="connsiteX3597" y="connsiteY3597"/>
              </a:cxn>
              <a:cxn ang="0">
                <a:pos x="connsiteX3598" y="connsiteY3598"/>
              </a:cxn>
              <a:cxn ang="0">
                <a:pos x="connsiteX3599" y="connsiteY3599"/>
              </a:cxn>
              <a:cxn ang="0">
                <a:pos x="connsiteX3600" y="connsiteY3600"/>
              </a:cxn>
              <a:cxn ang="0">
                <a:pos x="connsiteX3601" y="connsiteY3601"/>
              </a:cxn>
              <a:cxn ang="0">
                <a:pos x="connsiteX3602" y="connsiteY3602"/>
              </a:cxn>
              <a:cxn ang="0">
                <a:pos x="connsiteX3603" y="connsiteY3603"/>
              </a:cxn>
              <a:cxn ang="0">
                <a:pos x="connsiteX3604" y="connsiteY3604"/>
              </a:cxn>
              <a:cxn ang="0">
                <a:pos x="connsiteX3605" y="connsiteY3605"/>
              </a:cxn>
              <a:cxn ang="0">
                <a:pos x="connsiteX3606" y="connsiteY3606"/>
              </a:cxn>
              <a:cxn ang="0">
                <a:pos x="connsiteX3607" y="connsiteY3607"/>
              </a:cxn>
              <a:cxn ang="0">
                <a:pos x="connsiteX3608" y="connsiteY3608"/>
              </a:cxn>
              <a:cxn ang="0">
                <a:pos x="connsiteX3609" y="connsiteY3609"/>
              </a:cxn>
              <a:cxn ang="0">
                <a:pos x="connsiteX3610" y="connsiteY3610"/>
              </a:cxn>
              <a:cxn ang="0">
                <a:pos x="connsiteX3611" y="connsiteY3611"/>
              </a:cxn>
              <a:cxn ang="0">
                <a:pos x="connsiteX3612" y="connsiteY3612"/>
              </a:cxn>
              <a:cxn ang="0">
                <a:pos x="connsiteX3613" y="connsiteY3613"/>
              </a:cxn>
              <a:cxn ang="0">
                <a:pos x="connsiteX3614" y="connsiteY3614"/>
              </a:cxn>
              <a:cxn ang="0">
                <a:pos x="connsiteX3615" y="connsiteY3615"/>
              </a:cxn>
              <a:cxn ang="0">
                <a:pos x="connsiteX3616" y="connsiteY3616"/>
              </a:cxn>
              <a:cxn ang="0">
                <a:pos x="connsiteX3617" y="connsiteY3617"/>
              </a:cxn>
              <a:cxn ang="0">
                <a:pos x="connsiteX3618" y="connsiteY3618"/>
              </a:cxn>
              <a:cxn ang="0">
                <a:pos x="connsiteX3619" y="connsiteY3619"/>
              </a:cxn>
              <a:cxn ang="0">
                <a:pos x="connsiteX3620" y="connsiteY3620"/>
              </a:cxn>
              <a:cxn ang="0">
                <a:pos x="connsiteX3621" y="connsiteY3621"/>
              </a:cxn>
              <a:cxn ang="0">
                <a:pos x="connsiteX3622" y="connsiteY3622"/>
              </a:cxn>
              <a:cxn ang="0">
                <a:pos x="connsiteX3623" y="connsiteY3623"/>
              </a:cxn>
              <a:cxn ang="0">
                <a:pos x="connsiteX3624" y="connsiteY3624"/>
              </a:cxn>
              <a:cxn ang="0">
                <a:pos x="connsiteX3625" y="connsiteY3625"/>
              </a:cxn>
              <a:cxn ang="0">
                <a:pos x="connsiteX3626" y="connsiteY3626"/>
              </a:cxn>
              <a:cxn ang="0">
                <a:pos x="connsiteX3627" y="connsiteY3627"/>
              </a:cxn>
              <a:cxn ang="0">
                <a:pos x="connsiteX3628" y="connsiteY3628"/>
              </a:cxn>
              <a:cxn ang="0">
                <a:pos x="connsiteX3629" y="connsiteY3629"/>
              </a:cxn>
              <a:cxn ang="0">
                <a:pos x="connsiteX3630" y="connsiteY3630"/>
              </a:cxn>
              <a:cxn ang="0">
                <a:pos x="connsiteX3631" y="connsiteY3631"/>
              </a:cxn>
              <a:cxn ang="0">
                <a:pos x="connsiteX3632" y="connsiteY3632"/>
              </a:cxn>
              <a:cxn ang="0">
                <a:pos x="connsiteX3633" y="connsiteY3633"/>
              </a:cxn>
              <a:cxn ang="0">
                <a:pos x="connsiteX3634" y="connsiteY3634"/>
              </a:cxn>
              <a:cxn ang="0">
                <a:pos x="connsiteX3635" y="connsiteY3635"/>
              </a:cxn>
              <a:cxn ang="0">
                <a:pos x="connsiteX3636" y="connsiteY3636"/>
              </a:cxn>
              <a:cxn ang="0">
                <a:pos x="connsiteX3637" y="connsiteY3637"/>
              </a:cxn>
              <a:cxn ang="0">
                <a:pos x="connsiteX3638" y="connsiteY3638"/>
              </a:cxn>
              <a:cxn ang="0">
                <a:pos x="connsiteX3639" y="connsiteY3639"/>
              </a:cxn>
              <a:cxn ang="0">
                <a:pos x="connsiteX3640" y="connsiteY3640"/>
              </a:cxn>
              <a:cxn ang="0">
                <a:pos x="connsiteX3641" y="connsiteY3641"/>
              </a:cxn>
              <a:cxn ang="0">
                <a:pos x="connsiteX3642" y="connsiteY3642"/>
              </a:cxn>
              <a:cxn ang="0">
                <a:pos x="connsiteX3643" y="connsiteY3643"/>
              </a:cxn>
              <a:cxn ang="0">
                <a:pos x="connsiteX3644" y="connsiteY3644"/>
              </a:cxn>
              <a:cxn ang="0">
                <a:pos x="connsiteX3645" y="connsiteY3645"/>
              </a:cxn>
              <a:cxn ang="0">
                <a:pos x="connsiteX3646" y="connsiteY3646"/>
              </a:cxn>
              <a:cxn ang="0">
                <a:pos x="connsiteX3647" y="connsiteY3647"/>
              </a:cxn>
              <a:cxn ang="0">
                <a:pos x="connsiteX3648" y="connsiteY3648"/>
              </a:cxn>
              <a:cxn ang="0">
                <a:pos x="connsiteX3649" y="connsiteY3649"/>
              </a:cxn>
              <a:cxn ang="0">
                <a:pos x="connsiteX3650" y="connsiteY3650"/>
              </a:cxn>
              <a:cxn ang="0">
                <a:pos x="connsiteX3651" y="connsiteY3651"/>
              </a:cxn>
              <a:cxn ang="0">
                <a:pos x="connsiteX3652" y="connsiteY3652"/>
              </a:cxn>
              <a:cxn ang="0">
                <a:pos x="connsiteX3653" y="connsiteY3653"/>
              </a:cxn>
              <a:cxn ang="0">
                <a:pos x="connsiteX3654" y="connsiteY3654"/>
              </a:cxn>
              <a:cxn ang="0">
                <a:pos x="connsiteX3655" y="connsiteY3655"/>
              </a:cxn>
              <a:cxn ang="0">
                <a:pos x="connsiteX3656" y="connsiteY3656"/>
              </a:cxn>
              <a:cxn ang="0">
                <a:pos x="connsiteX3657" y="connsiteY3657"/>
              </a:cxn>
              <a:cxn ang="0">
                <a:pos x="connsiteX3658" y="connsiteY3658"/>
              </a:cxn>
              <a:cxn ang="0">
                <a:pos x="connsiteX3659" y="connsiteY3659"/>
              </a:cxn>
              <a:cxn ang="0">
                <a:pos x="connsiteX3660" y="connsiteY3660"/>
              </a:cxn>
              <a:cxn ang="0">
                <a:pos x="connsiteX3661" y="connsiteY3661"/>
              </a:cxn>
              <a:cxn ang="0">
                <a:pos x="connsiteX3662" y="connsiteY3662"/>
              </a:cxn>
              <a:cxn ang="0">
                <a:pos x="connsiteX3663" y="connsiteY3663"/>
              </a:cxn>
              <a:cxn ang="0">
                <a:pos x="connsiteX3664" y="connsiteY3664"/>
              </a:cxn>
              <a:cxn ang="0">
                <a:pos x="connsiteX3665" y="connsiteY3665"/>
              </a:cxn>
              <a:cxn ang="0">
                <a:pos x="connsiteX3666" y="connsiteY3666"/>
              </a:cxn>
              <a:cxn ang="0">
                <a:pos x="connsiteX3667" y="connsiteY3667"/>
              </a:cxn>
              <a:cxn ang="0">
                <a:pos x="connsiteX3668" y="connsiteY3668"/>
              </a:cxn>
              <a:cxn ang="0">
                <a:pos x="connsiteX3669" y="connsiteY3669"/>
              </a:cxn>
              <a:cxn ang="0">
                <a:pos x="connsiteX3670" y="connsiteY3670"/>
              </a:cxn>
              <a:cxn ang="0">
                <a:pos x="connsiteX3671" y="connsiteY3671"/>
              </a:cxn>
              <a:cxn ang="0">
                <a:pos x="connsiteX3672" y="connsiteY3672"/>
              </a:cxn>
              <a:cxn ang="0">
                <a:pos x="connsiteX3673" y="connsiteY3673"/>
              </a:cxn>
              <a:cxn ang="0">
                <a:pos x="connsiteX3674" y="connsiteY3674"/>
              </a:cxn>
              <a:cxn ang="0">
                <a:pos x="connsiteX3675" y="connsiteY3675"/>
              </a:cxn>
              <a:cxn ang="0">
                <a:pos x="connsiteX3676" y="connsiteY3676"/>
              </a:cxn>
              <a:cxn ang="0">
                <a:pos x="connsiteX3677" y="connsiteY3677"/>
              </a:cxn>
              <a:cxn ang="0">
                <a:pos x="connsiteX3678" y="connsiteY3678"/>
              </a:cxn>
              <a:cxn ang="0">
                <a:pos x="connsiteX3679" y="connsiteY3679"/>
              </a:cxn>
              <a:cxn ang="0">
                <a:pos x="connsiteX3680" y="connsiteY3680"/>
              </a:cxn>
              <a:cxn ang="0">
                <a:pos x="connsiteX3681" y="connsiteY3681"/>
              </a:cxn>
              <a:cxn ang="0">
                <a:pos x="connsiteX3682" y="connsiteY3682"/>
              </a:cxn>
              <a:cxn ang="0">
                <a:pos x="connsiteX3683" y="connsiteY3683"/>
              </a:cxn>
              <a:cxn ang="0">
                <a:pos x="connsiteX3684" y="connsiteY3684"/>
              </a:cxn>
              <a:cxn ang="0">
                <a:pos x="connsiteX3685" y="connsiteY3685"/>
              </a:cxn>
              <a:cxn ang="0">
                <a:pos x="connsiteX3686" y="connsiteY3686"/>
              </a:cxn>
              <a:cxn ang="0">
                <a:pos x="connsiteX3687" y="connsiteY3687"/>
              </a:cxn>
              <a:cxn ang="0">
                <a:pos x="connsiteX3688" y="connsiteY3688"/>
              </a:cxn>
              <a:cxn ang="0">
                <a:pos x="connsiteX3689" y="connsiteY3689"/>
              </a:cxn>
              <a:cxn ang="0">
                <a:pos x="connsiteX3690" y="connsiteY3690"/>
              </a:cxn>
              <a:cxn ang="0">
                <a:pos x="connsiteX3691" y="connsiteY3691"/>
              </a:cxn>
              <a:cxn ang="0">
                <a:pos x="connsiteX3692" y="connsiteY3692"/>
              </a:cxn>
              <a:cxn ang="0">
                <a:pos x="connsiteX3693" y="connsiteY3693"/>
              </a:cxn>
              <a:cxn ang="0">
                <a:pos x="connsiteX3694" y="connsiteY3694"/>
              </a:cxn>
              <a:cxn ang="0">
                <a:pos x="connsiteX3695" y="connsiteY3695"/>
              </a:cxn>
              <a:cxn ang="0">
                <a:pos x="connsiteX3696" y="connsiteY3696"/>
              </a:cxn>
              <a:cxn ang="0">
                <a:pos x="connsiteX3697" y="connsiteY3697"/>
              </a:cxn>
              <a:cxn ang="0">
                <a:pos x="connsiteX3698" y="connsiteY3698"/>
              </a:cxn>
              <a:cxn ang="0">
                <a:pos x="connsiteX3699" y="connsiteY3699"/>
              </a:cxn>
              <a:cxn ang="0">
                <a:pos x="connsiteX3700" y="connsiteY3700"/>
              </a:cxn>
              <a:cxn ang="0">
                <a:pos x="connsiteX3701" y="connsiteY3701"/>
              </a:cxn>
              <a:cxn ang="0">
                <a:pos x="connsiteX3702" y="connsiteY3702"/>
              </a:cxn>
              <a:cxn ang="0">
                <a:pos x="connsiteX3703" y="connsiteY3703"/>
              </a:cxn>
              <a:cxn ang="0">
                <a:pos x="connsiteX3704" y="connsiteY3704"/>
              </a:cxn>
              <a:cxn ang="0">
                <a:pos x="connsiteX3705" y="connsiteY3705"/>
              </a:cxn>
              <a:cxn ang="0">
                <a:pos x="connsiteX3706" y="connsiteY3706"/>
              </a:cxn>
              <a:cxn ang="0">
                <a:pos x="connsiteX3707" y="connsiteY3707"/>
              </a:cxn>
              <a:cxn ang="0">
                <a:pos x="connsiteX3708" y="connsiteY3708"/>
              </a:cxn>
              <a:cxn ang="0">
                <a:pos x="connsiteX3709" y="connsiteY3709"/>
              </a:cxn>
              <a:cxn ang="0">
                <a:pos x="connsiteX3710" y="connsiteY3710"/>
              </a:cxn>
              <a:cxn ang="0">
                <a:pos x="connsiteX3711" y="connsiteY3711"/>
              </a:cxn>
              <a:cxn ang="0">
                <a:pos x="connsiteX3712" y="connsiteY3712"/>
              </a:cxn>
              <a:cxn ang="0">
                <a:pos x="connsiteX3713" y="connsiteY3713"/>
              </a:cxn>
              <a:cxn ang="0">
                <a:pos x="connsiteX3714" y="connsiteY3714"/>
              </a:cxn>
              <a:cxn ang="0">
                <a:pos x="connsiteX3715" y="connsiteY3715"/>
              </a:cxn>
              <a:cxn ang="0">
                <a:pos x="connsiteX3716" y="connsiteY3716"/>
              </a:cxn>
              <a:cxn ang="0">
                <a:pos x="connsiteX3717" y="connsiteY3717"/>
              </a:cxn>
              <a:cxn ang="0">
                <a:pos x="connsiteX3718" y="connsiteY3718"/>
              </a:cxn>
              <a:cxn ang="0">
                <a:pos x="connsiteX3719" y="connsiteY3719"/>
              </a:cxn>
              <a:cxn ang="0">
                <a:pos x="connsiteX3720" y="connsiteY3720"/>
              </a:cxn>
              <a:cxn ang="0">
                <a:pos x="connsiteX3721" y="connsiteY3721"/>
              </a:cxn>
              <a:cxn ang="0">
                <a:pos x="connsiteX3722" y="connsiteY3722"/>
              </a:cxn>
              <a:cxn ang="0">
                <a:pos x="connsiteX3723" y="connsiteY3723"/>
              </a:cxn>
              <a:cxn ang="0">
                <a:pos x="connsiteX3724" y="connsiteY3724"/>
              </a:cxn>
              <a:cxn ang="0">
                <a:pos x="connsiteX3725" y="connsiteY3725"/>
              </a:cxn>
              <a:cxn ang="0">
                <a:pos x="connsiteX3726" y="connsiteY3726"/>
              </a:cxn>
              <a:cxn ang="0">
                <a:pos x="connsiteX3727" y="connsiteY3727"/>
              </a:cxn>
              <a:cxn ang="0">
                <a:pos x="connsiteX3728" y="connsiteY3728"/>
              </a:cxn>
              <a:cxn ang="0">
                <a:pos x="connsiteX3729" y="connsiteY3729"/>
              </a:cxn>
              <a:cxn ang="0">
                <a:pos x="connsiteX3730" y="connsiteY3730"/>
              </a:cxn>
              <a:cxn ang="0">
                <a:pos x="connsiteX3731" y="connsiteY3731"/>
              </a:cxn>
              <a:cxn ang="0">
                <a:pos x="connsiteX3732" y="connsiteY3732"/>
              </a:cxn>
              <a:cxn ang="0">
                <a:pos x="connsiteX3733" y="connsiteY3733"/>
              </a:cxn>
              <a:cxn ang="0">
                <a:pos x="connsiteX3734" y="connsiteY3734"/>
              </a:cxn>
              <a:cxn ang="0">
                <a:pos x="connsiteX3735" y="connsiteY3735"/>
              </a:cxn>
              <a:cxn ang="0">
                <a:pos x="connsiteX3736" y="connsiteY3736"/>
              </a:cxn>
              <a:cxn ang="0">
                <a:pos x="connsiteX3737" y="connsiteY3737"/>
              </a:cxn>
              <a:cxn ang="0">
                <a:pos x="connsiteX3738" y="connsiteY3738"/>
              </a:cxn>
              <a:cxn ang="0">
                <a:pos x="connsiteX3739" y="connsiteY3739"/>
              </a:cxn>
              <a:cxn ang="0">
                <a:pos x="connsiteX3740" y="connsiteY3740"/>
              </a:cxn>
              <a:cxn ang="0">
                <a:pos x="connsiteX3741" y="connsiteY3741"/>
              </a:cxn>
              <a:cxn ang="0">
                <a:pos x="connsiteX3742" y="connsiteY3742"/>
              </a:cxn>
              <a:cxn ang="0">
                <a:pos x="connsiteX3743" y="connsiteY3743"/>
              </a:cxn>
              <a:cxn ang="0">
                <a:pos x="connsiteX3744" y="connsiteY3744"/>
              </a:cxn>
              <a:cxn ang="0">
                <a:pos x="connsiteX3745" y="connsiteY3745"/>
              </a:cxn>
              <a:cxn ang="0">
                <a:pos x="connsiteX3746" y="connsiteY3746"/>
              </a:cxn>
              <a:cxn ang="0">
                <a:pos x="connsiteX3747" y="connsiteY3747"/>
              </a:cxn>
              <a:cxn ang="0">
                <a:pos x="connsiteX3748" y="connsiteY3748"/>
              </a:cxn>
              <a:cxn ang="0">
                <a:pos x="connsiteX3749" y="connsiteY3749"/>
              </a:cxn>
              <a:cxn ang="0">
                <a:pos x="connsiteX3750" y="connsiteY3750"/>
              </a:cxn>
              <a:cxn ang="0">
                <a:pos x="connsiteX3751" y="connsiteY3751"/>
              </a:cxn>
              <a:cxn ang="0">
                <a:pos x="connsiteX3752" y="connsiteY3752"/>
              </a:cxn>
              <a:cxn ang="0">
                <a:pos x="connsiteX3753" y="connsiteY3753"/>
              </a:cxn>
              <a:cxn ang="0">
                <a:pos x="connsiteX3754" y="connsiteY3754"/>
              </a:cxn>
              <a:cxn ang="0">
                <a:pos x="connsiteX3755" y="connsiteY3755"/>
              </a:cxn>
              <a:cxn ang="0">
                <a:pos x="connsiteX3756" y="connsiteY3756"/>
              </a:cxn>
              <a:cxn ang="0">
                <a:pos x="connsiteX3757" y="connsiteY3757"/>
              </a:cxn>
              <a:cxn ang="0">
                <a:pos x="connsiteX3758" y="connsiteY3758"/>
              </a:cxn>
              <a:cxn ang="0">
                <a:pos x="connsiteX3759" y="connsiteY3759"/>
              </a:cxn>
              <a:cxn ang="0">
                <a:pos x="connsiteX3760" y="connsiteY3760"/>
              </a:cxn>
              <a:cxn ang="0">
                <a:pos x="connsiteX3761" y="connsiteY3761"/>
              </a:cxn>
              <a:cxn ang="0">
                <a:pos x="connsiteX3762" y="connsiteY3762"/>
              </a:cxn>
              <a:cxn ang="0">
                <a:pos x="connsiteX3763" y="connsiteY3763"/>
              </a:cxn>
              <a:cxn ang="0">
                <a:pos x="connsiteX3764" y="connsiteY3764"/>
              </a:cxn>
              <a:cxn ang="0">
                <a:pos x="connsiteX3765" y="connsiteY3765"/>
              </a:cxn>
              <a:cxn ang="0">
                <a:pos x="connsiteX3766" y="connsiteY3766"/>
              </a:cxn>
              <a:cxn ang="0">
                <a:pos x="connsiteX3767" y="connsiteY3767"/>
              </a:cxn>
              <a:cxn ang="0">
                <a:pos x="connsiteX3768" y="connsiteY3768"/>
              </a:cxn>
              <a:cxn ang="0">
                <a:pos x="connsiteX3769" y="connsiteY3769"/>
              </a:cxn>
              <a:cxn ang="0">
                <a:pos x="connsiteX3770" y="connsiteY3770"/>
              </a:cxn>
              <a:cxn ang="0">
                <a:pos x="connsiteX3771" y="connsiteY3771"/>
              </a:cxn>
              <a:cxn ang="0">
                <a:pos x="connsiteX3772" y="connsiteY3772"/>
              </a:cxn>
              <a:cxn ang="0">
                <a:pos x="connsiteX3773" y="connsiteY3773"/>
              </a:cxn>
              <a:cxn ang="0">
                <a:pos x="connsiteX3774" y="connsiteY3774"/>
              </a:cxn>
              <a:cxn ang="0">
                <a:pos x="connsiteX3775" y="connsiteY3775"/>
              </a:cxn>
              <a:cxn ang="0">
                <a:pos x="connsiteX3776" y="connsiteY3776"/>
              </a:cxn>
              <a:cxn ang="0">
                <a:pos x="connsiteX3777" y="connsiteY3777"/>
              </a:cxn>
              <a:cxn ang="0">
                <a:pos x="connsiteX3778" y="connsiteY3778"/>
              </a:cxn>
              <a:cxn ang="0">
                <a:pos x="connsiteX3779" y="connsiteY3779"/>
              </a:cxn>
              <a:cxn ang="0">
                <a:pos x="connsiteX3780" y="connsiteY3780"/>
              </a:cxn>
              <a:cxn ang="0">
                <a:pos x="connsiteX3781" y="connsiteY3781"/>
              </a:cxn>
              <a:cxn ang="0">
                <a:pos x="connsiteX3782" y="connsiteY3782"/>
              </a:cxn>
              <a:cxn ang="0">
                <a:pos x="connsiteX3783" y="connsiteY3783"/>
              </a:cxn>
              <a:cxn ang="0">
                <a:pos x="connsiteX3784" y="connsiteY3784"/>
              </a:cxn>
              <a:cxn ang="0">
                <a:pos x="connsiteX3785" y="connsiteY3785"/>
              </a:cxn>
              <a:cxn ang="0">
                <a:pos x="connsiteX3786" y="connsiteY3786"/>
              </a:cxn>
              <a:cxn ang="0">
                <a:pos x="connsiteX3787" y="connsiteY3787"/>
              </a:cxn>
              <a:cxn ang="0">
                <a:pos x="connsiteX3788" y="connsiteY3788"/>
              </a:cxn>
              <a:cxn ang="0">
                <a:pos x="connsiteX3789" y="connsiteY3789"/>
              </a:cxn>
              <a:cxn ang="0">
                <a:pos x="connsiteX3790" y="connsiteY3790"/>
              </a:cxn>
              <a:cxn ang="0">
                <a:pos x="connsiteX3791" y="connsiteY3791"/>
              </a:cxn>
              <a:cxn ang="0">
                <a:pos x="connsiteX3792" y="connsiteY3792"/>
              </a:cxn>
              <a:cxn ang="0">
                <a:pos x="connsiteX3793" y="connsiteY3793"/>
              </a:cxn>
              <a:cxn ang="0">
                <a:pos x="connsiteX3794" y="connsiteY3794"/>
              </a:cxn>
              <a:cxn ang="0">
                <a:pos x="connsiteX3795" y="connsiteY3795"/>
              </a:cxn>
              <a:cxn ang="0">
                <a:pos x="connsiteX3796" y="connsiteY3796"/>
              </a:cxn>
              <a:cxn ang="0">
                <a:pos x="connsiteX3797" y="connsiteY3797"/>
              </a:cxn>
              <a:cxn ang="0">
                <a:pos x="connsiteX3798" y="connsiteY3798"/>
              </a:cxn>
              <a:cxn ang="0">
                <a:pos x="connsiteX3799" y="connsiteY3799"/>
              </a:cxn>
              <a:cxn ang="0">
                <a:pos x="connsiteX3800" y="connsiteY3800"/>
              </a:cxn>
              <a:cxn ang="0">
                <a:pos x="connsiteX3801" y="connsiteY3801"/>
              </a:cxn>
              <a:cxn ang="0">
                <a:pos x="connsiteX3802" y="connsiteY3802"/>
              </a:cxn>
              <a:cxn ang="0">
                <a:pos x="connsiteX3803" y="connsiteY3803"/>
              </a:cxn>
              <a:cxn ang="0">
                <a:pos x="connsiteX3804" y="connsiteY3804"/>
              </a:cxn>
              <a:cxn ang="0">
                <a:pos x="connsiteX3805" y="connsiteY3805"/>
              </a:cxn>
              <a:cxn ang="0">
                <a:pos x="connsiteX3806" y="connsiteY3806"/>
              </a:cxn>
              <a:cxn ang="0">
                <a:pos x="connsiteX3807" y="connsiteY3807"/>
              </a:cxn>
              <a:cxn ang="0">
                <a:pos x="connsiteX3808" y="connsiteY3808"/>
              </a:cxn>
              <a:cxn ang="0">
                <a:pos x="connsiteX3809" y="connsiteY3809"/>
              </a:cxn>
              <a:cxn ang="0">
                <a:pos x="connsiteX3810" y="connsiteY3810"/>
              </a:cxn>
              <a:cxn ang="0">
                <a:pos x="connsiteX3811" y="connsiteY3811"/>
              </a:cxn>
              <a:cxn ang="0">
                <a:pos x="connsiteX3812" y="connsiteY3812"/>
              </a:cxn>
              <a:cxn ang="0">
                <a:pos x="connsiteX3813" y="connsiteY3813"/>
              </a:cxn>
              <a:cxn ang="0">
                <a:pos x="connsiteX3814" y="connsiteY3814"/>
              </a:cxn>
              <a:cxn ang="0">
                <a:pos x="connsiteX3815" y="connsiteY3815"/>
              </a:cxn>
              <a:cxn ang="0">
                <a:pos x="connsiteX3816" y="connsiteY3816"/>
              </a:cxn>
              <a:cxn ang="0">
                <a:pos x="connsiteX3817" y="connsiteY3817"/>
              </a:cxn>
              <a:cxn ang="0">
                <a:pos x="connsiteX3818" y="connsiteY3818"/>
              </a:cxn>
              <a:cxn ang="0">
                <a:pos x="connsiteX3819" y="connsiteY3819"/>
              </a:cxn>
              <a:cxn ang="0">
                <a:pos x="connsiteX3820" y="connsiteY3820"/>
              </a:cxn>
              <a:cxn ang="0">
                <a:pos x="connsiteX3821" y="connsiteY3821"/>
              </a:cxn>
              <a:cxn ang="0">
                <a:pos x="connsiteX3822" y="connsiteY3822"/>
              </a:cxn>
              <a:cxn ang="0">
                <a:pos x="connsiteX3823" y="connsiteY3823"/>
              </a:cxn>
              <a:cxn ang="0">
                <a:pos x="connsiteX3824" y="connsiteY3824"/>
              </a:cxn>
              <a:cxn ang="0">
                <a:pos x="connsiteX3825" y="connsiteY3825"/>
              </a:cxn>
              <a:cxn ang="0">
                <a:pos x="connsiteX3826" y="connsiteY3826"/>
              </a:cxn>
              <a:cxn ang="0">
                <a:pos x="connsiteX3827" y="connsiteY3827"/>
              </a:cxn>
              <a:cxn ang="0">
                <a:pos x="connsiteX3828" y="connsiteY3828"/>
              </a:cxn>
              <a:cxn ang="0">
                <a:pos x="connsiteX3829" y="connsiteY3829"/>
              </a:cxn>
              <a:cxn ang="0">
                <a:pos x="connsiteX3830" y="connsiteY3830"/>
              </a:cxn>
              <a:cxn ang="0">
                <a:pos x="connsiteX3831" y="connsiteY3831"/>
              </a:cxn>
              <a:cxn ang="0">
                <a:pos x="connsiteX3832" y="connsiteY3832"/>
              </a:cxn>
              <a:cxn ang="0">
                <a:pos x="connsiteX3833" y="connsiteY3833"/>
              </a:cxn>
              <a:cxn ang="0">
                <a:pos x="connsiteX3834" y="connsiteY3834"/>
              </a:cxn>
              <a:cxn ang="0">
                <a:pos x="connsiteX3835" y="connsiteY3835"/>
              </a:cxn>
              <a:cxn ang="0">
                <a:pos x="connsiteX3836" y="connsiteY3836"/>
              </a:cxn>
              <a:cxn ang="0">
                <a:pos x="connsiteX3837" y="connsiteY3837"/>
              </a:cxn>
              <a:cxn ang="0">
                <a:pos x="connsiteX3838" y="connsiteY3838"/>
              </a:cxn>
              <a:cxn ang="0">
                <a:pos x="connsiteX3839" y="connsiteY3839"/>
              </a:cxn>
              <a:cxn ang="0">
                <a:pos x="connsiteX3840" y="connsiteY3840"/>
              </a:cxn>
              <a:cxn ang="0">
                <a:pos x="connsiteX3841" y="connsiteY3841"/>
              </a:cxn>
              <a:cxn ang="0">
                <a:pos x="connsiteX3842" y="connsiteY3842"/>
              </a:cxn>
              <a:cxn ang="0">
                <a:pos x="connsiteX3843" y="connsiteY3843"/>
              </a:cxn>
              <a:cxn ang="0">
                <a:pos x="connsiteX3844" y="connsiteY3844"/>
              </a:cxn>
              <a:cxn ang="0">
                <a:pos x="connsiteX3845" y="connsiteY3845"/>
              </a:cxn>
              <a:cxn ang="0">
                <a:pos x="connsiteX3846" y="connsiteY3846"/>
              </a:cxn>
              <a:cxn ang="0">
                <a:pos x="connsiteX3847" y="connsiteY3847"/>
              </a:cxn>
              <a:cxn ang="0">
                <a:pos x="connsiteX3848" y="connsiteY3848"/>
              </a:cxn>
              <a:cxn ang="0">
                <a:pos x="connsiteX3849" y="connsiteY3849"/>
              </a:cxn>
              <a:cxn ang="0">
                <a:pos x="connsiteX3850" y="connsiteY3850"/>
              </a:cxn>
              <a:cxn ang="0">
                <a:pos x="connsiteX3851" y="connsiteY3851"/>
              </a:cxn>
              <a:cxn ang="0">
                <a:pos x="connsiteX3852" y="connsiteY3852"/>
              </a:cxn>
              <a:cxn ang="0">
                <a:pos x="connsiteX3853" y="connsiteY3853"/>
              </a:cxn>
              <a:cxn ang="0">
                <a:pos x="connsiteX3854" y="connsiteY3854"/>
              </a:cxn>
              <a:cxn ang="0">
                <a:pos x="connsiteX3855" y="connsiteY3855"/>
              </a:cxn>
              <a:cxn ang="0">
                <a:pos x="connsiteX3856" y="connsiteY3856"/>
              </a:cxn>
              <a:cxn ang="0">
                <a:pos x="connsiteX3857" y="connsiteY3857"/>
              </a:cxn>
              <a:cxn ang="0">
                <a:pos x="connsiteX3858" y="connsiteY3858"/>
              </a:cxn>
              <a:cxn ang="0">
                <a:pos x="connsiteX3859" y="connsiteY3859"/>
              </a:cxn>
              <a:cxn ang="0">
                <a:pos x="connsiteX3860" y="connsiteY3860"/>
              </a:cxn>
              <a:cxn ang="0">
                <a:pos x="connsiteX3861" y="connsiteY3861"/>
              </a:cxn>
              <a:cxn ang="0">
                <a:pos x="connsiteX3862" y="connsiteY3862"/>
              </a:cxn>
              <a:cxn ang="0">
                <a:pos x="connsiteX3863" y="connsiteY3863"/>
              </a:cxn>
              <a:cxn ang="0">
                <a:pos x="connsiteX3864" y="connsiteY3864"/>
              </a:cxn>
              <a:cxn ang="0">
                <a:pos x="connsiteX3865" y="connsiteY3865"/>
              </a:cxn>
              <a:cxn ang="0">
                <a:pos x="connsiteX3866" y="connsiteY3866"/>
              </a:cxn>
              <a:cxn ang="0">
                <a:pos x="connsiteX3867" y="connsiteY3867"/>
              </a:cxn>
              <a:cxn ang="0">
                <a:pos x="connsiteX3868" y="connsiteY3868"/>
              </a:cxn>
              <a:cxn ang="0">
                <a:pos x="connsiteX3869" y="connsiteY3869"/>
              </a:cxn>
              <a:cxn ang="0">
                <a:pos x="connsiteX3870" y="connsiteY3870"/>
              </a:cxn>
              <a:cxn ang="0">
                <a:pos x="connsiteX3871" y="connsiteY3871"/>
              </a:cxn>
              <a:cxn ang="0">
                <a:pos x="connsiteX3872" y="connsiteY3872"/>
              </a:cxn>
              <a:cxn ang="0">
                <a:pos x="connsiteX3873" y="connsiteY3873"/>
              </a:cxn>
              <a:cxn ang="0">
                <a:pos x="connsiteX3874" y="connsiteY3874"/>
              </a:cxn>
              <a:cxn ang="0">
                <a:pos x="connsiteX3875" y="connsiteY3875"/>
              </a:cxn>
              <a:cxn ang="0">
                <a:pos x="connsiteX3876" y="connsiteY3876"/>
              </a:cxn>
              <a:cxn ang="0">
                <a:pos x="connsiteX3877" y="connsiteY3877"/>
              </a:cxn>
              <a:cxn ang="0">
                <a:pos x="connsiteX3878" y="connsiteY3878"/>
              </a:cxn>
              <a:cxn ang="0">
                <a:pos x="connsiteX3879" y="connsiteY3879"/>
              </a:cxn>
              <a:cxn ang="0">
                <a:pos x="connsiteX3880" y="connsiteY3880"/>
              </a:cxn>
              <a:cxn ang="0">
                <a:pos x="connsiteX3881" y="connsiteY3881"/>
              </a:cxn>
              <a:cxn ang="0">
                <a:pos x="connsiteX3882" y="connsiteY3882"/>
              </a:cxn>
              <a:cxn ang="0">
                <a:pos x="connsiteX3883" y="connsiteY3883"/>
              </a:cxn>
              <a:cxn ang="0">
                <a:pos x="connsiteX3884" y="connsiteY3884"/>
              </a:cxn>
              <a:cxn ang="0">
                <a:pos x="connsiteX3885" y="connsiteY3885"/>
              </a:cxn>
              <a:cxn ang="0">
                <a:pos x="connsiteX3886" y="connsiteY3886"/>
              </a:cxn>
              <a:cxn ang="0">
                <a:pos x="connsiteX3887" y="connsiteY3887"/>
              </a:cxn>
              <a:cxn ang="0">
                <a:pos x="connsiteX3888" y="connsiteY3888"/>
              </a:cxn>
              <a:cxn ang="0">
                <a:pos x="connsiteX3889" y="connsiteY3889"/>
              </a:cxn>
              <a:cxn ang="0">
                <a:pos x="connsiteX3890" y="connsiteY3890"/>
              </a:cxn>
              <a:cxn ang="0">
                <a:pos x="connsiteX3891" y="connsiteY3891"/>
              </a:cxn>
              <a:cxn ang="0">
                <a:pos x="connsiteX3892" y="connsiteY3892"/>
              </a:cxn>
              <a:cxn ang="0">
                <a:pos x="connsiteX3893" y="connsiteY3893"/>
              </a:cxn>
              <a:cxn ang="0">
                <a:pos x="connsiteX3894" y="connsiteY3894"/>
              </a:cxn>
              <a:cxn ang="0">
                <a:pos x="connsiteX3895" y="connsiteY3895"/>
              </a:cxn>
              <a:cxn ang="0">
                <a:pos x="connsiteX3896" y="connsiteY3896"/>
              </a:cxn>
              <a:cxn ang="0">
                <a:pos x="connsiteX3897" y="connsiteY3897"/>
              </a:cxn>
              <a:cxn ang="0">
                <a:pos x="connsiteX3898" y="connsiteY3898"/>
              </a:cxn>
              <a:cxn ang="0">
                <a:pos x="connsiteX3899" y="connsiteY3899"/>
              </a:cxn>
              <a:cxn ang="0">
                <a:pos x="connsiteX3900" y="connsiteY3900"/>
              </a:cxn>
              <a:cxn ang="0">
                <a:pos x="connsiteX3901" y="connsiteY3901"/>
              </a:cxn>
              <a:cxn ang="0">
                <a:pos x="connsiteX3902" y="connsiteY3902"/>
              </a:cxn>
              <a:cxn ang="0">
                <a:pos x="connsiteX3903" y="connsiteY3903"/>
              </a:cxn>
              <a:cxn ang="0">
                <a:pos x="connsiteX3904" y="connsiteY3904"/>
              </a:cxn>
              <a:cxn ang="0">
                <a:pos x="connsiteX3905" y="connsiteY3905"/>
              </a:cxn>
              <a:cxn ang="0">
                <a:pos x="connsiteX3906" y="connsiteY3906"/>
              </a:cxn>
              <a:cxn ang="0">
                <a:pos x="connsiteX3907" y="connsiteY3907"/>
              </a:cxn>
              <a:cxn ang="0">
                <a:pos x="connsiteX3908" y="connsiteY3908"/>
              </a:cxn>
              <a:cxn ang="0">
                <a:pos x="connsiteX3909" y="connsiteY3909"/>
              </a:cxn>
              <a:cxn ang="0">
                <a:pos x="connsiteX3910" y="connsiteY3910"/>
              </a:cxn>
              <a:cxn ang="0">
                <a:pos x="connsiteX3911" y="connsiteY3911"/>
              </a:cxn>
              <a:cxn ang="0">
                <a:pos x="connsiteX3912" y="connsiteY3912"/>
              </a:cxn>
              <a:cxn ang="0">
                <a:pos x="connsiteX3913" y="connsiteY3913"/>
              </a:cxn>
            </a:cxnLst>
            <a:rect l="l" t="t" r="r" b="b"/>
            <a:pathLst>
              <a:path w="4936637" h="4369524">
                <a:moveTo>
                  <a:pt x="2566113" y="4346503"/>
                </a:moveTo>
                <a:lnTo>
                  <a:pt x="2584613" y="4346503"/>
                </a:lnTo>
                <a:lnTo>
                  <a:pt x="2584613" y="4358015"/>
                </a:lnTo>
                <a:cubicBezTo>
                  <a:pt x="2582668" y="4365689"/>
                  <a:pt x="2576501" y="4369524"/>
                  <a:pt x="2566113" y="4369524"/>
                </a:cubicBezTo>
                <a:lnTo>
                  <a:pt x="2546646" y="4369524"/>
                </a:lnTo>
                <a:cubicBezTo>
                  <a:pt x="2559625" y="4360317"/>
                  <a:pt x="2566113" y="4352643"/>
                  <a:pt x="2566113" y="4346503"/>
                </a:cubicBezTo>
                <a:close/>
                <a:moveTo>
                  <a:pt x="2546646" y="4346503"/>
                </a:moveTo>
                <a:lnTo>
                  <a:pt x="2546646" y="4363770"/>
                </a:lnTo>
                <a:lnTo>
                  <a:pt x="2527171" y="4363770"/>
                </a:lnTo>
                <a:lnTo>
                  <a:pt x="2527171" y="4358015"/>
                </a:lnTo>
                <a:cubicBezTo>
                  <a:pt x="2527171" y="4350344"/>
                  <a:pt x="2533662" y="4346503"/>
                  <a:pt x="2546646" y="4346503"/>
                </a:cubicBezTo>
                <a:close/>
                <a:moveTo>
                  <a:pt x="2344157" y="4329812"/>
                </a:moveTo>
                <a:cubicBezTo>
                  <a:pt x="2356482" y="4333653"/>
                  <a:pt x="2366224" y="4335570"/>
                  <a:pt x="2373357" y="4335570"/>
                </a:cubicBezTo>
                <a:lnTo>
                  <a:pt x="2373357" y="4346503"/>
                </a:lnTo>
                <a:lnTo>
                  <a:pt x="2344157" y="4346503"/>
                </a:lnTo>
                <a:close/>
                <a:moveTo>
                  <a:pt x="2479473" y="4318303"/>
                </a:moveTo>
                <a:lnTo>
                  <a:pt x="2488231" y="4318303"/>
                </a:lnTo>
                <a:lnTo>
                  <a:pt x="2488231" y="4324058"/>
                </a:lnTo>
                <a:cubicBezTo>
                  <a:pt x="2486285" y="4331734"/>
                  <a:pt x="2480119" y="4335570"/>
                  <a:pt x="2469740" y="4335570"/>
                </a:cubicBezTo>
                <a:lnTo>
                  <a:pt x="2459997" y="4335570"/>
                </a:lnTo>
                <a:lnTo>
                  <a:pt x="2459997" y="4329812"/>
                </a:lnTo>
                <a:cubicBezTo>
                  <a:pt x="2459997" y="4322139"/>
                  <a:pt x="2466494" y="4318303"/>
                  <a:pt x="2479473" y="4318303"/>
                </a:cubicBezTo>
                <a:close/>
                <a:moveTo>
                  <a:pt x="2613822" y="4301034"/>
                </a:moveTo>
                <a:lnTo>
                  <a:pt x="2623556" y="4301034"/>
                </a:lnTo>
                <a:lnTo>
                  <a:pt x="2623556" y="4312549"/>
                </a:lnTo>
                <a:lnTo>
                  <a:pt x="2633289" y="4312549"/>
                </a:lnTo>
                <a:lnTo>
                  <a:pt x="2652756" y="4306794"/>
                </a:lnTo>
                <a:lnTo>
                  <a:pt x="2662496" y="4318303"/>
                </a:lnTo>
                <a:lnTo>
                  <a:pt x="2613822" y="4318303"/>
                </a:lnTo>
                <a:close/>
                <a:moveTo>
                  <a:pt x="2391855" y="4284343"/>
                </a:moveTo>
                <a:lnTo>
                  <a:pt x="2401588" y="4284343"/>
                </a:lnTo>
                <a:cubicBezTo>
                  <a:pt x="2411321" y="4284343"/>
                  <a:pt x="2421064" y="4289908"/>
                  <a:pt x="2430797" y="4301034"/>
                </a:cubicBezTo>
                <a:lnTo>
                  <a:pt x="2430797" y="4306794"/>
                </a:lnTo>
                <a:cubicBezTo>
                  <a:pt x="2415221" y="4299118"/>
                  <a:pt x="2402242" y="4295279"/>
                  <a:pt x="2391855" y="4295279"/>
                </a:cubicBezTo>
                <a:close/>
                <a:moveTo>
                  <a:pt x="2151401" y="4113411"/>
                </a:moveTo>
                <a:lnTo>
                  <a:pt x="2170868" y="4113411"/>
                </a:lnTo>
                <a:lnTo>
                  <a:pt x="2170868" y="4130102"/>
                </a:lnTo>
                <a:lnTo>
                  <a:pt x="2151401" y="4130102"/>
                </a:lnTo>
                <a:close/>
                <a:moveTo>
                  <a:pt x="3520165" y="3720314"/>
                </a:moveTo>
                <a:lnTo>
                  <a:pt x="3528922" y="3720314"/>
                </a:lnTo>
                <a:cubicBezTo>
                  <a:pt x="3541907" y="3721465"/>
                  <a:pt x="3548398" y="3725111"/>
                  <a:pt x="3548398" y="3731251"/>
                </a:cubicBezTo>
                <a:lnTo>
                  <a:pt x="3528922" y="3737005"/>
                </a:lnTo>
                <a:cubicBezTo>
                  <a:pt x="3528922" y="3733170"/>
                  <a:pt x="3526007" y="3727605"/>
                  <a:pt x="3520165" y="3720314"/>
                </a:cubicBezTo>
                <a:close/>
                <a:moveTo>
                  <a:pt x="3510431" y="3657578"/>
                </a:moveTo>
                <a:lnTo>
                  <a:pt x="3500689" y="3669087"/>
                </a:lnTo>
                <a:lnTo>
                  <a:pt x="3500689" y="3674269"/>
                </a:lnTo>
                <a:lnTo>
                  <a:pt x="3510431" y="3674269"/>
                </a:lnTo>
                <a:cubicBezTo>
                  <a:pt x="3522765" y="3674269"/>
                  <a:pt x="3528922" y="3670624"/>
                  <a:pt x="3528922" y="3663333"/>
                </a:cubicBezTo>
                <a:close/>
                <a:moveTo>
                  <a:pt x="2575847" y="3594843"/>
                </a:moveTo>
                <a:lnTo>
                  <a:pt x="2623556" y="3600603"/>
                </a:lnTo>
                <a:lnTo>
                  <a:pt x="2623556" y="3606357"/>
                </a:lnTo>
                <a:lnTo>
                  <a:pt x="2575847" y="3606357"/>
                </a:lnTo>
                <a:close/>
                <a:moveTo>
                  <a:pt x="3837527" y="3566067"/>
                </a:moveTo>
                <a:lnTo>
                  <a:pt x="3837527" y="3577579"/>
                </a:lnTo>
                <a:lnTo>
                  <a:pt x="3857003" y="3583334"/>
                </a:lnTo>
                <a:cubicBezTo>
                  <a:pt x="3850515" y="3576043"/>
                  <a:pt x="3847270" y="3570288"/>
                  <a:pt x="3847270" y="3566067"/>
                </a:cubicBezTo>
                <a:close/>
                <a:moveTo>
                  <a:pt x="2932161" y="3532113"/>
                </a:moveTo>
                <a:lnTo>
                  <a:pt x="2932161" y="3537867"/>
                </a:lnTo>
                <a:cubicBezTo>
                  <a:pt x="2932161" y="3545538"/>
                  <a:pt x="2938649" y="3549376"/>
                  <a:pt x="2951628" y="3549376"/>
                </a:cubicBezTo>
                <a:cubicBezTo>
                  <a:pt x="2963961" y="3549376"/>
                  <a:pt x="2970125" y="3545538"/>
                  <a:pt x="2970125" y="3537867"/>
                </a:cubicBezTo>
                <a:lnTo>
                  <a:pt x="2951628" y="3532113"/>
                </a:lnTo>
                <a:close/>
                <a:moveTo>
                  <a:pt x="2334415" y="3532113"/>
                </a:moveTo>
                <a:lnTo>
                  <a:pt x="2334415" y="3549376"/>
                </a:lnTo>
                <a:lnTo>
                  <a:pt x="2363624" y="3537867"/>
                </a:lnTo>
                <a:lnTo>
                  <a:pt x="2383091" y="3543622"/>
                </a:lnTo>
                <a:lnTo>
                  <a:pt x="2383091" y="3537867"/>
                </a:lnTo>
                <a:lnTo>
                  <a:pt x="2363624" y="3532113"/>
                </a:lnTo>
                <a:lnTo>
                  <a:pt x="2344157" y="3537867"/>
                </a:lnTo>
                <a:cubicBezTo>
                  <a:pt x="2344157" y="3534032"/>
                  <a:pt x="2340903" y="3532113"/>
                  <a:pt x="2334415" y="3532113"/>
                </a:cubicBezTo>
                <a:close/>
                <a:moveTo>
                  <a:pt x="3481222" y="3520598"/>
                </a:moveTo>
                <a:cubicBezTo>
                  <a:pt x="3468246" y="3521749"/>
                  <a:pt x="3461755" y="3525590"/>
                  <a:pt x="3461755" y="3532113"/>
                </a:cubicBezTo>
                <a:lnTo>
                  <a:pt x="3461755" y="3537867"/>
                </a:lnTo>
                <a:lnTo>
                  <a:pt x="3481222" y="3537867"/>
                </a:lnTo>
                <a:close/>
                <a:moveTo>
                  <a:pt x="3500689" y="3503334"/>
                </a:moveTo>
                <a:cubicBezTo>
                  <a:pt x="3488364" y="3507173"/>
                  <a:pt x="3478625" y="3509089"/>
                  <a:pt x="3471489" y="3509089"/>
                </a:cubicBezTo>
                <a:lnTo>
                  <a:pt x="3471489" y="3514843"/>
                </a:lnTo>
                <a:lnTo>
                  <a:pt x="3510431" y="3514843"/>
                </a:lnTo>
                <a:lnTo>
                  <a:pt x="3510431" y="3503334"/>
                </a:lnTo>
                <a:close/>
                <a:moveTo>
                  <a:pt x="3115183" y="3498152"/>
                </a:moveTo>
                <a:lnTo>
                  <a:pt x="3115183" y="3514843"/>
                </a:lnTo>
                <a:cubicBezTo>
                  <a:pt x="3127508" y="3511008"/>
                  <a:pt x="3137250" y="3509089"/>
                  <a:pt x="3144384" y="3509089"/>
                </a:cubicBezTo>
                <a:cubicBezTo>
                  <a:pt x="3141796" y="3501798"/>
                  <a:pt x="3135296" y="3498152"/>
                  <a:pt x="3124917" y="3498152"/>
                </a:cubicBezTo>
                <a:close/>
                <a:moveTo>
                  <a:pt x="2912685" y="3492398"/>
                </a:moveTo>
                <a:cubicBezTo>
                  <a:pt x="2899709" y="3493549"/>
                  <a:pt x="2893218" y="3497194"/>
                  <a:pt x="2893218" y="3503334"/>
                </a:cubicBezTo>
                <a:lnTo>
                  <a:pt x="2893218" y="3509089"/>
                </a:lnTo>
                <a:cubicBezTo>
                  <a:pt x="2919173" y="3503717"/>
                  <a:pt x="2932161" y="3498152"/>
                  <a:pt x="2932161" y="3492398"/>
                </a:cubicBezTo>
                <a:close/>
                <a:moveTo>
                  <a:pt x="4155869" y="3475132"/>
                </a:moveTo>
                <a:lnTo>
                  <a:pt x="4175342" y="3475132"/>
                </a:lnTo>
                <a:lnTo>
                  <a:pt x="4175342" y="3486646"/>
                </a:lnTo>
                <a:cubicBezTo>
                  <a:pt x="4175342" y="3492012"/>
                  <a:pt x="4165608" y="3497577"/>
                  <a:pt x="4146135" y="3503334"/>
                </a:cubicBezTo>
                <a:cubicBezTo>
                  <a:pt x="4139644" y="3490286"/>
                  <a:pt x="4136402" y="3482802"/>
                  <a:pt x="4136402" y="3480886"/>
                </a:cubicBezTo>
                <a:close/>
                <a:moveTo>
                  <a:pt x="3510431" y="3463622"/>
                </a:moveTo>
                <a:cubicBezTo>
                  <a:pt x="3484468" y="3469377"/>
                  <a:pt x="3471489" y="3475132"/>
                  <a:pt x="3471489" y="3480886"/>
                </a:cubicBezTo>
                <a:lnTo>
                  <a:pt x="3510431" y="3480886"/>
                </a:lnTo>
                <a:lnTo>
                  <a:pt x="3500689" y="3469377"/>
                </a:lnTo>
                <a:lnTo>
                  <a:pt x="3520165" y="3469377"/>
                </a:lnTo>
                <a:lnTo>
                  <a:pt x="3520165" y="3463622"/>
                </a:lnTo>
                <a:close/>
                <a:moveTo>
                  <a:pt x="3105444" y="3463622"/>
                </a:moveTo>
                <a:lnTo>
                  <a:pt x="3105444" y="3475132"/>
                </a:lnTo>
                <a:lnTo>
                  <a:pt x="3153150" y="3475132"/>
                </a:lnTo>
                <a:lnTo>
                  <a:pt x="3153150" y="3463622"/>
                </a:lnTo>
                <a:lnTo>
                  <a:pt x="3144384" y="3463622"/>
                </a:lnTo>
                <a:cubicBezTo>
                  <a:pt x="3137896" y="3463622"/>
                  <a:pt x="3134650" y="3465542"/>
                  <a:pt x="3134650" y="3469377"/>
                </a:cubicBezTo>
                <a:lnTo>
                  <a:pt x="3115183" y="3463622"/>
                </a:lnTo>
                <a:close/>
                <a:moveTo>
                  <a:pt x="2497973" y="3395132"/>
                </a:moveTo>
                <a:lnTo>
                  <a:pt x="2488231" y="3406641"/>
                </a:lnTo>
                <a:cubicBezTo>
                  <a:pt x="2501216" y="3402806"/>
                  <a:pt x="2510949" y="3400887"/>
                  <a:pt x="2517437" y="3400887"/>
                </a:cubicBezTo>
                <a:lnTo>
                  <a:pt x="2517437" y="3395132"/>
                </a:lnTo>
                <a:close/>
                <a:moveTo>
                  <a:pt x="2816312" y="3384196"/>
                </a:moveTo>
                <a:lnTo>
                  <a:pt x="2816312" y="3389378"/>
                </a:lnTo>
                <a:cubicBezTo>
                  <a:pt x="2822800" y="3397051"/>
                  <a:pt x="2826045" y="3402806"/>
                  <a:pt x="2826045" y="3406641"/>
                </a:cubicBezTo>
                <a:cubicBezTo>
                  <a:pt x="2813066" y="3407792"/>
                  <a:pt x="2806578" y="3411633"/>
                  <a:pt x="2806578" y="3418156"/>
                </a:cubicBezTo>
                <a:cubicBezTo>
                  <a:pt x="2826045" y="3418156"/>
                  <a:pt x="2835779" y="3420072"/>
                  <a:pt x="2835779" y="3423911"/>
                </a:cubicBezTo>
                <a:lnTo>
                  <a:pt x="2806578" y="3452108"/>
                </a:lnTo>
                <a:lnTo>
                  <a:pt x="2826045" y="3457862"/>
                </a:lnTo>
                <a:lnTo>
                  <a:pt x="2835779" y="3446353"/>
                </a:lnTo>
                <a:cubicBezTo>
                  <a:pt x="2829291" y="3446353"/>
                  <a:pt x="2826045" y="3444627"/>
                  <a:pt x="2826045" y="3441171"/>
                </a:cubicBezTo>
                <a:cubicBezTo>
                  <a:pt x="2839024" y="3441171"/>
                  <a:pt x="2845512" y="3437336"/>
                  <a:pt x="2845512" y="3429662"/>
                </a:cubicBezTo>
                <a:lnTo>
                  <a:pt x="2845512" y="3423911"/>
                </a:lnTo>
                <a:cubicBezTo>
                  <a:pt x="2843567" y="3416237"/>
                  <a:pt x="2837079" y="3412396"/>
                  <a:pt x="2826045" y="3412396"/>
                </a:cubicBezTo>
                <a:cubicBezTo>
                  <a:pt x="2839024" y="3400119"/>
                  <a:pt x="2845512" y="3390719"/>
                  <a:pt x="2845512" y="3384196"/>
                </a:cubicBezTo>
                <a:close/>
                <a:moveTo>
                  <a:pt x="3857003" y="3349666"/>
                </a:moveTo>
                <a:lnTo>
                  <a:pt x="3857003" y="3366927"/>
                </a:lnTo>
                <a:lnTo>
                  <a:pt x="3876470" y="3366927"/>
                </a:lnTo>
                <a:lnTo>
                  <a:pt x="3876470" y="3349666"/>
                </a:lnTo>
                <a:close/>
                <a:moveTo>
                  <a:pt x="2411321" y="3338151"/>
                </a:moveTo>
                <a:lnTo>
                  <a:pt x="2440531" y="3338151"/>
                </a:lnTo>
                <a:lnTo>
                  <a:pt x="2440531" y="3349666"/>
                </a:lnTo>
                <a:lnTo>
                  <a:pt x="2430797" y="3349666"/>
                </a:lnTo>
                <a:cubicBezTo>
                  <a:pt x="2417821" y="3349666"/>
                  <a:pt x="2411321" y="3345828"/>
                  <a:pt x="2411321" y="3338151"/>
                </a:cubicBezTo>
                <a:close/>
                <a:moveTo>
                  <a:pt x="3558132" y="3315706"/>
                </a:moveTo>
                <a:lnTo>
                  <a:pt x="3558132" y="3332975"/>
                </a:lnTo>
                <a:lnTo>
                  <a:pt x="3528922" y="3332975"/>
                </a:lnTo>
                <a:lnTo>
                  <a:pt x="3528922" y="3321460"/>
                </a:lnTo>
                <a:cubicBezTo>
                  <a:pt x="3536065" y="3321460"/>
                  <a:pt x="3545798" y="3319541"/>
                  <a:pt x="3558132" y="3315706"/>
                </a:cubicBezTo>
                <a:close/>
                <a:moveTo>
                  <a:pt x="2979858" y="3309951"/>
                </a:moveTo>
                <a:cubicBezTo>
                  <a:pt x="2979858" y="3315706"/>
                  <a:pt x="2973370" y="3323379"/>
                  <a:pt x="2960394" y="3332975"/>
                </a:cubicBezTo>
                <a:lnTo>
                  <a:pt x="2979858" y="3332975"/>
                </a:lnTo>
                <a:cubicBezTo>
                  <a:pt x="2979858" y="3325295"/>
                  <a:pt x="2986349" y="3321460"/>
                  <a:pt x="2999334" y="3321460"/>
                </a:cubicBezTo>
                <a:lnTo>
                  <a:pt x="2999334" y="3309951"/>
                </a:lnTo>
                <a:close/>
                <a:moveTo>
                  <a:pt x="3375106" y="3304197"/>
                </a:moveTo>
                <a:lnTo>
                  <a:pt x="3404315" y="3304197"/>
                </a:lnTo>
                <a:cubicBezTo>
                  <a:pt x="3394582" y="3319541"/>
                  <a:pt x="3384849" y="3327220"/>
                  <a:pt x="3375106" y="3327220"/>
                </a:cubicBezTo>
                <a:close/>
                <a:moveTo>
                  <a:pt x="4242518" y="3298436"/>
                </a:moveTo>
                <a:lnTo>
                  <a:pt x="4242518" y="3315706"/>
                </a:lnTo>
                <a:lnTo>
                  <a:pt x="4232784" y="3327220"/>
                </a:lnTo>
                <a:cubicBezTo>
                  <a:pt x="4220451" y="3323379"/>
                  <a:pt x="4210709" y="3321460"/>
                  <a:pt x="4203575" y="3321460"/>
                </a:cubicBezTo>
                <a:cubicBezTo>
                  <a:pt x="4203575" y="3315323"/>
                  <a:pt x="4216554" y="3307646"/>
                  <a:pt x="4242518" y="3298436"/>
                </a:cubicBezTo>
                <a:close/>
                <a:moveTo>
                  <a:pt x="1549363" y="3284088"/>
                </a:moveTo>
                <a:lnTo>
                  <a:pt x="1549363" y="3293821"/>
                </a:lnTo>
                <a:lnTo>
                  <a:pt x="1572387" y="3293821"/>
                </a:lnTo>
                <a:lnTo>
                  <a:pt x="1572387" y="3284088"/>
                </a:lnTo>
                <a:close/>
                <a:moveTo>
                  <a:pt x="4628029" y="3281176"/>
                </a:moveTo>
                <a:cubicBezTo>
                  <a:pt x="4641008" y="3282706"/>
                  <a:pt x="4647496" y="3286547"/>
                  <a:pt x="4647496" y="3292685"/>
                </a:cubicBezTo>
                <a:lnTo>
                  <a:pt x="4647496" y="3304197"/>
                </a:lnTo>
                <a:cubicBezTo>
                  <a:pt x="4634520" y="3304197"/>
                  <a:pt x="4628029" y="3300361"/>
                  <a:pt x="4628029" y="3292685"/>
                </a:cubicBezTo>
                <a:close/>
                <a:moveTo>
                  <a:pt x="2989592" y="3281176"/>
                </a:moveTo>
                <a:cubicBezTo>
                  <a:pt x="2989592" y="3288846"/>
                  <a:pt x="2996092" y="3292685"/>
                  <a:pt x="3009068" y="3292685"/>
                </a:cubicBezTo>
                <a:lnTo>
                  <a:pt x="3018801" y="3292685"/>
                </a:lnTo>
                <a:cubicBezTo>
                  <a:pt x="3016855" y="3285011"/>
                  <a:pt x="3010367" y="3281176"/>
                  <a:pt x="2999334" y="3281176"/>
                </a:cubicBezTo>
                <a:close/>
                <a:moveTo>
                  <a:pt x="4675730" y="3275994"/>
                </a:moveTo>
                <a:lnTo>
                  <a:pt x="4685463" y="3275994"/>
                </a:lnTo>
                <a:cubicBezTo>
                  <a:pt x="4685463" y="3277530"/>
                  <a:pt x="4688706" y="3285011"/>
                  <a:pt x="4695205" y="3298436"/>
                </a:cubicBezTo>
                <a:lnTo>
                  <a:pt x="4675730" y="3298436"/>
                </a:lnTo>
                <a:close/>
                <a:moveTo>
                  <a:pt x="3616538" y="3275994"/>
                </a:moveTo>
                <a:lnTo>
                  <a:pt x="3597071" y="3292685"/>
                </a:lnTo>
                <a:cubicBezTo>
                  <a:pt x="3619138" y="3296520"/>
                  <a:pt x="3631793" y="3298436"/>
                  <a:pt x="3635038" y="3298436"/>
                </a:cubicBezTo>
                <a:lnTo>
                  <a:pt x="3616538" y="3281176"/>
                </a:lnTo>
                <a:cubicBezTo>
                  <a:pt x="3622384" y="3281176"/>
                  <a:pt x="3625305" y="3279446"/>
                  <a:pt x="3625305" y="3275994"/>
                </a:cubicBezTo>
                <a:close/>
                <a:moveTo>
                  <a:pt x="1686344" y="3255857"/>
                </a:moveTo>
                <a:cubicBezTo>
                  <a:pt x="1698621" y="3268833"/>
                  <a:pt x="1708021" y="3275324"/>
                  <a:pt x="1714544" y="3275324"/>
                </a:cubicBezTo>
                <a:lnTo>
                  <a:pt x="1714544" y="3284088"/>
                </a:lnTo>
                <a:cubicBezTo>
                  <a:pt x="1714544" y="3293821"/>
                  <a:pt x="1707063" y="3303555"/>
                  <a:pt x="1692098" y="3313288"/>
                </a:cubicBezTo>
                <a:lnTo>
                  <a:pt x="1686344" y="3293821"/>
                </a:lnTo>
                <a:close/>
                <a:moveTo>
                  <a:pt x="4665996" y="3241461"/>
                </a:moveTo>
                <a:lnTo>
                  <a:pt x="4665996" y="3252970"/>
                </a:lnTo>
                <a:lnTo>
                  <a:pt x="4628029" y="3258730"/>
                </a:lnTo>
                <a:lnTo>
                  <a:pt x="4628029" y="3247215"/>
                </a:lnTo>
                <a:cubicBezTo>
                  <a:pt x="4642308" y="3247215"/>
                  <a:pt x="4654963" y="3245296"/>
                  <a:pt x="4665996" y="3241461"/>
                </a:cubicBezTo>
                <a:close/>
                <a:moveTo>
                  <a:pt x="3404315" y="3241461"/>
                </a:moveTo>
                <a:cubicBezTo>
                  <a:pt x="3404315" y="3249134"/>
                  <a:pt x="3394582" y="3252970"/>
                  <a:pt x="3375106" y="3252970"/>
                </a:cubicBezTo>
                <a:lnTo>
                  <a:pt x="3375106" y="3270239"/>
                </a:lnTo>
                <a:lnTo>
                  <a:pt x="3394582" y="3270239"/>
                </a:lnTo>
                <a:cubicBezTo>
                  <a:pt x="3394582" y="3260646"/>
                  <a:pt x="3401070" y="3251051"/>
                  <a:pt x="3414049" y="3241461"/>
                </a:cubicBezTo>
                <a:close/>
                <a:moveTo>
                  <a:pt x="3567865" y="3235706"/>
                </a:moveTo>
                <a:lnTo>
                  <a:pt x="3606805" y="3235706"/>
                </a:lnTo>
                <a:lnTo>
                  <a:pt x="3606805" y="3247215"/>
                </a:lnTo>
                <a:lnTo>
                  <a:pt x="3587338" y="3247215"/>
                </a:lnTo>
                <a:cubicBezTo>
                  <a:pt x="3574353" y="3247215"/>
                  <a:pt x="3567865" y="3243380"/>
                  <a:pt x="3567865" y="3235706"/>
                </a:cubicBezTo>
                <a:close/>
                <a:moveTo>
                  <a:pt x="3298200" y="3224194"/>
                </a:moveTo>
                <a:lnTo>
                  <a:pt x="3298200" y="3247215"/>
                </a:lnTo>
                <a:cubicBezTo>
                  <a:pt x="3311185" y="3247215"/>
                  <a:pt x="3317675" y="3243380"/>
                  <a:pt x="3317675" y="3235706"/>
                </a:cubicBezTo>
                <a:lnTo>
                  <a:pt x="3317675" y="3224194"/>
                </a:lnTo>
                <a:close/>
                <a:moveTo>
                  <a:pt x="4704939" y="3219015"/>
                </a:moveTo>
                <a:lnTo>
                  <a:pt x="4714672" y="3229952"/>
                </a:lnTo>
                <a:cubicBezTo>
                  <a:pt x="4701693" y="3231103"/>
                  <a:pt x="4695205" y="3234938"/>
                  <a:pt x="4695205" y="3241461"/>
                </a:cubicBezTo>
                <a:lnTo>
                  <a:pt x="4675730" y="3235706"/>
                </a:lnTo>
                <a:lnTo>
                  <a:pt x="4665996" y="3235706"/>
                </a:lnTo>
                <a:lnTo>
                  <a:pt x="4647496" y="3241461"/>
                </a:lnTo>
                <a:lnTo>
                  <a:pt x="4647496" y="3224194"/>
                </a:lnTo>
                <a:close/>
                <a:moveTo>
                  <a:pt x="2363624" y="3219015"/>
                </a:moveTo>
                <a:cubicBezTo>
                  <a:pt x="2363624" y="3222465"/>
                  <a:pt x="2360379" y="3224194"/>
                  <a:pt x="2353891" y="3224194"/>
                </a:cubicBezTo>
                <a:lnTo>
                  <a:pt x="2363624" y="3235706"/>
                </a:lnTo>
                <a:lnTo>
                  <a:pt x="2344157" y="3258730"/>
                </a:lnTo>
                <a:cubicBezTo>
                  <a:pt x="2350645" y="3265253"/>
                  <a:pt x="2353891" y="3272734"/>
                  <a:pt x="2353891" y="3281176"/>
                </a:cubicBezTo>
                <a:lnTo>
                  <a:pt x="2353891" y="3286930"/>
                </a:lnTo>
                <a:lnTo>
                  <a:pt x="2334415" y="3286930"/>
                </a:lnTo>
                <a:cubicBezTo>
                  <a:pt x="2334415" y="3294601"/>
                  <a:pt x="2340903" y="3298436"/>
                  <a:pt x="2353891" y="3298436"/>
                </a:cubicBezTo>
                <a:cubicBezTo>
                  <a:pt x="2353891" y="3294601"/>
                  <a:pt x="2357136" y="3292685"/>
                  <a:pt x="2363624" y="3292685"/>
                </a:cubicBezTo>
                <a:lnTo>
                  <a:pt x="2373357" y="3304197"/>
                </a:lnTo>
                <a:cubicBezTo>
                  <a:pt x="2363624" y="3304197"/>
                  <a:pt x="2353891" y="3309951"/>
                  <a:pt x="2344157" y="3321460"/>
                </a:cubicBezTo>
                <a:lnTo>
                  <a:pt x="2344157" y="3327220"/>
                </a:lnTo>
                <a:cubicBezTo>
                  <a:pt x="2357136" y="3338729"/>
                  <a:pt x="2366869" y="3351965"/>
                  <a:pt x="2373357" y="3366927"/>
                </a:cubicBezTo>
                <a:cubicBezTo>
                  <a:pt x="2366869" y="3374217"/>
                  <a:pt x="2363624" y="3379972"/>
                  <a:pt x="2363624" y="3384196"/>
                </a:cubicBezTo>
                <a:cubicBezTo>
                  <a:pt x="2375957" y="3387651"/>
                  <a:pt x="2385367" y="3389378"/>
                  <a:pt x="2391855" y="3389378"/>
                </a:cubicBezTo>
                <a:lnTo>
                  <a:pt x="2391855" y="3395132"/>
                </a:lnTo>
                <a:cubicBezTo>
                  <a:pt x="2389912" y="3402806"/>
                  <a:pt x="2383745" y="3406641"/>
                  <a:pt x="2373357" y="3406641"/>
                </a:cubicBezTo>
                <a:cubicBezTo>
                  <a:pt x="2371412" y="3398968"/>
                  <a:pt x="2364924" y="3395132"/>
                  <a:pt x="2353891" y="3395132"/>
                </a:cubicBezTo>
                <a:lnTo>
                  <a:pt x="2353891" y="3406641"/>
                </a:lnTo>
                <a:lnTo>
                  <a:pt x="2373357" y="3406641"/>
                </a:lnTo>
                <a:lnTo>
                  <a:pt x="2373357" y="3429662"/>
                </a:lnTo>
                <a:lnTo>
                  <a:pt x="2353891" y="3446353"/>
                </a:lnTo>
                <a:lnTo>
                  <a:pt x="2373357" y="3446353"/>
                </a:lnTo>
                <a:lnTo>
                  <a:pt x="2373357" y="3463622"/>
                </a:lnTo>
                <a:lnTo>
                  <a:pt x="2363624" y="3475132"/>
                </a:lnTo>
                <a:lnTo>
                  <a:pt x="2391855" y="3475132"/>
                </a:lnTo>
                <a:lnTo>
                  <a:pt x="2391855" y="3486646"/>
                </a:lnTo>
                <a:lnTo>
                  <a:pt x="2383091" y="3498152"/>
                </a:lnTo>
                <a:cubicBezTo>
                  <a:pt x="2388933" y="3498152"/>
                  <a:pt x="2391855" y="3499882"/>
                  <a:pt x="2391855" y="3503334"/>
                </a:cubicBezTo>
                <a:lnTo>
                  <a:pt x="2373357" y="3503334"/>
                </a:lnTo>
                <a:lnTo>
                  <a:pt x="2373357" y="3509089"/>
                </a:lnTo>
                <a:lnTo>
                  <a:pt x="2383091" y="3509089"/>
                </a:lnTo>
                <a:cubicBezTo>
                  <a:pt x="2395424" y="3505254"/>
                  <a:pt x="2404833" y="3503334"/>
                  <a:pt x="2411321" y="3503334"/>
                </a:cubicBezTo>
                <a:lnTo>
                  <a:pt x="2411321" y="3498152"/>
                </a:lnTo>
                <a:lnTo>
                  <a:pt x="2391855" y="3498152"/>
                </a:lnTo>
                <a:lnTo>
                  <a:pt x="2421064" y="3475132"/>
                </a:lnTo>
                <a:lnTo>
                  <a:pt x="2421064" y="3469377"/>
                </a:lnTo>
                <a:lnTo>
                  <a:pt x="2401588" y="3475132"/>
                </a:lnTo>
                <a:lnTo>
                  <a:pt x="2391855" y="3475132"/>
                </a:lnTo>
                <a:lnTo>
                  <a:pt x="2391855" y="3452108"/>
                </a:lnTo>
                <a:cubicBezTo>
                  <a:pt x="2402242" y="3452108"/>
                  <a:pt x="2415221" y="3448462"/>
                  <a:pt x="2430797" y="3441171"/>
                </a:cubicBezTo>
                <a:lnTo>
                  <a:pt x="2440531" y="3441171"/>
                </a:lnTo>
                <a:lnTo>
                  <a:pt x="2440531" y="3446353"/>
                </a:lnTo>
                <a:lnTo>
                  <a:pt x="2430797" y="3457862"/>
                </a:lnTo>
                <a:lnTo>
                  <a:pt x="2440531" y="3457862"/>
                </a:lnTo>
                <a:cubicBezTo>
                  <a:pt x="2452864" y="3454027"/>
                  <a:pt x="2462597" y="3452108"/>
                  <a:pt x="2469740" y="3452108"/>
                </a:cubicBezTo>
                <a:lnTo>
                  <a:pt x="2421064" y="3418156"/>
                </a:lnTo>
                <a:lnTo>
                  <a:pt x="2430797" y="3406641"/>
                </a:lnTo>
                <a:lnTo>
                  <a:pt x="2411321" y="3406641"/>
                </a:lnTo>
                <a:lnTo>
                  <a:pt x="2401588" y="3435417"/>
                </a:lnTo>
                <a:lnTo>
                  <a:pt x="2391855" y="3435417"/>
                </a:lnTo>
                <a:lnTo>
                  <a:pt x="2391855" y="3429662"/>
                </a:lnTo>
                <a:lnTo>
                  <a:pt x="2401588" y="3395132"/>
                </a:lnTo>
                <a:lnTo>
                  <a:pt x="2421064" y="3400887"/>
                </a:lnTo>
                <a:cubicBezTo>
                  <a:pt x="2421064" y="3397051"/>
                  <a:pt x="2424309" y="3395132"/>
                  <a:pt x="2430797" y="3395132"/>
                </a:cubicBezTo>
                <a:cubicBezTo>
                  <a:pt x="2430797" y="3398968"/>
                  <a:pt x="2434043" y="3400887"/>
                  <a:pt x="2440531" y="3400887"/>
                </a:cubicBezTo>
                <a:cubicBezTo>
                  <a:pt x="2434043" y="3393596"/>
                  <a:pt x="2430797" y="3388031"/>
                  <a:pt x="2430797" y="3384196"/>
                </a:cubicBezTo>
                <a:lnTo>
                  <a:pt x="2421064" y="3384196"/>
                </a:lnTo>
                <a:lnTo>
                  <a:pt x="2421064" y="3395132"/>
                </a:lnTo>
                <a:lnTo>
                  <a:pt x="2411321" y="3395132"/>
                </a:lnTo>
                <a:lnTo>
                  <a:pt x="2411321" y="3378441"/>
                </a:lnTo>
                <a:cubicBezTo>
                  <a:pt x="2426900" y="3376137"/>
                  <a:pt x="2443131" y="3362711"/>
                  <a:pt x="2459997" y="3338151"/>
                </a:cubicBezTo>
                <a:cubicBezTo>
                  <a:pt x="2440531" y="3334701"/>
                  <a:pt x="2430797" y="3323379"/>
                  <a:pt x="2430797" y="3304197"/>
                </a:cubicBezTo>
                <a:cubicBezTo>
                  <a:pt x="2450264" y="3304197"/>
                  <a:pt x="2459997" y="3300361"/>
                  <a:pt x="2459997" y="3292685"/>
                </a:cubicBezTo>
                <a:lnTo>
                  <a:pt x="2459997" y="3281176"/>
                </a:lnTo>
                <a:lnTo>
                  <a:pt x="2450264" y="3270239"/>
                </a:lnTo>
                <a:lnTo>
                  <a:pt x="2469740" y="3270239"/>
                </a:lnTo>
                <a:lnTo>
                  <a:pt x="2469740" y="3264485"/>
                </a:lnTo>
                <a:cubicBezTo>
                  <a:pt x="2424309" y="3261797"/>
                  <a:pt x="2401588" y="3256043"/>
                  <a:pt x="2401588" y="3247215"/>
                </a:cubicBezTo>
                <a:lnTo>
                  <a:pt x="2401588" y="3235706"/>
                </a:lnTo>
                <a:lnTo>
                  <a:pt x="2411321" y="3224194"/>
                </a:lnTo>
                <a:lnTo>
                  <a:pt x="2391855" y="3219015"/>
                </a:lnTo>
                <a:lnTo>
                  <a:pt x="2373357" y="3224194"/>
                </a:lnTo>
                <a:cubicBezTo>
                  <a:pt x="2373357" y="3220745"/>
                  <a:pt x="2370112" y="3219015"/>
                  <a:pt x="2363624" y="3219015"/>
                </a:cubicBezTo>
                <a:close/>
                <a:moveTo>
                  <a:pt x="3433525" y="3207503"/>
                </a:moveTo>
                <a:cubicBezTo>
                  <a:pt x="3420537" y="3208657"/>
                  <a:pt x="3414049" y="3212493"/>
                  <a:pt x="3414049" y="3219015"/>
                </a:cubicBezTo>
                <a:lnTo>
                  <a:pt x="3423782" y="3219015"/>
                </a:lnTo>
                <a:cubicBezTo>
                  <a:pt x="3436116" y="3219015"/>
                  <a:pt x="3442279" y="3215180"/>
                  <a:pt x="3442279" y="3207503"/>
                </a:cubicBezTo>
                <a:close/>
                <a:moveTo>
                  <a:pt x="2050662" y="3207181"/>
                </a:moveTo>
                <a:lnTo>
                  <a:pt x="2067931" y="3207181"/>
                </a:lnTo>
                <a:lnTo>
                  <a:pt x="2067931" y="3226648"/>
                </a:lnTo>
                <a:lnTo>
                  <a:pt x="2050662" y="3226648"/>
                </a:lnTo>
                <a:close/>
                <a:moveTo>
                  <a:pt x="4598823" y="3184480"/>
                </a:moveTo>
                <a:lnTo>
                  <a:pt x="4628029" y="3184480"/>
                </a:lnTo>
                <a:cubicBezTo>
                  <a:pt x="4641008" y="3185636"/>
                  <a:pt x="4647496" y="3189472"/>
                  <a:pt x="4647496" y="3195994"/>
                </a:cubicBezTo>
                <a:lnTo>
                  <a:pt x="4647496" y="3201749"/>
                </a:lnTo>
                <a:cubicBezTo>
                  <a:pt x="4636466" y="3197911"/>
                  <a:pt x="4620241" y="3195994"/>
                  <a:pt x="4598823" y="3195994"/>
                </a:cubicBezTo>
                <a:close/>
                <a:moveTo>
                  <a:pt x="3278733" y="3184480"/>
                </a:moveTo>
                <a:cubicBezTo>
                  <a:pt x="3269645" y="3184480"/>
                  <a:pt x="3259912" y="3190240"/>
                  <a:pt x="3249524" y="3201749"/>
                </a:cubicBezTo>
                <a:lnTo>
                  <a:pt x="3249524" y="3207503"/>
                </a:lnTo>
                <a:lnTo>
                  <a:pt x="3259257" y="3207503"/>
                </a:lnTo>
                <a:cubicBezTo>
                  <a:pt x="3272245" y="3207503"/>
                  <a:pt x="3278733" y="3203665"/>
                  <a:pt x="3278733" y="3195994"/>
                </a:cubicBezTo>
                <a:close/>
                <a:moveTo>
                  <a:pt x="1515406" y="3178948"/>
                </a:moveTo>
                <a:cubicBezTo>
                  <a:pt x="1502746" y="3191281"/>
                  <a:pt x="1491424" y="3197448"/>
                  <a:pt x="1481451" y="3197448"/>
                </a:cubicBezTo>
                <a:lnTo>
                  <a:pt x="1464182" y="3197448"/>
                </a:lnTo>
                <a:cubicBezTo>
                  <a:pt x="1464182" y="3210424"/>
                  <a:pt x="1460346" y="3216915"/>
                  <a:pt x="1452676" y="3216915"/>
                </a:cubicBezTo>
                <a:lnTo>
                  <a:pt x="1452676" y="3236382"/>
                </a:lnTo>
                <a:lnTo>
                  <a:pt x="1464182" y="3236382"/>
                </a:lnTo>
                <a:lnTo>
                  <a:pt x="1464182" y="3216915"/>
                </a:lnTo>
                <a:lnTo>
                  <a:pt x="1503897" y="3216915"/>
                </a:lnTo>
                <a:cubicBezTo>
                  <a:pt x="1509268" y="3216915"/>
                  <a:pt x="1515023" y="3207181"/>
                  <a:pt x="1521163" y="3187706"/>
                </a:cubicBezTo>
                <a:lnTo>
                  <a:pt x="1521163" y="3178948"/>
                </a:lnTo>
                <a:close/>
                <a:moveTo>
                  <a:pt x="3490955" y="3172971"/>
                </a:moveTo>
                <a:cubicBezTo>
                  <a:pt x="3503943" y="3174121"/>
                  <a:pt x="3510431" y="3177957"/>
                  <a:pt x="3510431" y="3184480"/>
                </a:cubicBezTo>
                <a:lnTo>
                  <a:pt x="3510431" y="3190240"/>
                </a:lnTo>
                <a:cubicBezTo>
                  <a:pt x="3497446" y="3190240"/>
                  <a:pt x="3490955" y="3186404"/>
                  <a:pt x="3490955" y="3178725"/>
                </a:cubicBezTo>
                <a:close/>
                <a:moveTo>
                  <a:pt x="4560856" y="3162034"/>
                </a:moveTo>
                <a:lnTo>
                  <a:pt x="4589090" y="3162034"/>
                </a:lnTo>
                <a:lnTo>
                  <a:pt x="4589090" y="3178725"/>
                </a:lnTo>
                <a:lnTo>
                  <a:pt x="4570590" y="3178725"/>
                </a:lnTo>
                <a:lnTo>
                  <a:pt x="4570590" y="3195994"/>
                </a:lnTo>
                <a:cubicBezTo>
                  <a:pt x="4575781" y="3195994"/>
                  <a:pt x="4601420" y="3199830"/>
                  <a:pt x="4647496" y="3207503"/>
                </a:cubicBezTo>
                <a:cubicBezTo>
                  <a:pt x="4647496" y="3213261"/>
                  <a:pt x="4634520" y="3218825"/>
                  <a:pt x="4608556" y="3224194"/>
                </a:cubicBezTo>
                <a:lnTo>
                  <a:pt x="4608556" y="3207503"/>
                </a:lnTo>
                <a:lnTo>
                  <a:pt x="4579356" y="3207503"/>
                </a:lnTo>
                <a:lnTo>
                  <a:pt x="4589090" y="3219015"/>
                </a:lnTo>
                <a:lnTo>
                  <a:pt x="4589090" y="3224194"/>
                </a:lnTo>
                <a:lnTo>
                  <a:pt x="4570590" y="3219015"/>
                </a:lnTo>
                <a:lnTo>
                  <a:pt x="4560856" y="3219015"/>
                </a:lnTo>
                <a:lnTo>
                  <a:pt x="4551123" y="3258730"/>
                </a:lnTo>
                <a:cubicBezTo>
                  <a:pt x="4557611" y="3266015"/>
                  <a:pt x="4560856" y="3271776"/>
                  <a:pt x="4560856" y="3275994"/>
                </a:cubicBezTo>
                <a:lnTo>
                  <a:pt x="4541380" y="3275994"/>
                </a:lnTo>
                <a:lnTo>
                  <a:pt x="4512180" y="3264485"/>
                </a:lnTo>
                <a:lnTo>
                  <a:pt x="4521913" y="3252970"/>
                </a:lnTo>
                <a:lnTo>
                  <a:pt x="4521913" y="3247215"/>
                </a:lnTo>
                <a:lnTo>
                  <a:pt x="4502447" y="3247215"/>
                </a:lnTo>
                <a:lnTo>
                  <a:pt x="4502447" y="3224194"/>
                </a:lnTo>
                <a:lnTo>
                  <a:pt x="4512180" y="3224194"/>
                </a:lnTo>
                <a:cubicBezTo>
                  <a:pt x="4512180" y="3231871"/>
                  <a:pt x="4515426" y="3235706"/>
                  <a:pt x="4521913" y="3235706"/>
                </a:cubicBezTo>
                <a:cubicBezTo>
                  <a:pt x="4534247" y="3231871"/>
                  <a:pt x="4543980" y="3229952"/>
                  <a:pt x="4551123" y="3229952"/>
                </a:cubicBezTo>
                <a:lnTo>
                  <a:pt x="4541380" y="3219015"/>
                </a:lnTo>
                <a:cubicBezTo>
                  <a:pt x="4547880" y="3219015"/>
                  <a:pt x="4551123" y="3217099"/>
                  <a:pt x="4551123" y="3213261"/>
                </a:cubicBezTo>
                <a:lnTo>
                  <a:pt x="4531647" y="3213261"/>
                </a:lnTo>
                <a:cubicBezTo>
                  <a:pt x="4510880" y="3220549"/>
                  <a:pt x="4494659" y="3224194"/>
                  <a:pt x="4482971" y="3224194"/>
                </a:cubicBezTo>
                <a:lnTo>
                  <a:pt x="4482971" y="3219015"/>
                </a:lnTo>
                <a:lnTo>
                  <a:pt x="4492704" y="3207503"/>
                </a:lnTo>
                <a:lnTo>
                  <a:pt x="4482971" y="3207503"/>
                </a:lnTo>
                <a:cubicBezTo>
                  <a:pt x="4481028" y="3215180"/>
                  <a:pt x="4474862" y="3219015"/>
                  <a:pt x="4464474" y="3219015"/>
                </a:cubicBezTo>
                <a:lnTo>
                  <a:pt x="4454740" y="3219015"/>
                </a:lnTo>
                <a:cubicBezTo>
                  <a:pt x="4461228" y="3212107"/>
                  <a:pt x="4464474" y="3204433"/>
                  <a:pt x="4464474" y="3195994"/>
                </a:cubicBezTo>
                <a:lnTo>
                  <a:pt x="4482971" y="3201749"/>
                </a:lnTo>
                <a:cubicBezTo>
                  <a:pt x="4482971" y="3194075"/>
                  <a:pt x="4489462" y="3190240"/>
                  <a:pt x="4502447" y="3190240"/>
                </a:cubicBezTo>
                <a:cubicBezTo>
                  <a:pt x="4502447" y="3197911"/>
                  <a:pt x="4505692" y="3201749"/>
                  <a:pt x="4512180" y="3201749"/>
                </a:cubicBezTo>
                <a:cubicBezTo>
                  <a:pt x="4534247" y="3201749"/>
                  <a:pt x="4550468" y="3188511"/>
                  <a:pt x="4560856" y="3162034"/>
                </a:cubicBezTo>
                <a:close/>
                <a:moveTo>
                  <a:pt x="3288466" y="3144771"/>
                </a:moveTo>
                <a:cubicBezTo>
                  <a:pt x="3272245" y="3152444"/>
                  <a:pt x="3256345" y="3156280"/>
                  <a:pt x="3240766" y="3156280"/>
                </a:cubicBezTo>
                <a:lnTo>
                  <a:pt x="3240766" y="3167216"/>
                </a:lnTo>
                <a:lnTo>
                  <a:pt x="3278733" y="3167216"/>
                </a:lnTo>
                <a:close/>
                <a:moveTo>
                  <a:pt x="1623608" y="3140008"/>
                </a:moveTo>
                <a:lnTo>
                  <a:pt x="1623608" y="3169214"/>
                </a:lnTo>
                <a:lnTo>
                  <a:pt x="1629362" y="3169214"/>
                </a:lnTo>
                <a:cubicBezTo>
                  <a:pt x="1629362" y="3162072"/>
                  <a:pt x="1631281" y="3152339"/>
                  <a:pt x="1635123" y="3140008"/>
                </a:cubicBezTo>
                <a:close/>
                <a:moveTo>
                  <a:pt x="1589650" y="3140008"/>
                </a:moveTo>
                <a:lnTo>
                  <a:pt x="1589650" y="3159472"/>
                </a:lnTo>
                <a:lnTo>
                  <a:pt x="1555118" y="3159472"/>
                </a:lnTo>
                <a:cubicBezTo>
                  <a:pt x="1555118" y="3184784"/>
                  <a:pt x="1545718" y="3197448"/>
                  <a:pt x="1526918" y="3197448"/>
                </a:cubicBezTo>
                <a:cubicBezTo>
                  <a:pt x="1530756" y="3209127"/>
                  <a:pt x="1532672" y="3222103"/>
                  <a:pt x="1532672" y="3236382"/>
                </a:cubicBezTo>
                <a:cubicBezTo>
                  <a:pt x="1536510" y="3236382"/>
                  <a:pt x="1538427" y="3233136"/>
                  <a:pt x="1538427" y="3226648"/>
                </a:cubicBezTo>
                <a:lnTo>
                  <a:pt x="1549363" y="3236382"/>
                </a:lnTo>
                <a:lnTo>
                  <a:pt x="1566632" y="3236382"/>
                </a:lnTo>
                <a:cubicBezTo>
                  <a:pt x="1569699" y="3236382"/>
                  <a:pt x="1584854" y="3217236"/>
                  <a:pt x="1612099" y="3178948"/>
                </a:cubicBezTo>
                <a:cubicBezTo>
                  <a:pt x="1612099" y="3184784"/>
                  <a:pt x="1614018" y="3187706"/>
                  <a:pt x="1617853" y="3187706"/>
                </a:cubicBezTo>
                <a:lnTo>
                  <a:pt x="1617853" y="3178948"/>
                </a:lnTo>
                <a:cubicBezTo>
                  <a:pt x="1617853" y="3168560"/>
                  <a:pt x="1610372" y="3155584"/>
                  <a:pt x="1595408" y="3140008"/>
                </a:cubicBezTo>
                <a:close/>
                <a:moveTo>
                  <a:pt x="4657230" y="3127504"/>
                </a:moveTo>
                <a:cubicBezTo>
                  <a:pt x="4668263" y="3131340"/>
                  <a:pt x="4680918" y="3133259"/>
                  <a:pt x="4695205" y="3133259"/>
                </a:cubicBezTo>
                <a:lnTo>
                  <a:pt x="4695205" y="3144771"/>
                </a:lnTo>
                <a:cubicBezTo>
                  <a:pt x="4663396" y="3144771"/>
                  <a:pt x="4647496" y="3150525"/>
                  <a:pt x="4647496" y="3162034"/>
                </a:cubicBezTo>
                <a:lnTo>
                  <a:pt x="4618296" y="3162034"/>
                </a:lnTo>
                <a:lnTo>
                  <a:pt x="4628029" y="3133259"/>
                </a:lnTo>
                <a:lnTo>
                  <a:pt x="4647496" y="3139013"/>
                </a:lnTo>
                <a:lnTo>
                  <a:pt x="4657230" y="3139013"/>
                </a:lnTo>
                <a:close/>
                <a:moveTo>
                  <a:pt x="4685463" y="3121750"/>
                </a:moveTo>
                <a:lnTo>
                  <a:pt x="4685960" y="3121750"/>
                </a:lnTo>
                <a:lnTo>
                  <a:pt x="4687147" y="3122739"/>
                </a:lnTo>
                <a:close/>
                <a:moveTo>
                  <a:pt x="3500689" y="3110235"/>
                </a:moveTo>
                <a:lnTo>
                  <a:pt x="3510431" y="3110235"/>
                </a:lnTo>
                <a:lnTo>
                  <a:pt x="3510431" y="3127504"/>
                </a:lnTo>
                <a:cubicBezTo>
                  <a:pt x="3498098" y="3123669"/>
                  <a:pt x="3488364" y="3121750"/>
                  <a:pt x="3481222" y="3121750"/>
                </a:cubicBezTo>
                <a:cubicBezTo>
                  <a:pt x="3481222" y="3114070"/>
                  <a:pt x="3487713" y="3110235"/>
                  <a:pt x="3500689" y="3110235"/>
                </a:cubicBezTo>
                <a:close/>
                <a:moveTo>
                  <a:pt x="4618296" y="3105059"/>
                </a:moveTo>
                <a:cubicBezTo>
                  <a:pt x="4629329" y="3108509"/>
                  <a:pt x="4642308" y="3110235"/>
                  <a:pt x="4657230" y="3110235"/>
                </a:cubicBezTo>
                <a:lnTo>
                  <a:pt x="4657230" y="3127504"/>
                </a:lnTo>
                <a:lnTo>
                  <a:pt x="4647496" y="3127504"/>
                </a:lnTo>
                <a:lnTo>
                  <a:pt x="4628029" y="3121750"/>
                </a:lnTo>
                <a:lnTo>
                  <a:pt x="4628029" y="3133259"/>
                </a:lnTo>
                <a:lnTo>
                  <a:pt x="4608556" y="3127504"/>
                </a:lnTo>
                <a:cubicBezTo>
                  <a:pt x="4615044" y="3120981"/>
                  <a:pt x="4618296" y="3113501"/>
                  <a:pt x="4618296" y="3105059"/>
                </a:cubicBezTo>
                <a:close/>
                <a:moveTo>
                  <a:pt x="4887961" y="3099304"/>
                </a:moveTo>
                <a:lnTo>
                  <a:pt x="4907428" y="3099304"/>
                </a:lnTo>
                <a:cubicBezTo>
                  <a:pt x="4907428" y="3106589"/>
                  <a:pt x="4913916" y="3119831"/>
                  <a:pt x="4926895" y="3139013"/>
                </a:cubicBezTo>
                <a:lnTo>
                  <a:pt x="4907428" y="3162034"/>
                </a:lnTo>
                <a:cubicBezTo>
                  <a:pt x="4913916" y="3162034"/>
                  <a:pt x="4917161" y="3163763"/>
                  <a:pt x="4917161" y="3167216"/>
                </a:cubicBezTo>
                <a:lnTo>
                  <a:pt x="4897695" y="3172971"/>
                </a:lnTo>
                <a:cubicBezTo>
                  <a:pt x="4876928" y="3165680"/>
                  <a:pt x="4861022" y="3162034"/>
                  <a:pt x="4849988" y="3162034"/>
                </a:cubicBezTo>
                <a:lnTo>
                  <a:pt x="4849988" y="3156280"/>
                </a:lnTo>
                <a:lnTo>
                  <a:pt x="4887961" y="3150525"/>
                </a:lnTo>
                <a:cubicBezTo>
                  <a:pt x="4887961" y="3139013"/>
                  <a:pt x="4878219" y="3133259"/>
                  <a:pt x="4858752" y="3133259"/>
                </a:cubicBezTo>
                <a:lnTo>
                  <a:pt x="4858752" y="3121750"/>
                </a:lnTo>
                <a:lnTo>
                  <a:pt x="4878219" y="3121750"/>
                </a:lnTo>
                <a:lnTo>
                  <a:pt x="4897695" y="3127504"/>
                </a:lnTo>
                <a:lnTo>
                  <a:pt x="4887961" y="3115995"/>
                </a:lnTo>
                <a:close/>
                <a:moveTo>
                  <a:pt x="3471489" y="3087789"/>
                </a:moveTo>
                <a:lnTo>
                  <a:pt x="3490955" y="3087789"/>
                </a:lnTo>
                <a:lnTo>
                  <a:pt x="3490955" y="3110235"/>
                </a:lnTo>
                <a:cubicBezTo>
                  <a:pt x="3465001" y="3104869"/>
                  <a:pt x="3452013" y="3099304"/>
                  <a:pt x="3452013" y="3093544"/>
                </a:cubicBezTo>
                <a:close/>
                <a:moveTo>
                  <a:pt x="3288466" y="3087789"/>
                </a:moveTo>
                <a:cubicBezTo>
                  <a:pt x="3261857" y="3092781"/>
                  <a:pt x="3242711" y="3102181"/>
                  <a:pt x="3231027" y="3115995"/>
                </a:cubicBezTo>
                <a:lnTo>
                  <a:pt x="3231027" y="3127504"/>
                </a:lnTo>
                <a:cubicBezTo>
                  <a:pt x="3249848" y="3127504"/>
                  <a:pt x="3259257" y="3131340"/>
                  <a:pt x="3259257" y="3139013"/>
                </a:cubicBezTo>
                <a:cubicBezTo>
                  <a:pt x="3265754" y="3139013"/>
                  <a:pt x="3268999" y="3137094"/>
                  <a:pt x="3268999" y="3133259"/>
                </a:cubicBezTo>
                <a:lnTo>
                  <a:pt x="3317675" y="3139013"/>
                </a:lnTo>
                <a:lnTo>
                  <a:pt x="3327409" y="3139013"/>
                </a:lnTo>
                <a:lnTo>
                  <a:pt x="3327409" y="3133259"/>
                </a:lnTo>
                <a:cubicBezTo>
                  <a:pt x="3307942" y="3133259"/>
                  <a:pt x="3298200" y="3129420"/>
                  <a:pt x="3298200" y="3121750"/>
                </a:cubicBezTo>
                <a:lnTo>
                  <a:pt x="3317675" y="3105059"/>
                </a:lnTo>
                <a:lnTo>
                  <a:pt x="3317675" y="3099304"/>
                </a:lnTo>
                <a:cubicBezTo>
                  <a:pt x="3317675" y="3091628"/>
                  <a:pt x="3307942" y="3087789"/>
                  <a:pt x="3288466" y="3087789"/>
                </a:cubicBezTo>
                <a:close/>
                <a:moveTo>
                  <a:pt x="3365373" y="3077339"/>
                </a:moveTo>
                <a:lnTo>
                  <a:pt x="3365373" y="3082035"/>
                </a:lnTo>
                <a:cubicBezTo>
                  <a:pt x="3346552" y="3096617"/>
                  <a:pt x="3337142" y="3107936"/>
                  <a:pt x="3337142" y="3115995"/>
                </a:cubicBezTo>
                <a:lnTo>
                  <a:pt x="3345906" y="3115995"/>
                </a:lnTo>
                <a:cubicBezTo>
                  <a:pt x="3352397" y="3115995"/>
                  <a:pt x="3355639" y="3114070"/>
                  <a:pt x="3355639" y="3110235"/>
                </a:cubicBezTo>
                <a:lnTo>
                  <a:pt x="3375106" y="3115995"/>
                </a:lnTo>
                <a:lnTo>
                  <a:pt x="3394582" y="3115995"/>
                </a:lnTo>
                <a:cubicBezTo>
                  <a:pt x="3407561" y="3115995"/>
                  <a:pt x="3414049" y="3112350"/>
                  <a:pt x="3414049" y="3105059"/>
                </a:cubicBezTo>
                <a:cubicBezTo>
                  <a:pt x="3392637" y="3105059"/>
                  <a:pt x="3376406" y="3103140"/>
                  <a:pt x="3365373" y="3099304"/>
                </a:cubicBezTo>
                <a:lnTo>
                  <a:pt x="3375106" y="3087789"/>
                </a:lnTo>
                <a:lnTo>
                  <a:pt x="3375106" y="3082035"/>
                </a:lnTo>
                <a:close/>
                <a:moveTo>
                  <a:pt x="3644772" y="3076280"/>
                </a:moveTo>
                <a:cubicBezTo>
                  <a:pt x="3635693" y="3076280"/>
                  <a:pt x="3626280" y="3082035"/>
                  <a:pt x="3616538" y="3093544"/>
                </a:cubicBezTo>
                <a:lnTo>
                  <a:pt x="3625305" y="3093544"/>
                </a:lnTo>
                <a:cubicBezTo>
                  <a:pt x="3638281" y="3093544"/>
                  <a:pt x="3644772" y="3089709"/>
                  <a:pt x="3644772" y="3082035"/>
                </a:cubicBezTo>
                <a:close/>
                <a:moveTo>
                  <a:pt x="4232784" y="3070523"/>
                </a:moveTo>
                <a:cubicBezTo>
                  <a:pt x="4245760" y="3071677"/>
                  <a:pt x="4252251" y="3075512"/>
                  <a:pt x="4252251" y="3082035"/>
                </a:cubicBezTo>
                <a:lnTo>
                  <a:pt x="4252251" y="3087789"/>
                </a:lnTo>
                <a:cubicBezTo>
                  <a:pt x="4239272" y="3087789"/>
                  <a:pt x="4232784" y="3083954"/>
                  <a:pt x="4232784" y="3076280"/>
                </a:cubicBezTo>
                <a:close/>
                <a:moveTo>
                  <a:pt x="4743881" y="3059014"/>
                </a:moveTo>
                <a:lnTo>
                  <a:pt x="4753612" y="3059014"/>
                </a:lnTo>
                <a:lnTo>
                  <a:pt x="4772112" y="3064768"/>
                </a:lnTo>
                <a:cubicBezTo>
                  <a:pt x="4763670" y="3087789"/>
                  <a:pt x="4751015" y="3099304"/>
                  <a:pt x="4734139" y="3099304"/>
                </a:cubicBezTo>
                <a:cubicBezTo>
                  <a:pt x="4721815" y="3095463"/>
                  <a:pt x="4712072" y="3093544"/>
                  <a:pt x="4704939" y="3093544"/>
                </a:cubicBezTo>
                <a:lnTo>
                  <a:pt x="4704939" y="3099304"/>
                </a:lnTo>
                <a:cubicBezTo>
                  <a:pt x="4748424" y="3117336"/>
                  <a:pt x="4770812" y="3132490"/>
                  <a:pt x="4772112" y="3144771"/>
                </a:cubicBezTo>
                <a:lnTo>
                  <a:pt x="4772112" y="3162034"/>
                </a:lnTo>
                <a:cubicBezTo>
                  <a:pt x="4785091" y="3163185"/>
                  <a:pt x="4791579" y="3166831"/>
                  <a:pt x="4791579" y="3172971"/>
                </a:cubicBezTo>
                <a:cubicBezTo>
                  <a:pt x="4779245" y="3176806"/>
                  <a:pt x="4769512" y="3178725"/>
                  <a:pt x="4762370" y="3178725"/>
                </a:cubicBezTo>
                <a:lnTo>
                  <a:pt x="4772112" y="3207503"/>
                </a:lnTo>
                <a:lnTo>
                  <a:pt x="4762370" y="3207503"/>
                </a:lnTo>
                <a:lnTo>
                  <a:pt x="4743881" y="3201749"/>
                </a:lnTo>
                <a:lnTo>
                  <a:pt x="4753612" y="3213261"/>
                </a:lnTo>
                <a:lnTo>
                  <a:pt x="4753612" y="3219015"/>
                </a:lnTo>
                <a:lnTo>
                  <a:pt x="4743881" y="3219015"/>
                </a:lnTo>
                <a:cubicBezTo>
                  <a:pt x="4702993" y="3211339"/>
                  <a:pt x="4680272" y="3207503"/>
                  <a:pt x="4675730" y="3207503"/>
                </a:cubicBezTo>
                <a:lnTo>
                  <a:pt x="4675730" y="3195994"/>
                </a:lnTo>
                <a:lnTo>
                  <a:pt x="4685463" y="3156280"/>
                </a:lnTo>
                <a:lnTo>
                  <a:pt x="4695205" y="3156280"/>
                </a:lnTo>
                <a:cubicBezTo>
                  <a:pt x="4708181" y="3157431"/>
                  <a:pt x="4714672" y="3161076"/>
                  <a:pt x="4714672" y="3167216"/>
                </a:cubicBezTo>
                <a:lnTo>
                  <a:pt x="4714672" y="3172971"/>
                </a:lnTo>
                <a:lnTo>
                  <a:pt x="4695205" y="3172971"/>
                </a:lnTo>
                <a:lnTo>
                  <a:pt x="4704939" y="3184480"/>
                </a:lnTo>
                <a:cubicBezTo>
                  <a:pt x="4698448" y="3184480"/>
                  <a:pt x="4695205" y="3186404"/>
                  <a:pt x="4695205" y="3190240"/>
                </a:cubicBezTo>
                <a:lnTo>
                  <a:pt x="4714672" y="3195994"/>
                </a:lnTo>
                <a:lnTo>
                  <a:pt x="4724406" y="3195994"/>
                </a:lnTo>
                <a:lnTo>
                  <a:pt x="4734139" y="3167216"/>
                </a:lnTo>
                <a:cubicBezTo>
                  <a:pt x="4727648" y="3167216"/>
                  <a:pt x="4724406" y="3165490"/>
                  <a:pt x="4724406" y="3162034"/>
                </a:cubicBezTo>
                <a:lnTo>
                  <a:pt x="4734139" y="3162034"/>
                </a:lnTo>
                <a:lnTo>
                  <a:pt x="4687147" y="3122739"/>
                </a:lnTo>
                <a:lnTo>
                  <a:pt x="4704939" y="3133259"/>
                </a:lnTo>
                <a:lnTo>
                  <a:pt x="4714672" y="3133259"/>
                </a:lnTo>
                <a:cubicBezTo>
                  <a:pt x="4714672" y="3126736"/>
                  <a:pt x="4708181" y="3122898"/>
                  <a:pt x="4695205" y="3121750"/>
                </a:cubicBezTo>
                <a:lnTo>
                  <a:pt x="4685960" y="3121750"/>
                </a:lnTo>
                <a:lnTo>
                  <a:pt x="4665996" y="3105059"/>
                </a:lnTo>
                <a:lnTo>
                  <a:pt x="4665996" y="3093544"/>
                </a:lnTo>
                <a:cubicBezTo>
                  <a:pt x="4665996" y="3085873"/>
                  <a:pt x="4682218" y="3082035"/>
                  <a:pt x="4714672" y="3082035"/>
                </a:cubicBezTo>
                <a:lnTo>
                  <a:pt x="4704939" y="3070523"/>
                </a:lnTo>
                <a:lnTo>
                  <a:pt x="4743881" y="3070523"/>
                </a:lnTo>
                <a:close/>
                <a:moveTo>
                  <a:pt x="4811046" y="3048077"/>
                </a:moveTo>
                <a:lnTo>
                  <a:pt x="4830521" y="3048077"/>
                </a:lnTo>
                <a:cubicBezTo>
                  <a:pt x="4839609" y="3048077"/>
                  <a:pt x="4849019" y="3053642"/>
                  <a:pt x="4858752" y="3064768"/>
                </a:cubicBezTo>
                <a:lnTo>
                  <a:pt x="4811046" y="3064768"/>
                </a:lnTo>
                <a:close/>
                <a:moveTo>
                  <a:pt x="4743881" y="3036568"/>
                </a:moveTo>
                <a:lnTo>
                  <a:pt x="4772112" y="3036568"/>
                </a:lnTo>
                <a:lnTo>
                  <a:pt x="4772112" y="3048077"/>
                </a:lnTo>
                <a:lnTo>
                  <a:pt x="4743881" y="3048077"/>
                </a:lnTo>
                <a:close/>
                <a:moveTo>
                  <a:pt x="2873743" y="3036568"/>
                </a:moveTo>
                <a:cubicBezTo>
                  <a:pt x="2873743" y="3040404"/>
                  <a:pt x="2870830" y="3045968"/>
                  <a:pt x="2864988" y="3053259"/>
                </a:cubicBezTo>
                <a:cubicBezTo>
                  <a:pt x="2876021" y="3049804"/>
                  <a:pt x="2888676" y="3048077"/>
                  <a:pt x="2902952" y="3048077"/>
                </a:cubicBezTo>
                <a:cubicBezTo>
                  <a:pt x="2901006" y="3040404"/>
                  <a:pt x="2894518" y="3036568"/>
                  <a:pt x="2883485" y="3036568"/>
                </a:cubicBezTo>
                <a:close/>
                <a:moveTo>
                  <a:pt x="3383918" y="3033922"/>
                </a:moveTo>
                <a:lnTo>
                  <a:pt x="3366409" y="3035956"/>
                </a:lnTo>
                <a:lnTo>
                  <a:pt x="3365373" y="3036568"/>
                </a:lnTo>
                <a:lnTo>
                  <a:pt x="3364178" y="3036215"/>
                </a:lnTo>
                <a:lnTo>
                  <a:pt x="3351715" y="3037663"/>
                </a:lnTo>
                <a:cubicBezTo>
                  <a:pt x="3342434" y="3039042"/>
                  <a:pt x="3334700" y="3040543"/>
                  <a:pt x="3328513" y="3042166"/>
                </a:cubicBezTo>
                <a:lnTo>
                  <a:pt x="3320288" y="3045259"/>
                </a:lnTo>
                <a:lnTo>
                  <a:pt x="3327409" y="3053259"/>
                </a:lnTo>
                <a:cubicBezTo>
                  <a:pt x="3320918" y="3060162"/>
                  <a:pt x="3317675" y="3067841"/>
                  <a:pt x="3317675" y="3076280"/>
                </a:cubicBezTo>
                <a:lnTo>
                  <a:pt x="3363183" y="3076280"/>
                </a:lnTo>
                <a:lnTo>
                  <a:pt x="3327409" y="3059014"/>
                </a:lnTo>
                <a:lnTo>
                  <a:pt x="3337142" y="3059014"/>
                </a:lnTo>
                <a:cubicBezTo>
                  <a:pt x="3349473" y="3062849"/>
                  <a:pt x="3358885" y="3064768"/>
                  <a:pt x="3365373" y="3064768"/>
                </a:cubicBezTo>
                <a:cubicBezTo>
                  <a:pt x="3371862" y="3058630"/>
                  <a:pt x="3376731" y="3052731"/>
                  <a:pt x="3379978" y="3047072"/>
                </a:cubicBezTo>
                <a:close/>
                <a:moveTo>
                  <a:pt x="4840255" y="3013545"/>
                </a:moveTo>
                <a:lnTo>
                  <a:pt x="4840255" y="3025054"/>
                </a:lnTo>
                <a:lnTo>
                  <a:pt x="4849988" y="3025054"/>
                </a:lnTo>
                <a:lnTo>
                  <a:pt x="4868485" y="3019299"/>
                </a:lnTo>
                <a:cubicBezTo>
                  <a:pt x="4868485" y="3027741"/>
                  <a:pt x="4871731" y="3035418"/>
                  <a:pt x="4878219" y="3042323"/>
                </a:cubicBezTo>
                <a:lnTo>
                  <a:pt x="4868485" y="3042323"/>
                </a:lnTo>
                <a:lnTo>
                  <a:pt x="4849988" y="3036568"/>
                </a:lnTo>
                <a:lnTo>
                  <a:pt x="4849988" y="3048077"/>
                </a:lnTo>
                <a:lnTo>
                  <a:pt x="4840255" y="3048077"/>
                </a:lnTo>
                <a:lnTo>
                  <a:pt x="4840255" y="3036568"/>
                </a:lnTo>
                <a:lnTo>
                  <a:pt x="4830521" y="3036568"/>
                </a:lnTo>
                <a:lnTo>
                  <a:pt x="4801312" y="3048077"/>
                </a:lnTo>
                <a:lnTo>
                  <a:pt x="4791579" y="3036568"/>
                </a:lnTo>
                <a:lnTo>
                  <a:pt x="4791579" y="3025054"/>
                </a:lnTo>
                <a:cubicBezTo>
                  <a:pt x="4802612" y="3025054"/>
                  <a:pt x="4818834" y="3021218"/>
                  <a:pt x="4840255" y="3013545"/>
                </a:cubicBezTo>
                <a:close/>
                <a:moveTo>
                  <a:pt x="4714672" y="3013545"/>
                </a:moveTo>
                <a:lnTo>
                  <a:pt x="4724406" y="3013545"/>
                </a:lnTo>
                <a:cubicBezTo>
                  <a:pt x="4737382" y="3014696"/>
                  <a:pt x="4743881" y="3018531"/>
                  <a:pt x="4743881" y="3025054"/>
                </a:cubicBezTo>
                <a:cubicBezTo>
                  <a:pt x="4736736" y="3025054"/>
                  <a:pt x="4727003" y="3026979"/>
                  <a:pt x="4714672" y="3030814"/>
                </a:cubicBezTo>
                <a:close/>
                <a:moveTo>
                  <a:pt x="2180602" y="3007793"/>
                </a:moveTo>
                <a:cubicBezTo>
                  <a:pt x="2192932" y="3011628"/>
                  <a:pt x="2202344" y="3013545"/>
                  <a:pt x="2208832" y="3013545"/>
                </a:cubicBezTo>
                <a:lnTo>
                  <a:pt x="2208832" y="3025054"/>
                </a:lnTo>
                <a:lnTo>
                  <a:pt x="2200074" y="3025054"/>
                </a:lnTo>
                <a:cubicBezTo>
                  <a:pt x="2187090" y="3025054"/>
                  <a:pt x="2180602" y="3021218"/>
                  <a:pt x="2180602" y="3013545"/>
                </a:cubicBezTo>
                <a:close/>
                <a:moveTo>
                  <a:pt x="3247215" y="3007688"/>
                </a:moveTo>
                <a:lnTo>
                  <a:pt x="3243925" y="3009232"/>
                </a:lnTo>
                <a:lnTo>
                  <a:pt x="3240822" y="3014423"/>
                </a:lnTo>
                <a:lnTo>
                  <a:pt x="3247215" y="3014423"/>
                </a:lnTo>
                <a:close/>
                <a:moveTo>
                  <a:pt x="3259257" y="3002038"/>
                </a:moveTo>
                <a:lnTo>
                  <a:pt x="3256902" y="3003143"/>
                </a:lnTo>
                <a:lnTo>
                  <a:pt x="3258730" y="3004689"/>
                </a:lnTo>
                <a:lnTo>
                  <a:pt x="3260753" y="3004689"/>
                </a:lnTo>
                <a:close/>
                <a:moveTo>
                  <a:pt x="4704939" y="2996857"/>
                </a:moveTo>
                <a:lnTo>
                  <a:pt x="4734139" y="2996857"/>
                </a:lnTo>
                <a:cubicBezTo>
                  <a:pt x="4747124" y="2998005"/>
                  <a:pt x="4753612" y="3001650"/>
                  <a:pt x="4753612" y="3007793"/>
                </a:cubicBezTo>
                <a:cubicBezTo>
                  <a:pt x="4731548" y="3007793"/>
                  <a:pt x="4715318" y="3009709"/>
                  <a:pt x="4704939" y="3013545"/>
                </a:cubicBezTo>
                <a:close/>
                <a:moveTo>
                  <a:pt x="1196554" y="2994950"/>
                </a:moveTo>
                <a:lnTo>
                  <a:pt x="1213245" y="2994950"/>
                </a:lnTo>
                <a:lnTo>
                  <a:pt x="1213245" y="3014423"/>
                </a:lnTo>
                <a:lnTo>
                  <a:pt x="1207490" y="3014423"/>
                </a:lnTo>
                <a:cubicBezTo>
                  <a:pt x="1200199" y="3014423"/>
                  <a:pt x="1196554" y="3007935"/>
                  <a:pt x="1196554" y="2994950"/>
                </a:cubicBezTo>
                <a:close/>
                <a:moveTo>
                  <a:pt x="2758872" y="2991102"/>
                </a:moveTo>
                <a:lnTo>
                  <a:pt x="2758872" y="3002038"/>
                </a:lnTo>
                <a:lnTo>
                  <a:pt x="2787102" y="3002038"/>
                </a:lnTo>
                <a:cubicBezTo>
                  <a:pt x="2785157" y="2994747"/>
                  <a:pt x="2778990" y="2991102"/>
                  <a:pt x="2768605" y="2991102"/>
                </a:cubicBezTo>
                <a:close/>
                <a:moveTo>
                  <a:pt x="4734139" y="2973833"/>
                </a:moveTo>
                <a:lnTo>
                  <a:pt x="4753612" y="2973833"/>
                </a:lnTo>
                <a:lnTo>
                  <a:pt x="4820788" y="2979587"/>
                </a:lnTo>
                <a:lnTo>
                  <a:pt x="4811046" y="2991102"/>
                </a:lnTo>
                <a:lnTo>
                  <a:pt x="4820788" y="2991102"/>
                </a:lnTo>
                <a:cubicBezTo>
                  <a:pt x="4820788" y="2996857"/>
                  <a:pt x="4807800" y="3004337"/>
                  <a:pt x="4781845" y="3013545"/>
                </a:cubicBezTo>
                <a:lnTo>
                  <a:pt x="4781845" y="3025054"/>
                </a:lnTo>
                <a:lnTo>
                  <a:pt x="4753612" y="3025054"/>
                </a:lnTo>
                <a:lnTo>
                  <a:pt x="4762370" y="2996857"/>
                </a:lnTo>
                <a:lnTo>
                  <a:pt x="4762370" y="2991102"/>
                </a:lnTo>
                <a:cubicBezTo>
                  <a:pt x="4743548" y="2991102"/>
                  <a:pt x="4734139" y="2985347"/>
                  <a:pt x="4734139" y="2973833"/>
                </a:cubicBezTo>
                <a:close/>
                <a:moveTo>
                  <a:pt x="4512180" y="2973833"/>
                </a:moveTo>
                <a:lnTo>
                  <a:pt x="4521913" y="2973833"/>
                </a:lnTo>
                <a:cubicBezTo>
                  <a:pt x="4534892" y="2974984"/>
                  <a:pt x="4541380" y="2978825"/>
                  <a:pt x="4541380" y="2985347"/>
                </a:cubicBezTo>
                <a:cubicBezTo>
                  <a:pt x="4539435" y="2993018"/>
                  <a:pt x="4532947" y="2996857"/>
                  <a:pt x="4521913" y="2996857"/>
                </a:cubicBezTo>
                <a:close/>
                <a:moveTo>
                  <a:pt x="3992319" y="2973833"/>
                </a:moveTo>
                <a:lnTo>
                  <a:pt x="3972852" y="2991102"/>
                </a:lnTo>
                <a:lnTo>
                  <a:pt x="3982586" y="2991102"/>
                </a:lnTo>
                <a:lnTo>
                  <a:pt x="4002053" y="2973833"/>
                </a:lnTo>
                <a:close/>
                <a:moveTo>
                  <a:pt x="4868485" y="2939878"/>
                </a:moveTo>
                <a:lnTo>
                  <a:pt x="4868485" y="2950809"/>
                </a:lnTo>
                <a:cubicBezTo>
                  <a:pt x="4849664" y="2950809"/>
                  <a:pt x="4840255" y="2954647"/>
                  <a:pt x="4840255" y="2962324"/>
                </a:cubicBezTo>
                <a:cubicBezTo>
                  <a:pt x="4828576" y="2958488"/>
                  <a:pt x="4815588" y="2956569"/>
                  <a:pt x="4801312" y="2956569"/>
                </a:cubicBezTo>
                <a:lnTo>
                  <a:pt x="4801312" y="2950809"/>
                </a:lnTo>
                <a:close/>
                <a:moveTo>
                  <a:pt x="4743881" y="2939878"/>
                </a:moveTo>
                <a:cubicBezTo>
                  <a:pt x="4756203" y="2941029"/>
                  <a:pt x="4762370" y="2944675"/>
                  <a:pt x="4762370" y="2950809"/>
                </a:cubicBezTo>
                <a:lnTo>
                  <a:pt x="4724406" y="2950809"/>
                </a:lnTo>
                <a:cubicBezTo>
                  <a:pt x="4724406" y="2943518"/>
                  <a:pt x="4730894" y="2939878"/>
                  <a:pt x="4743881" y="2939878"/>
                </a:cubicBezTo>
                <a:close/>
                <a:moveTo>
                  <a:pt x="4753612" y="2911097"/>
                </a:moveTo>
                <a:lnTo>
                  <a:pt x="4772112" y="2911097"/>
                </a:lnTo>
                <a:lnTo>
                  <a:pt x="4772112" y="2928366"/>
                </a:lnTo>
                <a:lnTo>
                  <a:pt x="4753612" y="2928366"/>
                </a:lnTo>
                <a:close/>
                <a:moveTo>
                  <a:pt x="4598823" y="2911097"/>
                </a:moveTo>
                <a:lnTo>
                  <a:pt x="4598823" y="2916857"/>
                </a:lnTo>
                <a:lnTo>
                  <a:pt x="4605311" y="2920693"/>
                </a:lnTo>
                <a:close/>
                <a:moveTo>
                  <a:pt x="4858752" y="2905342"/>
                </a:moveTo>
                <a:lnTo>
                  <a:pt x="4897695" y="2905342"/>
                </a:lnTo>
                <a:cubicBezTo>
                  <a:pt x="4897695" y="2918005"/>
                  <a:pt x="4900940" y="2927598"/>
                  <a:pt x="4907428" y="2934121"/>
                </a:cubicBezTo>
                <a:lnTo>
                  <a:pt x="4887961" y="2939878"/>
                </a:lnTo>
                <a:lnTo>
                  <a:pt x="4878219" y="2939878"/>
                </a:lnTo>
                <a:cubicBezTo>
                  <a:pt x="4878219" y="2933353"/>
                  <a:pt x="4871731" y="2921844"/>
                  <a:pt x="4858752" y="2905342"/>
                </a:cubicBezTo>
                <a:close/>
                <a:moveTo>
                  <a:pt x="4801312" y="2893833"/>
                </a:moveTo>
                <a:lnTo>
                  <a:pt x="4801312" y="2911097"/>
                </a:lnTo>
                <a:lnTo>
                  <a:pt x="4781845" y="2911097"/>
                </a:lnTo>
                <a:lnTo>
                  <a:pt x="4781845" y="2905342"/>
                </a:lnTo>
                <a:cubicBezTo>
                  <a:pt x="4781845" y="2897669"/>
                  <a:pt x="4788333" y="2893833"/>
                  <a:pt x="4801312" y="2893833"/>
                </a:cubicBezTo>
                <a:close/>
                <a:moveTo>
                  <a:pt x="1646632" y="2880076"/>
                </a:moveTo>
                <a:cubicBezTo>
                  <a:pt x="1646632" y="2886564"/>
                  <a:pt x="1648548" y="2889810"/>
                  <a:pt x="1652386" y="2889810"/>
                </a:cubicBezTo>
                <a:lnTo>
                  <a:pt x="1652386" y="2880076"/>
                </a:lnTo>
                <a:cubicBezTo>
                  <a:pt x="1659677" y="2886564"/>
                  <a:pt x="1665239" y="2889810"/>
                  <a:pt x="1669077" y="2889810"/>
                </a:cubicBezTo>
                <a:lnTo>
                  <a:pt x="1669077" y="2898573"/>
                </a:lnTo>
                <a:lnTo>
                  <a:pt x="1635123" y="2898573"/>
                </a:lnTo>
                <a:cubicBezTo>
                  <a:pt x="1636271" y="2886243"/>
                  <a:pt x="1640109" y="2880076"/>
                  <a:pt x="1646632" y="2880076"/>
                </a:cubicBezTo>
                <a:close/>
                <a:moveTo>
                  <a:pt x="2922419" y="2865631"/>
                </a:moveTo>
                <a:cubicBezTo>
                  <a:pt x="2845188" y="2891724"/>
                  <a:pt x="2806578" y="2920114"/>
                  <a:pt x="2806578" y="2950809"/>
                </a:cubicBezTo>
                <a:lnTo>
                  <a:pt x="2796836" y="2950809"/>
                </a:lnTo>
                <a:cubicBezTo>
                  <a:pt x="2796836" y="2946974"/>
                  <a:pt x="2793590" y="2945054"/>
                  <a:pt x="2787102" y="2945054"/>
                </a:cubicBezTo>
                <a:cubicBezTo>
                  <a:pt x="2802678" y="2968078"/>
                  <a:pt x="2815657" y="2979587"/>
                  <a:pt x="2826045" y="2979587"/>
                </a:cubicBezTo>
                <a:cubicBezTo>
                  <a:pt x="2874076" y="2951966"/>
                  <a:pt x="2915931" y="2919735"/>
                  <a:pt x="2951628" y="2882897"/>
                </a:cubicBezTo>
                <a:lnTo>
                  <a:pt x="2951628" y="2877142"/>
                </a:lnTo>
                <a:cubicBezTo>
                  <a:pt x="2949682" y="2869472"/>
                  <a:pt x="2943194" y="2865631"/>
                  <a:pt x="2932161" y="2865631"/>
                </a:cubicBezTo>
                <a:close/>
                <a:moveTo>
                  <a:pt x="4724406" y="2859876"/>
                </a:moveTo>
                <a:lnTo>
                  <a:pt x="4734139" y="2859876"/>
                </a:lnTo>
                <a:cubicBezTo>
                  <a:pt x="4734139" y="2861792"/>
                  <a:pt x="4737382" y="2869472"/>
                  <a:pt x="4743881" y="2882897"/>
                </a:cubicBezTo>
                <a:cubicBezTo>
                  <a:pt x="4730894" y="2882897"/>
                  <a:pt x="4724406" y="2877142"/>
                  <a:pt x="4724406" y="2865631"/>
                </a:cubicBezTo>
                <a:close/>
                <a:moveTo>
                  <a:pt x="2960394" y="2854122"/>
                </a:moveTo>
                <a:lnTo>
                  <a:pt x="2970125" y="2865631"/>
                </a:lnTo>
                <a:cubicBezTo>
                  <a:pt x="2963637" y="2865631"/>
                  <a:pt x="2960394" y="2867547"/>
                  <a:pt x="2960394" y="2871388"/>
                </a:cubicBezTo>
                <a:lnTo>
                  <a:pt x="2979858" y="2865631"/>
                </a:lnTo>
                <a:lnTo>
                  <a:pt x="3018801" y="2877142"/>
                </a:lnTo>
                <a:lnTo>
                  <a:pt x="3018801" y="2865631"/>
                </a:lnTo>
                <a:cubicBezTo>
                  <a:pt x="2984404" y="2857957"/>
                  <a:pt x="2964937" y="2854122"/>
                  <a:pt x="2960394" y="2854122"/>
                </a:cubicBezTo>
                <a:close/>
                <a:moveTo>
                  <a:pt x="4811046" y="2825922"/>
                </a:moveTo>
                <a:lnTo>
                  <a:pt x="4811046" y="2836852"/>
                </a:lnTo>
                <a:lnTo>
                  <a:pt x="4820788" y="2836852"/>
                </a:lnTo>
                <a:lnTo>
                  <a:pt x="4840255" y="2831098"/>
                </a:lnTo>
                <a:cubicBezTo>
                  <a:pt x="4840255" y="2838771"/>
                  <a:pt x="4849664" y="2842613"/>
                  <a:pt x="4868485" y="2842613"/>
                </a:cubicBezTo>
                <a:lnTo>
                  <a:pt x="4858752" y="2865631"/>
                </a:lnTo>
                <a:lnTo>
                  <a:pt x="4868485" y="2893833"/>
                </a:lnTo>
                <a:lnTo>
                  <a:pt x="4868485" y="2899588"/>
                </a:lnTo>
                <a:lnTo>
                  <a:pt x="4858752" y="2899588"/>
                </a:lnTo>
                <a:lnTo>
                  <a:pt x="4858752" y="2888079"/>
                </a:lnTo>
                <a:lnTo>
                  <a:pt x="4840255" y="2893833"/>
                </a:lnTo>
                <a:lnTo>
                  <a:pt x="4830521" y="2893833"/>
                </a:lnTo>
                <a:lnTo>
                  <a:pt x="4830521" y="2888079"/>
                </a:lnTo>
                <a:lnTo>
                  <a:pt x="4840255" y="2877142"/>
                </a:lnTo>
                <a:lnTo>
                  <a:pt x="4801312" y="2859876"/>
                </a:lnTo>
                <a:lnTo>
                  <a:pt x="4811046" y="2848367"/>
                </a:lnTo>
                <a:lnTo>
                  <a:pt x="4811046" y="2842613"/>
                </a:lnTo>
                <a:lnTo>
                  <a:pt x="4791579" y="2842613"/>
                </a:lnTo>
                <a:lnTo>
                  <a:pt x="4801312" y="2854122"/>
                </a:lnTo>
                <a:lnTo>
                  <a:pt x="4781845" y="2854122"/>
                </a:lnTo>
                <a:cubicBezTo>
                  <a:pt x="4768867" y="2854122"/>
                  <a:pt x="4762370" y="2850283"/>
                  <a:pt x="4762370" y="2842613"/>
                </a:cubicBezTo>
                <a:close/>
                <a:moveTo>
                  <a:pt x="4290215" y="2825922"/>
                </a:moveTo>
                <a:lnTo>
                  <a:pt x="4290215" y="2842613"/>
                </a:lnTo>
                <a:cubicBezTo>
                  <a:pt x="4277882" y="2842613"/>
                  <a:pt x="4271718" y="2838771"/>
                  <a:pt x="4271718" y="2831098"/>
                </a:cubicBezTo>
                <a:close/>
                <a:moveTo>
                  <a:pt x="4820788" y="2814407"/>
                </a:moveTo>
                <a:lnTo>
                  <a:pt x="4858752" y="2814407"/>
                </a:lnTo>
                <a:lnTo>
                  <a:pt x="4858752" y="2820161"/>
                </a:lnTo>
                <a:lnTo>
                  <a:pt x="4820788" y="2820161"/>
                </a:lnTo>
                <a:close/>
                <a:moveTo>
                  <a:pt x="495544" y="2803170"/>
                </a:moveTo>
                <a:lnTo>
                  <a:pt x="507053" y="2811933"/>
                </a:lnTo>
                <a:cubicBezTo>
                  <a:pt x="503218" y="2824912"/>
                  <a:pt x="501299" y="2834646"/>
                  <a:pt x="501299" y="2841134"/>
                </a:cubicBezTo>
                <a:lnTo>
                  <a:pt x="495544" y="2841134"/>
                </a:lnTo>
                <a:close/>
                <a:moveTo>
                  <a:pt x="4299948" y="2802898"/>
                </a:moveTo>
                <a:lnTo>
                  <a:pt x="4329158" y="2802898"/>
                </a:lnTo>
                <a:cubicBezTo>
                  <a:pt x="4327212" y="2810571"/>
                  <a:pt x="4320724" y="2814407"/>
                  <a:pt x="4309691" y="2814407"/>
                </a:cubicBezTo>
                <a:lnTo>
                  <a:pt x="4299948" y="2814407"/>
                </a:lnTo>
                <a:close/>
                <a:moveTo>
                  <a:pt x="4743881" y="2797140"/>
                </a:moveTo>
                <a:lnTo>
                  <a:pt x="4762370" y="2797140"/>
                </a:lnTo>
                <a:lnTo>
                  <a:pt x="4781845" y="2802898"/>
                </a:lnTo>
                <a:cubicBezTo>
                  <a:pt x="4775357" y="2810189"/>
                  <a:pt x="4772112" y="2815943"/>
                  <a:pt x="4772112" y="2820161"/>
                </a:cubicBezTo>
                <a:lnTo>
                  <a:pt x="4753612" y="2820161"/>
                </a:lnTo>
                <a:cubicBezTo>
                  <a:pt x="4753612" y="2811340"/>
                  <a:pt x="4750369" y="2803666"/>
                  <a:pt x="4743881" y="2797140"/>
                </a:cubicBezTo>
                <a:close/>
                <a:moveTo>
                  <a:pt x="4301034" y="2764227"/>
                </a:moveTo>
                <a:lnTo>
                  <a:pt x="4306794" y="2764227"/>
                </a:lnTo>
                <a:cubicBezTo>
                  <a:pt x="4299118" y="2779803"/>
                  <a:pt x="4295279" y="2792782"/>
                  <a:pt x="4295279" y="2803170"/>
                </a:cubicBezTo>
                <a:lnTo>
                  <a:pt x="4284343" y="2803170"/>
                </a:lnTo>
                <a:lnTo>
                  <a:pt x="4284343" y="2793436"/>
                </a:lnTo>
                <a:cubicBezTo>
                  <a:pt x="4284343" y="2783703"/>
                  <a:pt x="4289908" y="2773961"/>
                  <a:pt x="4301034" y="2764227"/>
                </a:cubicBezTo>
                <a:close/>
                <a:moveTo>
                  <a:pt x="4897695" y="2763186"/>
                </a:moveTo>
                <a:cubicBezTo>
                  <a:pt x="4923649" y="2767021"/>
                  <a:pt x="4936637" y="2776421"/>
                  <a:pt x="4936637" y="2791386"/>
                </a:cubicBezTo>
                <a:cubicBezTo>
                  <a:pt x="4930140" y="2798677"/>
                  <a:pt x="4926895" y="2804431"/>
                  <a:pt x="4926895" y="2808652"/>
                </a:cubicBezTo>
                <a:cubicBezTo>
                  <a:pt x="4905483" y="2797140"/>
                  <a:pt x="4889252" y="2791386"/>
                  <a:pt x="4878219" y="2791386"/>
                </a:cubicBezTo>
                <a:cubicBezTo>
                  <a:pt x="4878219" y="2772586"/>
                  <a:pt x="4884707" y="2763186"/>
                  <a:pt x="4897695" y="2763186"/>
                </a:cubicBezTo>
                <a:close/>
                <a:moveTo>
                  <a:pt x="4704939" y="2757431"/>
                </a:moveTo>
                <a:lnTo>
                  <a:pt x="4734139" y="2757431"/>
                </a:lnTo>
                <a:lnTo>
                  <a:pt x="4734139" y="2768940"/>
                </a:lnTo>
                <a:cubicBezTo>
                  <a:pt x="4721815" y="2765105"/>
                  <a:pt x="4712072" y="2763186"/>
                  <a:pt x="4704939" y="2763186"/>
                </a:cubicBezTo>
                <a:close/>
                <a:moveTo>
                  <a:pt x="4791579" y="2751671"/>
                </a:moveTo>
                <a:cubicBezTo>
                  <a:pt x="4800667" y="2751671"/>
                  <a:pt x="4810400" y="2757431"/>
                  <a:pt x="4820788" y="2768940"/>
                </a:cubicBezTo>
                <a:lnTo>
                  <a:pt x="4820788" y="2774122"/>
                </a:lnTo>
                <a:cubicBezTo>
                  <a:pt x="4818834" y="2781793"/>
                  <a:pt x="4812346" y="2785631"/>
                  <a:pt x="4801312" y="2785631"/>
                </a:cubicBezTo>
                <a:lnTo>
                  <a:pt x="4791579" y="2785631"/>
                </a:lnTo>
                <a:close/>
                <a:moveTo>
                  <a:pt x="4319424" y="2745917"/>
                </a:moveTo>
                <a:lnTo>
                  <a:pt x="4338891" y="2745917"/>
                </a:lnTo>
                <a:lnTo>
                  <a:pt x="4338891" y="2751671"/>
                </a:lnTo>
                <a:cubicBezTo>
                  <a:pt x="4336946" y="2759350"/>
                  <a:pt x="4330458" y="2763186"/>
                  <a:pt x="4319424" y="2763186"/>
                </a:cubicBezTo>
                <a:close/>
                <a:moveTo>
                  <a:pt x="2459997" y="2727950"/>
                </a:moveTo>
                <a:lnTo>
                  <a:pt x="2459997" y="2734407"/>
                </a:lnTo>
                <a:lnTo>
                  <a:pt x="2451242" y="2744760"/>
                </a:lnTo>
                <a:lnTo>
                  <a:pt x="2466779" y="2744760"/>
                </a:lnTo>
                <a:cubicBezTo>
                  <a:pt x="2466779" y="2738266"/>
                  <a:pt x="2465821" y="2733397"/>
                  <a:pt x="2463903" y="2730152"/>
                </a:cubicBezTo>
                <a:close/>
                <a:moveTo>
                  <a:pt x="359142" y="2715551"/>
                </a:moveTo>
                <a:lnTo>
                  <a:pt x="359142" y="2735027"/>
                </a:lnTo>
                <a:lnTo>
                  <a:pt x="375833" y="2735027"/>
                </a:lnTo>
                <a:cubicBezTo>
                  <a:pt x="375833" y="2722039"/>
                  <a:pt x="371992" y="2715551"/>
                  <a:pt x="364318" y="2715551"/>
                </a:cubicBezTo>
                <a:close/>
                <a:moveTo>
                  <a:pt x="4232784" y="2694696"/>
                </a:moveTo>
                <a:lnTo>
                  <a:pt x="4232784" y="2700450"/>
                </a:lnTo>
                <a:lnTo>
                  <a:pt x="4252251" y="2700450"/>
                </a:lnTo>
                <a:lnTo>
                  <a:pt x="4193842" y="2722896"/>
                </a:lnTo>
                <a:cubicBezTo>
                  <a:pt x="4193842" y="2739782"/>
                  <a:pt x="4177942" y="2751291"/>
                  <a:pt x="4146135" y="2757431"/>
                </a:cubicBezTo>
                <a:lnTo>
                  <a:pt x="4146135" y="2763186"/>
                </a:lnTo>
                <a:cubicBezTo>
                  <a:pt x="4152623" y="2770477"/>
                  <a:pt x="4155869" y="2776039"/>
                  <a:pt x="4155869" y="2779877"/>
                </a:cubicBezTo>
                <a:cubicBezTo>
                  <a:pt x="4142890" y="2779877"/>
                  <a:pt x="4136402" y="2793302"/>
                  <a:pt x="4136402" y="2820161"/>
                </a:cubicBezTo>
                <a:lnTo>
                  <a:pt x="4223042" y="2882897"/>
                </a:lnTo>
                <a:cubicBezTo>
                  <a:pt x="4249651" y="2890188"/>
                  <a:pt x="4269127" y="2893833"/>
                  <a:pt x="4281460" y="2893833"/>
                </a:cubicBezTo>
                <a:cubicBezTo>
                  <a:pt x="4298327" y="2875033"/>
                  <a:pt x="4310982" y="2865631"/>
                  <a:pt x="4319424" y="2865631"/>
                </a:cubicBezTo>
                <a:lnTo>
                  <a:pt x="4329158" y="2865631"/>
                </a:lnTo>
                <a:lnTo>
                  <a:pt x="4329158" y="2877142"/>
                </a:lnTo>
                <a:cubicBezTo>
                  <a:pt x="4342137" y="2877142"/>
                  <a:pt x="4348625" y="2873307"/>
                  <a:pt x="4348625" y="2865631"/>
                </a:cubicBezTo>
                <a:lnTo>
                  <a:pt x="4338891" y="2854122"/>
                </a:lnTo>
                <a:lnTo>
                  <a:pt x="4340726" y="2850867"/>
                </a:lnTo>
                <a:lnTo>
                  <a:pt x="4329812" y="2850867"/>
                </a:lnTo>
                <a:cubicBezTo>
                  <a:pt x="4333653" y="2838543"/>
                  <a:pt x="4335570" y="2828800"/>
                  <a:pt x="4335570" y="2821667"/>
                </a:cubicBezTo>
                <a:lnTo>
                  <a:pt x="4346503" y="2821667"/>
                </a:lnTo>
                <a:lnTo>
                  <a:pt x="4346503" y="2841110"/>
                </a:lnTo>
                <a:lnTo>
                  <a:pt x="4368100" y="2836852"/>
                </a:lnTo>
                <a:lnTo>
                  <a:pt x="4368100" y="2814407"/>
                </a:lnTo>
                <a:cubicBezTo>
                  <a:pt x="4368100" y="2802898"/>
                  <a:pt x="4355121" y="2785821"/>
                  <a:pt x="4329158" y="2763186"/>
                </a:cubicBezTo>
                <a:cubicBezTo>
                  <a:pt x="4341491" y="2759350"/>
                  <a:pt x="4351225" y="2757431"/>
                  <a:pt x="4358367" y="2757431"/>
                </a:cubicBezTo>
                <a:cubicBezTo>
                  <a:pt x="4358367" y="2751100"/>
                  <a:pt x="4355931" y="2744576"/>
                  <a:pt x="4351062" y="2737860"/>
                </a:cubicBezTo>
                <a:lnTo>
                  <a:pt x="4332423" y="2720229"/>
                </a:lnTo>
                <a:lnTo>
                  <a:pt x="4335570" y="2725284"/>
                </a:lnTo>
                <a:lnTo>
                  <a:pt x="4335570" y="2735027"/>
                </a:lnTo>
                <a:lnTo>
                  <a:pt x="4329812" y="2735027"/>
                </a:lnTo>
                <a:cubicBezTo>
                  <a:pt x="4322139" y="2735027"/>
                  <a:pt x="4318303" y="2728530"/>
                  <a:pt x="4318303" y="2715551"/>
                </a:cubicBezTo>
                <a:lnTo>
                  <a:pt x="4318303" y="2706793"/>
                </a:lnTo>
                <a:lnTo>
                  <a:pt x="4324058" y="2706793"/>
                </a:lnTo>
                <a:lnTo>
                  <a:pt x="4330500" y="2717141"/>
                </a:lnTo>
                <a:lnTo>
                  <a:pt x="4348625" y="2717141"/>
                </a:lnTo>
                <a:lnTo>
                  <a:pt x="4348625" y="2711965"/>
                </a:lnTo>
                <a:cubicBezTo>
                  <a:pt x="4329158" y="2711965"/>
                  <a:pt x="4319424" y="2706205"/>
                  <a:pt x="4319424" y="2694696"/>
                </a:cubicBezTo>
                <a:lnTo>
                  <a:pt x="4299948" y="2694696"/>
                </a:lnTo>
                <a:lnTo>
                  <a:pt x="4299948" y="2700450"/>
                </a:lnTo>
                <a:cubicBezTo>
                  <a:pt x="4306445" y="2707741"/>
                  <a:pt x="4309691" y="2713303"/>
                  <a:pt x="4309691" y="2717141"/>
                </a:cubicBezTo>
                <a:cubicBezTo>
                  <a:pt x="4288915" y="2724812"/>
                  <a:pt x="4269772" y="2728653"/>
                  <a:pt x="4252251" y="2728653"/>
                </a:cubicBezTo>
                <a:lnTo>
                  <a:pt x="4252251" y="2717141"/>
                </a:lnTo>
                <a:lnTo>
                  <a:pt x="4271718" y="2722896"/>
                </a:lnTo>
                <a:lnTo>
                  <a:pt x="4281460" y="2711965"/>
                </a:lnTo>
                <a:lnTo>
                  <a:pt x="4281460" y="2700450"/>
                </a:lnTo>
                <a:lnTo>
                  <a:pt x="4242518" y="2694696"/>
                </a:lnTo>
                <a:close/>
                <a:moveTo>
                  <a:pt x="4907428" y="2631960"/>
                </a:moveTo>
                <a:lnTo>
                  <a:pt x="4917161" y="2631960"/>
                </a:lnTo>
                <a:cubicBezTo>
                  <a:pt x="4917161" y="2635795"/>
                  <a:pt x="4913916" y="2637714"/>
                  <a:pt x="4907428" y="2637714"/>
                </a:cubicBezTo>
                <a:cubicBezTo>
                  <a:pt x="4913916" y="2656517"/>
                  <a:pt x="4920407" y="2665917"/>
                  <a:pt x="4926895" y="2665917"/>
                </a:cubicBezTo>
                <a:lnTo>
                  <a:pt x="4917161" y="2677426"/>
                </a:lnTo>
                <a:lnTo>
                  <a:pt x="4926895" y="2688941"/>
                </a:lnTo>
                <a:cubicBezTo>
                  <a:pt x="4920407" y="2696232"/>
                  <a:pt x="4917161" y="2701987"/>
                  <a:pt x="4917161" y="2706205"/>
                </a:cubicBezTo>
                <a:cubicBezTo>
                  <a:pt x="4923649" y="2706205"/>
                  <a:pt x="4926895" y="2708121"/>
                  <a:pt x="4926895" y="2711965"/>
                </a:cubicBezTo>
                <a:cubicBezTo>
                  <a:pt x="4920407" y="2711965"/>
                  <a:pt x="4917161" y="2713685"/>
                  <a:pt x="4917161" y="2717141"/>
                </a:cubicBezTo>
                <a:cubicBezTo>
                  <a:pt x="4923649" y="2717141"/>
                  <a:pt x="4926895" y="2719057"/>
                  <a:pt x="4926895" y="2722896"/>
                </a:cubicBezTo>
                <a:cubicBezTo>
                  <a:pt x="4913916" y="2724049"/>
                  <a:pt x="4907428" y="2727885"/>
                  <a:pt x="4907428" y="2734407"/>
                </a:cubicBezTo>
                <a:lnTo>
                  <a:pt x="4917161" y="2734407"/>
                </a:lnTo>
                <a:cubicBezTo>
                  <a:pt x="4917161" y="2730572"/>
                  <a:pt x="4920407" y="2728653"/>
                  <a:pt x="4926895" y="2728653"/>
                </a:cubicBezTo>
                <a:lnTo>
                  <a:pt x="4926895" y="2757431"/>
                </a:lnTo>
                <a:lnTo>
                  <a:pt x="4907428" y="2757431"/>
                </a:lnTo>
                <a:lnTo>
                  <a:pt x="4878219" y="2706205"/>
                </a:lnTo>
                <a:cubicBezTo>
                  <a:pt x="4884707" y="2706205"/>
                  <a:pt x="4887961" y="2704285"/>
                  <a:pt x="4887961" y="2700450"/>
                </a:cubicBezTo>
                <a:lnTo>
                  <a:pt x="4868485" y="2706205"/>
                </a:lnTo>
                <a:lnTo>
                  <a:pt x="4858752" y="2706205"/>
                </a:lnTo>
                <a:lnTo>
                  <a:pt x="4858752" y="2688941"/>
                </a:lnTo>
                <a:lnTo>
                  <a:pt x="4878219" y="2671672"/>
                </a:lnTo>
                <a:lnTo>
                  <a:pt x="4878219" y="2660735"/>
                </a:lnTo>
                <a:cubicBezTo>
                  <a:pt x="4859398" y="2660735"/>
                  <a:pt x="4849988" y="2656900"/>
                  <a:pt x="4849988" y="2649229"/>
                </a:cubicBezTo>
                <a:lnTo>
                  <a:pt x="4868485" y="2643475"/>
                </a:lnTo>
                <a:cubicBezTo>
                  <a:pt x="4881464" y="2647310"/>
                  <a:pt x="4891207" y="2649229"/>
                  <a:pt x="4897695" y="2649229"/>
                </a:cubicBezTo>
                <a:lnTo>
                  <a:pt x="4887961" y="2637714"/>
                </a:lnTo>
                <a:close/>
                <a:moveTo>
                  <a:pt x="4868485" y="2557715"/>
                </a:moveTo>
                <a:cubicBezTo>
                  <a:pt x="4857452" y="2561550"/>
                  <a:pt x="4844797" y="2563470"/>
                  <a:pt x="4830521" y="2563470"/>
                </a:cubicBezTo>
                <a:lnTo>
                  <a:pt x="4830521" y="2580739"/>
                </a:lnTo>
                <a:lnTo>
                  <a:pt x="4849988" y="2580739"/>
                </a:lnTo>
                <a:cubicBezTo>
                  <a:pt x="4859076" y="2580739"/>
                  <a:pt x="4868485" y="2574984"/>
                  <a:pt x="4878219" y="2563470"/>
                </a:cubicBezTo>
                <a:cubicBezTo>
                  <a:pt x="4871731" y="2563470"/>
                  <a:pt x="4868485" y="2561550"/>
                  <a:pt x="4868485" y="2557715"/>
                </a:cubicBezTo>
                <a:close/>
                <a:moveTo>
                  <a:pt x="1988504" y="2475095"/>
                </a:moveTo>
                <a:lnTo>
                  <a:pt x="1988504" y="2484828"/>
                </a:lnTo>
                <a:cubicBezTo>
                  <a:pt x="1989652" y="2497807"/>
                  <a:pt x="1993298" y="2504295"/>
                  <a:pt x="1999441" y="2504295"/>
                </a:cubicBezTo>
                <a:cubicBezTo>
                  <a:pt x="1999441" y="2497807"/>
                  <a:pt x="2001357" y="2494562"/>
                  <a:pt x="2005195" y="2494562"/>
                </a:cubicBezTo>
                <a:cubicBezTo>
                  <a:pt x="2005195" y="2501050"/>
                  <a:pt x="2007112" y="2504295"/>
                  <a:pt x="2010950" y="2504295"/>
                </a:cubicBezTo>
                <a:lnTo>
                  <a:pt x="2010950" y="2494562"/>
                </a:lnTo>
                <a:cubicBezTo>
                  <a:pt x="2010950" y="2481586"/>
                  <a:pt x="2007112" y="2475095"/>
                  <a:pt x="1999441" y="2475095"/>
                </a:cubicBezTo>
                <a:close/>
                <a:moveTo>
                  <a:pt x="1948214" y="2475095"/>
                </a:moveTo>
                <a:lnTo>
                  <a:pt x="1948214" y="2484828"/>
                </a:lnTo>
                <a:lnTo>
                  <a:pt x="1965481" y="2504295"/>
                </a:lnTo>
                <a:lnTo>
                  <a:pt x="1965481" y="2484828"/>
                </a:lnTo>
                <a:cubicBezTo>
                  <a:pt x="1961260" y="2484828"/>
                  <a:pt x="1955505" y="2481586"/>
                  <a:pt x="1948214" y="2475095"/>
                </a:cubicBezTo>
                <a:close/>
                <a:moveTo>
                  <a:pt x="4329158" y="2466779"/>
                </a:moveTo>
                <a:lnTo>
                  <a:pt x="4329158" y="2484049"/>
                </a:lnTo>
                <a:cubicBezTo>
                  <a:pt x="4342137" y="2484049"/>
                  <a:pt x="4348625" y="2480208"/>
                  <a:pt x="4348625" y="2472534"/>
                </a:cubicBezTo>
                <a:lnTo>
                  <a:pt x="4348625" y="2466779"/>
                </a:lnTo>
                <a:close/>
                <a:moveTo>
                  <a:pt x="2016704" y="2465353"/>
                </a:moveTo>
                <a:lnTo>
                  <a:pt x="2016704" y="2484828"/>
                </a:lnTo>
                <a:cubicBezTo>
                  <a:pt x="2017858" y="2497807"/>
                  <a:pt x="2021694" y="2504295"/>
                  <a:pt x="2028216" y="2504295"/>
                </a:cubicBezTo>
                <a:lnTo>
                  <a:pt x="2028216" y="2484828"/>
                </a:lnTo>
                <a:cubicBezTo>
                  <a:pt x="2028216" y="2471852"/>
                  <a:pt x="2024381" y="2465353"/>
                  <a:pt x="2016704" y="2465353"/>
                </a:cubicBezTo>
                <a:close/>
                <a:moveTo>
                  <a:pt x="4165608" y="2461025"/>
                </a:moveTo>
                <a:lnTo>
                  <a:pt x="4165608" y="2472534"/>
                </a:lnTo>
                <a:lnTo>
                  <a:pt x="4193842" y="2472534"/>
                </a:lnTo>
                <a:cubicBezTo>
                  <a:pt x="4191887" y="2464863"/>
                  <a:pt x="4185729" y="2461025"/>
                  <a:pt x="4175342" y="2461025"/>
                </a:cubicBezTo>
                <a:close/>
                <a:moveTo>
                  <a:pt x="2450264" y="2449513"/>
                </a:moveTo>
                <a:lnTo>
                  <a:pt x="2450264" y="2466779"/>
                </a:lnTo>
                <a:lnTo>
                  <a:pt x="2456466" y="2465558"/>
                </a:lnTo>
                <a:lnTo>
                  <a:pt x="2468164" y="2449513"/>
                </a:lnTo>
                <a:close/>
                <a:moveTo>
                  <a:pt x="4193842" y="2438004"/>
                </a:moveTo>
                <a:lnTo>
                  <a:pt x="4193842" y="2443758"/>
                </a:lnTo>
                <a:cubicBezTo>
                  <a:pt x="4206821" y="2459488"/>
                  <a:pt x="4213308" y="2471003"/>
                  <a:pt x="4213308" y="2478288"/>
                </a:cubicBezTo>
                <a:lnTo>
                  <a:pt x="4252251" y="2478288"/>
                </a:lnTo>
                <a:lnTo>
                  <a:pt x="4252251" y="2466779"/>
                </a:lnTo>
                <a:lnTo>
                  <a:pt x="4271718" y="2472534"/>
                </a:lnTo>
                <a:lnTo>
                  <a:pt x="4281460" y="2472534"/>
                </a:lnTo>
                <a:cubicBezTo>
                  <a:pt x="4253551" y="2449513"/>
                  <a:pt x="4224342" y="2438004"/>
                  <a:pt x="4193842" y="2438004"/>
                </a:cubicBezTo>
                <a:close/>
                <a:moveTo>
                  <a:pt x="2067931" y="2426419"/>
                </a:moveTo>
                <a:cubicBezTo>
                  <a:pt x="2067931" y="2452377"/>
                  <a:pt x="2064090" y="2465353"/>
                  <a:pt x="2056416" y="2465353"/>
                </a:cubicBezTo>
                <a:lnTo>
                  <a:pt x="2056416" y="2475095"/>
                </a:lnTo>
                <a:cubicBezTo>
                  <a:pt x="2062556" y="2475095"/>
                  <a:pt x="2070230" y="2481586"/>
                  <a:pt x="2079440" y="2494562"/>
                </a:cubicBezTo>
                <a:lnTo>
                  <a:pt x="2079440" y="2426419"/>
                </a:lnTo>
                <a:close/>
                <a:moveTo>
                  <a:pt x="2443758" y="2407922"/>
                </a:moveTo>
                <a:lnTo>
                  <a:pt x="2443758" y="2445886"/>
                </a:lnTo>
                <a:lnTo>
                  <a:pt x="2444680" y="2445886"/>
                </a:lnTo>
                <a:lnTo>
                  <a:pt x="2450266" y="2433254"/>
                </a:lnTo>
                <a:lnTo>
                  <a:pt x="2468107" y="2408380"/>
                </a:lnTo>
                <a:lnTo>
                  <a:pt x="2466779" y="2407922"/>
                </a:lnTo>
                <a:cubicBezTo>
                  <a:pt x="2459488" y="2414410"/>
                  <a:pt x="2453734" y="2417655"/>
                  <a:pt x="2449513" y="2417655"/>
                </a:cubicBezTo>
                <a:cubicBezTo>
                  <a:pt x="2449513" y="2411167"/>
                  <a:pt x="2447594" y="2407922"/>
                  <a:pt x="2443758" y="2407922"/>
                </a:cubicBezTo>
                <a:close/>
                <a:moveTo>
                  <a:pt x="4213308" y="2392535"/>
                </a:moveTo>
                <a:lnTo>
                  <a:pt x="4213308" y="2398289"/>
                </a:lnTo>
                <a:lnTo>
                  <a:pt x="4252251" y="2415558"/>
                </a:lnTo>
                <a:lnTo>
                  <a:pt x="4271718" y="2415558"/>
                </a:lnTo>
                <a:cubicBezTo>
                  <a:pt x="4271718" y="2409036"/>
                  <a:pt x="4252251" y="2401356"/>
                  <a:pt x="4213308" y="2392535"/>
                </a:cubicBezTo>
                <a:close/>
                <a:moveTo>
                  <a:pt x="3972852" y="2392535"/>
                </a:moveTo>
                <a:cubicBezTo>
                  <a:pt x="3972852" y="2401356"/>
                  <a:pt x="3969607" y="2409036"/>
                  <a:pt x="3963119" y="2415558"/>
                </a:cubicBezTo>
                <a:lnTo>
                  <a:pt x="3982586" y="2415558"/>
                </a:lnTo>
                <a:cubicBezTo>
                  <a:pt x="3982586" y="2407117"/>
                  <a:pt x="3985831" y="2399440"/>
                  <a:pt x="3992319" y="2392535"/>
                </a:cubicBezTo>
                <a:close/>
                <a:moveTo>
                  <a:pt x="2404044" y="2388446"/>
                </a:moveTo>
                <a:lnTo>
                  <a:pt x="2390394" y="2396149"/>
                </a:lnTo>
                <a:lnTo>
                  <a:pt x="2403794" y="2426634"/>
                </a:lnTo>
                <a:lnTo>
                  <a:pt x="2404044" y="2426419"/>
                </a:lnTo>
                <a:lnTo>
                  <a:pt x="2404044" y="2427202"/>
                </a:lnTo>
                <a:lnTo>
                  <a:pt x="2411321" y="2443758"/>
                </a:lnTo>
                <a:lnTo>
                  <a:pt x="2413122" y="2445886"/>
                </a:lnTo>
                <a:lnTo>
                  <a:pt x="2415558" y="2445886"/>
                </a:lnTo>
                <a:lnTo>
                  <a:pt x="2415558" y="2426419"/>
                </a:lnTo>
                <a:lnTo>
                  <a:pt x="2427067" y="2436152"/>
                </a:lnTo>
                <a:lnTo>
                  <a:pt x="2432822" y="2436152"/>
                </a:lnTo>
                <a:lnTo>
                  <a:pt x="2432822" y="2426419"/>
                </a:lnTo>
                <a:lnTo>
                  <a:pt x="2421313" y="2398188"/>
                </a:lnTo>
                <a:lnTo>
                  <a:pt x="2432822" y="2398188"/>
                </a:lnTo>
                <a:lnTo>
                  <a:pt x="2432822" y="2388446"/>
                </a:lnTo>
                <a:lnTo>
                  <a:pt x="2421313" y="2388446"/>
                </a:lnTo>
                <a:lnTo>
                  <a:pt x="2421313" y="2398188"/>
                </a:lnTo>
                <a:cubicBezTo>
                  <a:pt x="2414022" y="2391691"/>
                  <a:pt x="2408267" y="2388446"/>
                  <a:pt x="2404044" y="2388446"/>
                </a:cubicBezTo>
                <a:close/>
                <a:moveTo>
                  <a:pt x="2460889" y="2385278"/>
                </a:moveTo>
                <a:lnTo>
                  <a:pt x="2455270" y="2388446"/>
                </a:lnTo>
                <a:lnTo>
                  <a:pt x="2455270" y="2398188"/>
                </a:lnTo>
                <a:lnTo>
                  <a:pt x="2472534" y="2398188"/>
                </a:lnTo>
                <a:lnTo>
                  <a:pt x="2472534" y="2392535"/>
                </a:lnTo>
                <a:lnTo>
                  <a:pt x="2459997" y="2392535"/>
                </a:lnTo>
                <a:lnTo>
                  <a:pt x="2459997" y="2386780"/>
                </a:lnTo>
                <a:close/>
                <a:moveTo>
                  <a:pt x="3384196" y="2375073"/>
                </a:moveTo>
                <a:lnTo>
                  <a:pt x="3384196" y="2378713"/>
                </a:lnTo>
                <a:lnTo>
                  <a:pt x="3384849" y="2378713"/>
                </a:lnTo>
                <a:lnTo>
                  <a:pt x="3384849" y="2375844"/>
                </a:lnTo>
                <a:close/>
                <a:moveTo>
                  <a:pt x="3972852" y="2370089"/>
                </a:moveTo>
                <a:lnTo>
                  <a:pt x="3972852" y="2386780"/>
                </a:lnTo>
                <a:cubicBezTo>
                  <a:pt x="3985831" y="2386780"/>
                  <a:pt x="3992319" y="2383135"/>
                  <a:pt x="3992319" y="2375844"/>
                </a:cubicBezTo>
                <a:close/>
                <a:moveTo>
                  <a:pt x="2386780" y="2359246"/>
                </a:moveTo>
                <a:cubicBezTo>
                  <a:pt x="2386780" y="2364112"/>
                  <a:pt x="2384910" y="2368979"/>
                  <a:pt x="2381169" y="2373846"/>
                </a:cubicBezTo>
                <a:lnTo>
                  <a:pt x="2380750" y="2374210"/>
                </a:lnTo>
                <a:lnTo>
                  <a:pt x="2382390" y="2377942"/>
                </a:lnTo>
                <a:lnTo>
                  <a:pt x="2389657" y="2373846"/>
                </a:lnTo>
                <a:cubicBezTo>
                  <a:pt x="2391576" y="2370602"/>
                  <a:pt x="2392535" y="2365735"/>
                  <a:pt x="2392535" y="2359246"/>
                </a:cubicBezTo>
                <a:close/>
                <a:moveTo>
                  <a:pt x="3384849" y="2358577"/>
                </a:moveTo>
                <a:lnTo>
                  <a:pt x="3384196" y="2358706"/>
                </a:lnTo>
                <a:lnTo>
                  <a:pt x="3384196" y="2364332"/>
                </a:lnTo>
                <a:lnTo>
                  <a:pt x="3394582" y="2364332"/>
                </a:lnTo>
                <a:lnTo>
                  <a:pt x="3394582" y="2358577"/>
                </a:lnTo>
                <a:close/>
                <a:moveTo>
                  <a:pt x="1566632" y="2349512"/>
                </a:moveTo>
                <a:lnTo>
                  <a:pt x="1532672" y="2359246"/>
                </a:lnTo>
                <a:lnTo>
                  <a:pt x="1538427" y="2378713"/>
                </a:lnTo>
                <a:cubicBezTo>
                  <a:pt x="1544570" y="2372225"/>
                  <a:pt x="1553970" y="2368979"/>
                  <a:pt x="1566632" y="2368979"/>
                </a:cubicBezTo>
                <a:close/>
                <a:moveTo>
                  <a:pt x="3857003" y="2318862"/>
                </a:moveTo>
                <a:cubicBezTo>
                  <a:pt x="3844670" y="2322701"/>
                  <a:pt x="3834936" y="2324623"/>
                  <a:pt x="3827794" y="2324623"/>
                </a:cubicBezTo>
                <a:lnTo>
                  <a:pt x="3827794" y="2329799"/>
                </a:lnTo>
                <a:lnTo>
                  <a:pt x="3847270" y="2329799"/>
                </a:lnTo>
                <a:close/>
                <a:moveTo>
                  <a:pt x="1806058" y="2301806"/>
                </a:moveTo>
                <a:cubicBezTo>
                  <a:pt x="1798384" y="2303752"/>
                  <a:pt x="1794549" y="2310248"/>
                  <a:pt x="1794549" y="2321282"/>
                </a:cubicBezTo>
                <a:lnTo>
                  <a:pt x="1806058" y="2330037"/>
                </a:lnTo>
                <a:lnTo>
                  <a:pt x="1811809" y="2330037"/>
                </a:lnTo>
                <a:lnTo>
                  <a:pt x="1811809" y="2301806"/>
                </a:lnTo>
                <a:close/>
                <a:moveTo>
                  <a:pt x="1777279" y="2301806"/>
                </a:moveTo>
                <a:cubicBezTo>
                  <a:pt x="1777279" y="2308294"/>
                  <a:pt x="1775360" y="2317706"/>
                  <a:pt x="1771525" y="2330037"/>
                </a:cubicBezTo>
                <a:lnTo>
                  <a:pt x="1788788" y="2330037"/>
                </a:lnTo>
                <a:lnTo>
                  <a:pt x="1788788" y="2321282"/>
                </a:lnTo>
                <a:cubicBezTo>
                  <a:pt x="1788788" y="2308294"/>
                  <a:pt x="1784953" y="2301806"/>
                  <a:pt x="1777279" y="2301806"/>
                </a:cubicBezTo>
                <a:close/>
                <a:moveTo>
                  <a:pt x="1589650" y="2301806"/>
                </a:moveTo>
                <a:lnTo>
                  <a:pt x="1578141" y="2330037"/>
                </a:lnTo>
                <a:lnTo>
                  <a:pt x="1583896" y="2349512"/>
                </a:lnTo>
                <a:cubicBezTo>
                  <a:pt x="1580058" y="2361837"/>
                  <a:pt x="1578141" y="2371579"/>
                  <a:pt x="1578141" y="2378713"/>
                </a:cubicBezTo>
                <a:lnTo>
                  <a:pt x="1589650" y="2378713"/>
                </a:lnTo>
                <a:lnTo>
                  <a:pt x="1629362" y="2368979"/>
                </a:lnTo>
                <a:lnTo>
                  <a:pt x="1629362" y="2359246"/>
                </a:lnTo>
                <a:cubicBezTo>
                  <a:pt x="1629362" y="2346267"/>
                  <a:pt x="1625527" y="2339770"/>
                  <a:pt x="1617853" y="2339770"/>
                </a:cubicBezTo>
                <a:lnTo>
                  <a:pt x="1617853" y="2359246"/>
                </a:lnTo>
                <a:lnTo>
                  <a:pt x="1612099" y="2359246"/>
                </a:lnTo>
                <a:cubicBezTo>
                  <a:pt x="1612099" y="2320949"/>
                  <a:pt x="1604618" y="2301806"/>
                  <a:pt x="1589650" y="2301806"/>
                </a:cubicBezTo>
                <a:close/>
                <a:moveTo>
                  <a:pt x="1879724" y="2292073"/>
                </a:moveTo>
                <a:lnTo>
                  <a:pt x="1879724" y="2311539"/>
                </a:lnTo>
                <a:lnTo>
                  <a:pt x="1891236" y="2311539"/>
                </a:lnTo>
                <a:cubicBezTo>
                  <a:pt x="1898910" y="2311539"/>
                  <a:pt x="1902745" y="2305049"/>
                  <a:pt x="1902745" y="2292073"/>
                </a:cubicBezTo>
                <a:close/>
                <a:moveTo>
                  <a:pt x="3963119" y="2290087"/>
                </a:moveTo>
                <a:lnTo>
                  <a:pt x="3963119" y="2324623"/>
                </a:lnTo>
                <a:lnTo>
                  <a:pt x="3982586" y="2341314"/>
                </a:lnTo>
                <a:cubicBezTo>
                  <a:pt x="3976098" y="2341314"/>
                  <a:pt x="3972852" y="2343233"/>
                  <a:pt x="3972852" y="2347068"/>
                </a:cubicBezTo>
                <a:lnTo>
                  <a:pt x="3982586" y="2347068"/>
                </a:lnTo>
                <a:lnTo>
                  <a:pt x="4002053" y="2341314"/>
                </a:lnTo>
                <a:cubicBezTo>
                  <a:pt x="3995565" y="2318673"/>
                  <a:pt x="3989074" y="2307353"/>
                  <a:pt x="3982586" y="2307353"/>
                </a:cubicBezTo>
                <a:lnTo>
                  <a:pt x="3992319" y="2295847"/>
                </a:lnTo>
                <a:lnTo>
                  <a:pt x="3992319" y="2290087"/>
                </a:lnTo>
                <a:close/>
                <a:moveTo>
                  <a:pt x="1857278" y="2272606"/>
                </a:moveTo>
                <a:lnTo>
                  <a:pt x="1828500" y="2282339"/>
                </a:lnTo>
                <a:lnTo>
                  <a:pt x="1834255" y="2301806"/>
                </a:lnTo>
                <a:cubicBezTo>
                  <a:pt x="1826969" y="2308294"/>
                  <a:pt x="1821405" y="2311539"/>
                  <a:pt x="1817564" y="2311539"/>
                </a:cubicBezTo>
                <a:cubicBezTo>
                  <a:pt x="1817564" y="2320627"/>
                  <a:pt x="1823128" y="2330037"/>
                  <a:pt x="1834255" y="2339770"/>
                </a:cubicBezTo>
                <a:lnTo>
                  <a:pt x="1840015" y="2339770"/>
                </a:lnTo>
                <a:cubicBezTo>
                  <a:pt x="1849225" y="2327440"/>
                  <a:pt x="1856896" y="2321282"/>
                  <a:pt x="1863033" y="2321282"/>
                </a:cubicBezTo>
                <a:close/>
                <a:moveTo>
                  <a:pt x="1931523" y="2262863"/>
                </a:moveTo>
                <a:lnTo>
                  <a:pt x="1925769" y="2282339"/>
                </a:lnTo>
                <a:lnTo>
                  <a:pt x="1925769" y="2292073"/>
                </a:lnTo>
                <a:cubicBezTo>
                  <a:pt x="1934976" y="2279094"/>
                  <a:pt x="1942460" y="2272606"/>
                  <a:pt x="1948214" y="2272606"/>
                </a:cubicBezTo>
                <a:lnTo>
                  <a:pt x="1948214" y="2262863"/>
                </a:lnTo>
                <a:close/>
                <a:moveTo>
                  <a:pt x="3789830" y="2256132"/>
                </a:moveTo>
                <a:cubicBezTo>
                  <a:pt x="3789830" y="2259968"/>
                  <a:pt x="3786585" y="2265532"/>
                  <a:pt x="3780097" y="2272823"/>
                </a:cubicBezTo>
                <a:cubicBezTo>
                  <a:pt x="3786585" y="2279729"/>
                  <a:pt x="3789830" y="2287400"/>
                  <a:pt x="3789830" y="2295847"/>
                </a:cubicBezTo>
                <a:lnTo>
                  <a:pt x="3780097" y="2307353"/>
                </a:lnTo>
                <a:lnTo>
                  <a:pt x="3799563" y="2329799"/>
                </a:lnTo>
                <a:cubicBezTo>
                  <a:pt x="3784639" y="2329799"/>
                  <a:pt x="3774897" y="2339395"/>
                  <a:pt x="3770363" y="2358577"/>
                </a:cubicBezTo>
                <a:cubicBezTo>
                  <a:pt x="3776851" y="2365868"/>
                  <a:pt x="3780097" y="2371623"/>
                  <a:pt x="3780097" y="2375844"/>
                </a:cubicBezTo>
                <a:cubicBezTo>
                  <a:pt x="3773606" y="2375844"/>
                  <a:pt x="3770363" y="2377573"/>
                  <a:pt x="3770363" y="2381023"/>
                </a:cubicBezTo>
                <a:lnTo>
                  <a:pt x="3789830" y="2375844"/>
                </a:lnTo>
                <a:lnTo>
                  <a:pt x="3809297" y="2375844"/>
                </a:lnTo>
                <a:lnTo>
                  <a:pt x="3799563" y="2386780"/>
                </a:lnTo>
                <a:cubicBezTo>
                  <a:pt x="3799563" y="2392535"/>
                  <a:pt x="3808973" y="2398289"/>
                  <a:pt x="3827794" y="2404044"/>
                </a:cubicBezTo>
                <a:lnTo>
                  <a:pt x="3837527" y="2392535"/>
                </a:lnTo>
                <a:cubicBezTo>
                  <a:pt x="3831039" y="2392535"/>
                  <a:pt x="3827794" y="2390618"/>
                  <a:pt x="3827794" y="2386780"/>
                </a:cubicBezTo>
                <a:lnTo>
                  <a:pt x="3847270" y="2386780"/>
                </a:lnTo>
                <a:cubicBezTo>
                  <a:pt x="3847270" y="2390998"/>
                  <a:pt x="3850515" y="2396753"/>
                  <a:pt x="3857003" y="2404044"/>
                </a:cubicBezTo>
                <a:cubicBezTo>
                  <a:pt x="3869337" y="2400208"/>
                  <a:pt x="3879070" y="2398289"/>
                  <a:pt x="3886203" y="2398289"/>
                </a:cubicBezTo>
                <a:lnTo>
                  <a:pt x="3886203" y="2392535"/>
                </a:lnTo>
                <a:cubicBezTo>
                  <a:pt x="3866737" y="2392535"/>
                  <a:pt x="3857003" y="2381218"/>
                  <a:pt x="3857003" y="2358577"/>
                </a:cubicBezTo>
                <a:lnTo>
                  <a:pt x="3847270" y="2358577"/>
                </a:lnTo>
                <a:lnTo>
                  <a:pt x="3827794" y="2364332"/>
                </a:lnTo>
                <a:lnTo>
                  <a:pt x="3818061" y="2352823"/>
                </a:lnTo>
                <a:lnTo>
                  <a:pt x="3818061" y="2335553"/>
                </a:lnTo>
                <a:lnTo>
                  <a:pt x="3809297" y="2335553"/>
                </a:lnTo>
                <a:lnTo>
                  <a:pt x="3809297" y="2318862"/>
                </a:lnTo>
                <a:cubicBezTo>
                  <a:pt x="3823573" y="2299683"/>
                  <a:pt x="3832985" y="2290087"/>
                  <a:pt x="3837527" y="2290087"/>
                </a:cubicBezTo>
                <a:cubicBezTo>
                  <a:pt x="3818706" y="2275122"/>
                  <a:pt x="3809297" y="2263806"/>
                  <a:pt x="3809297" y="2256132"/>
                </a:cubicBezTo>
                <a:close/>
                <a:moveTo>
                  <a:pt x="1310513" y="2253130"/>
                </a:moveTo>
                <a:cubicBezTo>
                  <a:pt x="1306675" y="2265463"/>
                  <a:pt x="1304759" y="2275197"/>
                  <a:pt x="1304759" y="2282339"/>
                </a:cubicBezTo>
                <a:lnTo>
                  <a:pt x="1293250" y="2272606"/>
                </a:lnTo>
                <a:lnTo>
                  <a:pt x="1264471" y="2272606"/>
                </a:lnTo>
                <a:lnTo>
                  <a:pt x="1242023" y="2301806"/>
                </a:lnTo>
                <a:cubicBezTo>
                  <a:pt x="1234349" y="2301806"/>
                  <a:pt x="1230514" y="2292073"/>
                  <a:pt x="1230514" y="2272606"/>
                </a:cubicBezTo>
                <a:lnTo>
                  <a:pt x="1224759" y="2272606"/>
                </a:lnTo>
                <a:lnTo>
                  <a:pt x="1224759" y="2292073"/>
                </a:lnTo>
                <a:lnTo>
                  <a:pt x="1190799" y="2292073"/>
                </a:lnTo>
                <a:lnTo>
                  <a:pt x="1190799" y="2330037"/>
                </a:lnTo>
                <a:lnTo>
                  <a:pt x="1213245" y="2311539"/>
                </a:lnTo>
                <a:cubicBezTo>
                  <a:pt x="1213245" y="2318027"/>
                  <a:pt x="1215164" y="2321282"/>
                  <a:pt x="1218999" y="2321282"/>
                </a:cubicBezTo>
                <a:cubicBezTo>
                  <a:pt x="1220153" y="2308294"/>
                  <a:pt x="1223991" y="2301806"/>
                  <a:pt x="1230514" y="2301806"/>
                </a:cubicBezTo>
                <a:lnTo>
                  <a:pt x="1242023" y="2330037"/>
                </a:lnTo>
                <a:lnTo>
                  <a:pt x="1236269" y="2349512"/>
                </a:lnTo>
                <a:cubicBezTo>
                  <a:pt x="1243939" y="2349512"/>
                  <a:pt x="1247780" y="2356000"/>
                  <a:pt x="1247780" y="2368979"/>
                </a:cubicBezTo>
                <a:lnTo>
                  <a:pt x="1259289" y="2368979"/>
                </a:lnTo>
                <a:cubicBezTo>
                  <a:pt x="1266580" y="2368979"/>
                  <a:pt x="1270226" y="2362491"/>
                  <a:pt x="1270226" y="2349512"/>
                </a:cubicBezTo>
                <a:lnTo>
                  <a:pt x="1259289" y="2349512"/>
                </a:lnTo>
                <a:cubicBezTo>
                  <a:pt x="1262745" y="2337179"/>
                  <a:pt x="1264471" y="2327770"/>
                  <a:pt x="1264471" y="2321282"/>
                </a:cubicBezTo>
                <a:lnTo>
                  <a:pt x="1275980" y="2321282"/>
                </a:lnTo>
                <a:lnTo>
                  <a:pt x="1275980" y="2349512"/>
                </a:lnTo>
                <a:lnTo>
                  <a:pt x="1287489" y="2349512"/>
                </a:lnTo>
                <a:cubicBezTo>
                  <a:pt x="1287489" y="2336528"/>
                  <a:pt x="1297085" y="2317382"/>
                  <a:pt x="1316268" y="2292073"/>
                </a:cubicBezTo>
                <a:cubicBezTo>
                  <a:pt x="1316268" y="2284930"/>
                  <a:pt x="1317994" y="2275197"/>
                  <a:pt x="1321450" y="2262863"/>
                </a:cubicBezTo>
                <a:close/>
                <a:moveTo>
                  <a:pt x="1902745" y="2243397"/>
                </a:moveTo>
                <a:cubicBezTo>
                  <a:pt x="1895074" y="2245342"/>
                  <a:pt x="1891236" y="2251830"/>
                  <a:pt x="1891236" y="2262863"/>
                </a:cubicBezTo>
                <a:lnTo>
                  <a:pt x="1902745" y="2272606"/>
                </a:lnTo>
                <a:close/>
                <a:moveTo>
                  <a:pt x="3972852" y="2238863"/>
                </a:moveTo>
                <a:lnTo>
                  <a:pt x="3972852" y="2244618"/>
                </a:lnTo>
                <a:lnTo>
                  <a:pt x="3982586" y="2256132"/>
                </a:lnTo>
                <a:cubicBezTo>
                  <a:pt x="3976098" y="2263423"/>
                  <a:pt x="3972852" y="2268988"/>
                  <a:pt x="3972852" y="2272823"/>
                </a:cubicBezTo>
                <a:lnTo>
                  <a:pt x="3992319" y="2278578"/>
                </a:lnTo>
                <a:lnTo>
                  <a:pt x="4002053" y="2267642"/>
                </a:lnTo>
                <a:lnTo>
                  <a:pt x="4002053" y="2261887"/>
                </a:lnTo>
                <a:cubicBezTo>
                  <a:pt x="3989074" y="2252677"/>
                  <a:pt x="3982586" y="2245006"/>
                  <a:pt x="3982586" y="2238863"/>
                </a:cubicBezTo>
                <a:close/>
                <a:moveTo>
                  <a:pt x="1982750" y="2224899"/>
                </a:moveTo>
                <a:lnTo>
                  <a:pt x="1982750" y="2234630"/>
                </a:lnTo>
                <a:cubicBezTo>
                  <a:pt x="1986585" y="2234630"/>
                  <a:pt x="1992150" y="2237554"/>
                  <a:pt x="1999441" y="2243397"/>
                </a:cubicBezTo>
                <a:lnTo>
                  <a:pt x="1999441" y="2234630"/>
                </a:lnTo>
                <a:lnTo>
                  <a:pt x="1988504" y="2224899"/>
                </a:lnTo>
                <a:close/>
                <a:moveTo>
                  <a:pt x="3982586" y="2193397"/>
                </a:moveTo>
                <a:lnTo>
                  <a:pt x="3963119" y="2199151"/>
                </a:lnTo>
                <a:lnTo>
                  <a:pt x="3982586" y="2221597"/>
                </a:lnTo>
                <a:cubicBezTo>
                  <a:pt x="3976098" y="2221597"/>
                  <a:pt x="3972852" y="2223513"/>
                  <a:pt x="3972852" y="2227357"/>
                </a:cubicBezTo>
                <a:lnTo>
                  <a:pt x="3982586" y="2227357"/>
                </a:lnTo>
                <a:cubicBezTo>
                  <a:pt x="3982586" y="2223513"/>
                  <a:pt x="3985831" y="2221597"/>
                  <a:pt x="3992319" y="2221597"/>
                </a:cubicBezTo>
                <a:cubicBezTo>
                  <a:pt x="3985831" y="2215460"/>
                  <a:pt x="3982586" y="2206060"/>
                  <a:pt x="3982586" y="2193397"/>
                </a:cubicBezTo>
                <a:close/>
                <a:moveTo>
                  <a:pt x="4830521" y="2187642"/>
                </a:moveTo>
                <a:lnTo>
                  <a:pt x="4858752" y="2187642"/>
                </a:lnTo>
                <a:lnTo>
                  <a:pt x="4858752" y="2199151"/>
                </a:lnTo>
                <a:lnTo>
                  <a:pt x="4830521" y="2199151"/>
                </a:lnTo>
                <a:close/>
                <a:moveTo>
                  <a:pt x="2022462" y="2185957"/>
                </a:moveTo>
                <a:lnTo>
                  <a:pt x="2022462" y="2215166"/>
                </a:lnTo>
                <a:cubicBezTo>
                  <a:pt x="2030135" y="2215166"/>
                  <a:pt x="2033971" y="2208675"/>
                  <a:pt x="2033971" y="2195690"/>
                </a:cubicBezTo>
                <a:lnTo>
                  <a:pt x="2033971" y="2185957"/>
                </a:lnTo>
                <a:close/>
                <a:moveTo>
                  <a:pt x="700437" y="2176223"/>
                </a:moveTo>
                <a:lnTo>
                  <a:pt x="700437" y="2195690"/>
                </a:lnTo>
                <a:lnTo>
                  <a:pt x="711946" y="2195690"/>
                </a:lnTo>
                <a:cubicBezTo>
                  <a:pt x="719625" y="2195690"/>
                  <a:pt x="723461" y="2189199"/>
                  <a:pt x="723461" y="2176223"/>
                </a:cubicBezTo>
                <a:close/>
                <a:moveTo>
                  <a:pt x="4406064" y="2170373"/>
                </a:moveTo>
                <a:lnTo>
                  <a:pt x="4396331" y="2193397"/>
                </a:lnTo>
                <a:lnTo>
                  <a:pt x="4406064" y="2193397"/>
                </a:lnTo>
                <a:cubicBezTo>
                  <a:pt x="4419043" y="2193397"/>
                  <a:pt x="4425540" y="2189561"/>
                  <a:pt x="4425540" y="2181888"/>
                </a:cubicBezTo>
                <a:cubicBezTo>
                  <a:pt x="4423586" y="2174211"/>
                  <a:pt x="4417098" y="2170373"/>
                  <a:pt x="4406064" y="2170373"/>
                </a:cubicBezTo>
                <a:close/>
                <a:moveTo>
                  <a:pt x="3770363" y="2170373"/>
                </a:moveTo>
                <a:lnTo>
                  <a:pt x="3770363" y="2176127"/>
                </a:lnTo>
                <a:cubicBezTo>
                  <a:pt x="3770363" y="2183807"/>
                  <a:pt x="3776851" y="2187642"/>
                  <a:pt x="3789830" y="2187642"/>
                </a:cubicBezTo>
                <a:lnTo>
                  <a:pt x="3789830" y="2170373"/>
                </a:lnTo>
                <a:close/>
                <a:moveTo>
                  <a:pt x="4830521" y="2153685"/>
                </a:moveTo>
                <a:cubicBezTo>
                  <a:pt x="4843497" y="2154833"/>
                  <a:pt x="4849988" y="2158478"/>
                  <a:pt x="4849988" y="2164621"/>
                </a:cubicBezTo>
                <a:lnTo>
                  <a:pt x="4849988" y="2181888"/>
                </a:lnTo>
                <a:lnTo>
                  <a:pt x="4830521" y="2181888"/>
                </a:lnTo>
                <a:cubicBezTo>
                  <a:pt x="4830521" y="2178047"/>
                  <a:pt x="4833764" y="2176127"/>
                  <a:pt x="4840255" y="2176127"/>
                </a:cubicBezTo>
                <a:lnTo>
                  <a:pt x="4830521" y="2164621"/>
                </a:lnTo>
                <a:close/>
                <a:moveTo>
                  <a:pt x="478278" y="2138257"/>
                </a:moveTo>
                <a:cubicBezTo>
                  <a:pt x="461394" y="2160323"/>
                  <a:pt x="442399" y="2176223"/>
                  <a:pt x="421300" y="2185957"/>
                </a:cubicBezTo>
                <a:cubicBezTo>
                  <a:pt x="421300" y="2179466"/>
                  <a:pt x="419573" y="2176223"/>
                  <a:pt x="416118" y="2176223"/>
                </a:cubicBezTo>
                <a:lnTo>
                  <a:pt x="416118" y="2185957"/>
                </a:lnTo>
                <a:lnTo>
                  <a:pt x="427054" y="2195690"/>
                </a:lnTo>
                <a:cubicBezTo>
                  <a:pt x="430892" y="2195690"/>
                  <a:pt x="432809" y="2192445"/>
                  <a:pt x="432809" y="2185957"/>
                </a:cubicBezTo>
                <a:lnTo>
                  <a:pt x="489790" y="2234630"/>
                </a:lnTo>
                <a:cubicBezTo>
                  <a:pt x="497075" y="2228142"/>
                  <a:pt x="502835" y="2224899"/>
                  <a:pt x="507053" y="2224899"/>
                </a:cubicBezTo>
                <a:lnTo>
                  <a:pt x="518568" y="2234630"/>
                </a:lnTo>
                <a:cubicBezTo>
                  <a:pt x="525853" y="2228142"/>
                  <a:pt x="531418" y="2224899"/>
                  <a:pt x="535259" y="2224899"/>
                </a:cubicBezTo>
                <a:cubicBezTo>
                  <a:pt x="542930" y="2231387"/>
                  <a:pt x="548685" y="2234630"/>
                  <a:pt x="552520" y="2234630"/>
                </a:cubicBezTo>
                <a:cubicBezTo>
                  <a:pt x="552520" y="2246963"/>
                  <a:pt x="548685" y="2253130"/>
                  <a:pt x="541014" y="2253130"/>
                </a:cubicBezTo>
                <a:lnTo>
                  <a:pt x="535259" y="2253130"/>
                </a:lnTo>
                <a:lnTo>
                  <a:pt x="524323" y="2243397"/>
                </a:lnTo>
                <a:lnTo>
                  <a:pt x="524323" y="2253130"/>
                </a:lnTo>
                <a:cubicBezTo>
                  <a:pt x="520485" y="2253130"/>
                  <a:pt x="518568" y="2249885"/>
                  <a:pt x="518568" y="2243397"/>
                </a:cubicBezTo>
                <a:lnTo>
                  <a:pt x="450078" y="2262863"/>
                </a:lnTo>
                <a:cubicBezTo>
                  <a:pt x="442787" y="2256375"/>
                  <a:pt x="437033" y="2253130"/>
                  <a:pt x="432809" y="2253130"/>
                </a:cubicBezTo>
                <a:cubicBezTo>
                  <a:pt x="421682" y="2269351"/>
                  <a:pt x="416118" y="2282339"/>
                  <a:pt x="416118" y="2292073"/>
                </a:cubicBezTo>
                <a:lnTo>
                  <a:pt x="375833" y="2292073"/>
                </a:lnTo>
                <a:lnTo>
                  <a:pt x="375833" y="2311539"/>
                </a:lnTo>
                <a:lnTo>
                  <a:pt x="341873" y="2311539"/>
                </a:lnTo>
                <a:cubicBezTo>
                  <a:pt x="300052" y="2349837"/>
                  <a:pt x="279137" y="2381958"/>
                  <a:pt x="279137" y="2407922"/>
                </a:cubicBezTo>
                <a:cubicBezTo>
                  <a:pt x="275302" y="2407922"/>
                  <a:pt x="273383" y="2404676"/>
                  <a:pt x="273383" y="2398188"/>
                </a:cubicBezTo>
                <a:cubicBezTo>
                  <a:pt x="254586" y="2405976"/>
                  <a:pt x="245186" y="2415388"/>
                  <a:pt x="245186" y="2426419"/>
                </a:cubicBezTo>
                <a:cubicBezTo>
                  <a:pt x="245186" y="2432910"/>
                  <a:pt x="247102" y="2436152"/>
                  <a:pt x="250940" y="2436152"/>
                </a:cubicBezTo>
                <a:lnTo>
                  <a:pt x="245186" y="2455619"/>
                </a:lnTo>
                <a:lnTo>
                  <a:pt x="245186" y="2465353"/>
                </a:lnTo>
                <a:cubicBezTo>
                  <a:pt x="260147" y="2468607"/>
                  <a:pt x="267628" y="2478340"/>
                  <a:pt x="267628" y="2494562"/>
                </a:cubicBezTo>
                <a:lnTo>
                  <a:pt x="267628" y="2561735"/>
                </a:lnTo>
                <a:cubicBezTo>
                  <a:pt x="284892" y="2561735"/>
                  <a:pt x="296407" y="2593859"/>
                  <a:pt x="302161" y="2658111"/>
                </a:cubicBezTo>
                <a:lnTo>
                  <a:pt x="336118" y="2658111"/>
                </a:lnTo>
                <a:lnTo>
                  <a:pt x="336118" y="2677587"/>
                </a:lnTo>
                <a:lnTo>
                  <a:pt x="324607" y="2677587"/>
                </a:lnTo>
                <a:lnTo>
                  <a:pt x="324607" y="2697051"/>
                </a:lnTo>
                <a:lnTo>
                  <a:pt x="336118" y="2697051"/>
                </a:lnTo>
                <a:lnTo>
                  <a:pt x="336118" y="2706793"/>
                </a:lnTo>
                <a:lnTo>
                  <a:pt x="330364" y="2725284"/>
                </a:lnTo>
                <a:lnTo>
                  <a:pt x="341873" y="2725284"/>
                </a:lnTo>
                <a:cubicBezTo>
                  <a:pt x="356838" y="2712306"/>
                  <a:pt x="364318" y="2696408"/>
                  <a:pt x="364318" y="2677587"/>
                </a:cubicBezTo>
                <a:cubicBezTo>
                  <a:pt x="371992" y="2679530"/>
                  <a:pt x="375833" y="2686021"/>
                  <a:pt x="375833" y="2697051"/>
                </a:cubicBezTo>
                <a:cubicBezTo>
                  <a:pt x="371992" y="2697051"/>
                  <a:pt x="370073" y="2700296"/>
                  <a:pt x="370073" y="2706793"/>
                </a:cubicBezTo>
                <a:cubicBezTo>
                  <a:pt x="385423" y="2715872"/>
                  <a:pt x="393097" y="2725284"/>
                  <a:pt x="393097" y="2735027"/>
                </a:cubicBezTo>
                <a:lnTo>
                  <a:pt x="393097" y="2764227"/>
                </a:lnTo>
                <a:cubicBezTo>
                  <a:pt x="393097" y="2770715"/>
                  <a:pt x="391178" y="2773961"/>
                  <a:pt x="387342" y="2773961"/>
                </a:cubicBezTo>
                <a:cubicBezTo>
                  <a:pt x="405760" y="2876510"/>
                  <a:pt x="430510" y="2927783"/>
                  <a:pt x="461587" y="2927783"/>
                </a:cubicBezTo>
                <a:lnTo>
                  <a:pt x="461587" y="2947249"/>
                </a:lnTo>
                <a:lnTo>
                  <a:pt x="507053" y="2947249"/>
                </a:lnTo>
                <a:lnTo>
                  <a:pt x="541014" y="2918040"/>
                </a:lnTo>
                <a:cubicBezTo>
                  <a:pt x="541014" y="2924531"/>
                  <a:pt x="542930" y="2927783"/>
                  <a:pt x="546768" y="2927783"/>
                </a:cubicBezTo>
                <a:lnTo>
                  <a:pt x="558274" y="2898573"/>
                </a:lnTo>
                <a:lnTo>
                  <a:pt x="552520" y="2898573"/>
                </a:lnTo>
                <a:cubicBezTo>
                  <a:pt x="552520" y="2911552"/>
                  <a:pt x="548685" y="2918040"/>
                  <a:pt x="541014" y="2918040"/>
                </a:cubicBezTo>
                <a:cubicBezTo>
                  <a:pt x="526049" y="2881698"/>
                  <a:pt x="518568" y="2856064"/>
                  <a:pt x="518568" y="2841134"/>
                </a:cubicBezTo>
                <a:lnTo>
                  <a:pt x="518568" y="2803170"/>
                </a:lnTo>
                <a:cubicBezTo>
                  <a:pt x="526239" y="2803170"/>
                  <a:pt x="530077" y="2815824"/>
                  <a:pt x="530077" y="2841134"/>
                </a:cubicBezTo>
                <a:lnTo>
                  <a:pt x="541014" y="2841134"/>
                </a:lnTo>
                <a:lnTo>
                  <a:pt x="541014" y="2811933"/>
                </a:lnTo>
                <a:lnTo>
                  <a:pt x="552520" y="2811933"/>
                </a:lnTo>
                <a:lnTo>
                  <a:pt x="552520" y="2831400"/>
                </a:lnTo>
                <a:lnTo>
                  <a:pt x="575544" y="2831400"/>
                </a:lnTo>
                <a:lnTo>
                  <a:pt x="575544" y="2811933"/>
                </a:lnTo>
                <a:lnTo>
                  <a:pt x="592235" y="2811933"/>
                </a:lnTo>
                <a:cubicBezTo>
                  <a:pt x="612571" y="2837888"/>
                  <a:pt x="629838" y="2850867"/>
                  <a:pt x="644034" y="2850867"/>
                </a:cubicBezTo>
                <a:lnTo>
                  <a:pt x="700437" y="2850867"/>
                </a:lnTo>
                <a:cubicBezTo>
                  <a:pt x="713482" y="2850867"/>
                  <a:pt x="726910" y="2860609"/>
                  <a:pt x="740724" y="2880076"/>
                </a:cubicBezTo>
                <a:lnTo>
                  <a:pt x="768927" y="2850867"/>
                </a:lnTo>
                <a:lnTo>
                  <a:pt x="809214" y="2850867"/>
                </a:lnTo>
                <a:lnTo>
                  <a:pt x="803460" y="2870343"/>
                </a:lnTo>
                <a:lnTo>
                  <a:pt x="820151" y="2889810"/>
                </a:lnTo>
                <a:lnTo>
                  <a:pt x="825905" y="2889810"/>
                </a:lnTo>
                <a:lnTo>
                  <a:pt x="825905" y="2870343"/>
                </a:lnTo>
                <a:cubicBezTo>
                  <a:pt x="833582" y="2870343"/>
                  <a:pt x="837417" y="2873588"/>
                  <a:pt x="837417" y="2880076"/>
                </a:cubicBezTo>
                <a:lnTo>
                  <a:pt x="877132" y="2870343"/>
                </a:lnTo>
                <a:lnTo>
                  <a:pt x="900150" y="2870343"/>
                </a:lnTo>
                <a:lnTo>
                  <a:pt x="900150" y="2850867"/>
                </a:lnTo>
                <a:lnTo>
                  <a:pt x="905908" y="2850867"/>
                </a:lnTo>
                <a:lnTo>
                  <a:pt x="923171" y="2870343"/>
                </a:lnTo>
                <a:lnTo>
                  <a:pt x="928353" y="2870343"/>
                </a:lnTo>
                <a:cubicBezTo>
                  <a:pt x="936027" y="2870343"/>
                  <a:pt x="939862" y="2863855"/>
                  <a:pt x="939862" y="2850867"/>
                </a:cubicBezTo>
                <a:lnTo>
                  <a:pt x="962886" y="2870343"/>
                </a:lnTo>
                <a:cubicBezTo>
                  <a:pt x="977848" y="2865152"/>
                  <a:pt x="985328" y="2858655"/>
                  <a:pt x="985328" y="2850867"/>
                </a:cubicBezTo>
                <a:cubicBezTo>
                  <a:pt x="989935" y="2857364"/>
                  <a:pt x="1001447" y="2860609"/>
                  <a:pt x="1019867" y="2860609"/>
                </a:cubicBezTo>
                <a:lnTo>
                  <a:pt x="1019867" y="2850867"/>
                </a:lnTo>
                <a:lnTo>
                  <a:pt x="1025622" y="2850867"/>
                </a:lnTo>
                <a:cubicBezTo>
                  <a:pt x="1068211" y="2850867"/>
                  <a:pt x="1094682" y="2834967"/>
                  <a:pt x="1105043" y="2803170"/>
                </a:cubicBezTo>
                <a:cubicBezTo>
                  <a:pt x="1116554" y="2803170"/>
                  <a:pt x="1122309" y="2793436"/>
                  <a:pt x="1122309" y="2773961"/>
                </a:cubicBezTo>
                <a:cubicBezTo>
                  <a:pt x="1115786" y="2773961"/>
                  <a:pt x="1108115" y="2757736"/>
                  <a:pt x="1099288" y="2725284"/>
                </a:cubicBezTo>
                <a:cubicBezTo>
                  <a:pt x="1091997" y="2725284"/>
                  <a:pt x="1088357" y="2719118"/>
                  <a:pt x="1088357" y="2706793"/>
                </a:cubicBezTo>
                <a:lnTo>
                  <a:pt x="1088357" y="2687318"/>
                </a:lnTo>
                <a:lnTo>
                  <a:pt x="1099288" y="2687318"/>
                </a:lnTo>
                <a:lnTo>
                  <a:pt x="1099288" y="2667854"/>
                </a:lnTo>
                <a:cubicBezTo>
                  <a:pt x="1072814" y="2662654"/>
                  <a:pt x="1059573" y="2640266"/>
                  <a:pt x="1059573" y="2600678"/>
                </a:cubicBezTo>
                <a:lnTo>
                  <a:pt x="1053819" y="2600678"/>
                </a:lnTo>
                <a:cubicBezTo>
                  <a:pt x="1049983" y="2600678"/>
                  <a:pt x="1048064" y="2603923"/>
                  <a:pt x="1048064" y="2610411"/>
                </a:cubicBezTo>
                <a:lnTo>
                  <a:pt x="1036558" y="2600678"/>
                </a:lnTo>
                <a:lnTo>
                  <a:pt x="974398" y="2600678"/>
                </a:lnTo>
                <a:lnTo>
                  <a:pt x="980152" y="2581202"/>
                </a:lnTo>
                <a:lnTo>
                  <a:pt x="939862" y="2561735"/>
                </a:lnTo>
                <a:lnTo>
                  <a:pt x="860441" y="2561735"/>
                </a:lnTo>
                <a:lnTo>
                  <a:pt x="837417" y="2522795"/>
                </a:lnTo>
                <a:lnTo>
                  <a:pt x="831663" y="2522795"/>
                </a:lnTo>
                <a:cubicBezTo>
                  <a:pt x="827822" y="2522795"/>
                  <a:pt x="825905" y="2526038"/>
                  <a:pt x="825905" y="2532529"/>
                </a:cubicBezTo>
                <a:cubicBezTo>
                  <a:pt x="791755" y="2524738"/>
                  <a:pt x="774682" y="2515329"/>
                  <a:pt x="774682" y="2504295"/>
                </a:cubicBezTo>
                <a:cubicBezTo>
                  <a:pt x="778520" y="2504295"/>
                  <a:pt x="780436" y="2501050"/>
                  <a:pt x="780436" y="2494562"/>
                </a:cubicBezTo>
                <a:cubicBezTo>
                  <a:pt x="787727" y="2501050"/>
                  <a:pt x="793482" y="2504295"/>
                  <a:pt x="797705" y="2504295"/>
                </a:cubicBezTo>
                <a:lnTo>
                  <a:pt x="809214" y="2494562"/>
                </a:lnTo>
                <a:cubicBezTo>
                  <a:pt x="815737" y="2501050"/>
                  <a:pt x="823218" y="2504295"/>
                  <a:pt x="831663" y="2504295"/>
                </a:cubicBezTo>
                <a:lnTo>
                  <a:pt x="843172" y="2494562"/>
                </a:lnTo>
                <a:cubicBezTo>
                  <a:pt x="843172" y="2501050"/>
                  <a:pt x="845091" y="2504295"/>
                  <a:pt x="848926" y="2504295"/>
                </a:cubicBezTo>
                <a:lnTo>
                  <a:pt x="848926" y="2484828"/>
                </a:lnTo>
                <a:lnTo>
                  <a:pt x="860441" y="2494562"/>
                </a:lnTo>
                <a:cubicBezTo>
                  <a:pt x="864277" y="2482883"/>
                  <a:pt x="866196" y="2469898"/>
                  <a:pt x="866196" y="2455619"/>
                </a:cubicBezTo>
                <a:lnTo>
                  <a:pt x="877132" y="2465353"/>
                </a:lnTo>
                <a:lnTo>
                  <a:pt x="882887" y="2465353"/>
                </a:lnTo>
                <a:lnTo>
                  <a:pt x="900150" y="2407922"/>
                </a:lnTo>
                <a:lnTo>
                  <a:pt x="882887" y="2407922"/>
                </a:lnTo>
                <a:lnTo>
                  <a:pt x="882887" y="2436152"/>
                </a:lnTo>
                <a:lnTo>
                  <a:pt x="871372" y="2436152"/>
                </a:lnTo>
                <a:lnTo>
                  <a:pt x="871372" y="2426419"/>
                </a:lnTo>
                <a:cubicBezTo>
                  <a:pt x="875207" y="2414088"/>
                  <a:pt x="877132" y="2404676"/>
                  <a:pt x="877132" y="2398188"/>
                </a:cubicBezTo>
                <a:lnTo>
                  <a:pt x="866196" y="2398188"/>
                </a:lnTo>
                <a:lnTo>
                  <a:pt x="837417" y="2407922"/>
                </a:lnTo>
                <a:cubicBezTo>
                  <a:pt x="837417" y="2390400"/>
                  <a:pt x="822260" y="2374170"/>
                  <a:pt x="791951" y="2359246"/>
                </a:cubicBezTo>
                <a:cubicBezTo>
                  <a:pt x="791951" y="2341724"/>
                  <a:pt x="771036" y="2322573"/>
                  <a:pt x="729215" y="2301806"/>
                </a:cubicBezTo>
                <a:lnTo>
                  <a:pt x="729215" y="2292073"/>
                </a:lnTo>
                <a:cubicBezTo>
                  <a:pt x="725380" y="2292073"/>
                  <a:pt x="723461" y="2295315"/>
                  <a:pt x="723461" y="2301806"/>
                </a:cubicBezTo>
                <a:cubicBezTo>
                  <a:pt x="696984" y="2279739"/>
                  <a:pt x="683746" y="2260272"/>
                  <a:pt x="683746" y="2243397"/>
                </a:cubicBezTo>
                <a:lnTo>
                  <a:pt x="654970" y="2243397"/>
                </a:lnTo>
                <a:cubicBezTo>
                  <a:pt x="646529" y="2243397"/>
                  <a:pt x="639048" y="2240475"/>
                  <a:pt x="632525" y="2234630"/>
                </a:cubicBezTo>
                <a:cubicBezTo>
                  <a:pt x="625234" y="2240475"/>
                  <a:pt x="619479" y="2243397"/>
                  <a:pt x="615256" y="2243397"/>
                </a:cubicBezTo>
                <a:cubicBezTo>
                  <a:pt x="612571" y="2243397"/>
                  <a:pt x="601252" y="2240475"/>
                  <a:pt x="581298" y="2234630"/>
                </a:cubicBezTo>
                <a:cubicBezTo>
                  <a:pt x="574393" y="2240475"/>
                  <a:pt x="566722" y="2243397"/>
                  <a:pt x="558274" y="2243397"/>
                </a:cubicBezTo>
                <a:lnTo>
                  <a:pt x="558274" y="2224899"/>
                </a:lnTo>
                <a:cubicBezTo>
                  <a:pt x="569789" y="2224899"/>
                  <a:pt x="575544" y="2218409"/>
                  <a:pt x="575544" y="2205433"/>
                </a:cubicBezTo>
                <a:lnTo>
                  <a:pt x="552520" y="2138257"/>
                </a:lnTo>
                <a:close/>
                <a:moveTo>
                  <a:pt x="4734139" y="2136416"/>
                </a:moveTo>
                <a:lnTo>
                  <a:pt x="4734139" y="2147930"/>
                </a:lnTo>
                <a:cubicBezTo>
                  <a:pt x="4734139" y="2155221"/>
                  <a:pt x="4753291" y="2160783"/>
                  <a:pt x="4791579" y="2164621"/>
                </a:cubicBezTo>
                <a:lnTo>
                  <a:pt x="4791579" y="2158867"/>
                </a:lnTo>
                <a:cubicBezTo>
                  <a:pt x="4791579" y="2152724"/>
                  <a:pt x="4772433" y="2145243"/>
                  <a:pt x="4734139" y="2136416"/>
                </a:cubicBezTo>
                <a:close/>
                <a:moveTo>
                  <a:pt x="4425540" y="2136416"/>
                </a:moveTo>
                <a:cubicBezTo>
                  <a:pt x="4425540" y="2144092"/>
                  <a:pt x="4432028" y="2147930"/>
                  <a:pt x="4445007" y="2147930"/>
                </a:cubicBezTo>
                <a:lnTo>
                  <a:pt x="4454740" y="2136416"/>
                </a:lnTo>
                <a:close/>
                <a:moveTo>
                  <a:pt x="3780097" y="2130661"/>
                </a:moveTo>
                <a:cubicBezTo>
                  <a:pt x="3780097" y="2140257"/>
                  <a:pt x="3773606" y="2149657"/>
                  <a:pt x="3760621" y="2158867"/>
                </a:cubicBezTo>
                <a:lnTo>
                  <a:pt x="3780097" y="2164621"/>
                </a:lnTo>
                <a:cubicBezTo>
                  <a:pt x="3780097" y="2153492"/>
                  <a:pt x="3786585" y="2147930"/>
                  <a:pt x="3799563" y="2147930"/>
                </a:cubicBezTo>
                <a:lnTo>
                  <a:pt x="3799563" y="2142176"/>
                </a:lnTo>
                <a:cubicBezTo>
                  <a:pt x="3797618" y="2134496"/>
                  <a:pt x="3791130" y="2130661"/>
                  <a:pt x="3780097" y="2130661"/>
                </a:cubicBezTo>
                <a:close/>
                <a:moveTo>
                  <a:pt x="3982586" y="2124907"/>
                </a:moveTo>
                <a:lnTo>
                  <a:pt x="3982586" y="2130661"/>
                </a:lnTo>
                <a:cubicBezTo>
                  <a:pt x="3982586" y="2138338"/>
                  <a:pt x="3989074" y="2142176"/>
                  <a:pt x="4002053" y="2142176"/>
                </a:cubicBezTo>
                <a:lnTo>
                  <a:pt x="4002053" y="2136416"/>
                </a:lnTo>
                <a:cubicBezTo>
                  <a:pt x="3999462" y="2128742"/>
                  <a:pt x="3992974" y="2124907"/>
                  <a:pt x="3982586" y="2124907"/>
                </a:cubicBezTo>
                <a:close/>
                <a:moveTo>
                  <a:pt x="4435273" y="2096707"/>
                </a:moveTo>
                <a:cubicBezTo>
                  <a:pt x="4426186" y="2096707"/>
                  <a:pt x="4416452" y="2102271"/>
                  <a:pt x="4406064" y="2113398"/>
                </a:cubicBezTo>
                <a:lnTo>
                  <a:pt x="4435273" y="2113398"/>
                </a:lnTo>
                <a:close/>
                <a:moveTo>
                  <a:pt x="4406064" y="2067931"/>
                </a:moveTo>
                <a:lnTo>
                  <a:pt x="4406064" y="2085195"/>
                </a:lnTo>
                <a:lnTo>
                  <a:pt x="4425540" y="2090949"/>
                </a:lnTo>
                <a:cubicBezTo>
                  <a:pt x="4419043" y="2084044"/>
                  <a:pt x="4415798" y="2076370"/>
                  <a:pt x="4415798" y="2067931"/>
                </a:cubicBezTo>
                <a:close/>
                <a:moveTo>
                  <a:pt x="4406064" y="2044907"/>
                </a:moveTo>
                <a:lnTo>
                  <a:pt x="4406064" y="2062171"/>
                </a:lnTo>
                <a:lnTo>
                  <a:pt x="4425540" y="2062171"/>
                </a:lnTo>
                <a:lnTo>
                  <a:pt x="4425540" y="2056416"/>
                </a:lnTo>
                <a:cubicBezTo>
                  <a:pt x="4423586" y="2048746"/>
                  <a:pt x="4417098" y="2044907"/>
                  <a:pt x="4406064" y="2044907"/>
                </a:cubicBezTo>
                <a:close/>
                <a:moveTo>
                  <a:pt x="432809" y="2022407"/>
                </a:moveTo>
                <a:cubicBezTo>
                  <a:pt x="423602" y="2035386"/>
                  <a:pt x="416118" y="2041874"/>
                  <a:pt x="410363" y="2041874"/>
                </a:cubicBezTo>
                <a:lnTo>
                  <a:pt x="410363" y="2079841"/>
                </a:lnTo>
                <a:lnTo>
                  <a:pt x="438563" y="2089580"/>
                </a:lnTo>
                <a:lnTo>
                  <a:pt x="444318" y="2089580"/>
                </a:lnTo>
                <a:cubicBezTo>
                  <a:pt x="450078" y="2089580"/>
                  <a:pt x="455833" y="2076596"/>
                  <a:pt x="461587" y="2050641"/>
                </a:cubicBezTo>
                <a:cubicBezTo>
                  <a:pt x="450078" y="2050641"/>
                  <a:pt x="444318" y="2041229"/>
                  <a:pt x="444318" y="2022407"/>
                </a:cubicBezTo>
                <a:close/>
                <a:moveTo>
                  <a:pt x="4078959" y="2005195"/>
                </a:moveTo>
                <a:cubicBezTo>
                  <a:pt x="4062738" y="2016704"/>
                  <a:pt x="4049759" y="2022462"/>
                  <a:pt x="4040026" y="2022462"/>
                </a:cubicBezTo>
                <a:cubicBezTo>
                  <a:pt x="4040026" y="2027448"/>
                  <a:pt x="4059171" y="2034932"/>
                  <a:pt x="4097459" y="2044907"/>
                </a:cubicBezTo>
                <a:lnTo>
                  <a:pt x="4116935" y="2028216"/>
                </a:lnTo>
                <a:lnTo>
                  <a:pt x="4078959" y="2028216"/>
                </a:lnTo>
                <a:lnTo>
                  <a:pt x="4097459" y="2005195"/>
                </a:lnTo>
                <a:close/>
                <a:moveTo>
                  <a:pt x="267628" y="2002932"/>
                </a:moveTo>
                <a:lnTo>
                  <a:pt x="233671" y="2060374"/>
                </a:lnTo>
                <a:lnTo>
                  <a:pt x="227916" y="2070108"/>
                </a:lnTo>
                <a:lnTo>
                  <a:pt x="239425" y="2079841"/>
                </a:lnTo>
                <a:lnTo>
                  <a:pt x="239425" y="2070108"/>
                </a:lnTo>
                <a:lnTo>
                  <a:pt x="233671" y="2060374"/>
                </a:lnTo>
                <a:lnTo>
                  <a:pt x="245186" y="2060374"/>
                </a:lnTo>
                <a:lnTo>
                  <a:pt x="245186" y="2079841"/>
                </a:lnTo>
                <a:lnTo>
                  <a:pt x="256116" y="2070108"/>
                </a:lnTo>
                <a:lnTo>
                  <a:pt x="256116" y="2109047"/>
                </a:lnTo>
                <a:lnTo>
                  <a:pt x="261877" y="2109047"/>
                </a:lnTo>
                <a:lnTo>
                  <a:pt x="261877" y="2118781"/>
                </a:lnTo>
                <a:lnTo>
                  <a:pt x="256116" y="2138257"/>
                </a:lnTo>
                <a:lnTo>
                  <a:pt x="261877" y="2138257"/>
                </a:lnTo>
                <a:lnTo>
                  <a:pt x="273383" y="2128523"/>
                </a:lnTo>
                <a:lnTo>
                  <a:pt x="273383" y="2147014"/>
                </a:lnTo>
                <a:lnTo>
                  <a:pt x="290652" y="2147014"/>
                </a:lnTo>
                <a:lnTo>
                  <a:pt x="290652" y="2128523"/>
                </a:lnTo>
                <a:cubicBezTo>
                  <a:pt x="282976" y="2089580"/>
                  <a:pt x="275302" y="2070108"/>
                  <a:pt x="267628" y="2070108"/>
                </a:cubicBezTo>
                <a:cubicBezTo>
                  <a:pt x="259957" y="2070108"/>
                  <a:pt x="256116" y="2063617"/>
                  <a:pt x="256116" y="2050641"/>
                </a:cubicBezTo>
                <a:cubicBezTo>
                  <a:pt x="276070" y="2050641"/>
                  <a:pt x="287579" y="2041229"/>
                  <a:pt x="290652" y="2022407"/>
                </a:cubicBezTo>
                <a:cubicBezTo>
                  <a:pt x="290652" y="2009431"/>
                  <a:pt x="286817" y="2002932"/>
                  <a:pt x="279137" y="2002932"/>
                </a:cubicBezTo>
                <a:close/>
                <a:moveTo>
                  <a:pt x="176695" y="2002932"/>
                </a:moveTo>
                <a:cubicBezTo>
                  <a:pt x="160963" y="2015919"/>
                  <a:pt x="149448" y="2022407"/>
                  <a:pt x="142157" y="2022407"/>
                </a:cubicBezTo>
                <a:lnTo>
                  <a:pt x="142157" y="2041874"/>
                </a:lnTo>
                <a:cubicBezTo>
                  <a:pt x="153672" y="2066538"/>
                  <a:pt x="159426" y="2085684"/>
                  <a:pt x="159426" y="2099314"/>
                </a:cubicBezTo>
                <a:lnTo>
                  <a:pt x="188204" y="2099314"/>
                </a:lnTo>
                <a:cubicBezTo>
                  <a:pt x="188204" y="2092171"/>
                  <a:pt x="190121" y="2082438"/>
                  <a:pt x="193956" y="2070108"/>
                </a:cubicBezTo>
                <a:cubicBezTo>
                  <a:pt x="190121" y="2038307"/>
                  <a:pt x="182450" y="2022407"/>
                  <a:pt x="170935" y="2022407"/>
                </a:cubicBezTo>
                <a:close/>
                <a:moveTo>
                  <a:pt x="1623608" y="1983465"/>
                </a:moveTo>
                <a:cubicBezTo>
                  <a:pt x="1623608" y="2002932"/>
                  <a:pt x="1615937" y="2012674"/>
                  <a:pt x="1600587" y="2012674"/>
                </a:cubicBezTo>
                <a:cubicBezTo>
                  <a:pt x="1600587" y="2006177"/>
                  <a:pt x="1598858" y="2002932"/>
                  <a:pt x="1595408" y="2002932"/>
                </a:cubicBezTo>
                <a:cubicBezTo>
                  <a:pt x="1587731" y="2018510"/>
                  <a:pt x="1583896" y="2031495"/>
                  <a:pt x="1583896" y="2041874"/>
                </a:cubicBezTo>
                <a:lnTo>
                  <a:pt x="1572387" y="2041874"/>
                </a:lnTo>
                <a:lnTo>
                  <a:pt x="1572387" y="2012674"/>
                </a:lnTo>
                <a:lnTo>
                  <a:pt x="1560872" y="2022407"/>
                </a:lnTo>
                <a:cubicBezTo>
                  <a:pt x="1554349" y="2015919"/>
                  <a:pt x="1546868" y="2012674"/>
                  <a:pt x="1538427" y="2012674"/>
                </a:cubicBezTo>
                <a:lnTo>
                  <a:pt x="1532672" y="2032141"/>
                </a:lnTo>
                <a:cubicBezTo>
                  <a:pt x="1533823" y="2044474"/>
                  <a:pt x="1537468" y="2050641"/>
                  <a:pt x="1543609" y="2050641"/>
                </a:cubicBezTo>
                <a:lnTo>
                  <a:pt x="1578141" y="2050641"/>
                </a:lnTo>
                <a:cubicBezTo>
                  <a:pt x="1578141" y="2070108"/>
                  <a:pt x="1583896" y="2079841"/>
                  <a:pt x="1595408" y="2079841"/>
                </a:cubicBezTo>
                <a:lnTo>
                  <a:pt x="1595408" y="2060374"/>
                </a:lnTo>
                <a:cubicBezTo>
                  <a:pt x="1610372" y="2066862"/>
                  <a:pt x="1623608" y="2076596"/>
                  <a:pt x="1635123" y="2089580"/>
                </a:cubicBezTo>
                <a:lnTo>
                  <a:pt x="1635123" y="2079841"/>
                </a:lnTo>
                <a:cubicBezTo>
                  <a:pt x="1631281" y="2079841"/>
                  <a:pt x="1629362" y="2076596"/>
                  <a:pt x="1629362" y="2070108"/>
                </a:cubicBezTo>
                <a:cubicBezTo>
                  <a:pt x="1637042" y="2070108"/>
                  <a:pt x="1646439" y="2057450"/>
                  <a:pt x="1657568" y="2032141"/>
                </a:cubicBezTo>
                <a:cubicBezTo>
                  <a:pt x="1650277" y="2010719"/>
                  <a:pt x="1646632" y="1994498"/>
                  <a:pt x="1646632" y="1983465"/>
                </a:cubicBezTo>
                <a:lnTo>
                  <a:pt x="1640877" y="1983465"/>
                </a:lnTo>
                <a:cubicBezTo>
                  <a:pt x="1640877" y="2002932"/>
                  <a:pt x="1637042" y="2012674"/>
                  <a:pt x="1629362" y="2012674"/>
                </a:cubicBezTo>
                <a:lnTo>
                  <a:pt x="1629362" y="2002932"/>
                </a:lnTo>
                <a:lnTo>
                  <a:pt x="1635123" y="1983465"/>
                </a:lnTo>
                <a:close/>
                <a:moveTo>
                  <a:pt x="381588" y="1983465"/>
                </a:moveTo>
                <a:cubicBezTo>
                  <a:pt x="375833" y="1989956"/>
                  <a:pt x="364511" y="1993198"/>
                  <a:pt x="347628" y="1993198"/>
                </a:cubicBezTo>
                <a:cubicBezTo>
                  <a:pt x="350698" y="2006831"/>
                  <a:pt x="354539" y="2042198"/>
                  <a:pt x="359142" y="2099314"/>
                </a:cubicBezTo>
                <a:lnTo>
                  <a:pt x="381588" y="2099314"/>
                </a:lnTo>
                <a:cubicBezTo>
                  <a:pt x="381588" y="2086338"/>
                  <a:pt x="389259" y="2079841"/>
                  <a:pt x="404609" y="2079841"/>
                </a:cubicBezTo>
                <a:cubicBezTo>
                  <a:pt x="397318" y="2050641"/>
                  <a:pt x="389641" y="2034741"/>
                  <a:pt x="381588" y="2032141"/>
                </a:cubicBezTo>
                <a:lnTo>
                  <a:pt x="387342" y="2012674"/>
                </a:lnTo>
                <a:lnTo>
                  <a:pt x="387342" y="2002932"/>
                </a:lnTo>
                <a:close/>
                <a:moveTo>
                  <a:pt x="4724406" y="1971235"/>
                </a:moveTo>
                <a:lnTo>
                  <a:pt x="4724406" y="1988504"/>
                </a:lnTo>
                <a:cubicBezTo>
                  <a:pt x="4737382" y="1988504"/>
                  <a:pt x="4743881" y="1984669"/>
                  <a:pt x="4743881" y="1976990"/>
                </a:cubicBezTo>
                <a:close/>
                <a:moveTo>
                  <a:pt x="307916" y="1954258"/>
                </a:moveTo>
                <a:cubicBezTo>
                  <a:pt x="301010" y="1960746"/>
                  <a:pt x="293339" y="1963998"/>
                  <a:pt x="284892" y="1963998"/>
                </a:cubicBezTo>
                <a:lnTo>
                  <a:pt x="284892" y="1973731"/>
                </a:lnTo>
                <a:cubicBezTo>
                  <a:pt x="286048" y="1986710"/>
                  <a:pt x="289884" y="1993198"/>
                  <a:pt x="296407" y="1993198"/>
                </a:cubicBezTo>
                <a:cubicBezTo>
                  <a:pt x="296407" y="1986710"/>
                  <a:pt x="298326" y="1983465"/>
                  <a:pt x="302161" y="1983465"/>
                </a:cubicBezTo>
                <a:lnTo>
                  <a:pt x="302161" y="2002932"/>
                </a:lnTo>
                <a:lnTo>
                  <a:pt x="313098" y="2002932"/>
                </a:lnTo>
                <a:close/>
                <a:moveTo>
                  <a:pt x="4657230" y="1885481"/>
                </a:moveTo>
                <a:lnTo>
                  <a:pt x="4657230" y="1891236"/>
                </a:lnTo>
                <a:lnTo>
                  <a:pt x="4665996" y="1891236"/>
                </a:lnTo>
                <a:lnTo>
                  <a:pt x="4657230" y="1902745"/>
                </a:lnTo>
                <a:lnTo>
                  <a:pt x="4657230" y="1908505"/>
                </a:lnTo>
                <a:lnTo>
                  <a:pt x="4685463" y="1908505"/>
                </a:lnTo>
                <a:lnTo>
                  <a:pt x="4685463" y="1885481"/>
                </a:lnTo>
                <a:lnTo>
                  <a:pt x="4665996" y="1891236"/>
                </a:lnTo>
                <a:cubicBezTo>
                  <a:pt x="4665996" y="1887401"/>
                  <a:pt x="4663075" y="1885481"/>
                  <a:pt x="4657230" y="1885481"/>
                </a:cubicBezTo>
                <a:close/>
                <a:moveTo>
                  <a:pt x="3664247" y="1874545"/>
                </a:moveTo>
                <a:lnTo>
                  <a:pt x="3664247" y="1879724"/>
                </a:lnTo>
                <a:cubicBezTo>
                  <a:pt x="3670735" y="1902745"/>
                  <a:pt x="3680469" y="1914260"/>
                  <a:pt x="3693448" y="1914260"/>
                </a:cubicBezTo>
                <a:lnTo>
                  <a:pt x="3703187" y="1914260"/>
                </a:lnTo>
                <a:cubicBezTo>
                  <a:pt x="3703187" y="1910036"/>
                  <a:pt x="3706432" y="1904281"/>
                  <a:pt x="3712920" y="1896990"/>
                </a:cubicBezTo>
                <a:lnTo>
                  <a:pt x="3693448" y="1891236"/>
                </a:lnTo>
                <a:lnTo>
                  <a:pt x="3703187" y="1879724"/>
                </a:lnTo>
                <a:lnTo>
                  <a:pt x="3703187" y="1874545"/>
                </a:lnTo>
                <a:close/>
                <a:moveTo>
                  <a:pt x="2324623" y="1819918"/>
                </a:moveTo>
                <a:cubicBezTo>
                  <a:pt x="2316946" y="1826406"/>
                  <a:pt x="2311192" y="1829652"/>
                  <a:pt x="2307353" y="1829652"/>
                </a:cubicBezTo>
                <a:lnTo>
                  <a:pt x="2307353" y="1839385"/>
                </a:lnTo>
                <a:cubicBezTo>
                  <a:pt x="2311192" y="1839385"/>
                  <a:pt x="2316946" y="1842627"/>
                  <a:pt x="2324623" y="1849118"/>
                </a:cubicBezTo>
                <a:lnTo>
                  <a:pt x="2329799" y="1829652"/>
                </a:lnTo>
                <a:cubicBezTo>
                  <a:pt x="2326346" y="1829652"/>
                  <a:pt x="2324623" y="1826406"/>
                  <a:pt x="2324623" y="1819918"/>
                </a:cubicBezTo>
                <a:close/>
                <a:moveTo>
                  <a:pt x="3673981" y="1817564"/>
                </a:moveTo>
                <a:cubicBezTo>
                  <a:pt x="3673981" y="1824855"/>
                  <a:pt x="3667490" y="1828500"/>
                  <a:pt x="3654514" y="1828500"/>
                </a:cubicBezTo>
                <a:lnTo>
                  <a:pt x="3654514" y="1834255"/>
                </a:lnTo>
                <a:cubicBezTo>
                  <a:pt x="3667490" y="1843465"/>
                  <a:pt x="3673981" y="1851141"/>
                  <a:pt x="3673981" y="1857278"/>
                </a:cubicBezTo>
                <a:lnTo>
                  <a:pt x="3683714" y="1857278"/>
                </a:lnTo>
                <a:cubicBezTo>
                  <a:pt x="3683714" y="1845769"/>
                  <a:pt x="3686957" y="1832534"/>
                  <a:pt x="3693448" y="1817564"/>
                </a:cubicBezTo>
                <a:close/>
                <a:moveTo>
                  <a:pt x="2358577" y="1800442"/>
                </a:moveTo>
                <a:lnTo>
                  <a:pt x="2358577" y="1810176"/>
                </a:lnTo>
                <a:cubicBezTo>
                  <a:pt x="2362413" y="1822509"/>
                  <a:pt x="2364332" y="1832251"/>
                  <a:pt x="2364332" y="1839385"/>
                </a:cubicBezTo>
                <a:lnTo>
                  <a:pt x="2370089" y="1839385"/>
                </a:lnTo>
                <a:lnTo>
                  <a:pt x="2373683" y="1835193"/>
                </a:lnTo>
                <a:lnTo>
                  <a:pt x="2370316" y="1825229"/>
                </a:lnTo>
                <a:lnTo>
                  <a:pt x="2367725" y="1817047"/>
                </a:lnTo>
                <a:lnTo>
                  <a:pt x="2364332" y="1819918"/>
                </a:lnTo>
                <a:lnTo>
                  <a:pt x="2364332" y="1806335"/>
                </a:lnTo>
                <a:lnTo>
                  <a:pt x="2362466" y="1800442"/>
                </a:lnTo>
                <a:close/>
                <a:moveTo>
                  <a:pt x="4097459" y="1749073"/>
                </a:moveTo>
                <a:cubicBezTo>
                  <a:pt x="4085126" y="1750230"/>
                  <a:pt x="4078959" y="1754066"/>
                  <a:pt x="4078959" y="1760588"/>
                </a:cubicBezTo>
                <a:lnTo>
                  <a:pt x="4097459" y="1765764"/>
                </a:lnTo>
                <a:close/>
                <a:moveTo>
                  <a:pt x="4358367" y="1726058"/>
                </a:moveTo>
                <a:lnTo>
                  <a:pt x="4358367" y="1737567"/>
                </a:lnTo>
                <a:lnTo>
                  <a:pt x="4338891" y="1731813"/>
                </a:lnTo>
                <a:lnTo>
                  <a:pt x="4319424" y="1731813"/>
                </a:lnTo>
                <a:lnTo>
                  <a:pt x="4309691" y="1760588"/>
                </a:lnTo>
                <a:cubicBezTo>
                  <a:pt x="4322670" y="1761739"/>
                  <a:pt x="4329158" y="1765385"/>
                  <a:pt x="4329158" y="1771525"/>
                </a:cubicBezTo>
                <a:cubicBezTo>
                  <a:pt x="4320070" y="1771525"/>
                  <a:pt x="4310336" y="1777279"/>
                  <a:pt x="4299948" y="1788788"/>
                </a:cubicBezTo>
                <a:lnTo>
                  <a:pt x="4319424" y="1788788"/>
                </a:lnTo>
                <a:cubicBezTo>
                  <a:pt x="4319424" y="1792624"/>
                  <a:pt x="4316179" y="1794549"/>
                  <a:pt x="4309691" y="1794549"/>
                </a:cubicBezTo>
                <a:cubicBezTo>
                  <a:pt x="4318770" y="1811429"/>
                  <a:pt x="4331758" y="1826584"/>
                  <a:pt x="4348625" y="1840015"/>
                </a:cubicBezTo>
                <a:lnTo>
                  <a:pt x="4348625" y="1845769"/>
                </a:lnTo>
                <a:lnTo>
                  <a:pt x="4329158" y="1845769"/>
                </a:lnTo>
                <a:lnTo>
                  <a:pt x="4329158" y="1863033"/>
                </a:lnTo>
                <a:cubicBezTo>
                  <a:pt x="4329158" y="1871478"/>
                  <a:pt x="4332403" y="1878959"/>
                  <a:pt x="4338891" y="1885481"/>
                </a:cubicBezTo>
                <a:cubicBezTo>
                  <a:pt x="4332403" y="1892387"/>
                  <a:pt x="4329158" y="1900060"/>
                  <a:pt x="4329158" y="1908505"/>
                </a:cubicBezTo>
                <a:cubicBezTo>
                  <a:pt x="4343434" y="1908505"/>
                  <a:pt x="4353167" y="1916179"/>
                  <a:pt x="4358367" y="1931523"/>
                </a:cubicBezTo>
                <a:cubicBezTo>
                  <a:pt x="4377188" y="1931523"/>
                  <a:pt x="4386597" y="1937085"/>
                  <a:pt x="4386597" y="1948214"/>
                </a:cubicBezTo>
                <a:cubicBezTo>
                  <a:pt x="4376210" y="1948214"/>
                  <a:pt x="4366800" y="1952055"/>
                  <a:pt x="4358367" y="1959726"/>
                </a:cubicBezTo>
                <a:lnTo>
                  <a:pt x="4368100" y="1971235"/>
                </a:lnTo>
                <a:lnTo>
                  <a:pt x="4368100" y="1976990"/>
                </a:lnTo>
                <a:lnTo>
                  <a:pt x="4348625" y="1976990"/>
                </a:lnTo>
                <a:lnTo>
                  <a:pt x="4368100" y="2010950"/>
                </a:lnTo>
                <a:lnTo>
                  <a:pt x="4348625" y="2010950"/>
                </a:lnTo>
                <a:lnTo>
                  <a:pt x="4348625" y="2028216"/>
                </a:lnTo>
                <a:lnTo>
                  <a:pt x="4358367" y="2028216"/>
                </a:lnTo>
                <a:lnTo>
                  <a:pt x="4358367" y="2016704"/>
                </a:lnTo>
                <a:lnTo>
                  <a:pt x="4396331" y="2033971"/>
                </a:lnTo>
                <a:lnTo>
                  <a:pt x="4415798" y="2033971"/>
                </a:lnTo>
                <a:lnTo>
                  <a:pt x="4406064" y="2022462"/>
                </a:lnTo>
                <a:lnTo>
                  <a:pt x="4406064" y="1993681"/>
                </a:lnTo>
                <a:lnTo>
                  <a:pt x="4386597" y="1993681"/>
                </a:lnTo>
                <a:lnTo>
                  <a:pt x="4396331" y="1982750"/>
                </a:lnTo>
                <a:lnTo>
                  <a:pt x="4386597" y="1982750"/>
                </a:lnTo>
                <a:cubicBezTo>
                  <a:pt x="4386597" y="1986585"/>
                  <a:pt x="4383676" y="1988504"/>
                  <a:pt x="4377834" y="1988504"/>
                </a:cubicBezTo>
                <a:lnTo>
                  <a:pt x="4377834" y="1971235"/>
                </a:lnTo>
                <a:lnTo>
                  <a:pt x="4396331" y="1976990"/>
                </a:lnTo>
                <a:lnTo>
                  <a:pt x="4406064" y="1976990"/>
                </a:lnTo>
                <a:cubicBezTo>
                  <a:pt x="4419043" y="1976990"/>
                  <a:pt x="4425540" y="1971235"/>
                  <a:pt x="4425540" y="1959726"/>
                </a:cubicBezTo>
                <a:lnTo>
                  <a:pt x="4425540" y="1942460"/>
                </a:lnTo>
                <a:cubicBezTo>
                  <a:pt x="4432028" y="1942460"/>
                  <a:pt x="4438519" y="1936895"/>
                  <a:pt x="4445007" y="1925769"/>
                </a:cubicBezTo>
                <a:cubicBezTo>
                  <a:pt x="4432028" y="1925769"/>
                  <a:pt x="4425540" y="1921933"/>
                  <a:pt x="4425540" y="1914260"/>
                </a:cubicBezTo>
                <a:lnTo>
                  <a:pt x="4425540" y="1879724"/>
                </a:lnTo>
                <a:lnTo>
                  <a:pt x="4406064" y="1879724"/>
                </a:lnTo>
                <a:cubicBezTo>
                  <a:pt x="4406064" y="1864380"/>
                  <a:pt x="4409310" y="1849225"/>
                  <a:pt x="4415798" y="1834255"/>
                </a:cubicBezTo>
                <a:cubicBezTo>
                  <a:pt x="4406719" y="1796269"/>
                  <a:pt x="4394055" y="1777279"/>
                  <a:pt x="4377834" y="1777279"/>
                </a:cubicBezTo>
                <a:cubicBezTo>
                  <a:pt x="4377834" y="1769988"/>
                  <a:pt x="4384000" y="1756753"/>
                  <a:pt x="4396331" y="1737567"/>
                </a:cubicBezTo>
                <a:close/>
                <a:moveTo>
                  <a:pt x="1059573" y="1597953"/>
                </a:moveTo>
                <a:cubicBezTo>
                  <a:pt x="1006626" y="1605096"/>
                  <a:pt x="980152" y="1618071"/>
                  <a:pt x="980152" y="1636893"/>
                </a:cubicBezTo>
                <a:lnTo>
                  <a:pt x="888641" y="1636893"/>
                </a:lnTo>
                <a:lnTo>
                  <a:pt x="888641" y="1656360"/>
                </a:lnTo>
                <a:lnTo>
                  <a:pt x="854681" y="1656360"/>
                </a:lnTo>
                <a:cubicBezTo>
                  <a:pt x="850845" y="1656360"/>
                  <a:pt x="848926" y="1659605"/>
                  <a:pt x="848926" y="1666102"/>
                </a:cubicBezTo>
                <a:lnTo>
                  <a:pt x="837417" y="1656360"/>
                </a:lnTo>
                <a:lnTo>
                  <a:pt x="831663" y="1656360"/>
                </a:lnTo>
                <a:cubicBezTo>
                  <a:pt x="827822" y="1656360"/>
                  <a:pt x="825905" y="1659605"/>
                  <a:pt x="825905" y="1666102"/>
                </a:cubicBezTo>
                <a:lnTo>
                  <a:pt x="814396" y="1656360"/>
                </a:lnTo>
                <a:lnTo>
                  <a:pt x="797705" y="1656360"/>
                </a:lnTo>
                <a:cubicBezTo>
                  <a:pt x="770846" y="1668693"/>
                  <a:pt x="755686" y="1674860"/>
                  <a:pt x="752236" y="1674860"/>
                </a:cubicBezTo>
                <a:lnTo>
                  <a:pt x="740724" y="1666102"/>
                </a:lnTo>
                <a:cubicBezTo>
                  <a:pt x="733819" y="1671938"/>
                  <a:pt x="726148" y="1674860"/>
                  <a:pt x="717706" y="1674860"/>
                </a:cubicBezTo>
                <a:lnTo>
                  <a:pt x="711946" y="1656360"/>
                </a:lnTo>
                <a:cubicBezTo>
                  <a:pt x="685475" y="1660260"/>
                  <a:pt x="672234" y="1666426"/>
                  <a:pt x="672234" y="1674860"/>
                </a:cubicBezTo>
                <a:lnTo>
                  <a:pt x="660725" y="1666102"/>
                </a:lnTo>
                <a:lnTo>
                  <a:pt x="649216" y="1674860"/>
                </a:lnTo>
                <a:cubicBezTo>
                  <a:pt x="645760" y="1674860"/>
                  <a:pt x="644034" y="1671938"/>
                  <a:pt x="644034" y="1666102"/>
                </a:cubicBezTo>
                <a:cubicBezTo>
                  <a:pt x="583025" y="1666102"/>
                  <a:pt x="552520" y="1704390"/>
                  <a:pt x="552520" y="1780975"/>
                </a:cubicBezTo>
                <a:lnTo>
                  <a:pt x="564035" y="1819918"/>
                </a:lnTo>
                <a:lnTo>
                  <a:pt x="575544" y="1810176"/>
                </a:lnTo>
                <a:lnTo>
                  <a:pt x="700437" y="1810176"/>
                </a:lnTo>
                <a:lnTo>
                  <a:pt x="700437" y="1790709"/>
                </a:lnTo>
                <a:lnTo>
                  <a:pt x="734970" y="1790709"/>
                </a:lnTo>
                <a:lnTo>
                  <a:pt x="734970" y="1771242"/>
                </a:lnTo>
                <a:lnTo>
                  <a:pt x="746482" y="1771242"/>
                </a:lnTo>
                <a:lnTo>
                  <a:pt x="746482" y="1780975"/>
                </a:lnTo>
                <a:cubicBezTo>
                  <a:pt x="742640" y="1793309"/>
                  <a:pt x="740724" y="1803042"/>
                  <a:pt x="740724" y="1810176"/>
                </a:cubicBezTo>
                <a:lnTo>
                  <a:pt x="752236" y="1810176"/>
                </a:lnTo>
                <a:lnTo>
                  <a:pt x="757415" y="1771242"/>
                </a:lnTo>
                <a:lnTo>
                  <a:pt x="774682" y="1771242"/>
                </a:lnTo>
                <a:cubicBezTo>
                  <a:pt x="774682" y="1784221"/>
                  <a:pt x="776601" y="1790709"/>
                  <a:pt x="780436" y="1790709"/>
                </a:cubicBezTo>
                <a:cubicBezTo>
                  <a:pt x="795786" y="1763454"/>
                  <a:pt x="847010" y="1744303"/>
                  <a:pt x="934108" y="1733269"/>
                </a:cubicBezTo>
                <a:lnTo>
                  <a:pt x="991089" y="1733269"/>
                </a:lnTo>
                <a:cubicBezTo>
                  <a:pt x="998762" y="1735221"/>
                  <a:pt x="1002598" y="1741712"/>
                  <a:pt x="1002598" y="1752745"/>
                </a:cubicBezTo>
                <a:lnTo>
                  <a:pt x="1002598" y="1771242"/>
                </a:lnTo>
                <a:lnTo>
                  <a:pt x="991089" y="1771242"/>
                </a:lnTo>
                <a:lnTo>
                  <a:pt x="991089" y="1752745"/>
                </a:lnTo>
                <a:lnTo>
                  <a:pt x="980152" y="1752745"/>
                </a:lnTo>
                <a:cubicBezTo>
                  <a:pt x="980152" y="1759233"/>
                  <a:pt x="978236" y="1768642"/>
                  <a:pt x="974398" y="1780975"/>
                </a:cubicBezTo>
                <a:lnTo>
                  <a:pt x="1002598" y="1790709"/>
                </a:lnTo>
                <a:cubicBezTo>
                  <a:pt x="1003749" y="1777730"/>
                  <a:pt x="1007584" y="1771242"/>
                  <a:pt x="1014107" y="1771242"/>
                </a:cubicBezTo>
                <a:lnTo>
                  <a:pt x="1025622" y="1771242"/>
                </a:lnTo>
                <a:lnTo>
                  <a:pt x="1042310" y="1790709"/>
                </a:lnTo>
                <a:lnTo>
                  <a:pt x="1048064" y="1790709"/>
                </a:lnTo>
                <a:lnTo>
                  <a:pt x="1048064" y="1771242"/>
                </a:lnTo>
                <a:lnTo>
                  <a:pt x="1099288" y="1771242"/>
                </a:lnTo>
                <a:cubicBezTo>
                  <a:pt x="1103123" y="1771242"/>
                  <a:pt x="1105043" y="1767997"/>
                  <a:pt x="1105043" y="1761500"/>
                </a:cubicBezTo>
                <a:lnTo>
                  <a:pt x="1116554" y="1771242"/>
                </a:lnTo>
                <a:cubicBezTo>
                  <a:pt x="1124228" y="1771242"/>
                  <a:pt x="1128063" y="1765075"/>
                  <a:pt x="1128063" y="1752745"/>
                </a:cubicBezTo>
                <a:cubicBezTo>
                  <a:pt x="1120393" y="1752745"/>
                  <a:pt x="1116554" y="1746254"/>
                  <a:pt x="1116554" y="1733269"/>
                </a:cubicBezTo>
                <a:cubicBezTo>
                  <a:pt x="1112719" y="1733269"/>
                  <a:pt x="1110800" y="1736512"/>
                  <a:pt x="1110800" y="1743012"/>
                </a:cubicBezTo>
                <a:cubicBezTo>
                  <a:pt x="1099288" y="1736512"/>
                  <a:pt x="1093534" y="1730024"/>
                  <a:pt x="1093534" y="1723536"/>
                </a:cubicBezTo>
                <a:cubicBezTo>
                  <a:pt x="1093534" y="1696281"/>
                  <a:pt x="1110800" y="1677135"/>
                  <a:pt x="1145333" y="1666102"/>
                </a:cubicBezTo>
                <a:lnTo>
                  <a:pt x="1162024" y="1636893"/>
                </a:lnTo>
                <a:lnTo>
                  <a:pt x="1162024" y="1617420"/>
                </a:lnTo>
                <a:cubicBezTo>
                  <a:pt x="1131709" y="1604441"/>
                  <a:pt x="1112719" y="1597953"/>
                  <a:pt x="1105043" y="1597953"/>
                </a:cubicBezTo>
                <a:lnTo>
                  <a:pt x="1076843" y="1597953"/>
                </a:lnTo>
                <a:cubicBezTo>
                  <a:pt x="1073007" y="1597953"/>
                  <a:pt x="1071088" y="1601196"/>
                  <a:pt x="1071088" y="1607687"/>
                </a:cubicBezTo>
                <a:close/>
                <a:moveTo>
                  <a:pt x="3150525" y="1569720"/>
                </a:moveTo>
                <a:lnTo>
                  <a:pt x="3144384" y="1572838"/>
                </a:lnTo>
                <a:lnTo>
                  <a:pt x="3144384" y="1578141"/>
                </a:lnTo>
                <a:cubicBezTo>
                  <a:pt x="3124917" y="1578141"/>
                  <a:pt x="3115183" y="1583896"/>
                  <a:pt x="3115183" y="1595408"/>
                </a:cubicBezTo>
                <a:lnTo>
                  <a:pt x="3134650" y="1595408"/>
                </a:lnTo>
                <a:cubicBezTo>
                  <a:pt x="3128162" y="1610372"/>
                  <a:pt x="3118429" y="1623608"/>
                  <a:pt x="3105444" y="1635123"/>
                </a:cubicBezTo>
                <a:lnTo>
                  <a:pt x="3115183" y="1635123"/>
                </a:lnTo>
                <a:cubicBezTo>
                  <a:pt x="3115183" y="1631281"/>
                  <a:pt x="3118429" y="1629362"/>
                  <a:pt x="3124917" y="1629362"/>
                </a:cubicBezTo>
                <a:cubicBezTo>
                  <a:pt x="3124917" y="1637042"/>
                  <a:pt x="3137574" y="1646439"/>
                  <a:pt x="3162884" y="1657568"/>
                </a:cubicBezTo>
                <a:cubicBezTo>
                  <a:pt x="3184305" y="1650277"/>
                  <a:pt x="3200526" y="1646632"/>
                  <a:pt x="3211560" y="1646632"/>
                </a:cubicBezTo>
                <a:lnTo>
                  <a:pt x="3211560" y="1640877"/>
                </a:lnTo>
                <a:cubicBezTo>
                  <a:pt x="3192093" y="1640877"/>
                  <a:pt x="3182350" y="1637042"/>
                  <a:pt x="3182350" y="1629362"/>
                </a:cubicBezTo>
                <a:lnTo>
                  <a:pt x="3192093" y="1629362"/>
                </a:lnTo>
                <a:lnTo>
                  <a:pt x="3211560" y="1635123"/>
                </a:lnTo>
                <a:lnTo>
                  <a:pt x="3211560" y="1623608"/>
                </a:lnTo>
                <a:cubicBezTo>
                  <a:pt x="3192093" y="1623608"/>
                  <a:pt x="3182350" y="1615937"/>
                  <a:pt x="3182350" y="1600587"/>
                </a:cubicBezTo>
                <a:cubicBezTo>
                  <a:pt x="3188847" y="1600587"/>
                  <a:pt x="3192093" y="1598858"/>
                  <a:pt x="3192093" y="1595408"/>
                </a:cubicBezTo>
                <a:cubicBezTo>
                  <a:pt x="3176514" y="1587731"/>
                  <a:pt x="3163529" y="1583896"/>
                  <a:pt x="3153150" y="1583896"/>
                </a:cubicBezTo>
                <a:lnTo>
                  <a:pt x="3153150" y="1572387"/>
                </a:lnTo>
                <a:lnTo>
                  <a:pt x="3154027" y="1572387"/>
                </a:lnTo>
                <a:close/>
                <a:moveTo>
                  <a:pt x="3175494" y="1564275"/>
                </a:moveTo>
                <a:lnTo>
                  <a:pt x="3167646" y="1568020"/>
                </a:lnTo>
                <a:lnTo>
                  <a:pt x="3165305" y="1572387"/>
                </a:lnTo>
                <a:lnTo>
                  <a:pt x="3182350" y="1572387"/>
                </a:lnTo>
                <a:close/>
                <a:moveTo>
                  <a:pt x="4358367" y="1538427"/>
                </a:moveTo>
                <a:lnTo>
                  <a:pt x="4358367" y="1543609"/>
                </a:lnTo>
                <a:cubicBezTo>
                  <a:pt x="4364855" y="1543609"/>
                  <a:pt x="4368100" y="1545528"/>
                  <a:pt x="4368100" y="1549363"/>
                </a:cubicBezTo>
                <a:lnTo>
                  <a:pt x="4348625" y="1549363"/>
                </a:lnTo>
                <a:lnTo>
                  <a:pt x="4358367" y="1560872"/>
                </a:lnTo>
                <a:lnTo>
                  <a:pt x="4338891" y="1566632"/>
                </a:lnTo>
                <a:lnTo>
                  <a:pt x="4329158" y="1566632"/>
                </a:lnTo>
                <a:lnTo>
                  <a:pt x="4329158" y="1543609"/>
                </a:lnTo>
                <a:lnTo>
                  <a:pt x="4319424" y="1543609"/>
                </a:lnTo>
                <a:cubicBezTo>
                  <a:pt x="4319424" y="1556654"/>
                  <a:pt x="4303524" y="1566244"/>
                  <a:pt x="4271718" y="1572387"/>
                </a:cubicBezTo>
                <a:lnTo>
                  <a:pt x="4261985" y="1572387"/>
                </a:lnTo>
                <a:cubicBezTo>
                  <a:pt x="4274960" y="1591187"/>
                  <a:pt x="4287624" y="1600587"/>
                  <a:pt x="4299948" y="1600587"/>
                </a:cubicBezTo>
                <a:lnTo>
                  <a:pt x="4299948" y="1606341"/>
                </a:lnTo>
                <a:cubicBezTo>
                  <a:pt x="4299948" y="1617853"/>
                  <a:pt x="4287294" y="1623608"/>
                  <a:pt x="4261985" y="1623608"/>
                </a:cubicBezTo>
                <a:lnTo>
                  <a:pt x="4261985" y="1629362"/>
                </a:lnTo>
                <a:cubicBezTo>
                  <a:pt x="4261985" y="1637042"/>
                  <a:pt x="4271394" y="1640877"/>
                  <a:pt x="4290215" y="1640877"/>
                </a:cubicBezTo>
                <a:lnTo>
                  <a:pt x="4290215" y="1657568"/>
                </a:lnTo>
                <a:cubicBezTo>
                  <a:pt x="4290215" y="1669077"/>
                  <a:pt x="4277560" y="1674832"/>
                  <a:pt x="4252251" y="1674832"/>
                </a:cubicBezTo>
                <a:cubicBezTo>
                  <a:pt x="4265227" y="1684039"/>
                  <a:pt x="4271718" y="1691718"/>
                  <a:pt x="4271718" y="1697853"/>
                </a:cubicBezTo>
                <a:lnTo>
                  <a:pt x="4281460" y="1697853"/>
                </a:lnTo>
                <a:lnTo>
                  <a:pt x="4281460" y="1686344"/>
                </a:lnTo>
                <a:lnTo>
                  <a:pt x="4290215" y="1686344"/>
                </a:lnTo>
                <a:cubicBezTo>
                  <a:pt x="4290215" y="1701308"/>
                  <a:pt x="4306445" y="1708789"/>
                  <a:pt x="4338891" y="1708789"/>
                </a:cubicBezTo>
                <a:lnTo>
                  <a:pt x="4338891" y="1703607"/>
                </a:lnTo>
                <a:lnTo>
                  <a:pt x="4358367" y="1708789"/>
                </a:lnTo>
                <a:lnTo>
                  <a:pt x="4377834" y="1708789"/>
                </a:lnTo>
                <a:cubicBezTo>
                  <a:pt x="4377834" y="1703034"/>
                  <a:pt x="4384000" y="1695554"/>
                  <a:pt x="4396331" y="1686344"/>
                </a:cubicBezTo>
                <a:lnTo>
                  <a:pt x="4377834" y="1680589"/>
                </a:lnTo>
                <a:lnTo>
                  <a:pt x="4386597" y="1669077"/>
                </a:lnTo>
                <a:lnTo>
                  <a:pt x="4386597" y="1663323"/>
                </a:lnTo>
                <a:lnTo>
                  <a:pt x="4358367" y="1674832"/>
                </a:lnTo>
                <a:cubicBezTo>
                  <a:pt x="4354467" y="1652193"/>
                  <a:pt x="4335000" y="1640877"/>
                  <a:pt x="4299948" y="1640877"/>
                </a:cubicBezTo>
                <a:cubicBezTo>
                  <a:pt x="4299948" y="1633198"/>
                  <a:pt x="4306445" y="1629362"/>
                  <a:pt x="4319424" y="1629362"/>
                </a:cubicBezTo>
                <a:cubicBezTo>
                  <a:pt x="4319424" y="1633198"/>
                  <a:pt x="4322670" y="1635123"/>
                  <a:pt x="4329158" y="1635123"/>
                </a:cubicBezTo>
                <a:lnTo>
                  <a:pt x="4329158" y="1629362"/>
                </a:lnTo>
                <a:cubicBezTo>
                  <a:pt x="4320070" y="1629362"/>
                  <a:pt x="4310336" y="1623608"/>
                  <a:pt x="4299948" y="1612099"/>
                </a:cubicBezTo>
                <a:lnTo>
                  <a:pt x="4329158" y="1600587"/>
                </a:lnTo>
                <a:lnTo>
                  <a:pt x="4338891" y="1600587"/>
                </a:lnTo>
                <a:cubicBezTo>
                  <a:pt x="4338891" y="1608263"/>
                  <a:pt x="4342137" y="1612099"/>
                  <a:pt x="4348625" y="1612099"/>
                </a:cubicBezTo>
                <a:cubicBezTo>
                  <a:pt x="4360958" y="1608263"/>
                  <a:pt x="4370697" y="1606341"/>
                  <a:pt x="4377834" y="1606341"/>
                </a:cubicBezTo>
                <a:lnTo>
                  <a:pt x="4377834" y="1600587"/>
                </a:lnTo>
                <a:cubicBezTo>
                  <a:pt x="4377834" y="1597137"/>
                  <a:pt x="4374588" y="1595408"/>
                  <a:pt x="4368100" y="1595408"/>
                </a:cubicBezTo>
                <a:lnTo>
                  <a:pt x="4377834" y="1583896"/>
                </a:lnTo>
                <a:lnTo>
                  <a:pt x="4377834" y="1549363"/>
                </a:lnTo>
                <a:cubicBezTo>
                  <a:pt x="4375234" y="1542072"/>
                  <a:pt x="4368746" y="1538427"/>
                  <a:pt x="4358367" y="1538427"/>
                </a:cubicBezTo>
                <a:close/>
                <a:moveTo>
                  <a:pt x="4290215" y="1521163"/>
                </a:moveTo>
                <a:lnTo>
                  <a:pt x="4290215" y="1549363"/>
                </a:lnTo>
                <a:lnTo>
                  <a:pt x="4271718" y="1543609"/>
                </a:lnTo>
                <a:lnTo>
                  <a:pt x="4271718" y="1549363"/>
                </a:lnTo>
                <a:lnTo>
                  <a:pt x="4290215" y="1555118"/>
                </a:lnTo>
                <a:lnTo>
                  <a:pt x="4309691" y="1549363"/>
                </a:lnTo>
                <a:lnTo>
                  <a:pt x="4299948" y="1538427"/>
                </a:lnTo>
                <a:lnTo>
                  <a:pt x="4299948" y="1526918"/>
                </a:lnTo>
                <a:lnTo>
                  <a:pt x="4319424" y="1532672"/>
                </a:lnTo>
                <a:lnTo>
                  <a:pt x="4358367" y="1532672"/>
                </a:lnTo>
                <a:lnTo>
                  <a:pt x="4358367" y="1521163"/>
                </a:lnTo>
                <a:lnTo>
                  <a:pt x="4348625" y="1521163"/>
                </a:lnTo>
                <a:cubicBezTo>
                  <a:pt x="4342137" y="1521163"/>
                  <a:pt x="4338891" y="1523082"/>
                  <a:pt x="4338891" y="1526918"/>
                </a:cubicBezTo>
                <a:lnTo>
                  <a:pt x="4319424" y="1521163"/>
                </a:lnTo>
                <a:close/>
                <a:moveTo>
                  <a:pt x="1817564" y="1501577"/>
                </a:moveTo>
                <a:lnTo>
                  <a:pt x="1817564" y="1521044"/>
                </a:lnTo>
                <a:cubicBezTo>
                  <a:pt x="1824855" y="1521044"/>
                  <a:pt x="1828500" y="1527535"/>
                  <a:pt x="1828500" y="1540510"/>
                </a:cubicBezTo>
                <a:lnTo>
                  <a:pt x="1834255" y="1540510"/>
                </a:lnTo>
                <a:lnTo>
                  <a:pt x="1837214" y="1537100"/>
                </a:lnTo>
                <a:lnTo>
                  <a:pt x="1833051" y="1526918"/>
                </a:lnTo>
                <a:lnTo>
                  <a:pt x="1839787" y="1507023"/>
                </a:lnTo>
                <a:close/>
                <a:moveTo>
                  <a:pt x="2170373" y="1405194"/>
                </a:moveTo>
                <a:lnTo>
                  <a:pt x="2170373" y="1424288"/>
                </a:lnTo>
                <a:lnTo>
                  <a:pt x="2170868" y="1424470"/>
                </a:lnTo>
                <a:lnTo>
                  <a:pt x="2170868" y="1424661"/>
                </a:lnTo>
                <a:lnTo>
                  <a:pt x="2176127" y="1424661"/>
                </a:lnTo>
                <a:cubicBezTo>
                  <a:pt x="2183807" y="1424661"/>
                  <a:pt x="2187642" y="1418173"/>
                  <a:pt x="2187642" y="1405194"/>
                </a:cubicBezTo>
                <a:close/>
                <a:moveTo>
                  <a:pt x="4010819" y="1401446"/>
                </a:moveTo>
                <a:cubicBezTo>
                  <a:pt x="4010819" y="1409126"/>
                  <a:pt x="4004653" y="1412961"/>
                  <a:pt x="3992319" y="1412961"/>
                </a:cubicBezTo>
                <a:cubicBezTo>
                  <a:pt x="3998807" y="1420252"/>
                  <a:pt x="4002053" y="1425816"/>
                  <a:pt x="4002053" y="1429652"/>
                </a:cubicBezTo>
                <a:cubicBezTo>
                  <a:pt x="3995565" y="1437326"/>
                  <a:pt x="3992319" y="1443080"/>
                  <a:pt x="3992319" y="1446915"/>
                </a:cubicBezTo>
                <a:lnTo>
                  <a:pt x="4020553" y="1458427"/>
                </a:lnTo>
                <a:lnTo>
                  <a:pt x="4030283" y="1424470"/>
                </a:lnTo>
                <a:cubicBezTo>
                  <a:pt x="4017307" y="1424470"/>
                  <a:pt x="4010819" y="1422551"/>
                  <a:pt x="4010819" y="1418715"/>
                </a:cubicBezTo>
                <a:lnTo>
                  <a:pt x="4020553" y="1407206"/>
                </a:lnTo>
                <a:lnTo>
                  <a:pt x="4020553" y="1401446"/>
                </a:lnTo>
                <a:close/>
                <a:moveTo>
                  <a:pt x="2143556" y="1395461"/>
                </a:moveTo>
                <a:lnTo>
                  <a:pt x="2147502" y="1405910"/>
                </a:lnTo>
                <a:cubicBezTo>
                  <a:pt x="2150747" y="1412097"/>
                  <a:pt x="2154316" y="1416737"/>
                  <a:pt x="2158211" y="1419830"/>
                </a:cubicBezTo>
                <a:lnTo>
                  <a:pt x="2162688" y="1421471"/>
                </a:lnTo>
                <a:lnTo>
                  <a:pt x="2164621" y="1414928"/>
                </a:lnTo>
                <a:cubicBezTo>
                  <a:pt x="2153492" y="1414928"/>
                  <a:pt x="2147930" y="1408440"/>
                  <a:pt x="2147930" y="1395461"/>
                </a:cubicBezTo>
                <a:close/>
                <a:moveTo>
                  <a:pt x="649216" y="1328288"/>
                </a:moveTo>
                <a:cubicBezTo>
                  <a:pt x="649216" y="1343218"/>
                  <a:pt x="641735" y="1356197"/>
                  <a:pt x="626765" y="1367230"/>
                </a:cubicBezTo>
                <a:lnTo>
                  <a:pt x="621010" y="1367230"/>
                </a:lnTo>
                <a:lnTo>
                  <a:pt x="626765" y="1385728"/>
                </a:lnTo>
                <a:cubicBezTo>
                  <a:pt x="619094" y="1385728"/>
                  <a:pt x="615256" y="1392218"/>
                  <a:pt x="615256" y="1405194"/>
                </a:cubicBezTo>
                <a:lnTo>
                  <a:pt x="581298" y="1405194"/>
                </a:lnTo>
                <a:cubicBezTo>
                  <a:pt x="577463" y="1405194"/>
                  <a:pt x="575544" y="1408440"/>
                  <a:pt x="575544" y="1414928"/>
                </a:cubicBezTo>
                <a:lnTo>
                  <a:pt x="564035" y="1405194"/>
                </a:lnTo>
                <a:lnTo>
                  <a:pt x="558274" y="1405194"/>
                </a:lnTo>
                <a:cubicBezTo>
                  <a:pt x="558274" y="1431158"/>
                  <a:pt x="546958" y="1444137"/>
                  <a:pt x="524323" y="1444137"/>
                </a:cubicBezTo>
                <a:lnTo>
                  <a:pt x="507053" y="1444137"/>
                </a:lnTo>
                <a:cubicBezTo>
                  <a:pt x="507053" y="1458416"/>
                  <a:pt x="499380" y="1468149"/>
                  <a:pt x="484033" y="1473346"/>
                </a:cubicBezTo>
                <a:cubicBezTo>
                  <a:pt x="480194" y="1484380"/>
                  <a:pt x="478278" y="1497034"/>
                  <a:pt x="478278" y="1511310"/>
                </a:cubicBezTo>
                <a:cubicBezTo>
                  <a:pt x="478278" y="1539219"/>
                  <a:pt x="501109" y="1564853"/>
                  <a:pt x="546768" y="1588220"/>
                </a:cubicBezTo>
                <a:cubicBezTo>
                  <a:pt x="555596" y="1588220"/>
                  <a:pt x="563266" y="1584974"/>
                  <a:pt x="569789" y="1578486"/>
                </a:cubicBezTo>
                <a:cubicBezTo>
                  <a:pt x="588589" y="1584974"/>
                  <a:pt x="597989" y="1591462"/>
                  <a:pt x="597989" y="1597953"/>
                </a:cubicBezTo>
                <a:cubicBezTo>
                  <a:pt x="601825" y="1597953"/>
                  <a:pt x="603749" y="1594708"/>
                  <a:pt x="603749" y="1588220"/>
                </a:cubicBezTo>
                <a:lnTo>
                  <a:pt x="660725" y="1597953"/>
                </a:lnTo>
                <a:lnTo>
                  <a:pt x="717706" y="1597953"/>
                </a:lnTo>
                <a:cubicBezTo>
                  <a:pt x="717706" y="1584974"/>
                  <a:pt x="721542" y="1578486"/>
                  <a:pt x="729215" y="1578486"/>
                </a:cubicBezTo>
                <a:lnTo>
                  <a:pt x="711946" y="1530777"/>
                </a:lnTo>
                <a:cubicBezTo>
                  <a:pt x="711946" y="1520398"/>
                  <a:pt x="719625" y="1507413"/>
                  <a:pt x="734970" y="1491837"/>
                </a:cubicBezTo>
                <a:lnTo>
                  <a:pt x="746482" y="1501577"/>
                </a:lnTo>
                <a:lnTo>
                  <a:pt x="757415" y="1501577"/>
                </a:lnTo>
                <a:cubicBezTo>
                  <a:pt x="780436" y="1484701"/>
                  <a:pt x="791951" y="1472046"/>
                  <a:pt x="791951" y="1463604"/>
                </a:cubicBezTo>
                <a:lnTo>
                  <a:pt x="791951" y="1444137"/>
                </a:lnTo>
                <a:lnTo>
                  <a:pt x="786191" y="1444137"/>
                </a:lnTo>
                <a:lnTo>
                  <a:pt x="774682" y="1453870"/>
                </a:lnTo>
                <a:cubicBezTo>
                  <a:pt x="767391" y="1447382"/>
                  <a:pt x="761636" y="1444137"/>
                  <a:pt x="757415" y="1444137"/>
                </a:cubicBezTo>
                <a:lnTo>
                  <a:pt x="757415" y="1424661"/>
                </a:lnTo>
                <a:cubicBezTo>
                  <a:pt x="757415" y="1411685"/>
                  <a:pt x="763173" y="1405194"/>
                  <a:pt x="774682" y="1405194"/>
                </a:cubicBezTo>
                <a:lnTo>
                  <a:pt x="774682" y="1385728"/>
                </a:lnTo>
                <a:lnTo>
                  <a:pt x="729215" y="1385728"/>
                </a:lnTo>
                <a:lnTo>
                  <a:pt x="729215" y="1367230"/>
                </a:lnTo>
                <a:lnTo>
                  <a:pt x="700437" y="1367230"/>
                </a:lnTo>
                <a:cubicBezTo>
                  <a:pt x="696984" y="1367230"/>
                  <a:pt x="695255" y="1370476"/>
                  <a:pt x="695255" y="1376964"/>
                </a:cubicBezTo>
                <a:cubicBezTo>
                  <a:pt x="683746" y="1376964"/>
                  <a:pt x="674156" y="1360742"/>
                  <a:pt x="666479" y="1328288"/>
                </a:cubicBezTo>
                <a:close/>
                <a:moveTo>
                  <a:pt x="4193842" y="1321450"/>
                </a:moveTo>
                <a:lnTo>
                  <a:pt x="4193842" y="1332956"/>
                </a:lnTo>
                <a:lnTo>
                  <a:pt x="4232784" y="1332956"/>
                </a:lnTo>
                <a:cubicBezTo>
                  <a:pt x="4230830" y="1325285"/>
                  <a:pt x="4224342" y="1321450"/>
                  <a:pt x="4213308" y="1321450"/>
                </a:cubicBezTo>
                <a:close/>
                <a:moveTo>
                  <a:pt x="2221597" y="1202705"/>
                </a:moveTo>
                <a:lnTo>
                  <a:pt x="2200074" y="1210134"/>
                </a:lnTo>
                <a:lnTo>
                  <a:pt x="2200074" y="1213245"/>
                </a:lnTo>
                <a:lnTo>
                  <a:pt x="2193635" y="1213245"/>
                </a:lnTo>
                <a:lnTo>
                  <a:pt x="2199151" y="1231905"/>
                </a:lnTo>
                <a:lnTo>
                  <a:pt x="2221597" y="1212439"/>
                </a:lnTo>
                <a:cubicBezTo>
                  <a:pt x="2221597" y="1218927"/>
                  <a:pt x="2223513" y="1222172"/>
                  <a:pt x="2227357" y="1222172"/>
                </a:cubicBezTo>
                <a:lnTo>
                  <a:pt x="2227357" y="1212439"/>
                </a:lnTo>
                <a:cubicBezTo>
                  <a:pt x="2223513" y="1212439"/>
                  <a:pt x="2221597" y="1209193"/>
                  <a:pt x="2221597" y="1202705"/>
                </a:cubicBezTo>
                <a:close/>
                <a:moveTo>
                  <a:pt x="2141288" y="1192972"/>
                </a:moveTo>
                <a:lnTo>
                  <a:pt x="2138740" y="1207886"/>
                </a:lnTo>
                <a:lnTo>
                  <a:pt x="2139297" y="1207572"/>
                </a:lnTo>
                <a:cubicBezTo>
                  <a:pt x="2141216" y="1204328"/>
                  <a:pt x="2142176" y="1199461"/>
                  <a:pt x="2142176" y="1192972"/>
                </a:cubicBezTo>
                <a:close/>
                <a:moveTo>
                  <a:pt x="1332956" y="1174472"/>
                </a:moveTo>
                <a:cubicBezTo>
                  <a:pt x="1329509" y="1174472"/>
                  <a:pt x="1314349" y="1180638"/>
                  <a:pt x="1287489" y="1192972"/>
                </a:cubicBezTo>
                <a:lnTo>
                  <a:pt x="1247780" y="1192972"/>
                </a:lnTo>
                <a:cubicBezTo>
                  <a:pt x="1243939" y="1192972"/>
                  <a:pt x="1242023" y="1196217"/>
                  <a:pt x="1242023" y="1202705"/>
                </a:cubicBezTo>
                <a:lnTo>
                  <a:pt x="1230514" y="1192972"/>
                </a:lnTo>
                <a:lnTo>
                  <a:pt x="1224759" y="1192972"/>
                </a:lnTo>
                <a:cubicBezTo>
                  <a:pt x="1224759" y="1218927"/>
                  <a:pt x="1218999" y="1231905"/>
                  <a:pt x="1207490" y="1231905"/>
                </a:cubicBezTo>
                <a:lnTo>
                  <a:pt x="1196554" y="1231905"/>
                </a:lnTo>
                <a:lnTo>
                  <a:pt x="1190799" y="1192972"/>
                </a:lnTo>
                <a:lnTo>
                  <a:pt x="1185045" y="1192972"/>
                </a:lnTo>
                <a:lnTo>
                  <a:pt x="1145333" y="1222172"/>
                </a:lnTo>
                <a:lnTo>
                  <a:pt x="1145333" y="1231905"/>
                </a:lnTo>
                <a:lnTo>
                  <a:pt x="1099288" y="1231905"/>
                </a:lnTo>
                <a:lnTo>
                  <a:pt x="1099288" y="1251381"/>
                </a:lnTo>
                <a:lnTo>
                  <a:pt x="1059573" y="1212439"/>
                </a:lnTo>
                <a:lnTo>
                  <a:pt x="1053819" y="1212439"/>
                </a:lnTo>
                <a:lnTo>
                  <a:pt x="1036558" y="1231905"/>
                </a:lnTo>
                <a:lnTo>
                  <a:pt x="1031376" y="1231905"/>
                </a:lnTo>
                <a:lnTo>
                  <a:pt x="1031376" y="1212439"/>
                </a:lnTo>
                <a:lnTo>
                  <a:pt x="1019867" y="1212439"/>
                </a:lnTo>
                <a:lnTo>
                  <a:pt x="991089" y="1222172"/>
                </a:lnTo>
                <a:cubicBezTo>
                  <a:pt x="991089" y="1215684"/>
                  <a:pt x="989167" y="1212439"/>
                  <a:pt x="985328" y="1212439"/>
                </a:cubicBezTo>
                <a:lnTo>
                  <a:pt x="985328" y="1222172"/>
                </a:lnTo>
                <a:cubicBezTo>
                  <a:pt x="989167" y="1222172"/>
                  <a:pt x="991089" y="1225417"/>
                  <a:pt x="991089" y="1231905"/>
                </a:cubicBezTo>
                <a:lnTo>
                  <a:pt x="968638" y="1231905"/>
                </a:lnTo>
                <a:lnTo>
                  <a:pt x="974398" y="1212439"/>
                </a:lnTo>
                <a:cubicBezTo>
                  <a:pt x="959048" y="1225417"/>
                  <a:pt x="930462" y="1241648"/>
                  <a:pt x="888641" y="1261115"/>
                </a:cubicBezTo>
                <a:lnTo>
                  <a:pt x="877132" y="1251381"/>
                </a:lnTo>
                <a:lnTo>
                  <a:pt x="848926" y="1251381"/>
                </a:lnTo>
                <a:lnTo>
                  <a:pt x="837417" y="1328288"/>
                </a:lnTo>
                <a:cubicBezTo>
                  <a:pt x="841256" y="1328288"/>
                  <a:pt x="843172" y="1331533"/>
                  <a:pt x="843172" y="1338021"/>
                </a:cubicBezTo>
                <a:lnTo>
                  <a:pt x="825905" y="1338021"/>
                </a:lnTo>
                <a:lnTo>
                  <a:pt x="825905" y="1357497"/>
                </a:lnTo>
                <a:lnTo>
                  <a:pt x="837417" y="1347755"/>
                </a:lnTo>
                <a:lnTo>
                  <a:pt x="848926" y="1347755"/>
                </a:lnTo>
                <a:lnTo>
                  <a:pt x="848926" y="1385728"/>
                </a:lnTo>
                <a:lnTo>
                  <a:pt x="866196" y="1385728"/>
                </a:lnTo>
                <a:cubicBezTo>
                  <a:pt x="869645" y="1385728"/>
                  <a:pt x="871372" y="1382806"/>
                  <a:pt x="871372" y="1376964"/>
                </a:cubicBezTo>
                <a:lnTo>
                  <a:pt x="882887" y="1385728"/>
                </a:lnTo>
                <a:cubicBezTo>
                  <a:pt x="891708" y="1385728"/>
                  <a:pt x="899385" y="1382806"/>
                  <a:pt x="905908" y="1376964"/>
                </a:cubicBezTo>
                <a:cubicBezTo>
                  <a:pt x="913193" y="1382806"/>
                  <a:pt x="918953" y="1385728"/>
                  <a:pt x="923171" y="1385728"/>
                </a:cubicBezTo>
                <a:cubicBezTo>
                  <a:pt x="926627" y="1385728"/>
                  <a:pt x="928353" y="1382806"/>
                  <a:pt x="928353" y="1376964"/>
                </a:cubicBezTo>
                <a:lnTo>
                  <a:pt x="957131" y="1385728"/>
                </a:lnTo>
                <a:lnTo>
                  <a:pt x="980152" y="1385728"/>
                </a:lnTo>
                <a:cubicBezTo>
                  <a:pt x="980152" y="1398706"/>
                  <a:pt x="981879" y="1405194"/>
                  <a:pt x="985328" y="1405194"/>
                </a:cubicBezTo>
                <a:cubicBezTo>
                  <a:pt x="1016026" y="1392218"/>
                  <a:pt x="1031376" y="1379564"/>
                  <a:pt x="1031376" y="1367230"/>
                </a:cubicBezTo>
                <a:lnTo>
                  <a:pt x="1156269" y="1367230"/>
                </a:lnTo>
                <a:lnTo>
                  <a:pt x="1196554" y="1338021"/>
                </a:lnTo>
                <a:lnTo>
                  <a:pt x="1196554" y="1328288"/>
                </a:lnTo>
                <a:lnTo>
                  <a:pt x="1259289" y="1328288"/>
                </a:lnTo>
                <a:cubicBezTo>
                  <a:pt x="1262745" y="1328288"/>
                  <a:pt x="1277900" y="1321800"/>
                  <a:pt x="1304759" y="1308821"/>
                </a:cubicBezTo>
                <a:lnTo>
                  <a:pt x="1384185" y="1308821"/>
                </a:lnTo>
                <a:cubicBezTo>
                  <a:pt x="1439820" y="1295836"/>
                  <a:pt x="1470325" y="1289345"/>
                  <a:pt x="1475691" y="1289345"/>
                </a:cubicBezTo>
                <a:lnTo>
                  <a:pt x="1515406" y="1289345"/>
                </a:lnTo>
                <a:cubicBezTo>
                  <a:pt x="1523845" y="1289345"/>
                  <a:pt x="1531524" y="1286424"/>
                  <a:pt x="1538427" y="1280590"/>
                </a:cubicBezTo>
                <a:cubicBezTo>
                  <a:pt x="1544949" y="1286424"/>
                  <a:pt x="1552433" y="1289345"/>
                  <a:pt x="1560872" y="1289345"/>
                </a:cubicBezTo>
                <a:lnTo>
                  <a:pt x="1572387" y="1280590"/>
                </a:lnTo>
                <a:lnTo>
                  <a:pt x="1572387" y="1289345"/>
                </a:lnTo>
                <a:cubicBezTo>
                  <a:pt x="1584664" y="1277015"/>
                  <a:pt x="1595980" y="1270848"/>
                  <a:pt x="1606341" y="1270848"/>
                </a:cubicBezTo>
                <a:lnTo>
                  <a:pt x="1629362" y="1270848"/>
                </a:lnTo>
                <a:cubicBezTo>
                  <a:pt x="1648548" y="1270848"/>
                  <a:pt x="1676944" y="1267603"/>
                  <a:pt x="1714544" y="1261115"/>
                </a:cubicBezTo>
                <a:cubicBezTo>
                  <a:pt x="1714544" y="1267603"/>
                  <a:pt x="1716463" y="1270848"/>
                  <a:pt x="1720298" y="1270848"/>
                </a:cubicBezTo>
                <a:cubicBezTo>
                  <a:pt x="1721452" y="1257869"/>
                  <a:pt x="1725290" y="1251381"/>
                  <a:pt x="1731813" y="1251381"/>
                </a:cubicBezTo>
                <a:lnTo>
                  <a:pt x="1806058" y="1251381"/>
                </a:lnTo>
                <a:cubicBezTo>
                  <a:pt x="1809893" y="1251381"/>
                  <a:pt x="1811809" y="1248136"/>
                  <a:pt x="1811809" y="1241648"/>
                </a:cubicBezTo>
                <a:lnTo>
                  <a:pt x="1822746" y="1251381"/>
                </a:lnTo>
                <a:lnTo>
                  <a:pt x="1823318" y="1251381"/>
                </a:lnTo>
                <a:lnTo>
                  <a:pt x="1823318" y="1199350"/>
                </a:lnTo>
                <a:lnTo>
                  <a:pt x="1817564" y="1202705"/>
                </a:lnTo>
                <a:lnTo>
                  <a:pt x="1806058" y="1192972"/>
                </a:lnTo>
                <a:lnTo>
                  <a:pt x="1783034" y="1202705"/>
                </a:lnTo>
                <a:lnTo>
                  <a:pt x="1754834" y="1192972"/>
                </a:lnTo>
                <a:lnTo>
                  <a:pt x="1726058" y="1212439"/>
                </a:lnTo>
                <a:cubicBezTo>
                  <a:pt x="1726058" y="1205951"/>
                  <a:pt x="1724139" y="1196538"/>
                  <a:pt x="1720298" y="1184205"/>
                </a:cubicBezTo>
                <a:cubicBezTo>
                  <a:pt x="1701498" y="1186805"/>
                  <a:pt x="1692098" y="1196217"/>
                  <a:pt x="1692098" y="1212439"/>
                </a:cubicBezTo>
                <a:lnTo>
                  <a:pt x="1669077" y="1212439"/>
                </a:lnTo>
                <a:cubicBezTo>
                  <a:pt x="1665239" y="1212439"/>
                  <a:pt x="1663323" y="1209193"/>
                  <a:pt x="1663323" y="1202705"/>
                </a:cubicBezTo>
                <a:lnTo>
                  <a:pt x="1652386" y="1212439"/>
                </a:lnTo>
                <a:lnTo>
                  <a:pt x="1623608" y="1202705"/>
                </a:lnTo>
                <a:cubicBezTo>
                  <a:pt x="1574113" y="1207893"/>
                  <a:pt x="1549363" y="1214384"/>
                  <a:pt x="1549363" y="1222172"/>
                </a:cubicBezTo>
                <a:lnTo>
                  <a:pt x="1538427" y="1212439"/>
                </a:lnTo>
                <a:lnTo>
                  <a:pt x="1526918" y="1212439"/>
                </a:lnTo>
                <a:cubicBezTo>
                  <a:pt x="1504276" y="1218927"/>
                  <a:pt x="1487206" y="1222172"/>
                  <a:pt x="1475691" y="1222172"/>
                </a:cubicBezTo>
                <a:lnTo>
                  <a:pt x="1475691" y="1212439"/>
                </a:lnTo>
                <a:lnTo>
                  <a:pt x="1407206" y="1212439"/>
                </a:lnTo>
                <a:lnTo>
                  <a:pt x="1407206" y="1231905"/>
                </a:lnTo>
                <a:lnTo>
                  <a:pt x="1401446" y="1231905"/>
                </a:lnTo>
                <a:cubicBezTo>
                  <a:pt x="1397228" y="1231905"/>
                  <a:pt x="1387632" y="1212760"/>
                  <a:pt x="1372671" y="1174472"/>
                </a:cubicBezTo>
                <a:cubicBezTo>
                  <a:pt x="1353488" y="1186805"/>
                  <a:pt x="1340247" y="1192972"/>
                  <a:pt x="1332956" y="1192972"/>
                </a:cubicBezTo>
                <a:close/>
                <a:moveTo>
                  <a:pt x="1424470" y="1164741"/>
                </a:moveTo>
                <a:cubicBezTo>
                  <a:pt x="1424470" y="1177717"/>
                  <a:pt x="1422551" y="1184205"/>
                  <a:pt x="1418715" y="1184205"/>
                </a:cubicBezTo>
                <a:lnTo>
                  <a:pt x="1407206" y="1174472"/>
                </a:lnTo>
                <a:lnTo>
                  <a:pt x="1401446" y="1174472"/>
                </a:lnTo>
                <a:lnTo>
                  <a:pt x="1401446" y="1184205"/>
                </a:lnTo>
                <a:cubicBezTo>
                  <a:pt x="1409126" y="1184205"/>
                  <a:pt x="1412961" y="1190372"/>
                  <a:pt x="1412961" y="1202705"/>
                </a:cubicBezTo>
                <a:cubicBezTo>
                  <a:pt x="1420252" y="1196217"/>
                  <a:pt x="1425816" y="1192972"/>
                  <a:pt x="1429652" y="1192972"/>
                </a:cubicBezTo>
                <a:cubicBezTo>
                  <a:pt x="1437326" y="1199460"/>
                  <a:pt x="1443080" y="1202705"/>
                  <a:pt x="1446915" y="1202705"/>
                </a:cubicBezTo>
                <a:lnTo>
                  <a:pt x="1458427" y="1174472"/>
                </a:lnTo>
                <a:close/>
                <a:moveTo>
                  <a:pt x="723461" y="1145265"/>
                </a:moveTo>
                <a:cubicBezTo>
                  <a:pt x="666669" y="1156296"/>
                  <a:pt x="638279" y="1172196"/>
                  <a:pt x="638279" y="1192972"/>
                </a:cubicBezTo>
                <a:lnTo>
                  <a:pt x="638279" y="1202705"/>
                </a:lnTo>
                <a:lnTo>
                  <a:pt x="660725" y="1202705"/>
                </a:lnTo>
                <a:lnTo>
                  <a:pt x="672234" y="1192972"/>
                </a:lnTo>
                <a:cubicBezTo>
                  <a:pt x="673388" y="1205951"/>
                  <a:pt x="677226" y="1212439"/>
                  <a:pt x="683746" y="1212439"/>
                </a:cubicBezTo>
                <a:lnTo>
                  <a:pt x="717706" y="1212439"/>
                </a:lnTo>
                <a:lnTo>
                  <a:pt x="757415" y="1184205"/>
                </a:lnTo>
                <a:cubicBezTo>
                  <a:pt x="757415" y="1177717"/>
                  <a:pt x="759331" y="1174472"/>
                  <a:pt x="763173" y="1174472"/>
                </a:cubicBezTo>
                <a:cubicBezTo>
                  <a:pt x="759331" y="1162141"/>
                  <a:pt x="757415" y="1152408"/>
                  <a:pt x="757415" y="1145265"/>
                </a:cubicBezTo>
                <a:lnTo>
                  <a:pt x="746482" y="1145265"/>
                </a:lnTo>
                <a:lnTo>
                  <a:pt x="734970" y="1154999"/>
                </a:lnTo>
                <a:cubicBezTo>
                  <a:pt x="734970" y="1148508"/>
                  <a:pt x="733051" y="1145265"/>
                  <a:pt x="729215" y="1145265"/>
                </a:cubicBezTo>
                <a:cubicBezTo>
                  <a:pt x="729215" y="1151753"/>
                  <a:pt x="727296" y="1154999"/>
                  <a:pt x="723461" y="1154999"/>
                </a:cubicBezTo>
                <a:close/>
                <a:moveTo>
                  <a:pt x="1749073" y="1097565"/>
                </a:moveTo>
                <a:cubicBezTo>
                  <a:pt x="1750230" y="1109898"/>
                  <a:pt x="1754066" y="1116065"/>
                  <a:pt x="1760588" y="1116065"/>
                </a:cubicBezTo>
                <a:lnTo>
                  <a:pt x="1765764" y="1097565"/>
                </a:lnTo>
                <a:close/>
                <a:moveTo>
                  <a:pt x="119714" y="1039156"/>
                </a:moveTo>
                <a:lnTo>
                  <a:pt x="125469" y="1039156"/>
                </a:lnTo>
                <a:cubicBezTo>
                  <a:pt x="125469" y="1046292"/>
                  <a:pt x="127385" y="1056025"/>
                  <a:pt x="131226" y="1068356"/>
                </a:cubicBezTo>
                <a:lnTo>
                  <a:pt x="119714" y="1068356"/>
                </a:lnTo>
                <a:close/>
                <a:moveTo>
                  <a:pt x="3475132" y="1019683"/>
                </a:moveTo>
                <a:lnTo>
                  <a:pt x="3486646" y="1019683"/>
                </a:lnTo>
                <a:cubicBezTo>
                  <a:pt x="3492012" y="1019683"/>
                  <a:pt x="3497577" y="1029416"/>
                  <a:pt x="3503334" y="1048889"/>
                </a:cubicBezTo>
                <a:cubicBezTo>
                  <a:pt x="3490286" y="1055380"/>
                  <a:pt x="3482802" y="1058622"/>
                  <a:pt x="3480886" y="1058622"/>
                </a:cubicBezTo>
                <a:lnTo>
                  <a:pt x="3475132" y="1039156"/>
                </a:lnTo>
                <a:close/>
                <a:moveTo>
                  <a:pt x="2472534" y="1001183"/>
                </a:moveTo>
                <a:cubicBezTo>
                  <a:pt x="2464863" y="1003137"/>
                  <a:pt x="2461025" y="1009295"/>
                  <a:pt x="2461025" y="1019683"/>
                </a:cubicBezTo>
                <a:lnTo>
                  <a:pt x="2461025" y="1029416"/>
                </a:lnTo>
                <a:lnTo>
                  <a:pt x="2472534" y="1029416"/>
                </a:lnTo>
                <a:close/>
                <a:moveTo>
                  <a:pt x="1332956" y="962240"/>
                </a:moveTo>
                <a:cubicBezTo>
                  <a:pt x="1325285" y="964195"/>
                  <a:pt x="1321450" y="970682"/>
                  <a:pt x="1321450" y="981716"/>
                </a:cubicBezTo>
                <a:lnTo>
                  <a:pt x="1321450" y="1001183"/>
                </a:lnTo>
                <a:lnTo>
                  <a:pt x="1332956" y="1001183"/>
                </a:lnTo>
                <a:close/>
                <a:moveTo>
                  <a:pt x="2415558" y="923306"/>
                </a:moveTo>
                <a:cubicBezTo>
                  <a:pt x="2409036" y="923306"/>
                  <a:pt x="2401356" y="942773"/>
                  <a:pt x="2392535" y="981716"/>
                </a:cubicBezTo>
                <a:lnTo>
                  <a:pt x="2398289" y="981716"/>
                </a:lnTo>
                <a:lnTo>
                  <a:pt x="2415558" y="942773"/>
                </a:lnTo>
                <a:close/>
                <a:moveTo>
                  <a:pt x="2472534" y="913564"/>
                </a:moveTo>
                <a:cubicBezTo>
                  <a:pt x="2449513" y="941473"/>
                  <a:pt x="2438004" y="970682"/>
                  <a:pt x="2438004" y="1001183"/>
                </a:cubicBezTo>
                <a:lnTo>
                  <a:pt x="2443758" y="1001183"/>
                </a:lnTo>
                <a:cubicBezTo>
                  <a:pt x="2459488" y="988204"/>
                  <a:pt x="2471003" y="981716"/>
                  <a:pt x="2478288" y="981716"/>
                </a:cubicBezTo>
                <a:lnTo>
                  <a:pt x="2478288" y="942773"/>
                </a:lnTo>
                <a:lnTo>
                  <a:pt x="2466779" y="942773"/>
                </a:lnTo>
                <a:lnTo>
                  <a:pt x="2472534" y="923306"/>
                </a:lnTo>
                <a:close/>
                <a:moveTo>
                  <a:pt x="4570590" y="877132"/>
                </a:moveTo>
                <a:lnTo>
                  <a:pt x="4589090" y="877132"/>
                </a:lnTo>
                <a:lnTo>
                  <a:pt x="4589090" y="882887"/>
                </a:lnTo>
                <a:lnTo>
                  <a:pt x="4570590" y="900150"/>
                </a:lnTo>
                <a:lnTo>
                  <a:pt x="4579356" y="911662"/>
                </a:lnTo>
                <a:lnTo>
                  <a:pt x="4570590" y="911662"/>
                </a:lnTo>
                <a:cubicBezTo>
                  <a:pt x="4557611" y="907827"/>
                  <a:pt x="4547880" y="905908"/>
                  <a:pt x="4541380" y="905908"/>
                </a:cubicBezTo>
                <a:cubicBezTo>
                  <a:pt x="4560856" y="891326"/>
                  <a:pt x="4570590" y="881736"/>
                  <a:pt x="4570590" y="877132"/>
                </a:cubicBezTo>
                <a:close/>
                <a:moveTo>
                  <a:pt x="1909939" y="861380"/>
                </a:moveTo>
                <a:lnTo>
                  <a:pt x="1906941" y="865205"/>
                </a:lnTo>
                <a:lnTo>
                  <a:pt x="1908505" y="865867"/>
                </a:lnTo>
                <a:close/>
                <a:moveTo>
                  <a:pt x="4570590" y="854681"/>
                </a:moveTo>
                <a:lnTo>
                  <a:pt x="4579356" y="854681"/>
                </a:lnTo>
                <a:lnTo>
                  <a:pt x="4579356" y="866196"/>
                </a:lnTo>
                <a:lnTo>
                  <a:pt x="4551123" y="866196"/>
                </a:lnTo>
                <a:cubicBezTo>
                  <a:pt x="4551123" y="858516"/>
                  <a:pt x="4557611" y="854681"/>
                  <a:pt x="4570590" y="854681"/>
                </a:cubicBezTo>
                <a:close/>
                <a:moveTo>
                  <a:pt x="2711965" y="846400"/>
                </a:moveTo>
                <a:lnTo>
                  <a:pt x="2708949" y="861695"/>
                </a:lnTo>
                <a:lnTo>
                  <a:pt x="2717141" y="862906"/>
                </a:lnTo>
                <a:lnTo>
                  <a:pt x="2717141" y="846400"/>
                </a:lnTo>
                <a:close/>
                <a:moveTo>
                  <a:pt x="2466779" y="846400"/>
                </a:moveTo>
                <a:lnTo>
                  <a:pt x="2466779" y="865867"/>
                </a:lnTo>
                <a:lnTo>
                  <a:pt x="2484049" y="865867"/>
                </a:lnTo>
                <a:cubicBezTo>
                  <a:pt x="2484049" y="852888"/>
                  <a:pt x="2480208" y="846400"/>
                  <a:pt x="2472534" y="846400"/>
                </a:cubicBezTo>
                <a:close/>
                <a:moveTo>
                  <a:pt x="4560856" y="837417"/>
                </a:moveTo>
                <a:lnTo>
                  <a:pt x="4560856" y="854681"/>
                </a:lnTo>
                <a:lnTo>
                  <a:pt x="4541380" y="854681"/>
                </a:lnTo>
                <a:lnTo>
                  <a:pt x="4541380" y="848926"/>
                </a:lnTo>
                <a:cubicBezTo>
                  <a:pt x="4541380" y="841256"/>
                  <a:pt x="4547880" y="837417"/>
                  <a:pt x="4560856" y="837417"/>
                </a:cubicBezTo>
                <a:close/>
                <a:moveTo>
                  <a:pt x="2757431" y="836657"/>
                </a:moveTo>
                <a:cubicBezTo>
                  <a:pt x="2751100" y="836657"/>
                  <a:pt x="2744576" y="839093"/>
                  <a:pt x="2737860" y="843962"/>
                </a:cubicBezTo>
                <a:lnTo>
                  <a:pt x="2719598" y="863269"/>
                </a:lnTo>
                <a:lnTo>
                  <a:pt x="2739405" y="866196"/>
                </a:lnTo>
                <a:lnTo>
                  <a:pt x="2729672" y="877132"/>
                </a:lnTo>
                <a:lnTo>
                  <a:pt x="2729672" y="882887"/>
                </a:lnTo>
                <a:lnTo>
                  <a:pt x="2787102" y="900150"/>
                </a:lnTo>
                <a:lnTo>
                  <a:pt x="2787102" y="882887"/>
                </a:lnTo>
                <a:lnTo>
                  <a:pt x="2758872" y="882887"/>
                </a:lnTo>
                <a:lnTo>
                  <a:pt x="2758872" y="875600"/>
                </a:lnTo>
                <a:lnTo>
                  <a:pt x="2745917" y="875600"/>
                </a:lnTo>
                <a:lnTo>
                  <a:pt x="2745917" y="856133"/>
                </a:lnTo>
                <a:lnTo>
                  <a:pt x="2751671" y="856133"/>
                </a:lnTo>
                <a:lnTo>
                  <a:pt x="2760685" y="871372"/>
                </a:lnTo>
                <a:lnTo>
                  <a:pt x="2768605" y="871372"/>
                </a:lnTo>
                <a:cubicBezTo>
                  <a:pt x="2780936" y="875207"/>
                  <a:pt x="2790348" y="877132"/>
                  <a:pt x="2796836" y="877132"/>
                </a:cubicBezTo>
                <a:lnTo>
                  <a:pt x="2796836" y="866196"/>
                </a:lnTo>
                <a:lnTo>
                  <a:pt x="2788371" y="841168"/>
                </a:lnTo>
                <a:lnTo>
                  <a:pt x="2763186" y="865867"/>
                </a:lnTo>
                <a:cubicBezTo>
                  <a:pt x="2759350" y="853533"/>
                  <a:pt x="2757431" y="843800"/>
                  <a:pt x="2757431" y="836657"/>
                </a:cubicBezTo>
                <a:close/>
                <a:moveTo>
                  <a:pt x="1521163" y="836657"/>
                </a:moveTo>
                <a:lnTo>
                  <a:pt x="1521163" y="846400"/>
                </a:lnTo>
                <a:cubicBezTo>
                  <a:pt x="1521163" y="852888"/>
                  <a:pt x="1523082" y="856133"/>
                  <a:pt x="1526918" y="856133"/>
                </a:cubicBezTo>
                <a:lnTo>
                  <a:pt x="1521163" y="875600"/>
                </a:lnTo>
                <a:lnTo>
                  <a:pt x="1521163" y="904809"/>
                </a:lnTo>
                <a:lnTo>
                  <a:pt x="1549363" y="904809"/>
                </a:lnTo>
                <a:lnTo>
                  <a:pt x="1543609" y="923306"/>
                </a:lnTo>
                <a:lnTo>
                  <a:pt x="1549363" y="923306"/>
                </a:lnTo>
                <a:lnTo>
                  <a:pt x="1555118" y="904809"/>
                </a:lnTo>
                <a:lnTo>
                  <a:pt x="1549363" y="885334"/>
                </a:lnTo>
                <a:lnTo>
                  <a:pt x="1538427" y="895076"/>
                </a:lnTo>
                <a:lnTo>
                  <a:pt x="1526918" y="895076"/>
                </a:lnTo>
                <a:lnTo>
                  <a:pt x="1532672" y="875600"/>
                </a:lnTo>
                <a:lnTo>
                  <a:pt x="1532672" y="836657"/>
                </a:lnTo>
                <a:close/>
                <a:moveTo>
                  <a:pt x="3837527" y="825905"/>
                </a:moveTo>
                <a:lnTo>
                  <a:pt x="3847270" y="837417"/>
                </a:lnTo>
                <a:lnTo>
                  <a:pt x="3847270" y="848926"/>
                </a:lnTo>
                <a:lnTo>
                  <a:pt x="3809297" y="848926"/>
                </a:lnTo>
                <a:lnTo>
                  <a:pt x="3809297" y="866196"/>
                </a:lnTo>
                <a:cubicBezTo>
                  <a:pt x="3809297" y="869645"/>
                  <a:pt x="3812218" y="871372"/>
                  <a:pt x="3818061" y="871372"/>
                </a:cubicBezTo>
                <a:lnTo>
                  <a:pt x="3809297" y="882887"/>
                </a:lnTo>
                <a:cubicBezTo>
                  <a:pt x="3809297" y="891708"/>
                  <a:pt x="3812218" y="899385"/>
                  <a:pt x="3818061" y="905908"/>
                </a:cubicBezTo>
                <a:cubicBezTo>
                  <a:pt x="3812218" y="913193"/>
                  <a:pt x="3809297" y="918953"/>
                  <a:pt x="3809297" y="923171"/>
                </a:cubicBezTo>
                <a:cubicBezTo>
                  <a:pt x="3809297" y="926627"/>
                  <a:pt x="3812218" y="928353"/>
                  <a:pt x="3818061" y="928353"/>
                </a:cubicBezTo>
                <a:lnTo>
                  <a:pt x="3809297" y="957131"/>
                </a:lnTo>
                <a:lnTo>
                  <a:pt x="3809297" y="980152"/>
                </a:lnTo>
                <a:cubicBezTo>
                  <a:pt x="3796318" y="980152"/>
                  <a:pt x="3789830" y="981879"/>
                  <a:pt x="3789830" y="985328"/>
                </a:cubicBezTo>
                <a:cubicBezTo>
                  <a:pt x="3802806" y="1016026"/>
                  <a:pt x="3815461" y="1031376"/>
                  <a:pt x="3827794" y="1031376"/>
                </a:cubicBezTo>
                <a:lnTo>
                  <a:pt x="3827794" y="1156269"/>
                </a:lnTo>
                <a:lnTo>
                  <a:pt x="3857003" y="1196554"/>
                </a:lnTo>
                <a:lnTo>
                  <a:pt x="3866737" y="1196554"/>
                </a:lnTo>
                <a:lnTo>
                  <a:pt x="3866737" y="1259289"/>
                </a:lnTo>
                <a:cubicBezTo>
                  <a:pt x="3866737" y="1262745"/>
                  <a:pt x="3873225" y="1277900"/>
                  <a:pt x="3886203" y="1304759"/>
                </a:cubicBezTo>
                <a:lnTo>
                  <a:pt x="3886203" y="1384185"/>
                </a:lnTo>
                <a:cubicBezTo>
                  <a:pt x="3899188" y="1439820"/>
                  <a:pt x="3905679" y="1470325"/>
                  <a:pt x="3905679" y="1475691"/>
                </a:cubicBezTo>
                <a:lnTo>
                  <a:pt x="3905679" y="1515406"/>
                </a:lnTo>
                <a:cubicBezTo>
                  <a:pt x="3905679" y="1523845"/>
                  <a:pt x="3908600" y="1531524"/>
                  <a:pt x="3914434" y="1538427"/>
                </a:cubicBezTo>
                <a:cubicBezTo>
                  <a:pt x="3908600" y="1544949"/>
                  <a:pt x="3905679" y="1552433"/>
                  <a:pt x="3905679" y="1560872"/>
                </a:cubicBezTo>
                <a:lnTo>
                  <a:pt x="3914434" y="1572387"/>
                </a:lnTo>
                <a:lnTo>
                  <a:pt x="3905679" y="1572387"/>
                </a:lnTo>
                <a:cubicBezTo>
                  <a:pt x="3918010" y="1584664"/>
                  <a:pt x="3924176" y="1595980"/>
                  <a:pt x="3924176" y="1606341"/>
                </a:cubicBezTo>
                <a:lnTo>
                  <a:pt x="3924176" y="1629362"/>
                </a:lnTo>
                <a:cubicBezTo>
                  <a:pt x="3924176" y="1648548"/>
                  <a:pt x="3927422" y="1676944"/>
                  <a:pt x="3933910" y="1714544"/>
                </a:cubicBezTo>
                <a:cubicBezTo>
                  <a:pt x="3927422" y="1714544"/>
                  <a:pt x="3924176" y="1716463"/>
                  <a:pt x="3924176" y="1720298"/>
                </a:cubicBezTo>
                <a:cubicBezTo>
                  <a:pt x="3937155" y="1721452"/>
                  <a:pt x="3943643" y="1725290"/>
                  <a:pt x="3943643" y="1731813"/>
                </a:cubicBezTo>
                <a:lnTo>
                  <a:pt x="3943643" y="1806058"/>
                </a:lnTo>
                <a:cubicBezTo>
                  <a:pt x="3943643" y="1809893"/>
                  <a:pt x="3946889" y="1811809"/>
                  <a:pt x="3953377" y="1811809"/>
                </a:cubicBezTo>
                <a:lnTo>
                  <a:pt x="3943643" y="1822746"/>
                </a:lnTo>
                <a:lnTo>
                  <a:pt x="3943643" y="1879724"/>
                </a:lnTo>
                <a:lnTo>
                  <a:pt x="3963119" y="1879724"/>
                </a:lnTo>
                <a:cubicBezTo>
                  <a:pt x="3956622" y="1905818"/>
                  <a:pt x="3950134" y="1923081"/>
                  <a:pt x="3943643" y="1931523"/>
                </a:cubicBezTo>
                <a:cubicBezTo>
                  <a:pt x="3956622" y="1948790"/>
                  <a:pt x="3963119" y="1967782"/>
                  <a:pt x="3963119" y="1988504"/>
                </a:cubicBezTo>
                <a:cubicBezTo>
                  <a:pt x="3963119" y="1992340"/>
                  <a:pt x="3959868" y="1997904"/>
                  <a:pt x="3953377" y="2005195"/>
                </a:cubicBezTo>
                <a:lnTo>
                  <a:pt x="3972852" y="2039725"/>
                </a:lnTo>
                <a:cubicBezTo>
                  <a:pt x="3966364" y="2047016"/>
                  <a:pt x="3963119" y="2052581"/>
                  <a:pt x="3963119" y="2056416"/>
                </a:cubicBezTo>
                <a:cubicBezTo>
                  <a:pt x="3969607" y="2056416"/>
                  <a:pt x="3972852" y="2054497"/>
                  <a:pt x="3972852" y="2050662"/>
                </a:cubicBezTo>
                <a:lnTo>
                  <a:pt x="3992319" y="2056416"/>
                </a:lnTo>
                <a:lnTo>
                  <a:pt x="4002053" y="2056416"/>
                </a:lnTo>
                <a:cubicBezTo>
                  <a:pt x="4002053" y="2042223"/>
                  <a:pt x="4008219" y="2030904"/>
                  <a:pt x="4020553" y="2022462"/>
                </a:cubicBezTo>
                <a:lnTo>
                  <a:pt x="4020553" y="1993681"/>
                </a:lnTo>
                <a:cubicBezTo>
                  <a:pt x="4020553" y="1990231"/>
                  <a:pt x="4017307" y="1988504"/>
                  <a:pt x="4010819" y="1988504"/>
                </a:cubicBezTo>
                <a:lnTo>
                  <a:pt x="4020553" y="1976990"/>
                </a:lnTo>
                <a:lnTo>
                  <a:pt x="4020553" y="1965481"/>
                </a:lnTo>
                <a:cubicBezTo>
                  <a:pt x="4020553" y="1961645"/>
                  <a:pt x="4017307" y="1959726"/>
                  <a:pt x="4010819" y="1959726"/>
                </a:cubicBezTo>
                <a:lnTo>
                  <a:pt x="4020553" y="1948214"/>
                </a:lnTo>
                <a:lnTo>
                  <a:pt x="4020553" y="1942460"/>
                </a:lnTo>
                <a:lnTo>
                  <a:pt x="4002053" y="1948214"/>
                </a:lnTo>
                <a:cubicBezTo>
                  <a:pt x="4006598" y="1925579"/>
                  <a:pt x="4012762" y="1914260"/>
                  <a:pt x="4020553" y="1914260"/>
                </a:cubicBezTo>
                <a:cubicBezTo>
                  <a:pt x="4020553" y="1902745"/>
                  <a:pt x="4007895" y="1896990"/>
                  <a:pt x="3982586" y="1896990"/>
                </a:cubicBezTo>
                <a:cubicBezTo>
                  <a:pt x="3982586" y="1889320"/>
                  <a:pt x="3989074" y="1885481"/>
                  <a:pt x="4002053" y="1885481"/>
                </a:cubicBezTo>
                <a:cubicBezTo>
                  <a:pt x="4002053" y="1889320"/>
                  <a:pt x="4004974" y="1891236"/>
                  <a:pt x="4010819" y="1891236"/>
                </a:cubicBezTo>
                <a:cubicBezTo>
                  <a:pt x="4010819" y="1883565"/>
                  <a:pt x="4017307" y="1879724"/>
                  <a:pt x="4030283" y="1879724"/>
                </a:cubicBezTo>
                <a:cubicBezTo>
                  <a:pt x="4023795" y="1874355"/>
                  <a:pt x="4020553" y="1863033"/>
                  <a:pt x="4020553" y="1845769"/>
                </a:cubicBezTo>
                <a:lnTo>
                  <a:pt x="4002053" y="1851524"/>
                </a:lnTo>
                <a:cubicBezTo>
                  <a:pt x="4002053" y="1834255"/>
                  <a:pt x="3998807" y="1822938"/>
                  <a:pt x="3992319" y="1817564"/>
                </a:cubicBezTo>
                <a:lnTo>
                  <a:pt x="4002053" y="1806058"/>
                </a:lnTo>
                <a:lnTo>
                  <a:pt x="3992319" y="1783034"/>
                </a:lnTo>
                <a:lnTo>
                  <a:pt x="4002053" y="1754834"/>
                </a:lnTo>
                <a:lnTo>
                  <a:pt x="3982586" y="1726058"/>
                </a:lnTo>
                <a:cubicBezTo>
                  <a:pt x="3989074" y="1726058"/>
                  <a:pt x="3998486" y="1724139"/>
                  <a:pt x="4010819" y="1720298"/>
                </a:cubicBezTo>
                <a:cubicBezTo>
                  <a:pt x="4008219" y="1701498"/>
                  <a:pt x="3998807" y="1692098"/>
                  <a:pt x="3982586" y="1692098"/>
                </a:cubicBezTo>
                <a:lnTo>
                  <a:pt x="3982586" y="1669077"/>
                </a:lnTo>
                <a:cubicBezTo>
                  <a:pt x="3982586" y="1665239"/>
                  <a:pt x="3985831" y="1663323"/>
                  <a:pt x="3992319" y="1663323"/>
                </a:cubicBezTo>
                <a:lnTo>
                  <a:pt x="3982586" y="1652386"/>
                </a:lnTo>
                <a:lnTo>
                  <a:pt x="3992319" y="1623608"/>
                </a:lnTo>
                <a:cubicBezTo>
                  <a:pt x="3987131" y="1574113"/>
                  <a:pt x="3980640" y="1549363"/>
                  <a:pt x="3972852" y="1549363"/>
                </a:cubicBezTo>
                <a:lnTo>
                  <a:pt x="3982586" y="1538427"/>
                </a:lnTo>
                <a:lnTo>
                  <a:pt x="3982586" y="1526918"/>
                </a:lnTo>
                <a:cubicBezTo>
                  <a:pt x="3976098" y="1504276"/>
                  <a:pt x="3972852" y="1487206"/>
                  <a:pt x="3972852" y="1475691"/>
                </a:cubicBezTo>
                <a:lnTo>
                  <a:pt x="3982586" y="1475691"/>
                </a:lnTo>
                <a:lnTo>
                  <a:pt x="3982586" y="1407206"/>
                </a:lnTo>
                <a:lnTo>
                  <a:pt x="3963119" y="1407206"/>
                </a:lnTo>
                <a:lnTo>
                  <a:pt x="3963119" y="1401446"/>
                </a:lnTo>
                <a:cubicBezTo>
                  <a:pt x="3963119" y="1397228"/>
                  <a:pt x="3982265" y="1387632"/>
                  <a:pt x="4020553" y="1372671"/>
                </a:cubicBezTo>
                <a:cubicBezTo>
                  <a:pt x="4008219" y="1353488"/>
                  <a:pt x="4002053" y="1340247"/>
                  <a:pt x="4002053" y="1332956"/>
                </a:cubicBezTo>
                <a:lnTo>
                  <a:pt x="4020553" y="1332956"/>
                </a:lnTo>
                <a:cubicBezTo>
                  <a:pt x="4020553" y="1329509"/>
                  <a:pt x="4014386" y="1314349"/>
                  <a:pt x="4002053" y="1287489"/>
                </a:cubicBezTo>
                <a:lnTo>
                  <a:pt x="4002053" y="1247780"/>
                </a:lnTo>
                <a:cubicBezTo>
                  <a:pt x="4002053" y="1243939"/>
                  <a:pt x="3998807" y="1242023"/>
                  <a:pt x="3992319" y="1242023"/>
                </a:cubicBezTo>
                <a:lnTo>
                  <a:pt x="4002053" y="1230514"/>
                </a:lnTo>
                <a:lnTo>
                  <a:pt x="4002053" y="1224759"/>
                </a:lnTo>
                <a:cubicBezTo>
                  <a:pt x="3976098" y="1224759"/>
                  <a:pt x="3963119" y="1218999"/>
                  <a:pt x="3963119" y="1207490"/>
                </a:cubicBezTo>
                <a:lnTo>
                  <a:pt x="3963119" y="1196554"/>
                </a:lnTo>
                <a:lnTo>
                  <a:pt x="4002053" y="1190799"/>
                </a:lnTo>
                <a:lnTo>
                  <a:pt x="4002053" y="1185045"/>
                </a:lnTo>
                <a:lnTo>
                  <a:pt x="3972852" y="1145333"/>
                </a:lnTo>
                <a:lnTo>
                  <a:pt x="3963119" y="1145333"/>
                </a:lnTo>
                <a:lnTo>
                  <a:pt x="3963119" y="1099288"/>
                </a:lnTo>
                <a:lnTo>
                  <a:pt x="3943643" y="1099288"/>
                </a:lnTo>
                <a:lnTo>
                  <a:pt x="3982586" y="1059573"/>
                </a:lnTo>
                <a:lnTo>
                  <a:pt x="3982586" y="1053819"/>
                </a:lnTo>
                <a:lnTo>
                  <a:pt x="3963119" y="1036558"/>
                </a:lnTo>
                <a:lnTo>
                  <a:pt x="3963119" y="1031376"/>
                </a:lnTo>
                <a:lnTo>
                  <a:pt x="3982586" y="1031376"/>
                </a:lnTo>
                <a:lnTo>
                  <a:pt x="3982586" y="1019867"/>
                </a:lnTo>
                <a:lnTo>
                  <a:pt x="3972852" y="991089"/>
                </a:lnTo>
                <a:cubicBezTo>
                  <a:pt x="3979340" y="991089"/>
                  <a:pt x="3982586" y="989167"/>
                  <a:pt x="3982586" y="985328"/>
                </a:cubicBezTo>
                <a:lnTo>
                  <a:pt x="3972852" y="985328"/>
                </a:lnTo>
                <a:cubicBezTo>
                  <a:pt x="3972852" y="989167"/>
                  <a:pt x="3969607" y="991089"/>
                  <a:pt x="3963119" y="991089"/>
                </a:cubicBezTo>
                <a:lnTo>
                  <a:pt x="3963119" y="968638"/>
                </a:lnTo>
                <a:lnTo>
                  <a:pt x="3982586" y="974398"/>
                </a:lnTo>
                <a:cubicBezTo>
                  <a:pt x="3969607" y="959048"/>
                  <a:pt x="3953377" y="930462"/>
                  <a:pt x="3933910" y="888641"/>
                </a:cubicBezTo>
                <a:lnTo>
                  <a:pt x="3943643" y="877132"/>
                </a:lnTo>
                <a:lnTo>
                  <a:pt x="3943643" y="848926"/>
                </a:lnTo>
                <a:lnTo>
                  <a:pt x="3866737" y="837417"/>
                </a:lnTo>
                <a:cubicBezTo>
                  <a:pt x="3866737" y="841256"/>
                  <a:pt x="3863491" y="843172"/>
                  <a:pt x="3857003" y="843172"/>
                </a:cubicBezTo>
                <a:lnTo>
                  <a:pt x="3857003" y="825905"/>
                </a:lnTo>
                <a:close/>
                <a:moveTo>
                  <a:pt x="4541380" y="809214"/>
                </a:moveTo>
                <a:cubicBezTo>
                  <a:pt x="4553714" y="812667"/>
                  <a:pt x="4563456" y="814396"/>
                  <a:pt x="4570590" y="814396"/>
                </a:cubicBezTo>
                <a:lnTo>
                  <a:pt x="4570590" y="831663"/>
                </a:lnTo>
                <a:cubicBezTo>
                  <a:pt x="4557611" y="827822"/>
                  <a:pt x="4547880" y="825905"/>
                  <a:pt x="4541380" y="825905"/>
                </a:cubicBezTo>
                <a:close/>
                <a:moveTo>
                  <a:pt x="621010" y="808427"/>
                </a:moveTo>
                <a:lnTo>
                  <a:pt x="626765" y="826924"/>
                </a:lnTo>
                <a:lnTo>
                  <a:pt x="615256" y="836657"/>
                </a:lnTo>
                <a:lnTo>
                  <a:pt x="609504" y="836657"/>
                </a:lnTo>
                <a:lnTo>
                  <a:pt x="609504" y="826924"/>
                </a:lnTo>
                <a:cubicBezTo>
                  <a:pt x="610652" y="814594"/>
                  <a:pt x="614487" y="808427"/>
                  <a:pt x="621010" y="808427"/>
                </a:cubicBezTo>
                <a:close/>
                <a:moveTo>
                  <a:pt x="1686344" y="798694"/>
                </a:moveTo>
                <a:lnTo>
                  <a:pt x="1680589" y="817191"/>
                </a:lnTo>
                <a:lnTo>
                  <a:pt x="1669077" y="808427"/>
                </a:lnTo>
                <a:lnTo>
                  <a:pt x="1663323" y="808427"/>
                </a:lnTo>
                <a:lnTo>
                  <a:pt x="1674832" y="836657"/>
                </a:lnTo>
                <a:cubicBezTo>
                  <a:pt x="1652193" y="840557"/>
                  <a:pt x="1640877" y="860024"/>
                  <a:pt x="1640877" y="895076"/>
                </a:cubicBezTo>
                <a:cubicBezTo>
                  <a:pt x="1633198" y="895076"/>
                  <a:pt x="1629362" y="888579"/>
                  <a:pt x="1629362" y="875600"/>
                </a:cubicBezTo>
                <a:cubicBezTo>
                  <a:pt x="1633198" y="875600"/>
                  <a:pt x="1635123" y="872355"/>
                  <a:pt x="1635123" y="865867"/>
                </a:cubicBezTo>
                <a:lnTo>
                  <a:pt x="1629362" y="865867"/>
                </a:lnTo>
                <a:cubicBezTo>
                  <a:pt x="1629362" y="874955"/>
                  <a:pt x="1623608" y="884688"/>
                  <a:pt x="1612099" y="895076"/>
                </a:cubicBezTo>
                <a:lnTo>
                  <a:pt x="1600587" y="865867"/>
                </a:lnTo>
                <a:lnTo>
                  <a:pt x="1600587" y="856133"/>
                </a:lnTo>
                <a:cubicBezTo>
                  <a:pt x="1608263" y="856133"/>
                  <a:pt x="1612099" y="852888"/>
                  <a:pt x="1612099" y="846400"/>
                </a:cubicBezTo>
                <a:cubicBezTo>
                  <a:pt x="1608263" y="834066"/>
                  <a:pt x="1606341" y="824327"/>
                  <a:pt x="1606341" y="817191"/>
                </a:cubicBezTo>
                <a:lnTo>
                  <a:pt x="1600587" y="817191"/>
                </a:lnTo>
                <a:cubicBezTo>
                  <a:pt x="1597137" y="817191"/>
                  <a:pt x="1595408" y="820436"/>
                  <a:pt x="1595408" y="826924"/>
                </a:cubicBezTo>
                <a:lnTo>
                  <a:pt x="1583896" y="817191"/>
                </a:lnTo>
                <a:lnTo>
                  <a:pt x="1549363" y="817191"/>
                </a:lnTo>
                <a:cubicBezTo>
                  <a:pt x="1542072" y="819791"/>
                  <a:pt x="1538427" y="826279"/>
                  <a:pt x="1538427" y="836657"/>
                </a:cubicBezTo>
                <a:lnTo>
                  <a:pt x="1543609" y="836657"/>
                </a:lnTo>
                <a:cubicBezTo>
                  <a:pt x="1543609" y="830170"/>
                  <a:pt x="1545528" y="826924"/>
                  <a:pt x="1549363" y="826924"/>
                </a:cubicBezTo>
                <a:lnTo>
                  <a:pt x="1549363" y="846400"/>
                </a:lnTo>
                <a:lnTo>
                  <a:pt x="1560872" y="836657"/>
                </a:lnTo>
                <a:lnTo>
                  <a:pt x="1566632" y="856133"/>
                </a:lnTo>
                <a:lnTo>
                  <a:pt x="1566632" y="865867"/>
                </a:lnTo>
                <a:lnTo>
                  <a:pt x="1543609" y="865867"/>
                </a:lnTo>
                <a:lnTo>
                  <a:pt x="1543609" y="875600"/>
                </a:lnTo>
                <a:cubicBezTo>
                  <a:pt x="1556654" y="875600"/>
                  <a:pt x="1566244" y="891500"/>
                  <a:pt x="1572387" y="923306"/>
                </a:cubicBezTo>
                <a:lnTo>
                  <a:pt x="1572387" y="933040"/>
                </a:lnTo>
                <a:cubicBezTo>
                  <a:pt x="1591187" y="920064"/>
                  <a:pt x="1600587" y="907400"/>
                  <a:pt x="1600587" y="895076"/>
                </a:cubicBezTo>
                <a:lnTo>
                  <a:pt x="1606341" y="895076"/>
                </a:lnTo>
                <a:cubicBezTo>
                  <a:pt x="1617853" y="895076"/>
                  <a:pt x="1623608" y="907731"/>
                  <a:pt x="1623608" y="933040"/>
                </a:cubicBezTo>
                <a:lnTo>
                  <a:pt x="1629362" y="933040"/>
                </a:lnTo>
                <a:cubicBezTo>
                  <a:pt x="1637042" y="933040"/>
                  <a:pt x="1640877" y="923631"/>
                  <a:pt x="1640877" y="904809"/>
                </a:cubicBezTo>
                <a:lnTo>
                  <a:pt x="1657568" y="904809"/>
                </a:lnTo>
                <a:cubicBezTo>
                  <a:pt x="1669077" y="904809"/>
                  <a:pt x="1674832" y="917464"/>
                  <a:pt x="1674832" y="942773"/>
                </a:cubicBezTo>
                <a:cubicBezTo>
                  <a:pt x="1684039" y="929797"/>
                  <a:pt x="1691718" y="923306"/>
                  <a:pt x="1697853" y="923306"/>
                </a:cubicBezTo>
                <a:lnTo>
                  <a:pt x="1697853" y="913564"/>
                </a:lnTo>
                <a:lnTo>
                  <a:pt x="1686344" y="913564"/>
                </a:lnTo>
                <a:lnTo>
                  <a:pt x="1686344" y="904809"/>
                </a:lnTo>
                <a:cubicBezTo>
                  <a:pt x="1701308" y="904809"/>
                  <a:pt x="1708789" y="888579"/>
                  <a:pt x="1708789" y="856133"/>
                </a:cubicBezTo>
                <a:lnTo>
                  <a:pt x="1703607" y="856133"/>
                </a:lnTo>
                <a:lnTo>
                  <a:pt x="1708789" y="836657"/>
                </a:lnTo>
                <a:lnTo>
                  <a:pt x="1708789" y="817191"/>
                </a:lnTo>
                <a:cubicBezTo>
                  <a:pt x="1703034" y="817191"/>
                  <a:pt x="1695554" y="811024"/>
                  <a:pt x="1686344" y="798694"/>
                </a:cubicBezTo>
                <a:close/>
                <a:moveTo>
                  <a:pt x="2170868" y="788122"/>
                </a:moveTo>
                <a:lnTo>
                  <a:pt x="2170373" y="788960"/>
                </a:lnTo>
                <a:lnTo>
                  <a:pt x="2170868" y="789169"/>
                </a:lnTo>
                <a:close/>
                <a:moveTo>
                  <a:pt x="1834255" y="779227"/>
                </a:moveTo>
                <a:cubicBezTo>
                  <a:pt x="1796269" y="788306"/>
                  <a:pt x="1777279" y="800969"/>
                  <a:pt x="1777279" y="817191"/>
                </a:cubicBezTo>
                <a:cubicBezTo>
                  <a:pt x="1769988" y="817191"/>
                  <a:pt x="1756753" y="811024"/>
                  <a:pt x="1737567" y="798694"/>
                </a:cubicBezTo>
                <a:lnTo>
                  <a:pt x="1726058" y="836657"/>
                </a:lnTo>
                <a:lnTo>
                  <a:pt x="1737567" y="836657"/>
                </a:lnTo>
                <a:lnTo>
                  <a:pt x="1731813" y="856133"/>
                </a:lnTo>
                <a:lnTo>
                  <a:pt x="1731813" y="875600"/>
                </a:lnTo>
                <a:lnTo>
                  <a:pt x="1760588" y="885334"/>
                </a:lnTo>
                <a:cubicBezTo>
                  <a:pt x="1761739" y="872355"/>
                  <a:pt x="1765385" y="865867"/>
                  <a:pt x="1771525" y="865867"/>
                </a:cubicBezTo>
                <a:cubicBezTo>
                  <a:pt x="1771525" y="874955"/>
                  <a:pt x="1777279" y="884688"/>
                  <a:pt x="1788788" y="895076"/>
                </a:cubicBezTo>
                <a:lnTo>
                  <a:pt x="1788788" y="875600"/>
                </a:lnTo>
                <a:cubicBezTo>
                  <a:pt x="1792624" y="875600"/>
                  <a:pt x="1794549" y="878846"/>
                  <a:pt x="1794549" y="885334"/>
                </a:cubicBezTo>
                <a:lnTo>
                  <a:pt x="1818514" y="864812"/>
                </a:lnTo>
                <a:lnTo>
                  <a:pt x="1814563" y="854681"/>
                </a:lnTo>
                <a:cubicBezTo>
                  <a:pt x="1820396" y="847390"/>
                  <a:pt x="1823318" y="841635"/>
                  <a:pt x="1823318" y="837417"/>
                </a:cubicBezTo>
                <a:lnTo>
                  <a:pt x="1814563" y="837417"/>
                </a:lnTo>
                <a:cubicBezTo>
                  <a:pt x="1817805" y="822067"/>
                  <a:pt x="1827218" y="814396"/>
                  <a:pt x="1842793" y="814396"/>
                </a:cubicBezTo>
                <a:lnTo>
                  <a:pt x="1842793" y="791951"/>
                </a:lnTo>
                <a:lnTo>
                  <a:pt x="1845559" y="781647"/>
                </a:lnTo>
                <a:close/>
                <a:moveTo>
                  <a:pt x="2090949" y="769484"/>
                </a:moveTo>
                <a:cubicBezTo>
                  <a:pt x="2084044" y="775981"/>
                  <a:pt x="2076370" y="779227"/>
                  <a:pt x="2067931" y="779227"/>
                </a:cubicBezTo>
                <a:lnTo>
                  <a:pt x="2067931" y="788960"/>
                </a:lnTo>
                <a:lnTo>
                  <a:pt x="2085195" y="788960"/>
                </a:lnTo>
                <a:close/>
                <a:moveTo>
                  <a:pt x="2056416" y="769484"/>
                </a:moveTo>
                <a:cubicBezTo>
                  <a:pt x="2048746" y="771439"/>
                  <a:pt x="2044907" y="777927"/>
                  <a:pt x="2044907" y="788960"/>
                </a:cubicBezTo>
                <a:lnTo>
                  <a:pt x="2062171" y="788960"/>
                </a:lnTo>
                <a:lnTo>
                  <a:pt x="2062171" y="769484"/>
                </a:lnTo>
                <a:close/>
                <a:moveTo>
                  <a:pt x="2096707" y="759751"/>
                </a:moveTo>
                <a:cubicBezTo>
                  <a:pt x="2096707" y="768839"/>
                  <a:pt x="2102271" y="778572"/>
                  <a:pt x="2113398" y="788960"/>
                </a:cubicBezTo>
                <a:lnTo>
                  <a:pt x="2113398" y="759751"/>
                </a:lnTo>
                <a:close/>
                <a:moveTo>
                  <a:pt x="1925769" y="750017"/>
                </a:moveTo>
                <a:cubicBezTo>
                  <a:pt x="1925769" y="756507"/>
                  <a:pt x="1924810" y="761374"/>
                  <a:pt x="1922892" y="764618"/>
                </a:cubicBezTo>
                <a:lnTo>
                  <a:pt x="1915248" y="768927"/>
                </a:lnTo>
                <a:lnTo>
                  <a:pt x="1919700" y="768927"/>
                </a:lnTo>
                <a:lnTo>
                  <a:pt x="1919700" y="791951"/>
                </a:lnTo>
                <a:lnTo>
                  <a:pt x="1901203" y="791951"/>
                </a:lnTo>
                <a:lnTo>
                  <a:pt x="1901203" y="814396"/>
                </a:lnTo>
                <a:lnTo>
                  <a:pt x="1919700" y="814396"/>
                </a:lnTo>
                <a:lnTo>
                  <a:pt x="1919700" y="837417"/>
                </a:lnTo>
                <a:lnTo>
                  <a:pt x="1910936" y="848926"/>
                </a:lnTo>
                <a:lnTo>
                  <a:pt x="1913919" y="848926"/>
                </a:lnTo>
                <a:lnTo>
                  <a:pt x="1914260" y="847859"/>
                </a:lnTo>
                <a:cubicBezTo>
                  <a:pt x="1918096" y="842991"/>
                  <a:pt x="1923851" y="839257"/>
                  <a:pt x="1931523" y="836657"/>
                </a:cubicBezTo>
                <a:cubicBezTo>
                  <a:pt x="1931523" y="817836"/>
                  <a:pt x="1937085" y="808427"/>
                  <a:pt x="1948214" y="808427"/>
                </a:cubicBezTo>
                <a:cubicBezTo>
                  <a:pt x="1948214" y="818815"/>
                  <a:pt x="1952055" y="828224"/>
                  <a:pt x="1959726" y="836657"/>
                </a:cubicBezTo>
                <a:lnTo>
                  <a:pt x="1971235" y="826924"/>
                </a:lnTo>
                <a:lnTo>
                  <a:pt x="1976990" y="826924"/>
                </a:lnTo>
                <a:lnTo>
                  <a:pt x="1976990" y="846400"/>
                </a:lnTo>
                <a:lnTo>
                  <a:pt x="2010950" y="826924"/>
                </a:lnTo>
                <a:lnTo>
                  <a:pt x="2010950" y="846400"/>
                </a:lnTo>
                <a:lnTo>
                  <a:pt x="2028216" y="846400"/>
                </a:lnTo>
                <a:lnTo>
                  <a:pt x="2028216" y="836657"/>
                </a:lnTo>
                <a:lnTo>
                  <a:pt x="2016704" y="836657"/>
                </a:lnTo>
                <a:lnTo>
                  <a:pt x="2033971" y="798694"/>
                </a:lnTo>
                <a:lnTo>
                  <a:pt x="2033971" y="779227"/>
                </a:lnTo>
                <a:lnTo>
                  <a:pt x="2022462" y="788960"/>
                </a:lnTo>
                <a:lnTo>
                  <a:pt x="1993681" y="788960"/>
                </a:lnTo>
                <a:lnTo>
                  <a:pt x="1993681" y="808427"/>
                </a:lnTo>
                <a:lnTo>
                  <a:pt x="1982750" y="798694"/>
                </a:lnTo>
                <a:lnTo>
                  <a:pt x="1982750" y="808427"/>
                </a:lnTo>
                <a:cubicBezTo>
                  <a:pt x="1986585" y="808427"/>
                  <a:pt x="1988504" y="811348"/>
                  <a:pt x="1988504" y="817191"/>
                </a:cubicBezTo>
                <a:lnTo>
                  <a:pt x="1971235" y="817191"/>
                </a:lnTo>
                <a:lnTo>
                  <a:pt x="1976990" y="798694"/>
                </a:lnTo>
                <a:lnTo>
                  <a:pt x="1976990" y="788960"/>
                </a:lnTo>
                <a:cubicBezTo>
                  <a:pt x="1976990" y="775981"/>
                  <a:pt x="1971235" y="769484"/>
                  <a:pt x="1959726" y="769484"/>
                </a:cubicBezTo>
                <a:lnTo>
                  <a:pt x="1942460" y="769484"/>
                </a:lnTo>
                <a:cubicBezTo>
                  <a:pt x="1942460" y="762996"/>
                  <a:pt x="1936895" y="756505"/>
                  <a:pt x="1925769" y="750017"/>
                </a:cubicBezTo>
                <a:close/>
                <a:moveTo>
                  <a:pt x="2136416" y="740284"/>
                </a:moveTo>
                <a:lnTo>
                  <a:pt x="2136416" y="769484"/>
                </a:lnTo>
                <a:cubicBezTo>
                  <a:pt x="2144092" y="769484"/>
                  <a:pt x="2147930" y="762996"/>
                  <a:pt x="2147930" y="750017"/>
                </a:cubicBezTo>
                <a:close/>
                <a:moveTo>
                  <a:pt x="2999334" y="700437"/>
                </a:moveTo>
                <a:lnTo>
                  <a:pt x="2999334" y="711946"/>
                </a:lnTo>
                <a:cubicBezTo>
                  <a:pt x="2999334" y="719625"/>
                  <a:pt x="3005825" y="723461"/>
                  <a:pt x="3018801" y="723461"/>
                </a:cubicBezTo>
                <a:lnTo>
                  <a:pt x="3018801" y="700437"/>
                </a:lnTo>
                <a:close/>
                <a:moveTo>
                  <a:pt x="2951628" y="681461"/>
                </a:moveTo>
                <a:lnTo>
                  <a:pt x="2950809" y="682844"/>
                </a:lnTo>
                <a:lnTo>
                  <a:pt x="2951393" y="683831"/>
                </a:lnTo>
                <a:lnTo>
                  <a:pt x="2951628" y="683746"/>
                </a:lnTo>
                <a:close/>
                <a:moveTo>
                  <a:pt x="3992319" y="638279"/>
                </a:moveTo>
                <a:lnTo>
                  <a:pt x="3992319" y="660725"/>
                </a:lnTo>
                <a:lnTo>
                  <a:pt x="4002053" y="672234"/>
                </a:lnTo>
                <a:cubicBezTo>
                  <a:pt x="3989074" y="673388"/>
                  <a:pt x="3982586" y="677226"/>
                  <a:pt x="3982586" y="683746"/>
                </a:cubicBezTo>
                <a:lnTo>
                  <a:pt x="3982586" y="717706"/>
                </a:lnTo>
                <a:lnTo>
                  <a:pt x="4010819" y="757415"/>
                </a:lnTo>
                <a:cubicBezTo>
                  <a:pt x="4017307" y="757415"/>
                  <a:pt x="4020553" y="759331"/>
                  <a:pt x="4020553" y="763173"/>
                </a:cubicBezTo>
                <a:cubicBezTo>
                  <a:pt x="4032883" y="759331"/>
                  <a:pt x="4042617" y="757415"/>
                  <a:pt x="4049759" y="757415"/>
                </a:cubicBezTo>
                <a:lnTo>
                  <a:pt x="4049759" y="746482"/>
                </a:lnTo>
                <a:lnTo>
                  <a:pt x="4040026" y="734970"/>
                </a:lnTo>
                <a:cubicBezTo>
                  <a:pt x="4046516" y="734970"/>
                  <a:pt x="4049759" y="733051"/>
                  <a:pt x="4049759" y="729215"/>
                </a:cubicBezTo>
                <a:cubicBezTo>
                  <a:pt x="4043271" y="729215"/>
                  <a:pt x="4040026" y="727296"/>
                  <a:pt x="4040026" y="723461"/>
                </a:cubicBezTo>
                <a:lnTo>
                  <a:pt x="4049759" y="723461"/>
                </a:lnTo>
                <a:cubicBezTo>
                  <a:pt x="4038729" y="666669"/>
                  <a:pt x="4022828" y="638279"/>
                  <a:pt x="4002053" y="638279"/>
                </a:cubicBezTo>
                <a:close/>
                <a:moveTo>
                  <a:pt x="837417" y="634168"/>
                </a:moveTo>
                <a:lnTo>
                  <a:pt x="854681" y="634168"/>
                </a:lnTo>
                <a:lnTo>
                  <a:pt x="854681" y="653644"/>
                </a:lnTo>
                <a:lnTo>
                  <a:pt x="848926" y="653644"/>
                </a:lnTo>
                <a:cubicBezTo>
                  <a:pt x="841256" y="653644"/>
                  <a:pt x="837417" y="647144"/>
                  <a:pt x="837417" y="634168"/>
                </a:cubicBezTo>
                <a:close/>
                <a:moveTo>
                  <a:pt x="814396" y="624435"/>
                </a:moveTo>
                <a:lnTo>
                  <a:pt x="831663" y="624435"/>
                </a:lnTo>
                <a:cubicBezTo>
                  <a:pt x="827822" y="637414"/>
                  <a:pt x="825905" y="647144"/>
                  <a:pt x="825905" y="653644"/>
                </a:cubicBezTo>
                <a:lnTo>
                  <a:pt x="809214" y="653644"/>
                </a:lnTo>
                <a:cubicBezTo>
                  <a:pt x="812667" y="641311"/>
                  <a:pt x="814396" y="631568"/>
                  <a:pt x="814396" y="624435"/>
                </a:cubicBezTo>
                <a:close/>
                <a:moveTo>
                  <a:pt x="854681" y="615668"/>
                </a:moveTo>
                <a:lnTo>
                  <a:pt x="866196" y="615668"/>
                </a:lnTo>
                <a:lnTo>
                  <a:pt x="866196" y="643902"/>
                </a:lnTo>
                <a:cubicBezTo>
                  <a:pt x="858516" y="643902"/>
                  <a:pt x="854681" y="637414"/>
                  <a:pt x="854681" y="624435"/>
                </a:cubicBezTo>
                <a:close/>
                <a:moveTo>
                  <a:pt x="4358367" y="609504"/>
                </a:moveTo>
                <a:lnTo>
                  <a:pt x="4368100" y="609504"/>
                </a:lnTo>
                <a:cubicBezTo>
                  <a:pt x="4380431" y="610652"/>
                  <a:pt x="4386597" y="614487"/>
                  <a:pt x="4386597" y="621010"/>
                </a:cubicBezTo>
                <a:lnTo>
                  <a:pt x="4368100" y="626765"/>
                </a:lnTo>
                <a:lnTo>
                  <a:pt x="4358367" y="615256"/>
                </a:lnTo>
                <a:close/>
                <a:moveTo>
                  <a:pt x="877132" y="605935"/>
                </a:moveTo>
                <a:lnTo>
                  <a:pt x="882887" y="605935"/>
                </a:lnTo>
                <a:lnTo>
                  <a:pt x="900150" y="624435"/>
                </a:lnTo>
                <a:lnTo>
                  <a:pt x="911662" y="615668"/>
                </a:lnTo>
                <a:lnTo>
                  <a:pt x="911662" y="624435"/>
                </a:lnTo>
                <a:cubicBezTo>
                  <a:pt x="907827" y="637414"/>
                  <a:pt x="905908" y="647144"/>
                  <a:pt x="905908" y="653644"/>
                </a:cubicBezTo>
                <a:cubicBezTo>
                  <a:pt x="891326" y="634168"/>
                  <a:pt x="881736" y="624435"/>
                  <a:pt x="877132" y="624435"/>
                </a:cubicBezTo>
                <a:close/>
                <a:moveTo>
                  <a:pt x="2920693" y="589713"/>
                </a:moveTo>
                <a:lnTo>
                  <a:pt x="2911097" y="596201"/>
                </a:lnTo>
                <a:lnTo>
                  <a:pt x="2916857" y="596201"/>
                </a:lnTo>
                <a:close/>
                <a:moveTo>
                  <a:pt x="3414049" y="552520"/>
                </a:moveTo>
                <a:lnTo>
                  <a:pt x="3375106" y="564035"/>
                </a:lnTo>
                <a:lnTo>
                  <a:pt x="3384849" y="575544"/>
                </a:lnTo>
                <a:lnTo>
                  <a:pt x="3384849" y="700437"/>
                </a:lnTo>
                <a:lnTo>
                  <a:pt x="3404315" y="700437"/>
                </a:lnTo>
                <a:lnTo>
                  <a:pt x="3404315" y="734970"/>
                </a:lnTo>
                <a:lnTo>
                  <a:pt x="3423782" y="734970"/>
                </a:lnTo>
                <a:lnTo>
                  <a:pt x="3423782" y="746482"/>
                </a:lnTo>
                <a:lnTo>
                  <a:pt x="3414049" y="746482"/>
                </a:lnTo>
                <a:cubicBezTo>
                  <a:pt x="3401716" y="742640"/>
                  <a:pt x="3391982" y="740724"/>
                  <a:pt x="3384849" y="740724"/>
                </a:cubicBezTo>
                <a:lnTo>
                  <a:pt x="3384849" y="752236"/>
                </a:lnTo>
                <a:lnTo>
                  <a:pt x="3423782" y="757415"/>
                </a:lnTo>
                <a:lnTo>
                  <a:pt x="3423782" y="774682"/>
                </a:lnTo>
                <a:cubicBezTo>
                  <a:pt x="3410803" y="774682"/>
                  <a:pt x="3404315" y="776601"/>
                  <a:pt x="3404315" y="780436"/>
                </a:cubicBezTo>
                <a:cubicBezTo>
                  <a:pt x="3431570" y="795786"/>
                  <a:pt x="3450722" y="847010"/>
                  <a:pt x="3461755" y="934108"/>
                </a:cubicBezTo>
                <a:lnTo>
                  <a:pt x="3461755" y="991089"/>
                </a:lnTo>
                <a:cubicBezTo>
                  <a:pt x="3459804" y="998762"/>
                  <a:pt x="3453313" y="1002598"/>
                  <a:pt x="3442279" y="1002598"/>
                </a:cubicBezTo>
                <a:lnTo>
                  <a:pt x="3423782" y="1002598"/>
                </a:lnTo>
                <a:lnTo>
                  <a:pt x="3423782" y="991089"/>
                </a:lnTo>
                <a:lnTo>
                  <a:pt x="3442279" y="991089"/>
                </a:lnTo>
                <a:lnTo>
                  <a:pt x="3442279" y="980152"/>
                </a:lnTo>
                <a:cubicBezTo>
                  <a:pt x="3435791" y="980152"/>
                  <a:pt x="3426382" y="978236"/>
                  <a:pt x="3414049" y="974398"/>
                </a:cubicBezTo>
                <a:lnTo>
                  <a:pt x="3404315" y="1002598"/>
                </a:lnTo>
                <a:cubicBezTo>
                  <a:pt x="3417294" y="1003749"/>
                  <a:pt x="3423782" y="1007584"/>
                  <a:pt x="3423782" y="1014107"/>
                </a:cubicBezTo>
                <a:lnTo>
                  <a:pt x="3423782" y="1025622"/>
                </a:lnTo>
                <a:lnTo>
                  <a:pt x="3408479" y="1038741"/>
                </a:lnTo>
                <a:lnTo>
                  <a:pt x="3410316" y="1048064"/>
                </a:lnTo>
                <a:lnTo>
                  <a:pt x="3423782" y="1048064"/>
                </a:lnTo>
                <a:lnTo>
                  <a:pt x="3423782" y="1058550"/>
                </a:lnTo>
                <a:lnTo>
                  <a:pt x="3423911" y="1058622"/>
                </a:lnTo>
                <a:lnTo>
                  <a:pt x="3423782" y="1059057"/>
                </a:lnTo>
                <a:lnTo>
                  <a:pt x="3423782" y="1099288"/>
                </a:lnTo>
                <a:cubicBezTo>
                  <a:pt x="3423782" y="1103123"/>
                  <a:pt x="3427028" y="1105043"/>
                  <a:pt x="3433525" y="1105043"/>
                </a:cubicBezTo>
                <a:lnTo>
                  <a:pt x="3423782" y="1116554"/>
                </a:lnTo>
                <a:cubicBezTo>
                  <a:pt x="3423782" y="1124228"/>
                  <a:pt x="3429949" y="1128063"/>
                  <a:pt x="3442279" y="1128063"/>
                </a:cubicBezTo>
                <a:cubicBezTo>
                  <a:pt x="3442279" y="1120393"/>
                  <a:pt x="3448770" y="1116554"/>
                  <a:pt x="3461755" y="1116554"/>
                </a:cubicBezTo>
                <a:cubicBezTo>
                  <a:pt x="3461755" y="1112719"/>
                  <a:pt x="3458513" y="1110800"/>
                  <a:pt x="3452013" y="1110800"/>
                </a:cubicBezTo>
                <a:cubicBezTo>
                  <a:pt x="3458513" y="1099288"/>
                  <a:pt x="3465001" y="1093534"/>
                  <a:pt x="3471489" y="1093534"/>
                </a:cubicBezTo>
                <a:cubicBezTo>
                  <a:pt x="3498743" y="1093534"/>
                  <a:pt x="3517889" y="1110800"/>
                  <a:pt x="3528922" y="1145333"/>
                </a:cubicBezTo>
                <a:lnTo>
                  <a:pt x="3558132" y="1162024"/>
                </a:lnTo>
                <a:lnTo>
                  <a:pt x="3577604" y="1162024"/>
                </a:lnTo>
                <a:cubicBezTo>
                  <a:pt x="3590583" y="1131709"/>
                  <a:pt x="3597071" y="1112719"/>
                  <a:pt x="3597071" y="1105043"/>
                </a:cubicBezTo>
                <a:lnTo>
                  <a:pt x="3597071" y="1076843"/>
                </a:lnTo>
                <a:cubicBezTo>
                  <a:pt x="3597071" y="1073007"/>
                  <a:pt x="3593829" y="1071088"/>
                  <a:pt x="3587338" y="1071088"/>
                </a:cubicBezTo>
                <a:lnTo>
                  <a:pt x="3597071" y="1059573"/>
                </a:lnTo>
                <a:cubicBezTo>
                  <a:pt x="3589929" y="1006626"/>
                  <a:pt x="3576953" y="980152"/>
                  <a:pt x="3558132" y="980152"/>
                </a:cubicBezTo>
                <a:lnTo>
                  <a:pt x="3558132" y="888641"/>
                </a:lnTo>
                <a:lnTo>
                  <a:pt x="3538665" y="888641"/>
                </a:lnTo>
                <a:lnTo>
                  <a:pt x="3538665" y="854681"/>
                </a:lnTo>
                <a:cubicBezTo>
                  <a:pt x="3538665" y="850845"/>
                  <a:pt x="3535419" y="848926"/>
                  <a:pt x="3528922" y="848926"/>
                </a:cubicBezTo>
                <a:lnTo>
                  <a:pt x="3538665" y="837417"/>
                </a:lnTo>
                <a:lnTo>
                  <a:pt x="3538665" y="831663"/>
                </a:lnTo>
                <a:cubicBezTo>
                  <a:pt x="3538665" y="827822"/>
                  <a:pt x="3535419" y="825905"/>
                  <a:pt x="3528922" y="825905"/>
                </a:cubicBezTo>
                <a:lnTo>
                  <a:pt x="3538665" y="814396"/>
                </a:lnTo>
                <a:lnTo>
                  <a:pt x="3538665" y="797705"/>
                </a:lnTo>
                <a:cubicBezTo>
                  <a:pt x="3526331" y="770846"/>
                  <a:pt x="3520165" y="755686"/>
                  <a:pt x="3520165" y="752236"/>
                </a:cubicBezTo>
                <a:lnTo>
                  <a:pt x="3528922" y="740724"/>
                </a:lnTo>
                <a:cubicBezTo>
                  <a:pt x="3523086" y="733819"/>
                  <a:pt x="3520165" y="726148"/>
                  <a:pt x="3520165" y="717706"/>
                </a:cubicBezTo>
                <a:lnTo>
                  <a:pt x="3538665" y="711946"/>
                </a:lnTo>
                <a:cubicBezTo>
                  <a:pt x="3534765" y="685475"/>
                  <a:pt x="3528598" y="672234"/>
                  <a:pt x="3520165" y="672234"/>
                </a:cubicBezTo>
                <a:lnTo>
                  <a:pt x="3528922" y="660725"/>
                </a:lnTo>
                <a:lnTo>
                  <a:pt x="3520165" y="649216"/>
                </a:lnTo>
                <a:cubicBezTo>
                  <a:pt x="3520165" y="645760"/>
                  <a:pt x="3523086" y="644034"/>
                  <a:pt x="3528922" y="644034"/>
                </a:cubicBezTo>
                <a:cubicBezTo>
                  <a:pt x="3528922" y="583025"/>
                  <a:pt x="3490634" y="552520"/>
                  <a:pt x="3414049" y="552520"/>
                </a:cubicBezTo>
                <a:close/>
                <a:moveTo>
                  <a:pt x="1885481" y="509561"/>
                </a:moveTo>
                <a:lnTo>
                  <a:pt x="1891236" y="529028"/>
                </a:lnTo>
                <a:cubicBezTo>
                  <a:pt x="1887401" y="529028"/>
                  <a:pt x="1885481" y="531949"/>
                  <a:pt x="1885481" y="537795"/>
                </a:cubicBezTo>
                <a:lnTo>
                  <a:pt x="1891236" y="537795"/>
                </a:lnTo>
                <a:lnTo>
                  <a:pt x="1891236" y="529028"/>
                </a:lnTo>
                <a:lnTo>
                  <a:pt x="1902745" y="537795"/>
                </a:lnTo>
                <a:lnTo>
                  <a:pt x="1908505" y="537795"/>
                </a:lnTo>
                <a:lnTo>
                  <a:pt x="1908505" y="509561"/>
                </a:lnTo>
                <a:close/>
                <a:moveTo>
                  <a:pt x="3683714" y="478278"/>
                </a:moveTo>
                <a:cubicBezTo>
                  <a:pt x="3655805" y="478278"/>
                  <a:pt x="3630171" y="501109"/>
                  <a:pt x="3606805" y="546768"/>
                </a:cubicBezTo>
                <a:cubicBezTo>
                  <a:pt x="3606805" y="555596"/>
                  <a:pt x="3610050" y="563266"/>
                  <a:pt x="3616538" y="569789"/>
                </a:cubicBezTo>
                <a:cubicBezTo>
                  <a:pt x="3610050" y="588589"/>
                  <a:pt x="3603562" y="597989"/>
                  <a:pt x="3597071" y="597989"/>
                </a:cubicBezTo>
                <a:cubicBezTo>
                  <a:pt x="3597071" y="601825"/>
                  <a:pt x="3600317" y="603749"/>
                  <a:pt x="3606805" y="603749"/>
                </a:cubicBezTo>
                <a:lnTo>
                  <a:pt x="3597071" y="660725"/>
                </a:lnTo>
                <a:lnTo>
                  <a:pt x="3597071" y="717706"/>
                </a:lnTo>
                <a:cubicBezTo>
                  <a:pt x="3610050" y="717706"/>
                  <a:pt x="3616538" y="721542"/>
                  <a:pt x="3616538" y="729215"/>
                </a:cubicBezTo>
                <a:lnTo>
                  <a:pt x="3664247" y="711946"/>
                </a:lnTo>
                <a:cubicBezTo>
                  <a:pt x="3674626" y="711946"/>
                  <a:pt x="3687611" y="719625"/>
                  <a:pt x="3703187" y="734970"/>
                </a:cubicBezTo>
                <a:lnTo>
                  <a:pt x="3693448" y="746482"/>
                </a:lnTo>
                <a:lnTo>
                  <a:pt x="3693448" y="757415"/>
                </a:lnTo>
                <a:cubicBezTo>
                  <a:pt x="3710323" y="780436"/>
                  <a:pt x="3722978" y="791951"/>
                  <a:pt x="3731421" y="791951"/>
                </a:cubicBezTo>
                <a:lnTo>
                  <a:pt x="3750887" y="791951"/>
                </a:lnTo>
                <a:lnTo>
                  <a:pt x="3750887" y="786191"/>
                </a:lnTo>
                <a:lnTo>
                  <a:pt x="3741154" y="774682"/>
                </a:lnTo>
                <a:cubicBezTo>
                  <a:pt x="3747642" y="767391"/>
                  <a:pt x="3750887" y="761636"/>
                  <a:pt x="3750887" y="757415"/>
                </a:cubicBezTo>
                <a:lnTo>
                  <a:pt x="3770363" y="757415"/>
                </a:lnTo>
                <a:cubicBezTo>
                  <a:pt x="3783339" y="757415"/>
                  <a:pt x="3789830" y="763173"/>
                  <a:pt x="3789830" y="774682"/>
                </a:cubicBezTo>
                <a:lnTo>
                  <a:pt x="3809297" y="774682"/>
                </a:lnTo>
                <a:lnTo>
                  <a:pt x="3809297" y="729215"/>
                </a:lnTo>
                <a:lnTo>
                  <a:pt x="3827794" y="729215"/>
                </a:lnTo>
                <a:lnTo>
                  <a:pt x="3827794" y="700437"/>
                </a:lnTo>
                <a:cubicBezTo>
                  <a:pt x="3827794" y="696984"/>
                  <a:pt x="3824548" y="695255"/>
                  <a:pt x="3818061" y="695255"/>
                </a:cubicBezTo>
                <a:cubicBezTo>
                  <a:pt x="3818061" y="683746"/>
                  <a:pt x="3834282" y="674156"/>
                  <a:pt x="3866737" y="666479"/>
                </a:cubicBezTo>
                <a:lnTo>
                  <a:pt x="3866737" y="649216"/>
                </a:lnTo>
                <a:cubicBezTo>
                  <a:pt x="3851806" y="649216"/>
                  <a:pt x="3838827" y="641735"/>
                  <a:pt x="3827794" y="626765"/>
                </a:cubicBezTo>
                <a:lnTo>
                  <a:pt x="3827794" y="621010"/>
                </a:lnTo>
                <a:lnTo>
                  <a:pt x="3809297" y="626765"/>
                </a:lnTo>
                <a:cubicBezTo>
                  <a:pt x="3809297" y="619094"/>
                  <a:pt x="3802806" y="615256"/>
                  <a:pt x="3789830" y="615256"/>
                </a:cubicBezTo>
                <a:lnTo>
                  <a:pt x="3789830" y="581298"/>
                </a:lnTo>
                <a:cubicBezTo>
                  <a:pt x="3789830" y="577463"/>
                  <a:pt x="3786585" y="575544"/>
                  <a:pt x="3780097" y="575544"/>
                </a:cubicBezTo>
                <a:lnTo>
                  <a:pt x="3789830" y="564035"/>
                </a:lnTo>
                <a:lnTo>
                  <a:pt x="3789830" y="558274"/>
                </a:lnTo>
                <a:cubicBezTo>
                  <a:pt x="3763866" y="558274"/>
                  <a:pt x="3750887" y="546958"/>
                  <a:pt x="3750887" y="524323"/>
                </a:cubicBezTo>
                <a:lnTo>
                  <a:pt x="3750887" y="507053"/>
                </a:lnTo>
                <a:cubicBezTo>
                  <a:pt x="3736609" y="507053"/>
                  <a:pt x="3726875" y="499380"/>
                  <a:pt x="3721678" y="484032"/>
                </a:cubicBezTo>
                <a:cubicBezTo>
                  <a:pt x="3710645" y="480194"/>
                  <a:pt x="3697990" y="478278"/>
                  <a:pt x="3683714" y="478278"/>
                </a:cubicBezTo>
                <a:close/>
                <a:moveTo>
                  <a:pt x="2757431" y="460885"/>
                </a:moveTo>
                <a:lnTo>
                  <a:pt x="2768940" y="460885"/>
                </a:lnTo>
                <a:cubicBezTo>
                  <a:pt x="2765105" y="473210"/>
                  <a:pt x="2763186" y="482952"/>
                  <a:pt x="2763186" y="490086"/>
                </a:cubicBezTo>
                <a:lnTo>
                  <a:pt x="2757431" y="490086"/>
                </a:lnTo>
                <a:close/>
                <a:moveTo>
                  <a:pt x="3025054" y="451143"/>
                </a:moveTo>
                <a:cubicBezTo>
                  <a:pt x="3025054" y="458288"/>
                  <a:pt x="3026979" y="468022"/>
                  <a:pt x="3030814" y="480352"/>
                </a:cubicBezTo>
                <a:lnTo>
                  <a:pt x="3013545" y="480352"/>
                </a:lnTo>
                <a:lnTo>
                  <a:pt x="3013545" y="470619"/>
                </a:lnTo>
                <a:cubicBezTo>
                  <a:pt x="3014696" y="457643"/>
                  <a:pt x="3018531" y="451143"/>
                  <a:pt x="3025054" y="451143"/>
                </a:cubicBezTo>
                <a:close/>
                <a:moveTo>
                  <a:pt x="2882897" y="451143"/>
                </a:moveTo>
                <a:cubicBezTo>
                  <a:pt x="2882897" y="464131"/>
                  <a:pt x="2877142" y="470619"/>
                  <a:pt x="2865631" y="470619"/>
                </a:cubicBezTo>
                <a:lnTo>
                  <a:pt x="2859876" y="470619"/>
                </a:lnTo>
                <a:lnTo>
                  <a:pt x="2859876" y="460885"/>
                </a:lnTo>
                <a:cubicBezTo>
                  <a:pt x="2861792" y="460885"/>
                  <a:pt x="2869472" y="457643"/>
                  <a:pt x="2882897" y="451143"/>
                </a:cubicBezTo>
                <a:close/>
                <a:moveTo>
                  <a:pt x="1976990" y="451143"/>
                </a:moveTo>
                <a:lnTo>
                  <a:pt x="1971235" y="470619"/>
                </a:lnTo>
                <a:lnTo>
                  <a:pt x="1988504" y="470619"/>
                </a:lnTo>
                <a:cubicBezTo>
                  <a:pt x="1988504" y="457643"/>
                  <a:pt x="1984669" y="451143"/>
                  <a:pt x="1976990" y="451143"/>
                </a:cubicBezTo>
                <a:close/>
                <a:moveTo>
                  <a:pt x="3007793" y="441413"/>
                </a:moveTo>
                <a:cubicBezTo>
                  <a:pt x="3007793" y="463476"/>
                  <a:pt x="3009709" y="479707"/>
                  <a:pt x="3013545" y="490086"/>
                </a:cubicBezTo>
                <a:lnTo>
                  <a:pt x="2996857" y="490086"/>
                </a:lnTo>
                <a:lnTo>
                  <a:pt x="2996857" y="460885"/>
                </a:lnTo>
                <a:cubicBezTo>
                  <a:pt x="2998005" y="447900"/>
                  <a:pt x="3001650" y="441413"/>
                  <a:pt x="3007793" y="441413"/>
                </a:cubicBezTo>
                <a:close/>
                <a:moveTo>
                  <a:pt x="2802898" y="413179"/>
                </a:moveTo>
                <a:cubicBezTo>
                  <a:pt x="2810189" y="419667"/>
                  <a:pt x="2815943" y="422912"/>
                  <a:pt x="2820161" y="422912"/>
                </a:cubicBezTo>
                <a:lnTo>
                  <a:pt x="2820161" y="441413"/>
                </a:lnTo>
                <a:cubicBezTo>
                  <a:pt x="2811340" y="441413"/>
                  <a:pt x="2803666" y="444655"/>
                  <a:pt x="2797140" y="451143"/>
                </a:cubicBezTo>
                <a:lnTo>
                  <a:pt x="2797140" y="432655"/>
                </a:lnTo>
                <a:close/>
                <a:moveTo>
                  <a:pt x="3115183" y="410363"/>
                </a:moveTo>
                <a:lnTo>
                  <a:pt x="3105444" y="438563"/>
                </a:lnTo>
                <a:lnTo>
                  <a:pt x="3105444" y="444318"/>
                </a:lnTo>
                <a:cubicBezTo>
                  <a:pt x="3105444" y="447198"/>
                  <a:pt x="3108690" y="450077"/>
                  <a:pt x="3115181" y="452955"/>
                </a:cubicBezTo>
                <a:lnTo>
                  <a:pt x="3116865" y="453452"/>
                </a:lnTo>
                <a:lnTo>
                  <a:pt x="3124194" y="440680"/>
                </a:lnTo>
                <a:cubicBezTo>
                  <a:pt x="3131772" y="429484"/>
                  <a:pt x="3138631" y="423562"/>
                  <a:pt x="3144771" y="422912"/>
                </a:cubicBezTo>
                <a:lnTo>
                  <a:pt x="3161074" y="422912"/>
                </a:lnTo>
                <a:lnTo>
                  <a:pt x="3158017" y="420291"/>
                </a:lnTo>
                <a:cubicBezTo>
                  <a:pt x="3154772" y="416550"/>
                  <a:pt x="3153150" y="413240"/>
                  <a:pt x="3153150" y="410363"/>
                </a:cubicBezTo>
                <a:close/>
                <a:moveTo>
                  <a:pt x="2158867" y="403446"/>
                </a:moveTo>
                <a:lnTo>
                  <a:pt x="2150612" y="415045"/>
                </a:lnTo>
                <a:lnTo>
                  <a:pt x="2164147" y="406347"/>
                </a:lnTo>
                <a:lnTo>
                  <a:pt x="2164621" y="403446"/>
                </a:lnTo>
                <a:close/>
                <a:moveTo>
                  <a:pt x="2768940" y="374236"/>
                </a:moveTo>
                <a:lnTo>
                  <a:pt x="2774122" y="374236"/>
                </a:lnTo>
                <a:cubicBezTo>
                  <a:pt x="2781793" y="376191"/>
                  <a:pt x="2785631" y="382679"/>
                  <a:pt x="2785631" y="393712"/>
                </a:cubicBezTo>
                <a:lnTo>
                  <a:pt x="2785631" y="403446"/>
                </a:lnTo>
                <a:lnTo>
                  <a:pt x="2751671" y="403446"/>
                </a:lnTo>
                <a:cubicBezTo>
                  <a:pt x="2751671" y="394358"/>
                  <a:pt x="2757431" y="384624"/>
                  <a:pt x="2768940" y="374236"/>
                </a:cubicBezTo>
                <a:close/>
                <a:moveTo>
                  <a:pt x="3201826" y="347628"/>
                </a:moveTo>
                <a:cubicBezTo>
                  <a:pt x="3188193" y="350697"/>
                  <a:pt x="3152826" y="354539"/>
                  <a:pt x="3095710" y="359142"/>
                </a:cubicBezTo>
                <a:lnTo>
                  <a:pt x="3095710" y="381588"/>
                </a:lnTo>
                <a:cubicBezTo>
                  <a:pt x="3108686" y="381588"/>
                  <a:pt x="3115183" y="389258"/>
                  <a:pt x="3115183" y="404609"/>
                </a:cubicBezTo>
                <a:cubicBezTo>
                  <a:pt x="3144384" y="397318"/>
                  <a:pt x="3160284" y="389641"/>
                  <a:pt x="3162884" y="381588"/>
                </a:cubicBezTo>
                <a:lnTo>
                  <a:pt x="3182350" y="387342"/>
                </a:lnTo>
                <a:lnTo>
                  <a:pt x="3192093" y="387342"/>
                </a:lnTo>
                <a:lnTo>
                  <a:pt x="3211560" y="381588"/>
                </a:lnTo>
                <a:cubicBezTo>
                  <a:pt x="3205069" y="375833"/>
                  <a:pt x="3201826" y="364511"/>
                  <a:pt x="3201826" y="347628"/>
                </a:cubicBezTo>
                <a:close/>
                <a:moveTo>
                  <a:pt x="2164621" y="345036"/>
                </a:moveTo>
                <a:lnTo>
                  <a:pt x="2181888" y="345036"/>
                </a:lnTo>
                <a:lnTo>
                  <a:pt x="2181888" y="364503"/>
                </a:lnTo>
                <a:cubicBezTo>
                  <a:pt x="2178047" y="364503"/>
                  <a:pt x="2176127" y="361260"/>
                  <a:pt x="2176127" y="354770"/>
                </a:cubicBezTo>
                <a:lnTo>
                  <a:pt x="2164621" y="364503"/>
                </a:lnTo>
                <a:lnTo>
                  <a:pt x="2153685" y="364503"/>
                </a:lnTo>
                <a:cubicBezTo>
                  <a:pt x="2154833" y="351527"/>
                  <a:pt x="2158478" y="345036"/>
                  <a:pt x="2164621" y="345036"/>
                </a:cubicBezTo>
                <a:close/>
                <a:moveTo>
                  <a:pt x="2814407" y="336272"/>
                </a:moveTo>
                <a:lnTo>
                  <a:pt x="2820161" y="336272"/>
                </a:lnTo>
                <a:lnTo>
                  <a:pt x="2820161" y="374236"/>
                </a:lnTo>
                <a:lnTo>
                  <a:pt x="2814407" y="374236"/>
                </a:lnTo>
                <a:close/>
                <a:moveTo>
                  <a:pt x="2187642" y="336272"/>
                </a:moveTo>
                <a:lnTo>
                  <a:pt x="2199151" y="336272"/>
                </a:lnTo>
                <a:lnTo>
                  <a:pt x="2199151" y="364503"/>
                </a:lnTo>
                <a:lnTo>
                  <a:pt x="2187642" y="364503"/>
                </a:lnTo>
                <a:close/>
                <a:moveTo>
                  <a:pt x="2563470" y="316805"/>
                </a:moveTo>
                <a:cubicBezTo>
                  <a:pt x="2563470" y="323294"/>
                  <a:pt x="2561550" y="326539"/>
                  <a:pt x="2557715" y="326539"/>
                </a:cubicBezTo>
                <a:cubicBezTo>
                  <a:pt x="2561550" y="337572"/>
                  <a:pt x="2563470" y="350227"/>
                  <a:pt x="2563470" y="364503"/>
                </a:cubicBezTo>
                <a:lnTo>
                  <a:pt x="2580739" y="364503"/>
                </a:lnTo>
                <a:lnTo>
                  <a:pt x="2580739" y="345036"/>
                </a:lnTo>
                <a:cubicBezTo>
                  <a:pt x="2580739" y="335948"/>
                  <a:pt x="2574984" y="326539"/>
                  <a:pt x="2563470" y="316805"/>
                </a:cubicBezTo>
                <a:close/>
                <a:moveTo>
                  <a:pt x="2560322" y="299166"/>
                </a:moveTo>
                <a:lnTo>
                  <a:pt x="2544465" y="301195"/>
                </a:lnTo>
                <a:lnTo>
                  <a:pt x="2546779" y="307063"/>
                </a:lnTo>
                <a:close/>
                <a:moveTo>
                  <a:pt x="2580739" y="296349"/>
                </a:moveTo>
                <a:lnTo>
                  <a:pt x="2579078" y="296765"/>
                </a:lnTo>
                <a:lnTo>
                  <a:pt x="2574668" y="297330"/>
                </a:lnTo>
                <a:lnTo>
                  <a:pt x="2580739" y="297330"/>
                </a:lnTo>
                <a:close/>
                <a:moveTo>
                  <a:pt x="3221293" y="284892"/>
                </a:moveTo>
                <a:cubicBezTo>
                  <a:pt x="3208314" y="286048"/>
                  <a:pt x="3201826" y="289884"/>
                  <a:pt x="3201826" y="296407"/>
                </a:cubicBezTo>
                <a:cubicBezTo>
                  <a:pt x="3208314" y="296407"/>
                  <a:pt x="3211560" y="298326"/>
                  <a:pt x="3211560" y="302161"/>
                </a:cubicBezTo>
                <a:lnTo>
                  <a:pt x="3192093" y="302161"/>
                </a:lnTo>
                <a:lnTo>
                  <a:pt x="3192093" y="313098"/>
                </a:lnTo>
                <a:lnTo>
                  <a:pt x="3240766" y="307916"/>
                </a:lnTo>
                <a:cubicBezTo>
                  <a:pt x="3234278" y="301010"/>
                  <a:pt x="3231027" y="293339"/>
                  <a:pt x="3231027" y="284892"/>
                </a:cubicBezTo>
                <a:close/>
                <a:moveTo>
                  <a:pt x="2665917" y="268129"/>
                </a:moveTo>
                <a:lnTo>
                  <a:pt x="2677426" y="277863"/>
                </a:lnTo>
                <a:lnTo>
                  <a:pt x="2688941" y="268129"/>
                </a:lnTo>
                <a:cubicBezTo>
                  <a:pt x="2696232" y="274617"/>
                  <a:pt x="2701987" y="277863"/>
                  <a:pt x="2706205" y="277863"/>
                </a:cubicBezTo>
                <a:cubicBezTo>
                  <a:pt x="2706205" y="271375"/>
                  <a:pt x="2708121" y="268129"/>
                  <a:pt x="2711965" y="268129"/>
                </a:cubicBezTo>
                <a:cubicBezTo>
                  <a:pt x="2711965" y="274617"/>
                  <a:pt x="2713685" y="277863"/>
                  <a:pt x="2717141" y="277863"/>
                </a:cubicBezTo>
                <a:cubicBezTo>
                  <a:pt x="2717141" y="271375"/>
                  <a:pt x="2719057" y="268129"/>
                  <a:pt x="2722896" y="268129"/>
                </a:cubicBezTo>
                <a:cubicBezTo>
                  <a:pt x="2724049" y="281108"/>
                  <a:pt x="2727885" y="287596"/>
                  <a:pt x="2734407" y="287596"/>
                </a:cubicBezTo>
                <a:lnTo>
                  <a:pt x="2734407" y="277863"/>
                </a:lnTo>
                <a:cubicBezTo>
                  <a:pt x="2730572" y="277863"/>
                  <a:pt x="2728653" y="274617"/>
                  <a:pt x="2728653" y="268129"/>
                </a:cubicBezTo>
                <a:lnTo>
                  <a:pt x="2757431" y="268129"/>
                </a:lnTo>
                <a:lnTo>
                  <a:pt x="2757431" y="287596"/>
                </a:lnTo>
                <a:lnTo>
                  <a:pt x="2706205" y="316805"/>
                </a:lnTo>
                <a:cubicBezTo>
                  <a:pt x="2706205" y="310318"/>
                  <a:pt x="2704285" y="307063"/>
                  <a:pt x="2700450" y="307063"/>
                </a:cubicBezTo>
                <a:lnTo>
                  <a:pt x="2706205" y="326539"/>
                </a:lnTo>
                <a:lnTo>
                  <a:pt x="2706205" y="336272"/>
                </a:lnTo>
                <a:lnTo>
                  <a:pt x="2688941" y="336272"/>
                </a:lnTo>
                <a:lnTo>
                  <a:pt x="2671672" y="316805"/>
                </a:lnTo>
                <a:lnTo>
                  <a:pt x="2660735" y="316805"/>
                </a:lnTo>
                <a:cubicBezTo>
                  <a:pt x="2660735" y="335627"/>
                  <a:pt x="2656900" y="345036"/>
                  <a:pt x="2649229" y="345036"/>
                </a:cubicBezTo>
                <a:lnTo>
                  <a:pt x="2643475" y="326539"/>
                </a:lnTo>
                <a:cubicBezTo>
                  <a:pt x="2647310" y="313560"/>
                  <a:pt x="2649229" y="303818"/>
                  <a:pt x="2649229" y="297330"/>
                </a:cubicBezTo>
                <a:lnTo>
                  <a:pt x="2637714" y="307063"/>
                </a:lnTo>
                <a:lnTo>
                  <a:pt x="2631960" y="287596"/>
                </a:lnTo>
                <a:lnTo>
                  <a:pt x="2631960" y="277863"/>
                </a:lnTo>
                <a:cubicBezTo>
                  <a:pt x="2635795" y="277863"/>
                  <a:pt x="2637714" y="281108"/>
                  <a:pt x="2637714" y="287596"/>
                </a:cubicBezTo>
                <a:cubicBezTo>
                  <a:pt x="2656517" y="281108"/>
                  <a:pt x="2665917" y="274617"/>
                  <a:pt x="2665917" y="268129"/>
                </a:cubicBezTo>
                <a:close/>
                <a:moveTo>
                  <a:pt x="2729672" y="245185"/>
                </a:moveTo>
                <a:cubicBezTo>
                  <a:pt x="2726417" y="260147"/>
                  <a:pt x="2716684" y="267628"/>
                  <a:pt x="2700462" y="267628"/>
                </a:cubicBezTo>
                <a:lnTo>
                  <a:pt x="2633289" y="267628"/>
                </a:lnTo>
                <a:cubicBezTo>
                  <a:pt x="2633289" y="271944"/>
                  <a:pt x="2631282" y="275901"/>
                  <a:pt x="2627266" y="279498"/>
                </a:cubicBezTo>
                <a:lnTo>
                  <a:pt x="2620451" y="283161"/>
                </a:lnTo>
                <a:lnTo>
                  <a:pt x="2620451" y="287596"/>
                </a:lnTo>
                <a:lnTo>
                  <a:pt x="2612199" y="287596"/>
                </a:lnTo>
                <a:lnTo>
                  <a:pt x="2609384" y="289109"/>
                </a:lnTo>
                <a:lnTo>
                  <a:pt x="2613255" y="302197"/>
                </a:lnTo>
                <a:cubicBezTo>
                  <a:pt x="2616134" y="305441"/>
                  <a:pt x="2620451" y="307063"/>
                  <a:pt x="2626205" y="307063"/>
                </a:cubicBezTo>
                <a:lnTo>
                  <a:pt x="2626205" y="364503"/>
                </a:lnTo>
                <a:lnTo>
                  <a:pt x="2631960" y="383979"/>
                </a:lnTo>
                <a:lnTo>
                  <a:pt x="2643475" y="374236"/>
                </a:lnTo>
                <a:lnTo>
                  <a:pt x="2654981" y="374236"/>
                </a:lnTo>
                <a:lnTo>
                  <a:pt x="2649229" y="393712"/>
                </a:lnTo>
                <a:lnTo>
                  <a:pt x="2654981" y="393712"/>
                </a:lnTo>
                <a:lnTo>
                  <a:pt x="2671672" y="374236"/>
                </a:lnTo>
                <a:lnTo>
                  <a:pt x="2677426" y="374236"/>
                </a:lnTo>
                <a:cubicBezTo>
                  <a:pt x="2677426" y="393712"/>
                  <a:pt x="2681265" y="403446"/>
                  <a:pt x="2688941" y="403446"/>
                </a:cubicBezTo>
                <a:lnTo>
                  <a:pt x="2688941" y="383979"/>
                </a:lnTo>
                <a:lnTo>
                  <a:pt x="2717141" y="383979"/>
                </a:lnTo>
                <a:lnTo>
                  <a:pt x="2717141" y="393712"/>
                </a:lnTo>
                <a:cubicBezTo>
                  <a:pt x="2717141" y="400200"/>
                  <a:pt x="2715412" y="403446"/>
                  <a:pt x="2711965" y="403446"/>
                </a:cubicBezTo>
                <a:lnTo>
                  <a:pt x="2717141" y="422912"/>
                </a:lnTo>
                <a:lnTo>
                  <a:pt x="2717141" y="432655"/>
                </a:lnTo>
                <a:lnTo>
                  <a:pt x="2706205" y="460885"/>
                </a:lnTo>
                <a:lnTo>
                  <a:pt x="2706205" y="470619"/>
                </a:lnTo>
                <a:cubicBezTo>
                  <a:pt x="2721166" y="470619"/>
                  <a:pt x="2728653" y="483598"/>
                  <a:pt x="2728653" y="509561"/>
                </a:cubicBezTo>
                <a:cubicBezTo>
                  <a:pt x="2735941" y="503073"/>
                  <a:pt x="2741698" y="499819"/>
                  <a:pt x="2745917" y="499819"/>
                </a:cubicBezTo>
                <a:cubicBezTo>
                  <a:pt x="2770088" y="512807"/>
                  <a:pt x="2783330" y="519295"/>
                  <a:pt x="2785631" y="519295"/>
                </a:cubicBezTo>
                <a:lnTo>
                  <a:pt x="2808652" y="519295"/>
                </a:lnTo>
                <a:lnTo>
                  <a:pt x="2814407" y="537795"/>
                </a:lnTo>
                <a:cubicBezTo>
                  <a:pt x="2829371" y="537795"/>
                  <a:pt x="2836852" y="525140"/>
                  <a:pt x="2836852" y="499819"/>
                </a:cubicBezTo>
                <a:cubicBezTo>
                  <a:pt x="2844529" y="499819"/>
                  <a:pt x="2848367" y="512483"/>
                  <a:pt x="2848367" y="537795"/>
                </a:cubicBezTo>
                <a:lnTo>
                  <a:pt x="2854122" y="537795"/>
                </a:lnTo>
                <a:cubicBezTo>
                  <a:pt x="2854122" y="518974"/>
                  <a:pt x="2865438" y="509561"/>
                  <a:pt x="2888079" y="509561"/>
                </a:cubicBezTo>
                <a:cubicBezTo>
                  <a:pt x="2888079" y="522540"/>
                  <a:pt x="2895753" y="529028"/>
                  <a:pt x="2911097" y="529028"/>
                </a:cubicBezTo>
                <a:lnTo>
                  <a:pt x="2911097" y="519295"/>
                </a:lnTo>
                <a:lnTo>
                  <a:pt x="2893833" y="480352"/>
                </a:lnTo>
                <a:lnTo>
                  <a:pt x="2899588" y="480352"/>
                </a:lnTo>
                <a:cubicBezTo>
                  <a:pt x="2903423" y="480352"/>
                  <a:pt x="2905342" y="483598"/>
                  <a:pt x="2905342" y="490086"/>
                </a:cubicBezTo>
                <a:cubicBezTo>
                  <a:pt x="2912633" y="483598"/>
                  <a:pt x="2918388" y="480352"/>
                  <a:pt x="2922612" y="480352"/>
                </a:cubicBezTo>
                <a:cubicBezTo>
                  <a:pt x="2929903" y="486843"/>
                  <a:pt x="2935657" y="490086"/>
                  <a:pt x="2939878" y="490086"/>
                </a:cubicBezTo>
                <a:lnTo>
                  <a:pt x="2939878" y="529028"/>
                </a:lnTo>
                <a:lnTo>
                  <a:pt x="2928366" y="519295"/>
                </a:lnTo>
                <a:lnTo>
                  <a:pt x="2922612" y="519295"/>
                </a:lnTo>
                <a:lnTo>
                  <a:pt x="2922612" y="537795"/>
                </a:lnTo>
                <a:lnTo>
                  <a:pt x="2934121" y="529028"/>
                </a:lnTo>
                <a:cubicBezTo>
                  <a:pt x="2934121" y="550449"/>
                  <a:pt x="2936037" y="566350"/>
                  <a:pt x="2939878" y="576729"/>
                </a:cubicBezTo>
                <a:lnTo>
                  <a:pt x="2922951" y="588187"/>
                </a:lnTo>
                <a:lnTo>
                  <a:pt x="2928366" y="615668"/>
                </a:lnTo>
                <a:cubicBezTo>
                  <a:pt x="2924528" y="615668"/>
                  <a:pt x="2922612" y="618592"/>
                  <a:pt x="2922612" y="624435"/>
                </a:cubicBezTo>
                <a:lnTo>
                  <a:pt x="2950809" y="605935"/>
                </a:lnTo>
                <a:lnTo>
                  <a:pt x="2954404" y="647862"/>
                </a:lnTo>
                <a:lnTo>
                  <a:pt x="2960394" y="632525"/>
                </a:lnTo>
                <a:cubicBezTo>
                  <a:pt x="2954549" y="625234"/>
                  <a:pt x="2951628" y="619479"/>
                  <a:pt x="2951628" y="615256"/>
                </a:cubicBezTo>
                <a:cubicBezTo>
                  <a:pt x="2951628" y="612571"/>
                  <a:pt x="2954549" y="601252"/>
                  <a:pt x="2960394" y="581298"/>
                </a:cubicBezTo>
                <a:cubicBezTo>
                  <a:pt x="2954549" y="574393"/>
                  <a:pt x="2951628" y="566722"/>
                  <a:pt x="2951628" y="558274"/>
                </a:cubicBezTo>
                <a:lnTo>
                  <a:pt x="2970125" y="558274"/>
                </a:lnTo>
                <a:cubicBezTo>
                  <a:pt x="2970125" y="569789"/>
                  <a:pt x="2976616" y="575544"/>
                  <a:pt x="2989592" y="575544"/>
                </a:cubicBezTo>
                <a:lnTo>
                  <a:pt x="3056768" y="552520"/>
                </a:lnTo>
                <a:lnTo>
                  <a:pt x="3056768" y="478278"/>
                </a:lnTo>
                <a:cubicBezTo>
                  <a:pt x="3045734" y="469836"/>
                  <a:pt x="3036243" y="460866"/>
                  <a:pt x="3028293" y="451370"/>
                </a:cubicBezTo>
                <a:lnTo>
                  <a:pt x="3021152" y="440201"/>
                </a:lnTo>
                <a:lnTo>
                  <a:pt x="3006611" y="435684"/>
                </a:lnTo>
                <a:lnTo>
                  <a:pt x="2960394" y="489790"/>
                </a:lnTo>
                <a:cubicBezTo>
                  <a:pt x="2966882" y="497075"/>
                  <a:pt x="2970125" y="502835"/>
                  <a:pt x="2970125" y="507053"/>
                </a:cubicBezTo>
                <a:lnTo>
                  <a:pt x="2960394" y="518568"/>
                </a:lnTo>
                <a:cubicBezTo>
                  <a:pt x="2966882" y="525853"/>
                  <a:pt x="2970125" y="531418"/>
                  <a:pt x="2970125" y="535259"/>
                </a:cubicBezTo>
                <a:cubicBezTo>
                  <a:pt x="2963637" y="542930"/>
                  <a:pt x="2960394" y="548684"/>
                  <a:pt x="2960394" y="552520"/>
                </a:cubicBezTo>
                <a:cubicBezTo>
                  <a:pt x="2948061" y="552520"/>
                  <a:pt x="2941894" y="548684"/>
                  <a:pt x="2941894" y="541014"/>
                </a:cubicBezTo>
                <a:lnTo>
                  <a:pt x="2941894" y="535259"/>
                </a:lnTo>
                <a:lnTo>
                  <a:pt x="2951628" y="524323"/>
                </a:lnTo>
                <a:lnTo>
                  <a:pt x="2941894" y="524323"/>
                </a:lnTo>
                <a:cubicBezTo>
                  <a:pt x="2941894" y="520484"/>
                  <a:pt x="2945140" y="518568"/>
                  <a:pt x="2951628" y="518568"/>
                </a:cubicBezTo>
                <a:lnTo>
                  <a:pt x="2932161" y="450078"/>
                </a:lnTo>
                <a:cubicBezTo>
                  <a:pt x="2938649" y="442787"/>
                  <a:pt x="2941894" y="437033"/>
                  <a:pt x="2941894" y="432809"/>
                </a:cubicBezTo>
                <a:lnTo>
                  <a:pt x="2928366" y="425078"/>
                </a:lnTo>
                <a:lnTo>
                  <a:pt x="2928366" y="441413"/>
                </a:lnTo>
                <a:lnTo>
                  <a:pt x="2911097" y="441413"/>
                </a:lnTo>
                <a:lnTo>
                  <a:pt x="2911097" y="422912"/>
                </a:lnTo>
                <a:lnTo>
                  <a:pt x="2924578" y="422912"/>
                </a:lnTo>
                <a:lnTo>
                  <a:pt x="2919990" y="420291"/>
                </a:lnTo>
                <a:cubicBezTo>
                  <a:pt x="2913499" y="417509"/>
                  <a:pt x="2907818" y="416118"/>
                  <a:pt x="2902952" y="416118"/>
                </a:cubicBezTo>
                <a:lnTo>
                  <a:pt x="2902952" y="411831"/>
                </a:lnTo>
                <a:lnTo>
                  <a:pt x="2896710" y="408313"/>
                </a:lnTo>
                <a:cubicBezTo>
                  <a:pt x="2894792" y="405068"/>
                  <a:pt x="2893833" y="400202"/>
                  <a:pt x="2893833" y="393712"/>
                </a:cubicBezTo>
                <a:lnTo>
                  <a:pt x="2902952" y="393712"/>
                </a:lnTo>
                <a:lnTo>
                  <a:pt x="2902952" y="375833"/>
                </a:lnTo>
                <a:lnTo>
                  <a:pt x="2883485" y="375833"/>
                </a:lnTo>
                <a:lnTo>
                  <a:pt x="2883485" y="360414"/>
                </a:lnTo>
                <a:lnTo>
                  <a:pt x="2877142" y="354770"/>
                </a:lnTo>
                <a:lnTo>
                  <a:pt x="2859876" y="393712"/>
                </a:lnTo>
                <a:lnTo>
                  <a:pt x="2848367" y="383979"/>
                </a:lnTo>
                <a:lnTo>
                  <a:pt x="2842613" y="383979"/>
                </a:lnTo>
                <a:lnTo>
                  <a:pt x="2842613" y="403446"/>
                </a:lnTo>
                <a:lnTo>
                  <a:pt x="2854122" y="393712"/>
                </a:lnTo>
                <a:lnTo>
                  <a:pt x="2854122" y="413179"/>
                </a:lnTo>
                <a:cubicBezTo>
                  <a:pt x="2854122" y="426158"/>
                  <a:pt x="2850283" y="432655"/>
                  <a:pt x="2842613" y="432655"/>
                </a:cubicBezTo>
                <a:lnTo>
                  <a:pt x="2825922" y="383979"/>
                </a:lnTo>
                <a:lnTo>
                  <a:pt x="2836852" y="383979"/>
                </a:lnTo>
                <a:lnTo>
                  <a:pt x="2836852" y="374236"/>
                </a:lnTo>
                <a:lnTo>
                  <a:pt x="2831098" y="354770"/>
                </a:lnTo>
                <a:cubicBezTo>
                  <a:pt x="2838771" y="354770"/>
                  <a:pt x="2842613" y="345360"/>
                  <a:pt x="2842613" y="326539"/>
                </a:cubicBezTo>
                <a:lnTo>
                  <a:pt x="2865631" y="336272"/>
                </a:lnTo>
                <a:lnTo>
                  <a:pt x="2874712" y="333138"/>
                </a:lnTo>
                <a:lnTo>
                  <a:pt x="2855920" y="314427"/>
                </a:lnTo>
                <a:cubicBezTo>
                  <a:pt x="2838315" y="298744"/>
                  <a:pt x="2822252" y="288287"/>
                  <a:pt x="2807730" y="283059"/>
                </a:cubicBezTo>
                <a:lnTo>
                  <a:pt x="2802279" y="282022"/>
                </a:lnTo>
                <a:lnTo>
                  <a:pt x="2795702" y="296360"/>
                </a:lnTo>
                <a:cubicBezTo>
                  <a:pt x="2792825" y="304473"/>
                  <a:pt x="2791386" y="311289"/>
                  <a:pt x="2791386" y="316805"/>
                </a:cubicBezTo>
                <a:cubicBezTo>
                  <a:pt x="2772586" y="316805"/>
                  <a:pt x="2763186" y="310318"/>
                  <a:pt x="2763186" y="297330"/>
                </a:cubicBezTo>
                <a:cubicBezTo>
                  <a:pt x="2765104" y="284352"/>
                  <a:pt x="2768412" y="274617"/>
                  <a:pt x="2773113" y="268125"/>
                </a:cubicBezTo>
                <a:lnTo>
                  <a:pt x="2788596" y="259874"/>
                </a:lnTo>
                <a:lnTo>
                  <a:pt x="2783937" y="252235"/>
                </a:lnTo>
                <a:cubicBezTo>
                  <a:pt x="2779231" y="247535"/>
                  <a:pt x="2774121" y="245185"/>
                  <a:pt x="2768605" y="245185"/>
                </a:cubicBezTo>
                <a:cubicBezTo>
                  <a:pt x="2762114" y="245185"/>
                  <a:pt x="2758872" y="247102"/>
                  <a:pt x="2758872" y="250940"/>
                </a:cubicBezTo>
                <a:lnTo>
                  <a:pt x="2739405" y="245185"/>
                </a:lnTo>
                <a:close/>
                <a:moveTo>
                  <a:pt x="3124917" y="227916"/>
                </a:moveTo>
                <a:lnTo>
                  <a:pt x="3115183" y="239425"/>
                </a:lnTo>
                <a:lnTo>
                  <a:pt x="3124917" y="239425"/>
                </a:lnTo>
                <a:lnTo>
                  <a:pt x="3134650" y="233671"/>
                </a:lnTo>
                <a:lnTo>
                  <a:pt x="3134650" y="245185"/>
                </a:lnTo>
                <a:lnTo>
                  <a:pt x="3115183" y="245185"/>
                </a:lnTo>
                <a:lnTo>
                  <a:pt x="3124917" y="256116"/>
                </a:lnTo>
                <a:lnTo>
                  <a:pt x="3085977" y="256116"/>
                </a:lnTo>
                <a:lnTo>
                  <a:pt x="3085977" y="261877"/>
                </a:lnTo>
                <a:lnTo>
                  <a:pt x="3076244" y="261877"/>
                </a:lnTo>
                <a:lnTo>
                  <a:pt x="3056768" y="256116"/>
                </a:lnTo>
                <a:lnTo>
                  <a:pt x="3056768" y="261877"/>
                </a:lnTo>
                <a:lnTo>
                  <a:pt x="3066501" y="273383"/>
                </a:lnTo>
                <a:lnTo>
                  <a:pt x="3048010" y="273383"/>
                </a:lnTo>
                <a:lnTo>
                  <a:pt x="3048010" y="290652"/>
                </a:lnTo>
                <a:lnTo>
                  <a:pt x="3066501" y="290652"/>
                </a:lnTo>
                <a:cubicBezTo>
                  <a:pt x="3105444" y="282975"/>
                  <a:pt x="3124917" y="275302"/>
                  <a:pt x="3124917" y="267628"/>
                </a:cubicBezTo>
                <a:cubicBezTo>
                  <a:pt x="3124917" y="259958"/>
                  <a:pt x="3131408" y="256116"/>
                  <a:pt x="3144384" y="256116"/>
                </a:cubicBezTo>
                <a:lnTo>
                  <a:pt x="3151012" y="278276"/>
                </a:lnTo>
                <a:lnTo>
                  <a:pt x="3154708" y="281402"/>
                </a:lnTo>
                <a:lnTo>
                  <a:pt x="3163041" y="285706"/>
                </a:lnTo>
                <a:lnTo>
                  <a:pt x="3167216" y="277863"/>
                </a:lnTo>
                <a:lnTo>
                  <a:pt x="3170705" y="289664"/>
                </a:lnTo>
                <a:lnTo>
                  <a:pt x="3172617" y="290652"/>
                </a:lnTo>
                <a:cubicBezTo>
                  <a:pt x="3185593" y="290652"/>
                  <a:pt x="3192093" y="286817"/>
                  <a:pt x="3192093" y="279137"/>
                </a:cubicBezTo>
                <a:lnTo>
                  <a:pt x="3192093" y="267628"/>
                </a:lnTo>
                <a:lnTo>
                  <a:pt x="3134650" y="233671"/>
                </a:lnTo>
                <a:close/>
                <a:moveTo>
                  <a:pt x="3153150" y="142157"/>
                </a:moveTo>
                <a:cubicBezTo>
                  <a:pt x="3128486" y="153671"/>
                  <a:pt x="3109341" y="159426"/>
                  <a:pt x="3095710" y="159426"/>
                </a:cubicBezTo>
                <a:lnTo>
                  <a:pt x="3095710" y="188204"/>
                </a:lnTo>
                <a:cubicBezTo>
                  <a:pt x="3102853" y="188204"/>
                  <a:pt x="3112586" y="190120"/>
                  <a:pt x="3124917" y="193956"/>
                </a:cubicBezTo>
                <a:cubicBezTo>
                  <a:pt x="3156717" y="190120"/>
                  <a:pt x="3172617" y="182450"/>
                  <a:pt x="3172617" y="170935"/>
                </a:cubicBezTo>
                <a:lnTo>
                  <a:pt x="3192093" y="176695"/>
                </a:lnTo>
                <a:cubicBezTo>
                  <a:pt x="3179105" y="160962"/>
                  <a:pt x="3172617" y="149448"/>
                  <a:pt x="3172617" y="142157"/>
                </a:cubicBezTo>
                <a:close/>
                <a:moveTo>
                  <a:pt x="4126669" y="119714"/>
                </a:moveTo>
                <a:lnTo>
                  <a:pt x="4155869" y="119714"/>
                </a:lnTo>
                <a:lnTo>
                  <a:pt x="4155869" y="125469"/>
                </a:lnTo>
                <a:cubicBezTo>
                  <a:pt x="4148732" y="125469"/>
                  <a:pt x="4138999" y="127385"/>
                  <a:pt x="4126669" y="131226"/>
                </a:cubicBezTo>
                <a:close/>
                <a:moveTo>
                  <a:pt x="3038268" y="0"/>
                </a:moveTo>
                <a:cubicBezTo>
                  <a:pt x="3076565" y="34150"/>
                  <a:pt x="3102198" y="51224"/>
                  <a:pt x="3115183" y="51224"/>
                </a:cubicBezTo>
                <a:cubicBezTo>
                  <a:pt x="3115183" y="66574"/>
                  <a:pt x="3131083" y="74245"/>
                  <a:pt x="3162884" y="74245"/>
                </a:cubicBezTo>
                <a:lnTo>
                  <a:pt x="3211560" y="68490"/>
                </a:lnTo>
                <a:lnTo>
                  <a:pt x="3211560" y="79999"/>
                </a:lnTo>
                <a:lnTo>
                  <a:pt x="3221293" y="79999"/>
                </a:lnTo>
                <a:lnTo>
                  <a:pt x="3221293" y="68490"/>
                </a:lnTo>
                <a:lnTo>
                  <a:pt x="3268999" y="68490"/>
                </a:lnTo>
                <a:lnTo>
                  <a:pt x="3268999" y="119714"/>
                </a:lnTo>
                <a:cubicBezTo>
                  <a:pt x="3237190" y="133913"/>
                  <a:pt x="3221293" y="143313"/>
                  <a:pt x="3221293" y="147917"/>
                </a:cubicBezTo>
                <a:lnTo>
                  <a:pt x="3231027" y="147917"/>
                </a:lnTo>
                <a:cubicBezTo>
                  <a:pt x="3218048" y="167100"/>
                  <a:pt x="3211560" y="180531"/>
                  <a:pt x="3211560" y="188204"/>
                </a:cubicBezTo>
                <a:lnTo>
                  <a:pt x="3231027" y="182450"/>
                </a:lnTo>
                <a:cubicBezTo>
                  <a:pt x="3231027" y="192040"/>
                  <a:pt x="3243690" y="199520"/>
                  <a:pt x="3268999" y="204892"/>
                </a:cubicBezTo>
                <a:cubicBezTo>
                  <a:pt x="3268999" y="221393"/>
                  <a:pt x="3278733" y="234822"/>
                  <a:pt x="3298200" y="245185"/>
                </a:cubicBezTo>
                <a:lnTo>
                  <a:pt x="3307942" y="245185"/>
                </a:lnTo>
                <a:lnTo>
                  <a:pt x="3307942" y="250940"/>
                </a:lnTo>
                <a:cubicBezTo>
                  <a:pt x="3307942" y="254393"/>
                  <a:pt x="3304688" y="256116"/>
                  <a:pt x="3298200" y="256116"/>
                </a:cubicBezTo>
                <a:lnTo>
                  <a:pt x="3317675" y="284892"/>
                </a:lnTo>
                <a:cubicBezTo>
                  <a:pt x="3311185" y="284892"/>
                  <a:pt x="3307942" y="286817"/>
                  <a:pt x="3307942" y="290652"/>
                </a:cubicBezTo>
                <a:cubicBezTo>
                  <a:pt x="3320918" y="290652"/>
                  <a:pt x="3327409" y="294487"/>
                  <a:pt x="3327409" y="302161"/>
                </a:cubicBezTo>
                <a:lnTo>
                  <a:pt x="3365373" y="302161"/>
                </a:lnTo>
                <a:cubicBezTo>
                  <a:pt x="3419891" y="282975"/>
                  <a:pt x="3452013" y="273383"/>
                  <a:pt x="3461755" y="273383"/>
                </a:cubicBezTo>
                <a:lnTo>
                  <a:pt x="3461755" y="267628"/>
                </a:lnTo>
                <a:cubicBezTo>
                  <a:pt x="3474089" y="271466"/>
                  <a:pt x="3483822" y="273383"/>
                  <a:pt x="3490955" y="273383"/>
                </a:cubicBezTo>
                <a:lnTo>
                  <a:pt x="3510431" y="267628"/>
                </a:lnTo>
                <a:cubicBezTo>
                  <a:pt x="3516919" y="267628"/>
                  <a:pt x="3520165" y="269547"/>
                  <a:pt x="3520165" y="273383"/>
                </a:cubicBezTo>
                <a:cubicBezTo>
                  <a:pt x="3614271" y="268396"/>
                  <a:pt x="3665544" y="264561"/>
                  <a:pt x="3673981" y="261877"/>
                </a:cubicBezTo>
                <a:cubicBezTo>
                  <a:pt x="3693448" y="261877"/>
                  <a:pt x="3764196" y="271466"/>
                  <a:pt x="3886203" y="290652"/>
                </a:cubicBezTo>
                <a:lnTo>
                  <a:pt x="3953377" y="279137"/>
                </a:lnTo>
                <a:cubicBezTo>
                  <a:pt x="3953377" y="282975"/>
                  <a:pt x="3956622" y="284892"/>
                  <a:pt x="3963119" y="284892"/>
                </a:cubicBezTo>
                <a:cubicBezTo>
                  <a:pt x="3963119" y="281056"/>
                  <a:pt x="3966364" y="279137"/>
                  <a:pt x="3972852" y="279137"/>
                </a:cubicBezTo>
                <a:cubicBezTo>
                  <a:pt x="3949489" y="247674"/>
                  <a:pt x="3888479" y="217365"/>
                  <a:pt x="3789830" y="188204"/>
                </a:cubicBezTo>
                <a:cubicBezTo>
                  <a:pt x="3774897" y="188204"/>
                  <a:pt x="3761921" y="182450"/>
                  <a:pt x="3750887" y="170935"/>
                </a:cubicBezTo>
                <a:cubicBezTo>
                  <a:pt x="3750887" y="163261"/>
                  <a:pt x="3744399" y="159426"/>
                  <a:pt x="3731421" y="159426"/>
                </a:cubicBezTo>
                <a:lnTo>
                  <a:pt x="3731421" y="153671"/>
                </a:lnTo>
                <a:cubicBezTo>
                  <a:pt x="3731421" y="146380"/>
                  <a:pt x="3750887" y="138900"/>
                  <a:pt x="3789830" y="131226"/>
                </a:cubicBezTo>
                <a:cubicBezTo>
                  <a:pt x="3824227" y="135064"/>
                  <a:pt x="3853103" y="136981"/>
                  <a:pt x="3876470" y="136981"/>
                </a:cubicBezTo>
                <a:lnTo>
                  <a:pt x="3933910" y="136981"/>
                </a:lnTo>
                <a:cubicBezTo>
                  <a:pt x="3956622" y="159616"/>
                  <a:pt x="3985507" y="170935"/>
                  <a:pt x="4020553" y="170935"/>
                </a:cubicBezTo>
                <a:lnTo>
                  <a:pt x="4020553" y="210647"/>
                </a:lnTo>
                <a:cubicBezTo>
                  <a:pt x="4020553" y="216022"/>
                  <a:pt x="4030283" y="221776"/>
                  <a:pt x="4049759" y="227916"/>
                </a:cubicBezTo>
                <a:lnTo>
                  <a:pt x="4078959" y="227916"/>
                </a:lnTo>
                <a:lnTo>
                  <a:pt x="4078959" y="216407"/>
                </a:lnTo>
                <a:lnTo>
                  <a:pt x="4116935" y="216407"/>
                </a:lnTo>
                <a:cubicBezTo>
                  <a:pt x="4116935" y="222930"/>
                  <a:pt x="4136402" y="241920"/>
                  <a:pt x="4175342" y="273383"/>
                </a:cubicBezTo>
                <a:cubicBezTo>
                  <a:pt x="4175342" y="288733"/>
                  <a:pt x="4191242" y="296407"/>
                  <a:pt x="4223042" y="296407"/>
                </a:cubicBezTo>
                <a:cubicBezTo>
                  <a:pt x="4229530" y="289116"/>
                  <a:pt x="4232784" y="283361"/>
                  <a:pt x="4232784" y="279137"/>
                </a:cubicBezTo>
                <a:lnTo>
                  <a:pt x="4261985" y="279137"/>
                </a:lnTo>
                <a:lnTo>
                  <a:pt x="4261985" y="290652"/>
                </a:lnTo>
                <a:cubicBezTo>
                  <a:pt x="4260039" y="309452"/>
                  <a:pt x="4253551" y="318852"/>
                  <a:pt x="4242518" y="318852"/>
                </a:cubicBezTo>
                <a:cubicBezTo>
                  <a:pt x="4249006" y="326143"/>
                  <a:pt x="4252251" y="331897"/>
                  <a:pt x="4252251" y="336118"/>
                </a:cubicBezTo>
                <a:cubicBezTo>
                  <a:pt x="4239272" y="348396"/>
                  <a:pt x="4232784" y="359715"/>
                  <a:pt x="4232784" y="370073"/>
                </a:cubicBezTo>
                <a:lnTo>
                  <a:pt x="4232784" y="404609"/>
                </a:lnTo>
                <a:cubicBezTo>
                  <a:pt x="4256139" y="404609"/>
                  <a:pt x="4278536" y="412092"/>
                  <a:pt x="4299948" y="427054"/>
                </a:cubicBezTo>
                <a:lnTo>
                  <a:pt x="4299948" y="421300"/>
                </a:lnTo>
                <a:lnTo>
                  <a:pt x="4290215" y="410363"/>
                </a:lnTo>
                <a:lnTo>
                  <a:pt x="4319424" y="410363"/>
                </a:lnTo>
                <a:cubicBezTo>
                  <a:pt x="4332403" y="411514"/>
                  <a:pt x="4338891" y="415160"/>
                  <a:pt x="4338891" y="421300"/>
                </a:cubicBezTo>
                <a:lnTo>
                  <a:pt x="4319424" y="421300"/>
                </a:lnTo>
                <a:lnTo>
                  <a:pt x="4319424" y="427054"/>
                </a:lnTo>
                <a:lnTo>
                  <a:pt x="4348625" y="427054"/>
                </a:lnTo>
                <a:cubicBezTo>
                  <a:pt x="4348625" y="408254"/>
                  <a:pt x="4358367" y="398851"/>
                  <a:pt x="4377834" y="398851"/>
                </a:cubicBezTo>
                <a:lnTo>
                  <a:pt x="4386597" y="398851"/>
                </a:lnTo>
                <a:cubicBezTo>
                  <a:pt x="4432028" y="418805"/>
                  <a:pt x="4454740" y="449117"/>
                  <a:pt x="4454740" y="489790"/>
                </a:cubicBezTo>
                <a:lnTo>
                  <a:pt x="4512180" y="575544"/>
                </a:lnTo>
                <a:lnTo>
                  <a:pt x="4521913" y="575544"/>
                </a:lnTo>
                <a:lnTo>
                  <a:pt x="4521913" y="592235"/>
                </a:lnTo>
                <a:cubicBezTo>
                  <a:pt x="4521913" y="619862"/>
                  <a:pt x="4531647" y="637129"/>
                  <a:pt x="4551123" y="644034"/>
                </a:cubicBezTo>
                <a:cubicBezTo>
                  <a:pt x="4544635" y="651325"/>
                  <a:pt x="4541380" y="656890"/>
                  <a:pt x="4541380" y="660725"/>
                </a:cubicBezTo>
                <a:cubicBezTo>
                  <a:pt x="4541380" y="677994"/>
                  <a:pt x="4551123" y="695065"/>
                  <a:pt x="4570590" y="711946"/>
                </a:cubicBezTo>
                <a:lnTo>
                  <a:pt x="4551123" y="734970"/>
                </a:lnTo>
                <a:lnTo>
                  <a:pt x="4560856" y="734970"/>
                </a:lnTo>
                <a:lnTo>
                  <a:pt x="4551123" y="746482"/>
                </a:lnTo>
                <a:lnTo>
                  <a:pt x="4560856" y="757415"/>
                </a:lnTo>
                <a:cubicBezTo>
                  <a:pt x="4554368" y="765092"/>
                  <a:pt x="4551123" y="770846"/>
                  <a:pt x="4551123" y="774682"/>
                </a:cubicBezTo>
                <a:cubicBezTo>
                  <a:pt x="4557611" y="774682"/>
                  <a:pt x="4560856" y="776601"/>
                  <a:pt x="4560856" y="780436"/>
                </a:cubicBezTo>
                <a:cubicBezTo>
                  <a:pt x="4539435" y="788110"/>
                  <a:pt x="4526459" y="791951"/>
                  <a:pt x="4521913" y="791951"/>
                </a:cubicBezTo>
                <a:lnTo>
                  <a:pt x="4531647" y="820151"/>
                </a:lnTo>
                <a:cubicBezTo>
                  <a:pt x="4519317" y="816313"/>
                  <a:pt x="4509583" y="814396"/>
                  <a:pt x="4502447" y="814396"/>
                </a:cubicBezTo>
                <a:lnTo>
                  <a:pt x="4502447" y="797705"/>
                </a:lnTo>
                <a:lnTo>
                  <a:pt x="4492704" y="757415"/>
                </a:lnTo>
                <a:lnTo>
                  <a:pt x="4502447" y="757415"/>
                </a:lnTo>
                <a:lnTo>
                  <a:pt x="4492704" y="746482"/>
                </a:lnTo>
                <a:lnTo>
                  <a:pt x="4502447" y="734970"/>
                </a:lnTo>
                <a:cubicBezTo>
                  <a:pt x="4489462" y="734970"/>
                  <a:pt x="4482971" y="731134"/>
                  <a:pt x="4482971" y="723461"/>
                </a:cubicBezTo>
                <a:lnTo>
                  <a:pt x="4482971" y="711946"/>
                </a:lnTo>
                <a:lnTo>
                  <a:pt x="4492704" y="700437"/>
                </a:lnTo>
                <a:cubicBezTo>
                  <a:pt x="4480383" y="700437"/>
                  <a:pt x="4474216" y="692956"/>
                  <a:pt x="4474216" y="677994"/>
                </a:cubicBezTo>
                <a:lnTo>
                  <a:pt x="4482971" y="677994"/>
                </a:lnTo>
                <a:lnTo>
                  <a:pt x="4482971" y="672234"/>
                </a:lnTo>
                <a:lnTo>
                  <a:pt x="4445007" y="666479"/>
                </a:lnTo>
                <a:lnTo>
                  <a:pt x="4445007" y="649216"/>
                </a:lnTo>
                <a:cubicBezTo>
                  <a:pt x="4445007" y="630410"/>
                  <a:pt x="4451495" y="621010"/>
                  <a:pt x="4464474" y="621010"/>
                </a:cubicBezTo>
                <a:lnTo>
                  <a:pt x="4454740" y="609504"/>
                </a:lnTo>
                <a:cubicBezTo>
                  <a:pt x="4461228" y="602981"/>
                  <a:pt x="4464474" y="595497"/>
                  <a:pt x="4464474" y="587058"/>
                </a:cubicBezTo>
                <a:cubicBezTo>
                  <a:pt x="4443061" y="570557"/>
                  <a:pt x="4417098" y="557126"/>
                  <a:pt x="4386597" y="546768"/>
                </a:cubicBezTo>
                <a:cubicBezTo>
                  <a:pt x="4386597" y="541014"/>
                  <a:pt x="4402822" y="527775"/>
                  <a:pt x="4435273" y="507053"/>
                </a:cubicBezTo>
                <a:cubicBezTo>
                  <a:pt x="4435273" y="500919"/>
                  <a:pt x="4422289" y="493240"/>
                  <a:pt x="4396331" y="484032"/>
                </a:cubicBezTo>
                <a:cubicBezTo>
                  <a:pt x="4375564" y="491709"/>
                  <a:pt x="4356412" y="495544"/>
                  <a:pt x="4338891" y="495544"/>
                </a:cubicBezTo>
                <a:lnTo>
                  <a:pt x="4319424" y="495544"/>
                </a:lnTo>
                <a:cubicBezTo>
                  <a:pt x="4299948" y="495544"/>
                  <a:pt x="4287294" y="480387"/>
                  <a:pt x="4281460" y="450078"/>
                </a:cubicBezTo>
                <a:lnTo>
                  <a:pt x="4213308" y="450078"/>
                </a:lnTo>
                <a:cubicBezTo>
                  <a:pt x="4187999" y="423601"/>
                  <a:pt x="4175342" y="402692"/>
                  <a:pt x="4175342" y="387342"/>
                </a:cubicBezTo>
                <a:cubicBezTo>
                  <a:pt x="4181833" y="380051"/>
                  <a:pt x="4185075" y="374297"/>
                  <a:pt x="4185075" y="370073"/>
                </a:cubicBezTo>
                <a:lnTo>
                  <a:pt x="4165608" y="364319"/>
                </a:lnTo>
                <a:lnTo>
                  <a:pt x="4155869" y="364319"/>
                </a:lnTo>
                <a:cubicBezTo>
                  <a:pt x="4155869" y="373146"/>
                  <a:pt x="4142890" y="378900"/>
                  <a:pt x="4116935" y="381588"/>
                </a:cubicBezTo>
                <a:cubicBezTo>
                  <a:pt x="4098114" y="386191"/>
                  <a:pt x="4072471" y="416696"/>
                  <a:pt x="4040026" y="473099"/>
                </a:cubicBezTo>
                <a:cubicBezTo>
                  <a:pt x="4046516" y="480387"/>
                  <a:pt x="4049759" y="485949"/>
                  <a:pt x="4049759" y="489790"/>
                </a:cubicBezTo>
                <a:lnTo>
                  <a:pt x="4040026" y="489790"/>
                </a:lnTo>
                <a:lnTo>
                  <a:pt x="4059492" y="530077"/>
                </a:lnTo>
                <a:lnTo>
                  <a:pt x="4040026" y="530077"/>
                </a:lnTo>
                <a:lnTo>
                  <a:pt x="4040026" y="558274"/>
                </a:lnTo>
                <a:cubicBezTo>
                  <a:pt x="4040026" y="561730"/>
                  <a:pt x="4046516" y="576890"/>
                  <a:pt x="4059492" y="603749"/>
                </a:cubicBezTo>
                <a:lnTo>
                  <a:pt x="4059492" y="649216"/>
                </a:lnTo>
                <a:cubicBezTo>
                  <a:pt x="4059492" y="653051"/>
                  <a:pt x="4062738" y="654970"/>
                  <a:pt x="4069226" y="654970"/>
                </a:cubicBezTo>
                <a:lnTo>
                  <a:pt x="4059492" y="666479"/>
                </a:lnTo>
                <a:lnTo>
                  <a:pt x="4059492" y="689500"/>
                </a:lnTo>
                <a:cubicBezTo>
                  <a:pt x="4059492" y="707538"/>
                  <a:pt x="4062738" y="726528"/>
                  <a:pt x="4069226" y="746482"/>
                </a:cubicBezTo>
                <a:lnTo>
                  <a:pt x="4069226" y="786191"/>
                </a:lnTo>
                <a:lnTo>
                  <a:pt x="4078959" y="786191"/>
                </a:lnTo>
                <a:lnTo>
                  <a:pt x="4078959" y="803460"/>
                </a:lnTo>
                <a:cubicBezTo>
                  <a:pt x="4071826" y="803460"/>
                  <a:pt x="4062092" y="805376"/>
                  <a:pt x="4049759" y="809214"/>
                </a:cubicBezTo>
                <a:lnTo>
                  <a:pt x="4049759" y="803460"/>
                </a:lnTo>
                <a:cubicBezTo>
                  <a:pt x="4028995" y="803460"/>
                  <a:pt x="4016007" y="818614"/>
                  <a:pt x="4010819" y="848926"/>
                </a:cubicBezTo>
                <a:lnTo>
                  <a:pt x="4010819" y="871372"/>
                </a:lnTo>
                <a:lnTo>
                  <a:pt x="4002053" y="871372"/>
                </a:lnTo>
                <a:cubicBezTo>
                  <a:pt x="4002053" y="881736"/>
                  <a:pt x="4008219" y="893245"/>
                  <a:pt x="4020553" y="905908"/>
                </a:cubicBezTo>
                <a:lnTo>
                  <a:pt x="4010819" y="905908"/>
                </a:lnTo>
                <a:lnTo>
                  <a:pt x="4040026" y="939862"/>
                </a:lnTo>
                <a:cubicBezTo>
                  <a:pt x="4027041" y="941016"/>
                  <a:pt x="4020553" y="944854"/>
                  <a:pt x="4020553" y="951377"/>
                </a:cubicBezTo>
                <a:lnTo>
                  <a:pt x="4040026" y="951377"/>
                </a:lnTo>
                <a:lnTo>
                  <a:pt x="4040026" y="980152"/>
                </a:lnTo>
                <a:lnTo>
                  <a:pt x="4020553" y="980152"/>
                </a:lnTo>
                <a:lnTo>
                  <a:pt x="4069226" y="1042310"/>
                </a:lnTo>
                <a:lnTo>
                  <a:pt x="4078959" y="1042310"/>
                </a:lnTo>
                <a:lnTo>
                  <a:pt x="4078959" y="1048064"/>
                </a:lnTo>
                <a:lnTo>
                  <a:pt x="4059492" y="1048064"/>
                </a:lnTo>
                <a:lnTo>
                  <a:pt x="4059492" y="1065334"/>
                </a:lnTo>
                <a:lnTo>
                  <a:pt x="4078959" y="1065334"/>
                </a:lnTo>
                <a:lnTo>
                  <a:pt x="4078959" y="1093534"/>
                </a:lnTo>
                <a:lnTo>
                  <a:pt x="4088702" y="1105043"/>
                </a:lnTo>
                <a:lnTo>
                  <a:pt x="4078959" y="1105043"/>
                </a:lnTo>
                <a:cubicBezTo>
                  <a:pt x="4095835" y="1139193"/>
                  <a:pt x="4111735" y="1156269"/>
                  <a:pt x="4126669" y="1156269"/>
                </a:cubicBezTo>
                <a:lnTo>
                  <a:pt x="4116935" y="1167778"/>
                </a:lnTo>
                <a:lnTo>
                  <a:pt x="4116935" y="1173533"/>
                </a:lnTo>
                <a:lnTo>
                  <a:pt x="4136402" y="1173533"/>
                </a:lnTo>
                <a:cubicBezTo>
                  <a:pt x="4136402" y="1160873"/>
                  <a:pt x="4139644" y="1151473"/>
                  <a:pt x="4146135" y="1145333"/>
                </a:cubicBezTo>
                <a:lnTo>
                  <a:pt x="4116935" y="1145333"/>
                </a:lnTo>
                <a:lnTo>
                  <a:pt x="4116935" y="1122309"/>
                </a:lnTo>
                <a:lnTo>
                  <a:pt x="4146135" y="1133824"/>
                </a:lnTo>
                <a:lnTo>
                  <a:pt x="4155869" y="1133824"/>
                </a:lnTo>
                <a:lnTo>
                  <a:pt x="4155869" y="1128063"/>
                </a:lnTo>
                <a:lnTo>
                  <a:pt x="4136402" y="1110800"/>
                </a:lnTo>
                <a:lnTo>
                  <a:pt x="4136402" y="1088357"/>
                </a:lnTo>
                <a:lnTo>
                  <a:pt x="4155869" y="1088357"/>
                </a:lnTo>
                <a:lnTo>
                  <a:pt x="4155869" y="1053819"/>
                </a:lnTo>
                <a:lnTo>
                  <a:pt x="4165608" y="1053819"/>
                </a:lnTo>
                <a:lnTo>
                  <a:pt x="4185075" y="1059573"/>
                </a:lnTo>
                <a:lnTo>
                  <a:pt x="4175342" y="1048064"/>
                </a:lnTo>
                <a:lnTo>
                  <a:pt x="4175342" y="1042310"/>
                </a:lnTo>
                <a:cubicBezTo>
                  <a:pt x="4175342" y="1035019"/>
                  <a:pt x="4181508" y="1031376"/>
                  <a:pt x="4193842" y="1031376"/>
                </a:cubicBezTo>
                <a:cubicBezTo>
                  <a:pt x="4193842" y="1046338"/>
                  <a:pt x="4203575" y="1053819"/>
                  <a:pt x="4223042" y="1053819"/>
                </a:cubicBezTo>
                <a:lnTo>
                  <a:pt x="4252251" y="1025622"/>
                </a:lnTo>
                <a:lnTo>
                  <a:pt x="4252251" y="1014107"/>
                </a:lnTo>
                <a:cubicBezTo>
                  <a:pt x="4252251" y="1010271"/>
                  <a:pt x="4249006" y="1008352"/>
                  <a:pt x="4242518" y="1008352"/>
                </a:cubicBezTo>
                <a:lnTo>
                  <a:pt x="4261985" y="957131"/>
                </a:lnTo>
                <a:cubicBezTo>
                  <a:pt x="4255494" y="957131"/>
                  <a:pt x="4252251" y="955212"/>
                  <a:pt x="4252251" y="951377"/>
                </a:cubicBezTo>
                <a:lnTo>
                  <a:pt x="4261985" y="951377"/>
                </a:lnTo>
                <a:cubicBezTo>
                  <a:pt x="4255494" y="929884"/>
                  <a:pt x="4242518" y="916648"/>
                  <a:pt x="4223042" y="911662"/>
                </a:cubicBezTo>
                <a:cubicBezTo>
                  <a:pt x="4216554" y="904754"/>
                  <a:pt x="4213308" y="897080"/>
                  <a:pt x="4213308" y="888641"/>
                </a:cubicBezTo>
                <a:lnTo>
                  <a:pt x="4213308" y="843172"/>
                </a:lnTo>
                <a:cubicBezTo>
                  <a:pt x="4226284" y="843172"/>
                  <a:pt x="4232784" y="841256"/>
                  <a:pt x="4232784" y="837417"/>
                </a:cubicBezTo>
                <a:cubicBezTo>
                  <a:pt x="4219796" y="825137"/>
                  <a:pt x="4213308" y="815737"/>
                  <a:pt x="4213308" y="809214"/>
                </a:cubicBezTo>
                <a:lnTo>
                  <a:pt x="4261985" y="786191"/>
                </a:lnTo>
                <a:cubicBezTo>
                  <a:pt x="4276915" y="786191"/>
                  <a:pt x="4309036" y="807105"/>
                  <a:pt x="4358367" y="848926"/>
                </a:cubicBezTo>
                <a:cubicBezTo>
                  <a:pt x="4390164" y="886912"/>
                  <a:pt x="4406064" y="911662"/>
                  <a:pt x="4406064" y="923171"/>
                </a:cubicBezTo>
                <a:lnTo>
                  <a:pt x="4406064" y="939862"/>
                </a:lnTo>
                <a:cubicBezTo>
                  <a:pt x="4425540" y="939862"/>
                  <a:pt x="4435273" y="943697"/>
                  <a:pt x="4435273" y="951377"/>
                </a:cubicBezTo>
                <a:lnTo>
                  <a:pt x="4425540" y="962886"/>
                </a:lnTo>
                <a:lnTo>
                  <a:pt x="4454740" y="974398"/>
                </a:lnTo>
                <a:lnTo>
                  <a:pt x="4464474" y="962886"/>
                </a:lnTo>
                <a:lnTo>
                  <a:pt x="4454740" y="951377"/>
                </a:lnTo>
                <a:cubicBezTo>
                  <a:pt x="4461228" y="944086"/>
                  <a:pt x="4464474" y="938331"/>
                  <a:pt x="4464474" y="934108"/>
                </a:cubicBezTo>
                <a:cubicBezTo>
                  <a:pt x="4489792" y="940630"/>
                  <a:pt x="4502447" y="948304"/>
                  <a:pt x="4502447" y="957131"/>
                </a:cubicBezTo>
                <a:cubicBezTo>
                  <a:pt x="4514771" y="953293"/>
                  <a:pt x="4524513" y="951377"/>
                  <a:pt x="4531647" y="951377"/>
                </a:cubicBezTo>
                <a:lnTo>
                  <a:pt x="4531647" y="939862"/>
                </a:lnTo>
                <a:cubicBezTo>
                  <a:pt x="4531647" y="936027"/>
                  <a:pt x="4528404" y="934108"/>
                  <a:pt x="4521913" y="934108"/>
                </a:cubicBezTo>
                <a:cubicBezTo>
                  <a:pt x="4528404" y="926817"/>
                  <a:pt x="4531647" y="921252"/>
                  <a:pt x="4531647" y="917417"/>
                </a:cubicBezTo>
                <a:lnTo>
                  <a:pt x="4551123" y="917417"/>
                </a:lnTo>
                <a:cubicBezTo>
                  <a:pt x="4564102" y="918567"/>
                  <a:pt x="4570590" y="922213"/>
                  <a:pt x="4570590" y="928353"/>
                </a:cubicBezTo>
                <a:cubicBezTo>
                  <a:pt x="4564102" y="928353"/>
                  <a:pt x="4560856" y="930272"/>
                  <a:pt x="4560856" y="934108"/>
                </a:cubicBezTo>
                <a:cubicBezTo>
                  <a:pt x="4573190" y="934108"/>
                  <a:pt x="4579356" y="936027"/>
                  <a:pt x="4579356" y="939862"/>
                </a:cubicBezTo>
                <a:lnTo>
                  <a:pt x="4570590" y="951377"/>
                </a:lnTo>
                <a:cubicBezTo>
                  <a:pt x="4576432" y="957900"/>
                  <a:pt x="4579356" y="965570"/>
                  <a:pt x="4579356" y="974398"/>
                </a:cubicBezTo>
                <a:lnTo>
                  <a:pt x="4579356" y="980152"/>
                </a:lnTo>
                <a:lnTo>
                  <a:pt x="4560856" y="974398"/>
                </a:lnTo>
                <a:lnTo>
                  <a:pt x="4560856" y="980152"/>
                </a:lnTo>
                <a:cubicBezTo>
                  <a:pt x="4567344" y="980152"/>
                  <a:pt x="4570590" y="981879"/>
                  <a:pt x="4570590" y="985328"/>
                </a:cubicBezTo>
                <a:cubicBezTo>
                  <a:pt x="4564102" y="985328"/>
                  <a:pt x="4560856" y="987248"/>
                  <a:pt x="4560856" y="991089"/>
                </a:cubicBezTo>
                <a:cubicBezTo>
                  <a:pt x="4576432" y="991089"/>
                  <a:pt x="4585844" y="998762"/>
                  <a:pt x="4589090" y="1014107"/>
                </a:cubicBezTo>
                <a:lnTo>
                  <a:pt x="4589090" y="1031376"/>
                </a:lnTo>
                <a:lnTo>
                  <a:pt x="4598823" y="1031376"/>
                </a:lnTo>
                <a:lnTo>
                  <a:pt x="4598823" y="1088357"/>
                </a:lnTo>
                <a:cubicBezTo>
                  <a:pt x="4598823" y="1096796"/>
                  <a:pt x="4602066" y="1104277"/>
                  <a:pt x="4608556" y="1110800"/>
                </a:cubicBezTo>
                <a:cubicBezTo>
                  <a:pt x="4602066" y="1117323"/>
                  <a:pt x="4598823" y="1124996"/>
                  <a:pt x="4598823" y="1133824"/>
                </a:cubicBezTo>
                <a:lnTo>
                  <a:pt x="4598823" y="1139578"/>
                </a:lnTo>
                <a:lnTo>
                  <a:pt x="4608556" y="1150515"/>
                </a:lnTo>
                <a:cubicBezTo>
                  <a:pt x="4602066" y="1150515"/>
                  <a:pt x="4598823" y="1152434"/>
                  <a:pt x="4598823" y="1156269"/>
                </a:cubicBezTo>
                <a:lnTo>
                  <a:pt x="4618296" y="1156269"/>
                </a:lnTo>
                <a:lnTo>
                  <a:pt x="4618296" y="1202308"/>
                </a:lnTo>
                <a:lnTo>
                  <a:pt x="4628029" y="1270226"/>
                </a:lnTo>
                <a:cubicBezTo>
                  <a:pt x="4621541" y="1270226"/>
                  <a:pt x="4618296" y="1272145"/>
                  <a:pt x="4618296" y="1275980"/>
                </a:cubicBezTo>
                <a:cubicBezTo>
                  <a:pt x="4629975" y="1275980"/>
                  <a:pt x="4639708" y="1293054"/>
                  <a:pt x="4647496" y="1327201"/>
                </a:cubicBezTo>
                <a:lnTo>
                  <a:pt x="4637763" y="1338716"/>
                </a:lnTo>
                <a:cubicBezTo>
                  <a:pt x="4656584" y="1388599"/>
                  <a:pt x="4665996" y="1434255"/>
                  <a:pt x="4665996" y="1475691"/>
                </a:cubicBezTo>
                <a:lnTo>
                  <a:pt x="4657230" y="1475691"/>
                </a:lnTo>
                <a:lnTo>
                  <a:pt x="4675730" y="1509651"/>
                </a:lnTo>
                <a:lnTo>
                  <a:pt x="4665996" y="1509651"/>
                </a:lnTo>
                <a:cubicBezTo>
                  <a:pt x="4676384" y="1547637"/>
                  <a:pt x="4689360" y="1572387"/>
                  <a:pt x="4704939" y="1583896"/>
                </a:cubicBezTo>
                <a:lnTo>
                  <a:pt x="4704939" y="1589650"/>
                </a:lnTo>
                <a:lnTo>
                  <a:pt x="4685463" y="1583896"/>
                </a:lnTo>
                <a:lnTo>
                  <a:pt x="4685463" y="1595408"/>
                </a:lnTo>
                <a:cubicBezTo>
                  <a:pt x="4701693" y="1595408"/>
                  <a:pt x="4714672" y="1616127"/>
                  <a:pt x="4724406" y="1657568"/>
                </a:cubicBezTo>
                <a:lnTo>
                  <a:pt x="4714672" y="1669077"/>
                </a:lnTo>
                <a:lnTo>
                  <a:pt x="4724406" y="1680589"/>
                </a:lnTo>
                <a:cubicBezTo>
                  <a:pt x="4717915" y="1687112"/>
                  <a:pt x="4714672" y="1694785"/>
                  <a:pt x="4714672" y="1703607"/>
                </a:cubicBezTo>
                <a:cubicBezTo>
                  <a:pt x="4725703" y="1713971"/>
                  <a:pt x="4735436" y="1738525"/>
                  <a:pt x="4743881" y="1777279"/>
                </a:cubicBezTo>
                <a:lnTo>
                  <a:pt x="4734139" y="1806058"/>
                </a:lnTo>
                <a:cubicBezTo>
                  <a:pt x="4747124" y="1830609"/>
                  <a:pt x="4753612" y="1847689"/>
                  <a:pt x="4753612" y="1857278"/>
                </a:cubicBezTo>
                <a:lnTo>
                  <a:pt x="4743881" y="1857278"/>
                </a:lnTo>
                <a:lnTo>
                  <a:pt x="4753612" y="1868793"/>
                </a:lnTo>
                <a:lnTo>
                  <a:pt x="4753612" y="1879724"/>
                </a:lnTo>
                <a:lnTo>
                  <a:pt x="4734139" y="1874545"/>
                </a:lnTo>
                <a:cubicBezTo>
                  <a:pt x="4740636" y="1879531"/>
                  <a:pt x="4743881" y="1888931"/>
                  <a:pt x="4743881" y="1902745"/>
                </a:cubicBezTo>
                <a:cubicBezTo>
                  <a:pt x="4731548" y="1898910"/>
                  <a:pt x="4721815" y="1896990"/>
                  <a:pt x="4714672" y="1896990"/>
                </a:cubicBezTo>
                <a:lnTo>
                  <a:pt x="4704939" y="1908505"/>
                </a:lnTo>
                <a:cubicBezTo>
                  <a:pt x="4717269" y="1912341"/>
                  <a:pt x="4727003" y="1914260"/>
                  <a:pt x="4734139" y="1914260"/>
                </a:cubicBezTo>
                <a:lnTo>
                  <a:pt x="4734139" y="1931523"/>
                </a:lnTo>
                <a:cubicBezTo>
                  <a:pt x="4721160" y="1938814"/>
                  <a:pt x="4714672" y="1950130"/>
                  <a:pt x="4714672" y="1965481"/>
                </a:cubicBezTo>
                <a:cubicBezTo>
                  <a:pt x="4735436" y="1957810"/>
                  <a:pt x="4751336" y="1953972"/>
                  <a:pt x="4762370" y="1953972"/>
                </a:cubicBezTo>
                <a:lnTo>
                  <a:pt x="4772112" y="1953972"/>
                </a:lnTo>
                <a:lnTo>
                  <a:pt x="4772112" y="1959726"/>
                </a:lnTo>
                <a:lnTo>
                  <a:pt x="4753612" y="1959726"/>
                </a:lnTo>
                <a:lnTo>
                  <a:pt x="4753612" y="2022462"/>
                </a:lnTo>
                <a:lnTo>
                  <a:pt x="4743881" y="2022462"/>
                </a:lnTo>
                <a:lnTo>
                  <a:pt x="4743881" y="2010950"/>
                </a:lnTo>
                <a:lnTo>
                  <a:pt x="4724406" y="2016704"/>
                </a:lnTo>
                <a:lnTo>
                  <a:pt x="4724406" y="2010950"/>
                </a:lnTo>
                <a:lnTo>
                  <a:pt x="4734139" y="1999441"/>
                </a:lnTo>
                <a:lnTo>
                  <a:pt x="4724406" y="1999441"/>
                </a:lnTo>
                <a:lnTo>
                  <a:pt x="4704939" y="2016704"/>
                </a:lnTo>
                <a:cubicBezTo>
                  <a:pt x="4729603" y="2016704"/>
                  <a:pt x="4745824" y="2031862"/>
                  <a:pt x="4753612" y="2062171"/>
                </a:cubicBezTo>
                <a:lnTo>
                  <a:pt x="4753612" y="2090949"/>
                </a:lnTo>
                <a:lnTo>
                  <a:pt x="4772112" y="2090949"/>
                </a:lnTo>
                <a:lnTo>
                  <a:pt x="4772112" y="2107637"/>
                </a:lnTo>
                <a:lnTo>
                  <a:pt x="4734139" y="2107637"/>
                </a:lnTo>
                <a:lnTo>
                  <a:pt x="4734139" y="2113398"/>
                </a:lnTo>
                <a:cubicBezTo>
                  <a:pt x="4747124" y="2113398"/>
                  <a:pt x="4753612" y="2121071"/>
                  <a:pt x="4753612" y="2136416"/>
                </a:cubicBezTo>
                <a:lnTo>
                  <a:pt x="4772112" y="2136416"/>
                </a:lnTo>
                <a:cubicBezTo>
                  <a:pt x="4772112" y="2117233"/>
                  <a:pt x="4775357" y="2107637"/>
                  <a:pt x="4781845" y="2107637"/>
                </a:cubicBezTo>
                <a:cubicBezTo>
                  <a:pt x="4794179" y="2111481"/>
                  <a:pt x="4803912" y="2113398"/>
                  <a:pt x="4811046" y="2113398"/>
                </a:cubicBezTo>
                <a:lnTo>
                  <a:pt x="4811046" y="2124907"/>
                </a:lnTo>
                <a:lnTo>
                  <a:pt x="4791579" y="2124907"/>
                </a:lnTo>
                <a:lnTo>
                  <a:pt x="4791579" y="2147930"/>
                </a:lnTo>
                <a:lnTo>
                  <a:pt x="4811046" y="2147930"/>
                </a:lnTo>
                <a:lnTo>
                  <a:pt x="4811046" y="2130661"/>
                </a:lnTo>
                <a:cubicBezTo>
                  <a:pt x="4824031" y="2131815"/>
                  <a:pt x="4830521" y="2135653"/>
                  <a:pt x="4830521" y="2142176"/>
                </a:cubicBezTo>
                <a:lnTo>
                  <a:pt x="4830521" y="2153685"/>
                </a:lnTo>
                <a:cubicBezTo>
                  <a:pt x="4815588" y="2153685"/>
                  <a:pt x="4805855" y="2163082"/>
                  <a:pt x="4801312" y="2181888"/>
                </a:cubicBezTo>
                <a:lnTo>
                  <a:pt x="4791579" y="2181888"/>
                </a:lnTo>
                <a:lnTo>
                  <a:pt x="4791579" y="2187642"/>
                </a:lnTo>
                <a:lnTo>
                  <a:pt x="4801312" y="2199151"/>
                </a:lnTo>
                <a:cubicBezTo>
                  <a:pt x="4794824" y="2199151"/>
                  <a:pt x="4791579" y="2201070"/>
                  <a:pt x="4791579" y="2204906"/>
                </a:cubicBezTo>
                <a:cubicBezTo>
                  <a:pt x="4817543" y="2204906"/>
                  <a:pt x="4830521" y="2218147"/>
                  <a:pt x="4830521" y="2244618"/>
                </a:cubicBezTo>
                <a:lnTo>
                  <a:pt x="4849988" y="2238863"/>
                </a:lnTo>
                <a:lnTo>
                  <a:pt x="4858752" y="2238863"/>
                </a:lnTo>
                <a:lnTo>
                  <a:pt x="4849988" y="2250372"/>
                </a:lnTo>
                <a:lnTo>
                  <a:pt x="4849988" y="2256132"/>
                </a:lnTo>
                <a:lnTo>
                  <a:pt x="4868485" y="2272823"/>
                </a:lnTo>
                <a:lnTo>
                  <a:pt x="4849988" y="2278578"/>
                </a:lnTo>
                <a:cubicBezTo>
                  <a:pt x="4849988" y="2274743"/>
                  <a:pt x="4846743" y="2272823"/>
                  <a:pt x="4840255" y="2272823"/>
                </a:cubicBezTo>
                <a:lnTo>
                  <a:pt x="4840255" y="2278578"/>
                </a:lnTo>
                <a:cubicBezTo>
                  <a:pt x="4852585" y="2279729"/>
                  <a:pt x="4858752" y="2283564"/>
                  <a:pt x="4858752" y="2290087"/>
                </a:cubicBezTo>
                <a:lnTo>
                  <a:pt x="4849988" y="2301599"/>
                </a:lnTo>
                <a:lnTo>
                  <a:pt x="4878219" y="2313108"/>
                </a:lnTo>
                <a:lnTo>
                  <a:pt x="4868485" y="2324623"/>
                </a:lnTo>
                <a:cubicBezTo>
                  <a:pt x="4874976" y="2331908"/>
                  <a:pt x="4878219" y="2337473"/>
                  <a:pt x="4878219" y="2341314"/>
                </a:cubicBezTo>
                <a:lnTo>
                  <a:pt x="4868485" y="2341314"/>
                </a:lnTo>
                <a:cubicBezTo>
                  <a:pt x="4881464" y="2357047"/>
                  <a:pt x="4887961" y="2368553"/>
                  <a:pt x="4887961" y="2375844"/>
                </a:cubicBezTo>
                <a:cubicBezTo>
                  <a:pt x="4881464" y="2375844"/>
                  <a:pt x="4878219" y="2377573"/>
                  <a:pt x="4878219" y="2381023"/>
                </a:cubicBezTo>
                <a:cubicBezTo>
                  <a:pt x="4884707" y="2381023"/>
                  <a:pt x="4887961" y="2382939"/>
                  <a:pt x="4887961" y="2386780"/>
                </a:cubicBezTo>
                <a:lnTo>
                  <a:pt x="4868485" y="2386780"/>
                </a:lnTo>
                <a:cubicBezTo>
                  <a:pt x="4868485" y="2394454"/>
                  <a:pt x="4878219" y="2398289"/>
                  <a:pt x="4897695" y="2398289"/>
                </a:cubicBezTo>
                <a:lnTo>
                  <a:pt x="4897695" y="2404044"/>
                </a:lnTo>
                <a:lnTo>
                  <a:pt x="4878219" y="2404044"/>
                </a:lnTo>
                <a:cubicBezTo>
                  <a:pt x="4897695" y="2421693"/>
                  <a:pt x="4907428" y="2436853"/>
                  <a:pt x="4907428" y="2449513"/>
                </a:cubicBezTo>
                <a:lnTo>
                  <a:pt x="4887961" y="2449513"/>
                </a:lnTo>
                <a:lnTo>
                  <a:pt x="4917161" y="2518003"/>
                </a:lnTo>
                <a:cubicBezTo>
                  <a:pt x="4891207" y="2518003"/>
                  <a:pt x="4878219" y="2523755"/>
                  <a:pt x="4878219" y="2535270"/>
                </a:cubicBezTo>
                <a:lnTo>
                  <a:pt x="4887961" y="2535270"/>
                </a:lnTo>
                <a:cubicBezTo>
                  <a:pt x="4887961" y="2527599"/>
                  <a:pt x="4894449" y="2523755"/>
                  <a:pt x="4907428" y="2523755"/>
                </a:cubicBezTo>
                <a:lnTo>
                  <a:pt x="4917161" y="2523755"/>
                </a:lnTo>
                <a:cubicBezTo>
                  <a:pt x="4907428" y="2539105"/>
                  <a:pt x="4897695" y="2546779"/>
                  <a:pt x="4887961" y="2546779"/>
                </a:cubicBezTo>
                <a:cubicBezTo>
                  <a:pt x="4894449" y="2554070"/>
                  <a:pt x="4897695" y="2559634"/>
                  <a:pt x="4897695" y="2563470"/>
                </a:cubicBezTo>
                <a:lnTo>
                  <a:pt x="4897695" y="2580739"/>
                </a:lnTo>
                <a:lnTo>
                  <a:pt x="4917161" y="2580739"/>
                </a:lnTo>
                <a:lnTo>
                  <a:pt x="4917161" y="2620451"/>
                </a:lnTo>
                <a:lnTo>
                  <a:pt x="4907428" y="2620451"/>
                </a:lnTo>
                <a:lnTo>
                  <a:pt x="4907428" y="2608936"/>
                </a:lnTo>
                <a:cubicBezTo>
                  <a:pt x="4894449" y="2608936"/>
                  <a:pt x="4887961" y="2614696"/>
                  <a:pt x="4887961" y="2626205"/>
                </a:cubicBezTo>
                <a:lnTo>
                  <a:pt x="4830521" y="2626205"/>
                </a:lnTo>
                <a:lnTo>
                  <a:pt x="4811046" y="2631960"/>
                </a:lnTo>
                <a:lnTo>
                  <a:pt x="4820788" y="2643475"/>
                </a:lnTo>
                <a:lnTo>
                  <a:pt x="4820788" y="2654981"/>
                </a:lnTo>
                <a:lnTo>
                  <a:pt x="4801312" y="2649229"/>
                </a:lnTo>
                <a:lnTo>
                  <a:pt x="4801312" y="2654981"/>
                </a:lnTo>
                <a:lnTo>
                  <a:pt x="4820788" y="2671672"/>
                </a:lnTo>
                <a:lnTo>
                  <a:pt x="4820788" y="2677426"/>
                </a:lnTo>
                <a:cubicBezTo>
                  <a:pt x="4801312" y="2677426"/>
                  <a:pt x="4791579" y="2681265"/>
                  <a:pt x="4791579" y="2688941"/>
                </a:cubicBezTo>
                <a:lnTo>
                  <a:pt x="4811046" y="2688941"/>
                </a:lnTo>
                <a:lnTo>
                  <a:pt x="4811046" y="2717141"/>
                </a:lnTo>
                <a:lnTo>
                  <a:pt x="4801312" y="2717141"/>
                </a:lnTo>
                <a:cubicBezTo>
                  <a:pt x="4794824" y="2717141"/>
                  <a:pt x="4791579" y="2715412"/>
                  <a:pt x="4791579" y="2711965"/>
                </a:cubicBezTo>
                <a:lnTo>
                  <a:pt x="4772112" y="2717141"/>
                </a:lnTo>
                <a:lnTo>
                  <a:pt x="4762370" y="2717141"/>
                </a:lnTo>
                <a:lnTo>
                  <a:pt x="4734139" y="2706205"/>
                </a:lnTo>
                <a:lnTo>
                  <a:pt x="4724406" y="2706205"/>
                </a:lnTo>
                <a:cubicBezTo>
                  <a:pt x="4724406" y="2721166"/>
                  <a:pt x="4711427" y="2728653"/>
                  <a:pt x="4685463" y="2728653"/>
                </a:cubicBezTo>
                <a:cubicBezTo>
                  <a:pt x="4691951" y="2735941"/>
                  <a:pt x="4695205" y="2741698"/>
                  <a:pt x="4695205" y="2745917"/>
                </a:cubicBezTo>
                <a:cubicBezTo>
                  <a:pt x="4682218" y="2770088"/>
                  <a:pt x="4675730" y="2783330"/>
                  <a:pt x="4675730" y="2785631"/>
                </a:cubicBezTo>
                <a:lnTo>
                  <a:pt x="4675730" y="2808652"/>
                </a:lnTo>
                <a:lnTo>
                  <a:pt x="4657230" y="2814407"/>
                </a:lnTo>
                <a:cubicBezTo>
                  <a:pt x="4657230" y="2829371"/>
                  <a:pt x="4669884" y="2836852"/>
                  <a:pt x="4695205" y="2836852"/>
                </a:cubicBezTo>
                <a:cubicBezTo>
                  <a:pt x="4695205" y="2844529"/>
                  <a:pt x="4682542" y="2848367"/>
                  <a:pt x="4657230" y="2848367"/>
                </a:cubicBezTo>
                <a:lnTo>
                  <a:pt x="4657230" y="2854122"/>
                </a:lnTo>
                <a:cubicBezTo>
                  <a:pt x="4676051" y="2854122"/>
                  <a:pt x="4685463" y="2865438"/>
                  <a:pt x="4685463" y="2888079"/>
                </a:cubicBezTo>
                <a:cubicBezTo>
                  <a:pt x="4672484" y="2888079"/>
                  <a:pt x="4665996" y="2895753"/>
                  <a:pt x="4665996" y="2911097"/>
                </a:cubicBezTo>
                <a:lnTo>
                  <a:pt x="4675730" y="2911097"/>
                </a:lnTo>
                <a:lnTo>
                  <a:pt x="4714672" y="2893833"/>
                </a:lnTo>
                <a:lnTo>
                  <a:pt x="4714672" y="2899588"/>
                </a:lnTo>
                <a:cubicBezTo>
                  <a:pt x="4714672" y="2903423"/>
                  <a:pt x="4711427" y="2905342"/>
                  <a:pt x="4704939" y="2905342"/>
                </a:cubicBezTo>
                <a:cubicBezTo>
                  <a:pt x="4711427" y="2912633"/>
                  <a:pt x="4714672" y="2918388"/>
                  <a:pt x="4714672" y="2922612"/>
                </a:cubicBezTo>
                <a:cubicBezTo>
                  <a:pt x="4708181" y="2929903"/>
                  <a:pt x="4704939" y="2935657"/>
                  <a:pt x="4704939" y="2939878"/>
                </a:cubicBezTo>
                <a:lnTo>
                  <a:pt x="4665996" y="2939878"/>
                </a:lnTo>
                <a:lnTo>
                  <a:pt x="4675730" y="2928366"/>
                </a:lnTo>
                <a:lnTo>
                  <a:pt x="4675730" y="2922612"/>
                </a:lnTo>
                <a:lnTo>
                  <a:pt x="4657230" y="2922612"/>
                </a:lnTo>
                <a:lnTo>
                  <a:pt x="4665996" y="2934121"/>
                </a:lnTo>
                <a:cubicBezTo>
                  <a:pt x="4644575" y="2934121"/>
                  <a:pt x="4628675" y="2936037"/>
                  <a:pt x="4618296" y="2939878"/>
                </a:cubicBezTo>
                <a:lnTo>
                  <a:pt x="4606837" y="2922951"/>
                </a:lnTo>
                <a:lnTo>
                  <a:pt x="4579356" y="2928366"/>
                </a:lnTo>
                <a:cubicBezTo>
                  <a:pt x="4579356" y="2924528"/>
                  <a:pt x="4576432" y="2922612"/>
                  <a:pt x="4570590" y="2922612"/>
                </a:cubicBezTo>
                <a:lnTo>
                  <a:pt x="4589090" y="2950809"/>
                </a:lnTo>
                <a:lnTo>
                  <a:pt x="4521913" y="2956569"/>
                </a:lnTo>
                <a:cubicBezTo>
                  <a:pt x="4521913" y="2952728"/>
                  <a:pt x="4518671" y="2950809"/>
                  <a:pt x="4512180" y="2950809"/>
                </a:cubicBezTo>
                <a:cubicBezTo>
                  <a:pt x="4512180" y="2954647"/>
                  <a:pt x="4508938" y="2956569"/>
                  <a:pt x="4502447" y="2956569"/>
                </a:cubicBezTo>
                <a:lnTo>
                  <a:pt x="4502447" y="2945054"/>
                </a:lnTo>
                <a:lnTo>
                  <a:pt x="4454740" y="2950809"/>
                </a:lnTo>
                <a:cubicBezTo>
                  <a:pt x="4454740" y="2946974"/>
                  <a:pt x="4451495" y="2945054"/>
                  <a:pt x="4445007" y="2945054"/>
                </a:cubicBezTo>
                <a:cubicBezTo>
                  <a:pt x="4419043" y="2963092"/>
                  <a:pt x="4406064" y="2976520"/>
                  <a:pt x="4406064" y="2985347"/>
                </a:cubicBezTo>
                <a:cubicBezTo>
                  <a:pt x="4372322" y="2981506"/>
                  <a:pt x="4353167" y="2979587"/>
                  <a:pt x="4348625" y="2979587"/>
                </a:cubicBezTo>
                <a:cubicBezTo>
                  <a:pt x="4329158" y="2979587"/>
                  <a:pt x="4319424" y="2985347"/>
                  <a:pt x="4319424" y="2996857"/>
                </a:cubicBezTo>
                <a:lnTo>
                  <a:pt x="4299948" y="2996857"/>
                </a:lnTo>
                <a:cubicBezTo>
                  <a:pt x="4287624" y="2996857"/>
                  <a:pt x="4281460" y="2993018"/>
                  <a:pt x="4281460" y="2985347"/>
                </a:cubicBezTo>
                <a:lnTo>
                  <a:pt x="4223042" y="3002038"/>
                </a:lnTo>
                <a:lnTo>
                  <a:pt x="4213308" y="3002038"/>
                </a:lnTo>
                <a:cubicBezTo>
                  <a:pt x="4206821" y="3002038"/>
                  <a:pt x="4203575" y="3000309"/>
                  <a:pt x="4203575" y="2996857"/>
                </a:cubicBezTo>
                <a:cubicBezTo>
                  <a:pt x="4192542" y="3000309"/>
                  <a:pt x="4179887" y="3002038"/>
                  <a:pt x="4165608" y="3002038"/>
                </a:cubicBezTo>
                <a:lnTo>
                  <a:pt x="4175342" y="3030814"/>
                </a:lnTo>
                <a:lnTo>
                  <a:pt x="4165608" y="3059014"/>
                </a:lnTo>
                <a:cubicBezTo>
                  <a:pt x="4174690" y="3059014"/>
                  <a:pt x="4184099" y="3064768"/>
                  <a:pt x="4193842" y="3076280"/>
                </a:cubicBezTo>
                <a:lnTo>
                  <a:pt x="4193842" y="3115995"/>
                </a:lnTo>
                <a:lnTo>
                  <a:pt x="4175342" y="3133259"/>
                </a:lnTo>
                <a:cubicBezTo>
                  <a:pt x="4175342" y="3140929"/>
                  <a:pt x="4181508" y="3144771"/>
                  <a:pt x="4193842" y="3144771"/>
                </a:cubicBezTo>
                <a:cubicBezTo>
                  <a:pt x="4193842" y="3140929"/>
                  <a:pt x="4197087" y="3139013"/>
                  <a:pt x="4203575" y="3139013"/>
                </a:cubicBezTo>
                <a:lnTo>
                  <a:pt x="4223042" y="3156280"/>
                </a:lnTo>
                <a:lnTo>
                  <a:pt x="4193842" y="3156280"/>
                </a:lnTo>
                <a:lnTo>
                  <a:pt x="4193842" y="3195994"/>
                </a:lnTo>
                <a:cubicBezTo>
                  <a:pt x="4193842" y="3199830"/>
                  <a:pt x="4197087" y="3201749"/>
                  <a:pt x="4203575" y="3201749"/>
                </a:cubicBezTo>
                <a:lnTo>
                  <a:pt x="4193842" y="3213261"/>
                </a:lnTo>
                <a:lnTo>
                  <a:pt x="4193842" y="3229952"/>
                </a:lnTo>
                <a:lnTo>
                  <a:pt x="4203575" y="3241461"/>
                </a:lnTo>
                <a:cubicBezTo>
                  <a:pt x="4191242" y="3245296"/>
                  <a:pt x="4181833" y="3247215"/>
                  <a:pt x="4175342" y="3247215"/>
                </a:cubicBezTo>
                <a:lnTo>
                  <a:pt x="4175342" y="3252970"/>
                </a:lnTo>
                <a:lnTo>
                  <a:pt x="4203575" y="3286930"/>
                </a:lnTo>
                <a:lnTo>
                  <a:pt x="4193842" y="3286930"/>
                </a:lnTo>
                <a:lnTo>
                  <a:pt x="4203575" y="3298436"/>
                </a:lnTo>
                <a:lnTo>
                  <a:pt x="4203575" y="3304197"/>
                </a:lnTo>
                <a:lnTo>
                  <a:pt x="4165608" y="3292685"/>
                </a:lnTo>
                <a:cubicBezTo>
                  <a:pt x="4174045" y="3311870"/>
                  <a:pt x="4186699" y="3321460"/>
                  <a:pt x="4203575" y="3321460"/>
                </a:cubicBezTo>
                <a:lnTo>
                  <a:pt x="4203575" y="3327220"/>
                </a:lnTo>
                <a:lnTo>
                  <a:pt x="4175342" y="3327220"/>
                </a:lnTo>
                <a:cubicBezTo>
                  <a:pt x="4175342" y="3323379"/>
                  <a:pt x="4172099" y="3321460"/>
                  <a:pt x="4165608" y="3321460"/>
                </a:cubicBezTo>
                <a:cubicBezTo>
                  <a:pt x="4165608" y="3332586"/>
                  <a:pt x="4159120" y="3338151"/>
                  <a:pt x="4146135" y="3338151"/>
                </a:cubicBezTo>
                <a:lnTo>
                  <a:pt x="4126669" y="3338151"/>
                </a:lnTo>
                <a:lnTo>
                  <a:pt x="4126669" y="3327220"/>
                </a:lnTo>
                <a:lnTo>
                  <a:pt x="4146135" y="3327220"/>
                </a:lnTo>
                <a:lnTo>
                  <a:pt x="4146135" y="3315706"/>
                </a:lnTo>
                <a:lnTo>
                  <a:pt x="4126669" y="3315706"/>
                </a:lnTo>
                <a:lnTo>
                  <a:pt x="4126669" y="3327220"/>
                </a:lnTo>
                <a:lnTo>
                  <a:pt x="4116935" y="3327220"/>
                </a:lnTo>
                <a:cubicBezTo>
                  <a:pt x="4110435" y="3327220"/>
                  <a:pt x="4107193" y="3325295"/>
                  <a:pt x="4107193" y="3321460"/>
                </a:cubicBezTo>
                <a:lnTo>
                  <a:pt x="4088702" y="3327220"/>
                </a:lnTo>
                <a:lnTo>
                  <a:pt x="4078959" y="3327220"/>
                </a:lnTo>
                <a:cubicBezTo>
                  <a:pt x="4074426" y="3285394"/>
                  <a:pt x="4054950" y="3264485"/>
                  <a:pt x="4020553" y="3264485"/>
                </a:cubicBezTo>
                <a:cubicBezTo>
                  <a:pt x="3995240" y="3267169"/>
                  <a:pt x="3966364" y="3288078"/>
                  <a:pt x="3933910" y="3327220"/>
                </a:cubicBezTo>
                <a:lnTo>
                  <a:pt x="3914434" y="3327220"/>
                </a:lnTo>
                <a:lnTo>
                  <a:pt x="3914434" y="3315706"/>
                </a:lnTo>
                <a:lnTo>
                  <a:pt x="3895946" y="3315706"/>
                </a:lnTo>
                <a:cubicBezTo>
                  <a:pt x="3895946" y="3335274"/>
                  <a:pt x="3905355" y="3346593"/>
                  <a:pt x="3924176" y="3349666"/>
                </a:cubicBezTo>
                <a:cubicBezTo>
                  <a:pt x="3924176" y="3345828"/>
                  <a:pt x="3927422" y="3343911"/>
                  <a:pt x="3933910" y="3343911"/>
                </a:cubicBezTo>
                <a:lnTo>
                  <a:pt x="3933910" y="3355420"/>
                </a:lnTo>
                <a:lnTo>
                  <a:pt x="3886203" y="3355420"/>
                </a:lnTo>
                <a:lnTo>
                  <a:pt x="3895946" y="3366927"/>
                </a:lnTo>
                <a:lnTo>
                  <a:pt x="3895946" y="3378441"/>
                </a:lnTo>
                <a:lnTo>
                  <a:pt x="3886203" y="3389378"/>
                </a:lnTo>
                <a:cubicBezTo>
                  <a:pt x="3892700" y="3389378"/>
                  <a:pt x="3895946" y="3391297"/>
                  <a:pt x="3895946" y="3395132"/>
                </a:cubicBezTo>
                <a:cubicBezTo>
                  <a:pt x="3908276" y="3391297"/>
                  <a:pt x="3917688" y="3389378"/>
                  <a:pt x="3924176" y="3389378"/>
                </a:cubicBezTo>
                <a:lnTo>
                  <a:pt x="3924176" y="3384196"/>
                </a:lnTo>
                <a:lnTo>
                  <a:pt x="3905679" y="3384196"/>
                </a:lnTo>
                <a:lnTo>
                  <a:pt x="3924176" y="3361172"/>
                </a:lnTo>
                <a:lnTo>
                  <a:pt x="3943643" y="3366927"/>
                </a:lnTo>
                <a:cubicBezTo>
                  <a:pt x="3956622" y="3366927"/>
                  <a:pt x="3963119" y="3363091"/>
                  <a:pt x="3963119" y="3355420"/>
                </a:cubicBezTo>
                <a:lnTo>
                  <a:pt x="3943643" y="3338151"/>
                </a:lnTo>
                <a:lnTo>
                  <a:pt x="3943643" y="3332975"/>
                </a:lnTo>
                <a:lnTo>
                  <a:pt x="3963119" y="3338151"/>
                </a:lnTo>
                <a:lnTo>
                  <a:pt x="3982586" y="3338151"/>
                </a:lnTo>
                <a:cubicBezTo>
                  <a:pt x="3998162" y="3330860"/>
                  <a:pt x="4007574" y="3327220"/>
                  <a:pt x="4010819" y="3327220"/>
                </a:cubicBezTo>
                <a:lnTo>
                  <a:pt x="4020553" y="3327220"/>
                </a:lnTo>
                <a:lnTo>
                  <a:pt x="4040026" y="3332975"/>
                </a:lnTo>
                <a:cubicBezTo>
                  <a:pt x="4040026" y="3325295"/>
                  <a:pt x="4046516" y="3321460"/>
                  <a:pt x="4059492" y="3321460"/>
                </a:cubicBezTo>
                <a:cubicBezTo>
                  <a:pt x="4059492" y="3329137"/>
                  <a:pt x="4075392" y="3338537"/>
                  <a:pt x="4107193" y="3349666"/>
                </a:cubicBezTo>
                <a:lnTo>
                  <a:pt x="4116935" y="3361172"/>
                </a:lnTo>
                <a:cubicBezTo>
                  <a:pt x="4110435" y="3361172"/>
                  <a:pt x="4107193" y="3363091"/>
                  <a:pt x="4107193" y="3366927"/>
                </a:cubicBezTo>
                <a:lnTo>
                  <a:pt x="4136402" y="3378441"/>
                </a:lnTo>
                <a:lnTo>
                  <a:pt x="4155869" y="3372687"/>
                </a:lnTo>
                <a:lnTo>
                  <a:pt x="4165608" y="3384196"/>
                </a:lnTo>
                <a:lnTo>
                  <a:pt x="4165608" y="3406641"/>
                </a:lnTo>
                <a:cubicBezTo>
                  <a:pt x="4146135" y="3406641"/>
                  <a:pt x="4136402" y="3412396"/>
                  <a:pt x="4136402" y="3423911"/>
                </a:cubicBezTo>
                <a:lnTo>
                  <a:pt x="4116935" y="3418156"/>
                </a:lnTo>
                <a:lnTo>
                  <a:pt x="4097459" y="3418156"/>
                </a:lnTo>
                <a:cubicBezTo>
                  <a:pt x="4059171" y="3425827"/>
                  <a:pt x="4040026" y="3433500"/>
                  <a:pt x="4040026" y="3441171"/>
                </a:cubicBezTo>
                <a:lnTo>
                  <a:pt x="4040026" y="3446353"/>
                </a:lnTo>
                <a:cubicBezTo>
                  <a:pt x="4024450" y="3439062"/>
                  <a:pt x="4011795" y="3435417"/>
                  <a:pt x="4002053" y="3435417"/>
                </a:cubicBezTo>
                <a:lnTo>
                  <a:pt x="3992319" y="3435417"/>
                </a:lnTo>
                <a:lnTo>
                  <a:pt x="3992319" y="3441171"/>
                </a:lnTo>
                <a:lnTo>
                  <a:pt x="4010819" y="3441171"/>
                </a:lnTo>
                <a:cubicBezTo>
                  <a:pt x="4004974" y="3448462"/>
                  <a:pt x="4002053" y="3454027"/>
                  <a:pt x="4002053" y="3457862"/>
                </a:cubicBezTo>
                <a:cubicBezTo>
                  <a:pt x="3980640" y="3450191"/>
                  <a:pt x="3964410" y="3446353"/>
                  <a:pt x="3953377" y="3446353"/>
                </a:cubicBezTo>
                <a:lnTo>
                  <a:pt x="3953377" y="3463622"/>
                </a:lnTo>
                <a:lnTo>
                  <a:pt x="3972852" y="3463622"/>
                </a:lnTo>
                <a:lnTo>
                  <a:pt x="3963119" y="3475132"/>
                </a:lnTo>
                <a:lnTo>
                  <a:pt x="3963119" y="3480886"/>
                </a:lnTo>
                <a:lnTo>
                  <a:pt x="3972852" y="3480886"/>
                </a:lnTo>
                <a:lnTo>
                  <a:pt x="4002053" y="3469377"/>
                </a:lnTo>
                <a:lnTo>
                  <a:pt x="4010819" y="3469377"/>
                </a:lnTo>
                <a:cubicBezTo>
                  <a:pt x="3991998" y="3482040"/>
                  <a:pt x="3976098" y="3504868"/>
                  <a:pt x="3963119" y="3537867"/>
                </a:cubicBezTo>
                <a:lnTo>
                  <a:pt x="3982586" y="3537867"/>
                </a:lnTo>
                <a:cubicBezTo>
                  <a:pt x="3956622" y="3559734"/>
                  <a:pt x="3943643" y="3572976"/>
                  <a:pt x="3943643" y="3577579"/>
                </a:cubicBezTo>
                <a:cubicBezTo>
                  <a:pt x="3937155" y="3577579"/>
                  <a:pt x="3933910" y="3575663"/>
                  <a:pt x="3933910" y="3571822"/>
                </a:cubicBezTo>
                <a:lnTo>
                  <a:pt x="3895946" y="3583334"/>
                </a:lnTo>
                <a:lnTo>
                  <a:pt x="3905679" y="3594843"/>
                </a:lnTo>
                <a:cubicBezTo>
                  <a:pt x="3899188" y="3602134"/>
                  <a:pt x="3895946" y="3607888"/>
                  <a:pt x="3895946" y="3612112"/>
                </a:cubicBezTo>
                <a:cubicBezTo>
                  <a:pt x="3906979" y="3615565"/>
                  <a:pt x="3919634" y="3617294"/>
                  <a:pt x="3933910" y="3617294"/>
                </a:cubicBezTo>
                <a:lnTo>
                  <a:pt x="3933910" y="3623048"/>
                </a:lnTo>
                <a:cubicBezTo>
                  <a:pt x="3933910" y="3626884"/>
                  <a:pt x="3930667" y="3628803"/>
                  <a:pt x="3924176" y="3628803"/>
                </a:cubicBezTo>
                <a:cubicBezTo>
                  <a:pt x="3937155" y="3641466"/>
                  <a:pt x="3943643" y="3652975"/>
                  <a:pt x="3943643" y="3663333"/>
                </a:cubicBezTo>
                <a:lnTo>
                  <a:pt x="3943643" y="3674269"/>
                </a:lnTo>
                <a:cubicBezTo>
                  <a:pt x="3943643" y="3678105"/>
                  <a:pt x="3940401" y="3680024"/>
                  <a:pt x="3933910" y="3680024"/>
                </a:cubicBezTo>
                <a:cubicBezTo>
                  <a:pt x="3933910" y="3683859"/>
                  <a:pt x="3937155" y="3685778"/>
                  <a:pt x="3943643" y="3685778"/>
                </a:cubicBezTo>
                <a:cubicBezTo>
                  <a:pt x="3943643" y="3720697"/>
                  <a:pt x="3921255" y="3741609"/>
                  <a:pt x="3876470" y="3748514"/>
                </a:cubicBezTo>
                <a:cubicBezTo>
                  <a:pt x="3876470" y="3752350"/>
                  <a:pt x="3866737" y="3756188"/>
                  <a:pt x="3847270" y="3760029"/>
                </a:cubicBezTo>
                <a:cubicBezTo>
                  <a:pt x="3820006" y="3760029"/>
                  <a:pt x="3791130" y="3720124"/>
                  <a:pt x="3760621" y="3640312"/>
                </a:cubicBezTo>
                <a:lnTo>
                  <a:pt x="3741154" y="3634557"/>
                </a:lnTo>
                <a:lnTo>
                  <a:pt x="3703187" y="3663333"/>
                </a:lnTo>
                <a:lnTo>
                  <a:pt x="3703187" y="3669087"/>
                </a:lnTo>
                <a:lnTo>
                  <a:pt x="3721678" y="3669087"/>
                </a:lnTo>
                <a:lnTo>
                  <a:pt x="3721678" y="3674269"/>
                </a:lnTo>
                <a:lnTo>
                  <a:pt x="3712920" y="3714560"/>
                </a:lnTo>
                <a:cubicBezTo>
                  <a:pt x="3725254" y="3715711"/>
                  <a:pt x="3731421" y="3719356"/>
                  <a:pt x="3731421" y="3725490"/>
                </a:cubicBezTo>
                <a:lnTo>
                  <a:pt x="3731421" y="3737005"/>
                </a:lnTo>
                <a:lnTo>
                  <a:pt x="3693448" y="3737005"/>
                </a:lnTo>
                <a:cubicBezTo>
                  <a:pt x="3691502" y="3729329"/>
                  <a:pt x="3685011" y="3725490"/>
                  <a:pt x="3673981" y="3725490"/>
                </a:cubicBezTo>
                <a:cubicBezTo>
                  <a:pt x="3654514" y="3743142"/>
                  <a:pt x="3644772" y="3758492"/>
                  <a:pt x="3644772" y="3771538"/>
                </a:cubicBezTo>
                <a:lnTo>
                  <a:pt x="3625305" y="3771538"/>
                </a:lnTo>
                <a:lnTo>
                  <a:pt x="3625305" y="3748514"/>
                </a:lnTo>
                <a:lnTo>
                  <a:pt x="3606805" y="3754269"/>
                </a:lnTo>
                <a:lnTo>
                  <a:pt x="3616538" y="3765783"/>
                </a:lnTo>
                <a:lnTo>
                  <a:pt x="3616538" y="3771538"/>
                </a:lnTo>
                <a:lnTo>
                  <a:pt x="3606805" y="3771538"/>
                </a:lnTo>
                <a:cubicBezTo>
                  <a:pt x="3593829" y="3771538"/>
                  <a:pt x="3587338" y="3767700"/>
                  <a:pt x="3587338" y="3760029"/>
                </a:cubicBezTo>
                <a:cubicBezTo>
                  <a:pt x="3593829" y="3760029"/>
                  <a:pt x="3597071" y="3758104"/>
                  <a:pt x="3597071" y="3754269"/>
                </a:cubicBezTo>
                <a:lnTo>
                  <a:pt x="3577604" y="3760029"/>
                </a:lnTo>
                <a:lnTo>
                  <a:pt x="3558132" y="3760029"/>
                </a:lnTo>
                <a:lnTo>
                  <a:pt x="3558132" y="3748514"/>
                </a:lnTo>
                <a:lnTo>
                  <a:pt x="3577604" y="3754269"/>
                </a:lnTo>
                <a:lnTo>
                  <a:pt x="3577604" y="3737005"/>
                </a:lnTo>
                <a:lnTo>
                  <a:pt x="3558132" y="3737005"/>
                </a:lnTo>
                <a:lnTo>
                  <a:pt x="3558132" y="3731251"/>
                </a:lnTo>
                <a:cubicBezTo>
                  <a:pt x="3584095" y="3731251"/>
                  <a:pt x="3597071" y="3721845"/>
                  <a:pt x="3597071" y="3703048"/>
                </a:cubicBezTo>
                <a:lnTo>
                  <a:pt x="3567865" y="3691539"/>
                </a:lnTo>
                <a:lnTo>
                  <a:pt x="3558132" y="3691539"/>
                </a:lnTo>
                <a:cubicBezTo>
                  <a:pt x="3556832" y="3706883"/>
                  <a:pt x="3550341" y="3714560"/>
                  <a:pt x="3538665" y="3714560"/>
                </a:cubicBezTo>
                <a:cubicBezTo>
                  <a:pt x="3526331" y="3710718"/>
                  <a:pt x="3516919" y="3708802"/>
                  <a:pt x="3510431" y="3708802"/>
                </a:cubicBezTo>
                <a:cubicBezTo>
                  <a:pt x="3510431" y="3712638"/>
                  <a:pt x="3507186" y="3714560"/>
                  <a:pt x="3500689" y="3714560"/>
                </a:cubicBezTo>
                <a:lnTo>
                  <a:pt x="3500689" y="3708802"/>
                </a:lnTo>
                <a:lnTo>
                  <a:pt x="3528922" y="3685778"/>
                </a:lnTo>
                <a:cubicBezTo>
                  <a:pt x="3513998" y="3685778"/>
                  <a:pt x="3491610" y="3678298"/>
                  <a:pt x="3461755" y="3663333"/>
                </a:cubicBezTo>
                <a:lnTo>
                  <a:pt x="3461755" y="3674269"/>
                </a:lnTo>
                <a:lnTo>
                  <a:pt x="3442279" y="3669087"/>
                </a:lnTo>
                <a:cubicBezTo>
                  <a:pt x="3442279" y="3665252"/>
                  <a:pt x="3445525" y="3663333"/>
                  <a:pt x="3452013" y="3663333"/>
                </a:cubicBezTo>
                <a:cubicBezTo>
                  <a:pt x="3442934" y="3634175"/>
                  <a:pt x="3430279" y="3615179"/>
                  <a:pt x="3414049" y="3606357"/>
                </a:cubicBezTo>
                <a:lnTo>
                  <a:pt x="3423782" y="3594843"/>
                </a:lnTo>
                <a:lnTo>
                  <a:pt x="3423782" y="3589088"/>
                </a:lnTo>
                <a:cubicBezTo>
                  <a:pt x="3423782" y="3585253"/>
                  <a:pt x="3420537" y="3583334"/>
                  <a:pt x="3414049" y="3583334"/>
                </a:cubicBezTo>
                <a:lnTo>
                  <a:pt x="3423782" y="3571822"/>
                </a:lnTo>
                <a:lnTo>
                  <a:pt x="3423782" y="3560313"/>
                </a:lnTo>
                <a:cubicBezTo>
                  <a:pt x="3404315" y="3560313"/>
                  <a:pt x="3394582" y="3556667"/>
                  <a:pt x="3394582" y="3549376"/>
                </a:cubicBezTo>
                <a:cubicBezTo>
                  <a:pt x="3411458" y="3537867"/>
                  <a:pt x="3430603" y="3532113"/>
                  <a:pt x="3452013" y="3532113"/>
                </a:cubicBezTo>
                <a:cubicBezTo>
                  <a:pt x="3452013" y="3528272"/>
                  <a:pt x="3448770" y="3526352"/>
                  <a:pt x="3442279" y="3526352"/>
                </a:cubicBezTo>
                <a:lnTo>
                  <a:pt x="3452013" y="3514843"/>
                </a:lnTo>
                <a:cubicBezTo>
                  <a:pt x="3452013" y="3511008"/>
                  <a:pt x="3448770" y="3509089"/>
                  <a:pt x="3442279" y="3509089"/>
                </a:cubicBezTo>
                <a:cubicBezTo>
                  <a:pt x="3442279" y="3483763"/>
                  <a:pt x="3461755" y="3462854"/>
                  <a:pt x="3500689" y="3446353"/>
                </a:cubicBezTo>
                <a:lnTo>
                  <a:pt x="3490955" y="3446353"/>
                </a:lnTo>
                <a:cubicBezTo>
                  <a:pt x="3497446" y="3439062"/>
                  <a:pt x="3500689" y="3433500"/>
                  <a:pt x="3500689" y="3429662"/>
                </a:cubicBezTo>
                <a:cubicBezTo>
                  <a:pt x="3494201" y="3422371"/>
                  <a:pt x="3490955" y="3416620"/>
                  <a:pt x="3490955" y="3412396"/>
                </a:cubicBezTo>
                <a:lnTo>
                  <a:pt x="3548398" y="3412396"/>
                </a:lnTo>
                <a:lnTo>
                  <a:pt x="3548398" y="3406641"/>
                </a:lnTo>
                <a:lnTo>
                  <a:pt x="3528922" y="3389378"/>
                </a:lnTo>
                <a:lnTo>
                  <a:pt x="3528922" y="3384196"/>
                </a:lnTo>
                <a:lnTo>
                  <a:pt x="3538665" y="3384196"/>
                </a:lnTo>
                <a:lnTo>
                  <a:pt x="3558132" y="3389378"/>
                </a:lnTo>
                <a:cubicBezTo>
                  <a:pt x="3577604" y="3389378"/>
                  <a:pt x="3593829" y="3374217"/>
                  <a:pt x="3606805" y="3343911"/>
                </a:cubicBezTo>
                <a:cubicBezTo>
                  <a:pt x="3578250" y="3317432"/>
                  <a:pt x="3558783" y="3304197"/>
                  <a:pt x="3548398" y="3304197"/>
                </a:cubicBezTo>
                <a:lnTo>
                  <a:pt x="3548398" y="3292685"/>
                </a:lnTo>
                <a:lnTo>
                  <a:pt x="3587338" y="3286930"/>
                </a:lnTo>
                <a:lnTo>
                  <a:pt x="3587338" y="3275994"/>
                </a:lnTo>
                <a:lnTo>
                  <a:pt x="3558132" y="3275994"/>
                </a:lnTo>
                <a:lnTo>
                  <a:pt x="3558132" y="3264485"/>
                </a:lnTo>
                <a:cubicBezTo>
                  <a:pt x="3571108" y="3264485"/>
                  <a:pt x="3577604" y="3260646"/>
                  <a:pt x="3577604" y="3252970"/>
                </a:cubicBezTo>
                <a:lnTo>
                  <a:pt x="3597071" y="3252970"/>
                </a:lnTo>
                <a:lnTo>
                  <a:pt x="3597071" y="3264485"/>
                </a:lnTo>
                <a:cubicBezTo>
                  <a:pt x="3610050" y="3264485"/>
                  <a:pt x="3616538" y="3260646"/>
                  <a:pt x="3616538" y="3252970"/>
                </a:cubicBezTo>
                <a:lnTo>
                  <a:pt x="3606805" y="3224194"/>
                </a:lnTo>
                <a:lnTo>
                  <a:pt x="3635038" y="3224194"/>
                </a:lnTo>
                <a:lnTo>
                  <a:pt x="3635038" y="3213261"/>
                </a:lnTo>
                <a:cubicBezTo>
                  <a:pt x="3622705" y="3213261"/>
                  <a:pt x="3616538" y="3211339"/>
                  <a:pt x="3616538" y="3207503"/>
                </a:cubicBezTo>
                <a:cubicBezTo>
                  <a:pt x="3622384" y="3200212"/>
                  <a:pt x="3625305" y="3194458"/>
                  <a:pt x="3625305" y="3190240"/>
                </a:cubicBezTo>
                <a:cubicBezTo>
                  <a:pt x="3619459" y="3190240"/>
                  <a:pt x="3616538" y="3188321"/>
                  <a:pt x="3616538" y="3184480"/>
                </a:cubicBezTo>
                <a:lnTo>
                  <a:pt x="3635038" y="3184480"/>
                </a:lnTo>
                <a:cubicBezTo>
                  <a:pt x="3630493" y="3169518"/>
                  <a:pt x="3624326" y="3162034"/>
                  <a:pt x="3616538" y="3162034"/>
                </a:cubicBezTo>
                <a:lnTo>
                  <a:pt x="3625305" y="3150525"/>
                </a:lnTo>
                <a:cubicBezTo>
                  <a:pt x="3619459" y="3143234"/>
                  <a:pt x="3616538" y="3137480"/>
                  <a:pt x="3616538" y="3133259"/>
                </a:cubicBezTo>
                <a:cubicBezTo>
                  <a:pt x="3628871" y="3133259"/>
                  <a:pt x="3635038" y="3129420"/>
                  <a:pt x="3635038" y="3121750"/>
                </a:cubicBezTo>
                <a:lnTo>
                  <a:pt x="3606805" y="3099304"/>
                </a:lnTo>
                <a:lnTo>
                  <a:pt x="3606805" y="3064768"/>
                </a:lnTo>
                <a:cubicBezTo>
                  <a:pt x="3625626" y="3064768"/>
                  <a:pt x="3635038" y="3060930"/>
                  <a:pt x="3635038" y="3053259"/>
                </a:cubicBezTo>
                <a:cubicBezTo>
                  <a:pt x="3617517" y="3053259"/>
                  <a:pt x="3598371" y="3038105"/>
                  <a:pt x="3577604" y="3007793"/>
                </a:cubicBezTo>
                <a:lnTo>
                  <a:pt x="3597071" y="3007793"/>
                </a:lnTo>
                <a:cubicBezTo>
                  <a:pt x="3595129" y="3000502"/>
                  <a:pt x="3588638" y="2996857"/>
                  <a:pt x="3577604" y="2996857"/>
                </a:cubicBezTo>
                <a:lnTo>
                  <a:pt x="3577604" y="3007793"/>
                </a:lnTo>
                <a:lnTo>
                  <a:pt x="3571766" y="3007793"/>
                </a:lnTo>
                <a:lnTo>
                  <a:pt x="3570529" y="3010527"/>
                </a:lnTo>
                <a:cubicBezTo>
                  <a:pt x="3565829" y="3015396"/>
                  <a:pt x="3558778" y="3019940"/>
                  <a:pt x="3549376" y="3024156"/>
                </a:cubicBezTo>
                <a:lnTo>
                  <a:pt x="3549376" y="3014423"/>
                </a:lnTo>
                <a:lnTo>
                  <a:pt x="3510431" y="3033241"/>
                </a:lnTo>
                <a:lnTo>
                  <a:pt x="3510431" y="3048077"/>
                </a:lnTo>
                <a:cubicBezTo>
                  <a:pt x="3508477" y="3055368"/>
                  <a:pt x="3501989" y="3059014"/>
                  <a:pt x="3490955" y="3059014"/>
                </a:cubicBezTo>
                <a:lnTo>
                  <a:pt x="3490955" y="3053259"/>
                </a:lnTo>
                <a:lnTo>
                  <a:pt x="3500689" y="3042323"/>
                </a:lnTo>
                <a:cubicBezTo>
                  <a:pt x="3487713" y="3042323"/>
                  <a:pt x="3481222" y="3038488"/>
                  <a:pt x="3481222" y="3030814"/>
                </a:cubicBezTo>
                <a:lnTo>
                  <a:pt x="3509089" y="3030814"/>
                </a:lnTo>
                <a:lnTo>
                  <a:pt x="3509089" y="3024657"/>
                </a:lnTo>
                <a:lnTo>
                  <a:pt x="3490955" y="3019299"/>
                </a:lnTo>
                <a:lnTo>
                  <a:pt x="3489194" y="3019299"/>
                </a:lnTo>
                <a:lnTo>
                  <a:pt x="3481222" y="3021253"/>
                </a:lnTo>
                <a:lnTo>
                  <a:pt x="3481222" y="3030814"/>
                </a:lnTo>
                <a:lnTo>
                  <a:pt x="3459005" y="3021910"/>
                </a:lnTo>
                <a:lnTo>
                  <a:pt x="3458011" y="3025616"/>
                </a:lnTo>
                <a:cubicBezTo>
                  <a:pt x="3454269" y="3032105"/>
                  <a:pt x="3448656" y="3038108"/>
                  <a:pt x="3441171" y="3043623"/>
                </a:cubicBezTo>
                <a:lnTo>
                  <a:pt x="3435417" y="3043623"/>
                </a:lnTo>
                <a:lnTo>
                  <a:pt x="3435417" y="3024156"/>
                </a:lnTo>
                <a:lnTo>
                  <a:pt x="3406466" y="3032086"/>
                </a:lnTo>
                <a:lnTo>
                  <a:pt x="3414049" y="3036568"/>
                </a:lnTo>
                <a:cubicBezTo>
                  <a:pt x="3407561" y="3036568"/>
                  <a:pt x="3404315" y="3038488"/>
                  <a:pt x="3404315" y="3042323"/>
                </a:cubicBezTo>
                <a:cubicBezTo>
                  <a:pt x="3417294" y="3043474"/>
                  <a:pt x="3423782" y="3047119"/>
                  <a:pt x="3423782" y="3053259"/>
                </a:cubicBezTo>
                <a:lnTo>
                  <a:pt x="3404315" y="3070523"/>
                </a:lnTo>
                <a:lnTo>
                  <a:pt x="3423782" y="3087789"/>
                </a:lnTo>
                <a:cubicBezTo>
                  <a:pt x="3410803" y="3088940"/>
                  <a:pt x="3404315" y="3092781"/>
                  <a:pt x="3404315" y="3099304"/>
                </a:cubicBezTo>
                <a:lnTo>
                  <a:pt x="3423782" y="3093544"/>
                </a:lnTo>
                <a:lnTo>
                  <a:pt x="3433525" y="3093544"/>
                </a:lnTo>
                <a:lnTo>
                  <a:pt x="3433525" y="3099304"/>
                </a:lnTo>
                <a:cubicBezTo>
                  <a:pt x="3433525" y="3121940"/>
                  <a:pt x="3420537" y="3133259"/>
                  <a:pt x="3394582" y="3133259"/>
                </a:cubicBezTo>
                <a:lnTo>
                  <a:pt x="3394582" y="3139013"/>
                </a:lnTo>
                <a:cubicBezTo>
                  <a:pt x="3394582" y="3146690"/>
                  <a:pt x="3401070" y="3150525"/>
                  <a:pt x="3414049" y="3150525"/>
                </a:cubicBezTo>
                <a:lnTo>
                  <a:pt x="3442279" y="3127504"/>
                </a:lnTo>
                <a:lnTo>
                  <a:pt x="3433525" y="3115995"/>
                </a:lnTo>
                <a:lnTo>
                  <a:pt x="3442279" y="3115995"/>
                </a:lnTo>
                <a:cubicBezTo>
                  <a:pt x="3472134" y="3120981"/>
                  <a:pt x="3488364" y="3128652"/>
                  <a:pt x="3490955" y="3139013"/>
                </a:cubicBezTo>
                <a:lnTo>
                  <a:pt x="3471489" y="3144771"/>
                </a:lnTo>
                <a:cubicBezTo>
                  <a:pt x="3469543" y="3137094"/>
                  <a:pt x="3463046" y="3133259"/>
                  <a:pt x="3452013" y="3133259"/>
                </a:cubicBezTo>
                <a:lnTo>
                  <a:pt x="3442279" y="3144771"/>
                </a:lnTo>
                <a:lnTo>
                  <a:pt x="3442279" y="3156280"/>
                </a:lnTo>
                <a:lnTo>
                  <a:pt x="3490955" y="3162034"/>
                </a:lnTo>
                <a:lnTo>
                  <a:pt x="3490955" y="3172971"/>
                </a:lnTo>
                <a:lnTo>
                  <a:pt x="3481222" y="3172971"/>
                </a:lnTo>
                <a:lnTo>
                  <a:pt x="3433525" y="3167216"/>
                </a:lnTo>
                <a:lnTo>
                  <a:pt x="3500689" y="3201749"/>
                </a:lnTo>
                <a:cubicBezTo>
                  <a:pt x="3494201" y="3213261"/>
                  <a:pt x="3487713" y="3219015"/>
                  <a:pt x="3481222" y="3219015"/>
                </a:cubicBezTo>
                <a:cubicBezTo>
                  <a:pt x="3468892" y="3215180"/>
                  <a:pt x="3459158" y="3213261"/>
                  <a:pt x="3452013" y="3213261"/>
                </a:cubicBezTo>
                <a:lnTo>
                  <a:pt x="3442279" y="3224194"/>
                </a:lnTo>
                <a:cubicBezTo>
                  <a:pt x="3448770" y="3231103"/>
                  <a:pt x="3452013" y="3238776"/>
                  <a:pt x="3452013" y="3247215"/>
                </a:cubicBezTo>
                <a:cubicBezTo>
                  <a:pt x="3441634" y="3247215"/>
                  <a:pt x="3425737" y="3256811"/>
                  <a:pt x="3404315" y="3275994"/>
                </a:cubicBezTo>
                <a:cubicBezTo>
                  <a:pt x="3391337" y="3275994"/>
                  <a:pt x="3384849" y="3283475"/>
                  <a:pt x="3384849" y="3298436"/>
                </a:cubicBezTo>
                <a:lnTo>
                  <a:pt x="3365373" y="3298436"/>
                </a:lnTo>
                <a:lnTo>
                  <a:pt x="3375106" y="3286930"/>
                </a:lnTo>
                <a:lnTo>
                  <a:pt x="3345906" y="3286930"/>
                </a:lnTo>
                <a:lnTo>
                  <a:pt x="3327409" y="3292685"/>
                </a:lnTo>
                <a:lnTo>
                  <a:pt x="3327409" y="3281176"/>
                </a:lnTo>
                <a:lnTo>
                  <a:pt x="3307942" y="3286930"/>
                </a:lnTo>
                <a:cubicBezTo>
                  <a:pt x="3305988" y="3279639"/>
                  <a:pt x="3299500" y="3275994"/>
                  <a:pt x="3288466" y="3275994"/>
                </a:cubicBezTo>
                <a:lnTo>
                  <a:pt x="3278733" y="3275994"/>
                </a:lnTo>
                <a:cubicBezTo>
                  <a:pt x="3268999" y="3275994"/>
                  <a:pt x="3259257" y="3283475"/>
                  <a:pt x="3249524" y="3298436"/>
                </a:cubicBezTo>
                <a:lnTo>
                  <a:pt x="3278733" y="3298436"/>
                </a:lnTo>
                <a:cubicBezTo>
                  <a:pt x="3278733" y="3309951"/>
                  <a:pt x="3266078" y="3315706"/>
                  <a:pt x="3240766" y="3315706"/>
                </a:cubicBezTo>
                <a:lnTo>
                  <a:pt x="3240766" y="3321460"/>
                </a:lnTo>
                <a:lnTo>
                  <a:pt x="3268999" y="3321460"/>
                </a:lnTo>
                <a:lnTo>
                  <a:pt x="3268999" y="3332975"/>
                </a:lnTo>
                <a:lnTo>
                  <a:pt x="3249524" y="3349666"/>
                </a:lnTo>
                <a:lnTo>
                  <a:pt x="3231027" y="3343911"/>
                </a:lnTo>
                <a:lnTo>
                  <a:pt x="3221293" y="3343911"/>
                </a:lnTo>
                <a:lnTo>
                  <a:pt x="3221293" y="3349666"/>
                </a:lnTo>
                <a:lnTo>
                  <a:pt x="3231027" y="3361172"/>
                </a:lnTo>
                <a:cubicBezTo>
                  <a:pt x="3224536" y="3361172"/>
                  <a:pt x="3221293" y="3363091"/>
                  <a:pt x="3221293" y="3366927"/>
                </a:cubicBezTo>
                <a:lnTo>
                  <a:pt x="3231027" y="3366927"/>
                </a:lnTo>
                <a:lnTo>
                  <a:pt x="3249524" y="3361172"/>
                </a:lnTo>
                <a:cubicBezTo>
                  <a:pt x="3249524" y="3368846"/>
                  <a:pt x="3256012" y="3372687"/>
                  <a:pt x="3268999" y="3372687"/>
                </a:cubicBezTo>
                <a:lnTo>
                  <a:pt x="3268999" y="3384196"/>
                </a:lnTo>
                <a:cubicBezTo>
                  <a:pt x="3252769" y="3384196"/>
                  <a:pt x="3240114" y="3404915"/>
                  <a:pt x="3231027" y="3446353"/>
                </a:cubicBezTo>
                <a:cubicBezTo>
                  <a:pt x="3256345" y="3446353"/>
                  <a:pt x="3268999" y="3450191"/>
                  <a:pt x="3268999" y="3457862"/>
                </a:cubicBezTo>
                <a:cubicBezTo>
                  <a:pt x="3268999" y="3468226"/>
                  <a:pt x="3262511" y="3479735"/>
                  <a:pt x="3249524" y="3492398"/>
                </a:cubicBezTo>
                <a:lnTo>
                  <a:pt x="3268999" y="3498152"/>
                </a:lnTo>
                <a:lnTo>
                  <a:pt x="3259257" y="3509089"/>
                </a:lnTo>
                <a:lnTo>
                  <a:pt x="3259257" y="3514843"/>
                </a:lnTo>
                <a:lnTo>
                  <a:pt x="3268999" y="3526352"/>
                </a:lnTo>
                <a:cubicBezTo>
                  <a:pt x="3259257" y="3526352"/>
                  <a:pt x="3246602" y="3534032"/>
                  <a:pt x="3231027" y="3549376"/>
                </a:cubicBezTo>
                <a:lnTo>
                  <a:pt x="3249524" y="3543622"/>
                </a:lnTo>
                <a:lnTo>
                  <a:pt x="3259257" y="3543622"/>
                </a:lnTo>
                <a:lnTo>
                  <a:pt x="3259257" y="3555131"/>
                </a:lnTo>
                <a:lnTo>
                  <a:pt x="3221293" y="3555131"/>
                </a:lnTo>
                <a:cubicBezTo>
                  <a:pt x="3219348" y="3547457"/>
                  <a:pt x="3212857" y="3543622"/>
                  <a:pt x="3201826" y="3543622"/>
                </a:cubicBezTo>
                <a:lnTo>
                  <a:pt x="3192093" y="3543622"/>
                </a:lnTo>
                <a:cubicBezTo>
                  <a:pt x="3179105" y="3543622"/>
                  <a:pt x="3172617" y="3549184"/>
                  <a:pt x="3172617" y="3560313"/>
                </a:cubicBezTo>
                <a:lnTo>
                  <a:pt x="3162884" y="3560313"/>
                </a:lnTo>
                <a:lnTo>
                  <a:pt x="3162884" y="3543622"/>
                </a:lnTo>
                <a:lnTo>
                  <a:pt x="3124917" y="3543622"/>
                </a:lnTo>
                <a:cubicBezTo>
                  <a:pt x="3124917" y="3553212"/>
                  <a:pt x="3144062" y="3564534"/>
                  <a:pt x="3182350" y="3577579"/>
                </a:cubicBezTo>
                <a:cubicBezTo>
                  <a:pt x="3175860" y="3584870"/>
                  <a:pt x="3172617" y="3590625"/>
                  <a:pt x="3172617" y="3594843"/>
                </a:cubicBezTo>
                <a:cubicBezTo>
                  <a:pt x="3185593" y="3595999"/>
                  <a:pt x="3192093" y="3599835"/>
                  <a:pt x="3192093" y="3606357"/>
                </a:cubicBezTo>
                <a:cubicBezTo>
                  <a:pt x="3175860" y="3613648"/>
                  <a:pt x="3159962" y="3617294"/>
                  <a:pt x="3144384" y="3617294"/>
                </a:cubicBezTo>
                <a:lnTo>
                  <a:pt x="3153150" y="3657578"/>
                </a:lnTo>
                <a:lnTo>
                  <a:pt x="3115183" y="3669087"/>
                </a:lnTo>
                <a:cubicBezTo>
                  <a:pt x="3104798" y="3659877"/>
                  <a:pt x="3095065" y="3644533"/>
                  <a:pt x="3085977" y="3623048"/>
                </a:cubicBezTo>
                <a:lnTo>
                  <a:pt x="3085977" y="3606357"/>
                </a:lnTo>
                <a:cubicBezTo>
                  <a:pt x="3065210" y="3613648"/>
                  <a:pt x="3049310" y="3617294"/>
                  <a:pt x="3038268" y="3617294"/>
                </a:cubicBezTo>
                <a:cubicBezTo>
                  <a:pt x="3038268" y="3613838"/>
                  <a:pt x="3035025" y="3612112"/>
                  <a:pt x="3028534" y="3612112"/>
                </a:cubicBezTo>
                <a:lnTo>
                  <a:pt x="3028534" y="3623048"/>
                </a:lnTo>
                <a:lnTo>
                  <a:pt x="3038268" y="3634557"/>
                </a:lnTo>
                <a:lnTo>
                  <a:pt x="3018801" y="3640312"/>
                </a:lnTo>
                <a:cubicBezTo>
                  <a:pt x="3016855" y="3632638"/>
                  <a:pt x="3010367" y="3628803"/>
                  <a:pt x="2999334" y="3628803"/>
                </a:cubicBezTo>
                <a:lnTo>
                  <a:pt x="3009068" y="3617294"/>
                </a:lnTo>
                <a:lnTo>
                  <a:pt x="3009068" y="3612112"/>
                </a:lnTo>
                <a:lnTo>
                  <a:pt x="2999334" y="3583334"/>
                </a:lnTo>
                <a:lnTo>
                  <a:pt x="2979858" y="3589088"/>
                </a:lnTo>
                <a:lnTo>
                  <a:pt x="2970125" y="3589088"/>
                </a:lnTo>
                <a:cubicBezTo>
                  <a:pt x="2970125" y="3580649"/>
                  <a:pt x="2957470" y="3574895"/>
                  <a:pt x="2932161" y="3571822"/>
                </a:cubicBezTo>
                <a:lnTo>
                  <a:pt x="2893218" y="3543622"/>
                </a:lnTo>
                <a:lnTo>
                  <a:pt x="2912685" y="3543622"/>
                </a:lnTo>
                <a:cubicBezTo>
                  <a:pt x="2912685" y="3539786"/>
                  <a:pt x="2896785" y="3530194"/>
                  <a:pt x="2864988" y="3514843"/>
                </a:cubicBezTo>
                <a:lnTo>
                  <a:pt x="2855254" y="3526352"/>
                </a:lnTo>
                <a:cubicBezTo>
                  <a:pt x="2874076" y="3526352"/>
                  <a:pt x="2883485" y="3530194"/>
                  <a:pt x="2883485" y="3537867"/>
                </a:cubicBezTo>
                <a:lnTo>
                  <a:pt x="2883485" y="3543622"/>
                </a:lnTo>
                <a:cubicBezTo>
                  <a:pt x="2838700" y="3545926"/>
                  <a:pt x="2816312" y="3551488"/>
                  <a:pt x="2816312" y="3560313"/>
                </a:cubicBezTo>
                <a:lnTo>
                  <a:pt x="2826045" y="3571822"/>
                </a:lnTo>
                <a:cubicBezTo>
                  <a:pt x="2813066" y="3571822"/>
                  <a:pt x="2806578" y="3573744"/>
                  <a:pt x="2806578" y="3577579"/>
                </a:cubicBezTo>
                <a:lnTo>
                  <a:pt x="2845512" y="3606357"/>
                </a:lnTo>
                <a:cubicBezTo>
                  <a:pt x="2839024" y="3625157"/>
                  <a:pt x="2822800" y="3634557"/>
                  <a:pt x="2796836" y="3634557"/>
                </a:cubicBezTo>
                <a:lnTo>
                  <a:pt x="2796836" y="3640312"/>
                </a:lnTo>
                <a:lnTo>
                  <a:pt x="2806578" y="3651824"/>
                </a:lnTo>
                <a:cubicBezTo>
                  <a:pt x="2793590" y="3651824"/>
                  <a:pt x="2787102" y="3653743"/>
                  <a:pt x="2787102" y="3657578"/>
                </a:cubicBezTo>
                <a:cubicBezTo>
                  <a:pt x="2793590" y="3664869"/>
                  <a:pt x="2796836" y="3670434"/>
                  <a:pt x="2796836" y="3674269"/>
                </a:cubicBezTo>
                <a:cubicBezTo>
                  <a:pt x="2789048" y="3674269"/>
                  <a:pt x="2773148" y="3685778"/>
                  <a:pt x="2749139" y="3708802"/>
                </a:cubicBezTo>
                <a:cubicBezTo>
                  <a:pt x="2774448" y="3708802"/>
                  <a:pt x="2787102" y="3720124"/>
                  <a:pt x="2787102" y="3742760"/>
                </a:cubicBezTo>
                <a:cubicBezTo>
                  <a:pt x="2772181" y="3742760"/>
                  <a:pt x="2759526" y="3757914"/>
                  <a:pt x="2749139" y="3788226"/>
                </a:cubicBezTo>
                <a:lnTo>
                  <a:pt x="2690729" y="3805495"/>
                </a:lnTo>
                <a:cubicBezTo>
                  <a:pt x="2671908" y="3782086"/>
                  <a:pt x="2662496" y="3766931"/>
                  <a:pt x="2662496" y="3760029"/>
                </a:cubicBezTo>
                <a:lnTo>
                  <a:pt x="2662496" y="3742760"/>
                </a:lnTo>
                <a:lnTo>
                  <a:pt x="2690729" y="3742760"/>
                </a:lnTo>
                <a:cubicBezTo>
                  <a:pt x="2690729" y="3738924"/>
                  <a:pt x="2687484" y="3737005"/>
                  <a:pt x="2680987" y="3737005"/>
                </a:cubicBezTo>
                <a:cubicBezTo>
                  <a:pt x="2687484" y="3729714"/>
                  <a:pt x="2690729" y="3724150"/>
                  <a:pt x="2690729" y="3720314"/>
                </a:cubicBezTo>
                <a:lnTo>
                  <a:pt x="2710196" y="3720314"/>
                </a:lnTo>
                <a:lnTo>
                  <a:pt x="2729672" y="3725490"/>
                </a:lnTo>
                <a:lnTo>
                  <a:pt x="2739405" y="3714560"/>
                </a:lnTo>
                <a:cubicBezTo>
                  <a:pt x="2713438" y="3691150"/>
                  <a:pt x="2700462" y="3672160"/>
                  <a:pt x="2700462" y="3657578"/>
                </a:cubicBezTo>
                <a:lnTo>
                  <a:pt x="2719929" y="3628803"/>
                </a:lnTo>
                <a:cubicBezTo>
                  <a:pt x="2706950" y="3628803"/>
                  <a:pt x="2700462" y="3624965"/>
                  <a:pt x="2700462" y="3617294"/>
                </a:cubicBezTo>
                <a:lnTo>
                  <a:pt x="2700462" y="3612112"/>
                </a:lnTo>
                <a:lnTo>
                  <a:pt x="2710196" y="3612112"/>
                </a:lnTo>
                <a:lnTo>
                  <a:pt x="2729672" y="3617294"/>
                </a:lnTo>
                <a:lnTo>
                  <a:pt x="2729672" y="3612112"/>
                </a:lnTo>
                <a:cubicBezTo>
                  <a:pt x="2708250" y="3600603"/>
                  <a:pt x="2692029" y="3594843"/>
                  <a:pt x="2680987" y="3594843"/>
                </a:cubicBezTo>
                <a:lnTo>
                  <a:pt x="2690729" y="3566067"/>
                </a:lnTo>
                <a:lnTo>
                  <a:pt x="2672229" y="3560313"/>
                </a:lnTo>
                <a:lnTo>
                  <a:pt x="2662496" y="3560313"/>
                </a:lnTo>
                <a:lnTo>
                  <a:pt x="2672229" y="3571822"/>
                </a:lnTo>
                <a:cubicBezTo>
                  <a:pt x="2669632" y="3579498"/>
                  <a:pt x="2663141" y="3583334"/>
                  <a:pt x="2652756" y="3583334"/>
                </a:cubicBezTo>
                <a:lnTo>
                  <a:pt x="2623556" y="3560313"/>
                </a:lnTo>
                <a:lnTo>
                  <a:pt x="2604080" y="3560313"/>
                </a:lnTo>
                <a:cubicBezTo>
                  <a:pt x="2600835" y="3575663"/>
                  <a:pt x="2591425" y="3583334"/>
                  <a:pt x="2575847" y="3583334"/>
                </a:cubicBezTo>
                <a:lnTo>
                  <a:pt x="2566113" y="3583334"/>
                </a:lnTo>
                <a:lnTo>
                  <a:pt x="2575847" y="3571822"/>
                </a:lnTo>
                <a:cubicBezTo>
                  <a:pt x="2554434" y="3579498"/>
                  <a:pt x="2534961" y="3583334"/>
                  <a:pt x="2517437" y="3583334"/>
                </a:cubicBezTo>
                <a:lnTo>
                  <a:pt x="2497973" y="3577579"/>
                </a:lnTo>
                <a:cubicBezTo>
                  <a:pt x="2486940" y="3581417"/>
                  <a:pt x="2474285" y="3583334"/>
                  <a:pt x="2459997" y="3583334"/>
                </a:cubicBezTo>
                <a:lnTo>
                  <a:pt x="2459997" y="3571822"/>
                </a:lnTo>
                <a:lnTo>
                  <a:pt x="2479473" y="3571822"/>
                </a:lnTo>
                <a:lnTo>
                  <a:pt x="2479473" y="3566067"/>
                </a:lnTo>
                <a:cubicBezTo>
                  <a:pt x="2440531" y="3566067"/>
                  <a:pt x="2421064" y="3556667"/>
                  <a:pt x="2421064" y="3537867"/>
                </a:cubicBezTo>
                <a:cubicBezTo>
                  <a:pt x="2374333" y="3571629"/>
                  <a:pt x="2342203" y="3588708"/>
                  <a:pt x="2324681" y="3589088"/>
                </a:cubicBezTo>
                <a:lnTo>
                  <a:pt x="2314948" y="3577579"/>
                </a:lnTo>
                <a:cubicBezTo>
                  <a:pt x="2327281" y="3573744"/>
                  <a:pt x="2337015" y="3571822"/>
                  <a:pt x="2344157" y="3571822"/>
                </a:cubicBezTo>
                <a:lnTo>
                  <a:pt x="2344157" y="3566067"/>
                </a:lnTo>
                <a:cubicBezTo>
                  <a:pt x="2331169" y="3566067"/>
                  <a:pt x="2324681" y="3560503"/>
                  <a:pt x="2324681" y="3549376"/>
                </a:cubicBezTo>
                <a:lnTo>
                  <a:pt x="2276984" y="3555131"/>
                </a:lnTo>
                <a:lnTo>
                  <a:pt x="2276984" y="3549376"/>
                </a:lnTo>
                <a:cubicBezTo>
                  <a:pt x="2258808" y="3550145"/>
                  <a:pt x="2239341" y="3567221"/>
                  <a:pt x="2218566" y="3600603"/>
                </a:cubicBezTo>
                <a:lnTo>
                  <a:pt x="2200074" y="3600603"/>
                </a:lnTo>
                <a:lnTo>
                  <a:pt x="2200074" y="3577579"/>
                </a:lnTo>
                <a:cubicBezTo>
                  <a:pt x="2189044" y="3577579"/>
                  <a:pt x="2179302" y="3568179"/>
                  <a:pt x="2170868" y="3549376"/>
                </a:cubicBezTo>
                <a:lnTo>
                  <a:pt x="2180602" y="3549376"/>
                </a:lnTo>
                <a:lnTo>
                  <a:pt x="2161135" y="3509089"/>
                </a:lnTo>
                <a:lnTo>
                  <a:pt x="2180602" y="3509089"/>
                </a:lnTo>
                <a:lnTo>
                  <a:pt x="2170868" y="3469377"/>
                </a:lnTo>
                <a:lnTo>
                  <a:pt x="2190335" y="3469377"/>
                </a:lnTo>
                <a:lnTo>
                  <a:pt x="2190335" y="3463622"/>
                </a:lnTo>
                <a:cubicBezTo>
                  <a:pt x="2175411" y="3463622"/>
                  <a:pt x="2162432" y="3456142"/>
                  <a:pt x="2151401" y="3441171"/>
                </a:cubicBezTo>
                <a:lnTo>
                  <a:pt x="2151401" y="3435417"/>
                </a:lnTo>
                <a:lnTo>
                  <a:pt x="2170868" y="3435417"/>
                </a:lnTo>
                <a:cubicBezTo>
                  <a:pt x="2166323" y="3408560"/>
                  <a:pt x="2159835" y="3395132"/>
                  <a:pt x="2151401" y="3395132"/>
                </a:cubicBezTo>
                <a:lnTo>
                  <a:pt x="2161135" y="3384196"/>
                </a:lnTo>
                <a:cubicBezTo>
                  <a:pt x="2156589" y="3334701"/>
                  <a:pt x="2150101" y="3309951"/>
                  <a:pt x="2141659" y="3309951"/>
                </a:cubicBezTo>
                <a:cubicBezTo>
                  <a:pt x="2141659" y="3306116"/>
                  <a:pt x="2144902" y="3304197"/>
                  <a:pt x="2151401" y="3304197"/>
                </a:cubicBezTo>
                <a:lnTo>
                  <a:pt x="2141659" y="3247215"/>
                </a:lnTo>
                <a:lnTo>
                  <a:pt x="2141659" y="3235706"/>
                </a:lnTo>
                <a:cubicBezTo>
                  <a:pt x="2141659" y="3231871"/>
                  <a:pt x="2144902" y="3229952"/>
                  <a:pt x="2151401" y="3229952"/>
                </a:cubicBezTo>
                <a:lnTo>
                  <a:pt x="2141659" y="3219015"/>
                </a:lnTo>
                <a:lnTo>
                  <a:pt x="2141659" y="3213261"/>
                </a:lnTo>
                <a:cubicBezTo>
                  <a:pt x="2141659" y="3209420"/>
                  <a:pt x="2144902" y="3207503"/>
                  <a:pt x="2151401" y="3207503"/>
                </a:cubicBezTo>
                <a:lnTo>
                  <a:pt x="2141659" y="3195994"/>
                </a:lnTo>
                <a:lnTo>
                  <a:pt x="2141659" y="3105059"/>
                </a:lnTo>
                <a:cubicBezTo>
                  <a:pt x="2141659" y="3101223"/>
                  <a:pt x="2138414" y="3099304"/>
                  <a:pt x="2131926" y="3099304"/>
                </a:cubicBezTo>
                <a:lnTo>
                  <a:pt x="2151401" y="3059014"/>
                </a:lnTo>
                <a:cubicBezTo>
                  <a:pt x="2138414" y="3045200"/>
                  <a:pt x="2131926" y="3030046"/>
                  <a:pt x="2131926" y="3013545"/>
                </a:cubicBezTo>
                <a:lnTo>
                  <a:pt x="2161135" y="3013545"/>
                </a:lnTo>
                <a:cubicBezTo>
                  <a:pt x="2161135" y="3028895"/>
                  <a:pt x="2177032" y="3036568"/>
                  <a:pt x="2208832" y="3036568"/>
                </a:cubicBezTo>
                <a:lnTo>
                  <a:pt x="2208832" y="3064768"/>
                </a:lnTo>
                <a:lnTo>
                  <a:pt x="2190335" y="3064768"/>
                </a:lnTo>
                <a:lnTo>
                  <a:pt x="2190335" y="3076280"/>
                </a:lnTo>
                <a:lnTo>
                  <a:pt x="2208832" y="3076280"/>
                </a:lnTo>
                <a:cubicBezTo>
                  <a:pt x="2202990" y="3083571"/>
                  <a:pt x="2200074" y="3089326"/>
                  <a:pt x="2200074" y="3093544"/>
                </a:cubicBezTo>
                <a:lnTo>
                  <a:pt x="2190335" y="3093544"/>
                </a:lnTo>
                <a:cubicBezTo>
                  <a:pt x="2177356" y="3093544"/>
                  <a:pt x="2170868" y="3087789"/>
                  <a:pt x="2170868" y="3076280"/>
                </a:cubicBezTo>
                <a:lnTo>
                  <a:pt x="2161135" y="3076280"/>
                </a:lnTo>
                <a:lnTo>
                  <a:pt x="2151401" y="3099304"/>
                </a:lnTo>
                <a:cubicBezTo>
                  <a:pt x="2157889" y="3099304"/>
                  <a:pt x="2161135" y="3097382"/>
                  <a:pt x="2161135" y="3093544"/>
                </a:cubicBezTo>
                <a:cubicBezTo>
                  <a:pt x="2173465" y="3097382"/>
                  <a:pt x="2183199" y="3099304"/>
                  <a:pt x="2190335" y="3099304"/>
                </a:cubicBezTo>
                <a:lnTo>
                  <a:pt x="2190335" y="3105059"/>
                </a:lnTo>
                <a:lnTo>
                  <a:pt x="2170868" y="3121750"/>
                </a:lnTo>
                <a:cubicBezTo>
                  <a:pt x="2170868" y="3133259"/>
                  <a:pt x="2180602" y="3139013"/>
                  <a:pt x="2200074" y="3139013"/>
                </a:cubicBezTo>
                <a:lnTo>
                  <a:pt x="2200074" y="3144771"/>
                </a:lnTo>
                <a:cubicBezTo>
                  <a:pt x="2200074" y="3152444"/>
                  <a:pt x="2190335" y="3156280"/>
                  <a:pt x="2170868" y="3156280"/>
                </a:cubicBezTo>
                <a:cubicBezTo>
                  <a:pt x="2170868" y="3163571"/>
                  <a:pt x="2193256" y="3171054"/>
                  <a:pt x="2238041" y="3178725"/>
                </a:cubicBezTo>
                <a:cubicBezTo>
                  <a:pt x="2238041" y="3184097"/>
                  <a:pt x="2228308" y="3189851"/>
                  <a:pt x="2208832" y="3195994"/>
                </a:cubicBezTo>
                <a:cubicBezTo>
                  <a:pt x="2196499" y="3192156"/>
                  <a:pt x="2187090" y="3190240"/>
                  <a:pt x="2180602" y="3190240"/>
                </a:cubicBezTo>
                <a:lnTo>
                  <a:pt x="2170868" y="3201749"/>
                </a:lnTo>
                <a:cubicBezTo>
                  <a:pt x="2181253" y="3205584"/>
                  <a:pt x="2197153" y="3207503"/>
                  <a:pt x="2218566" y="3207503"/>
                </a:cubicBezTo>
                <a:lnTo>
                  <a:pt x="2218566" y="3213261"/>
                </a:lnTo>
                <a:lnTo>
                  <a:pt x="2200074" y="3213261"/>
                </a:lnTo>
                <a:lnTo>
                  <a:pt x="2208832" y="3241461"/>
                </a:lnTo>
                <a:lnTo>
                  <a:pt x="2190335" y="3235706"/>
                </a:lnTo>
                <a:lnTo>
                  <a:pt x="2180602" y="3235706"/>
                </a:lnTo>
                <a:lnTo>
                  <a:pt x="2180602" y="3247215"/>
                </a:lnTo>
                <a:lnTo>
                  <a:pt x="2200074" y="3247215"/>
                </a:lnTo>
                <a:lnTo>
                  <a:pt x="2190335" y="3258730"/>
                </a:lnTo>
                <a:lnTo>
                  <a:pt x="2190335" y="3264485"/>
                </a:lnTo>
                <a:lnTo>
                  <a:pt x="2228308" y="3264485"/>
                </a:lnTo>
                <a:cubicBezTo>
                  <a:pt x="2234796" y="3264485"/>
                  <a:pt x="2238041" y="3262566"/>
                  <a:pt x="2238041" y="3258730"/>
                </a:cubicBezTo>
                <a:lnTo>
                  <a:pt x="2257508" y="3264485"/>
                </a:lnTo>
                <a:lnTo>
                  <a:pt x="2267242" y="3264485"/>
                </a:lnTo>
                <a:lnTo>
                  <a:pt x="2257508" y="3252970"/>
                </a:lnTo>
                <a:lnTo>
                  <a:pt x="2257508" y="3247215"/>
                </a:lnTo>
                <a:cubicBezTo>
                  <a:pt x="2275030" y="3247215"/>
                  <a:pt x="2294181" y="3232061"/>
                  <a:pt x="2314948" y="3201749"/>
                </a:cubicBezTo>
                <a:lnTo>
                  <a:pt x="2296451" y="3162034"/>
                </a:lnTo>
                <a:cubicBezTo>
                  <a:pt x="2308781" y="3162034"/>
                  <a:pt x="2314948" y="3158199"/>
                  <a:pt x="2314948" y="3150525"/>
                </a:cubicBezTo>
                <a:lnTo>
                  <a:pt x="2286717" y="3115995"/>
                </a:lnTo>
                <a:cubicBezTo>
                  <a:pt x="2293205" y="3115995"/>
                  <a:pt x="2296451" y="3114070"/>
                  <a:pt x="2296451" y="3110235"/>
                </a:cubicBezTo>
                <a:lnTo>
                  <a:pt x="2344157" y="3115995"/>
                </a:lnTo>
                <a:lnTo>
                  <a:pt x="2363624" y="3115995"/>
                </a:lnTo>
                <a:cubicBezTo>
                  <a:pt x="2363624" y="3108704"/>
                  <a:pt x="2370112" y="3105059"/>
                  <a:pt x="2383091" y="3105059"/>
                </a:cubicBezTo>
                <a:lnTo>
                  <a:pt x="2373357" y="3093544"/>
                </a:lnTo>
                <a:cubicBezTo>
                  <a:pt x="2379845" y="3093544"/>
                  <a:pt x="2383091" y="3091628"/>
                  <a:pt x="2383091" y="3087789"/>
                </a:cubicBezTo>
                <a:cubicBezTo>
                  <a:pt x="2376603" y="3087789"/>
                  <a:pt x="2373357" y="3085873"/>
                  <a:pt x="2373357" y="3082035"/>
                </a:cubicBezTo>
                <a:cubicBezTo>
                  <a:pt x="2383091" y="3082035"/>
                  <a:pt x="2392500" y="3074364"/>
                  <a:pt x="2401588" y="3059014"/>
                </a:cubicBezTo>
                <a:lnTo>
                  <a:pt x="2401588" y="3042323"/>
                </a:lnTo>
                <a:lnTo>
                  <a:pt x="2411321" y="3042323"/>
                </a:lnTo>
                <a:lnTo>
                  <a:pt x="2411321" y="3030814"/>
                </a:lnTo>
                <a:lnTo>
                  <a:pt x="2383091" y="3007793"/>
                </a:lnTo>
                <a:lnTo>
                  <a:pt x="2383091" y="2996857"/>
                </a:lnTo>
                <a:lnTo>
                  <a:pt x="2391855" y="2996857"/>
                </a:lnTo>
                <a:cubicBezTo>
                  <a:pt x="2411321" y="2996857"/>
                  <a:pt x="2421064" y="3002418"/>
                  <a:pt x="2421064" y="3013545"/>
                </a:cubicBezTo>
                <a:lnTo>
                  <a:pt x="2440531" y="3013545"/>
                </a:lnTo>
                <a:lnTo>
                  <a:pt x="2440531" y="3002038"/>
                </a:lnTo>
                <a:cubicBezTo>
                  <a:pt x="2425609" y="3002038"/>
                  <a:pt x="2412621" y="2994555"/>
                  <a:pt x="2401588" y="2979587"/>
                </a:cubicBezTo>
                <a:lnTo>
                  <a:pt x="2430797" y="2979587"/>
                </a:lnTo>
                <a:lnTo>
                  <a:pt x="2430797" y="2968078"/>
                </a:lnTo>
                <a:lnTo>
                  <a:pt x="2411321" y="2973833"/>
                </a:lnTo>
                <a:lnTo>
                  <a:pt x="2401588" y="2973833"/>
                </a:lnTo>
                <a:lnTo>
                  <a:pt x="2401588" y="2962324"/>
                </a:lnTo>
                <a:lnTo>
                  <a:pt x="2421064" y="2962324"/>
                </a:lnTo>
                <a:lnTo>
                  <a:pt x="2421064" y="2950809"/>
                </a:lnTo>
                <a:lnTo>
                  <a:pt x="2401588" y="2950809"/>
                </a:lnTo>
                <a:lnTo>
                  <a:pt x="2411321" y="2939878"/>
                </a:lnTo>
                <a:lnTo>
                  <a:pt x="2401588" y="2928366"/>
                </a:lnTo>
                <a:lnTo>
                  <a:pt x="2450264" y="2905342"/>
                </a:lnTo>
                <a:lnTo>
                  <a:pt x="2443584" y="2892503"/>
                </a:lnTo>
                <a:lnTo>
                  <a:pt x="2438004" y="2898573"/>
                </a:lnTo>
                <a:lnTo>
                  <a:pt x="2409798" y="2889810"/>
                </a:lnTo>
                <a:lnTo>
                  <a:pt x="2381023" y="2889810"/>
                </a:lnTo>
                <a:lnTo>
                  <a:pt x="2372650" y="2903974"/>
                </a:lnTo>
                <a:lnTo>
                  <a:pt x="2401588" y="2899588"/>
                </a:lnTo>
                <a:cubicBezTo>
                  <a:pt x="2401588" y="2907262"/>
                  <a:pt x="2392179" y="2911097"/>
                  <a:pt x="2373357" y="2911097"/>
                </a:cubicBezTo>
                <a:lnTo>
                  <a:pt x="2371739" y="2911097"/>
                </a:lnTo>
                <a:lnTo>
                  <a:pt x="2375844" y="2918040"/>
                </a:lnTo>
                <a:lnTo>
                  <a:pt x="2364332" y="2918040"/>
                </a:lnTo>
                <a:cubicBezTo>
                  <a:pt x="2356658" y="2905064"/>
                  <a:pt x="2343423" y="2898573"/>
                  <a:pt x="2324623" y="2898573"/>
                </a:cubicBezTo>
                <a:lnTo>
                  <a:pt x="2324623" y="2908307"/>
                </a:lnTo>
                <a:lnTo>
                  <a:pt x="2290087" y="2908307"/>
                </a:lnTo>
                <a:cubicBezTo>
                  <a:pt x="2270519" y="2931028"/>
                  <a:pt x="2249610" y="2947249"/>
                  <a:pt x="2227357" y="2956983"/>
                </a:cubicBezTo>
                <a:cubicBezTo>
                  <a:pt x="2219678" y="2965425"/>
                  <a:pt x="2215842" y="2975159"/>
                  <a:pt x="2215842" y="2986192"/>
                </a:cubicBezTo>
                <a:lnTo>
                  <a:pt x="2176127" y="2986192"/>
                </a:lnTo>
                <a:cubicBezTo>
                  <a:pt x="2168457" y="2986192"/>
                  <a:pt x="2164621" y="2979704"/>
                  <a:pt x="2164621" y="2966716"/>
                </a:cubicBezTo>
                <a:cubicBezTo>
                  <a:pt x="2153492" y="2979704"/>
                  <a:pt x="2138338" y="2986192"/>
                  <a:pt x="2119152" y="2986192"/>
                </a:cubicBezTo>
                <a:lnTo>
                  <a:pt x="2124907" y="3004689"/>
                </a:lnTo>
                <a:lnTo>
                  <a:pt x="2073686" y="3004689"/>
                </a:lnTo>
                <a:lnTo>
                  <a:pt x="1999441" y="3033889"/>
                </a:lnTo>
                <a:cubicBezTo>
                  <a:pt x="1999441" y="3027401"/>
                  <a:pt x="1997522" y="3024156"/>
                  <a:pt x="1993681" y="3024156"/>
                </a:cubicBezTo>
                <a:cubicBezTo>
                  <a:pt x="1993681" y="3037135"/>
                  <a:pt x="1982364" y="3050123"/>
                  <a:pt x="1959726" y="3063099"/>
                </a:cubicBezTo>
                <a:lnTo>
                  <a:pt x="1942460" y="3063099"/>
                </a:lnTo>
                <a:lnTo>
                  <a:pt x="1942460" y="3043623"/>
                </a:lnTo>
                <a:lnTo>
                  <a:pt x="1925769" y="3043623"/>
                </a:lnTo>
                <a:cubicBezTo>
                  <a:pt x="1925769" y="3056611"/>
                  <a:pt x="1910424" y="3069590"/>
                  <a:pt x="1879724" y="3082566"/>
                </a:cubicBezTo>
                <a:lnTo>
                  <a:pt x="1879724" y="3091332"/>
                </a:lnTo>
                <a:lnTo>
                  <a:pt x="1840015" y="3082566"/>
                </a:lnTo>
                <a:lnTo>
                  <a:pt x="1822746" y="3082566"/>
                </a:lnTo>
                <a:cubicBezTo>
                  <a:pt x="1812388" y="3101387"/>
                  <a:pt x="1799152" y="3110799"/>
                  <a:pt x="1783034" y="3110799"/>
                </a:cubicBezTo>
                <a:lnTo>
                  <a:pt x="1783034" y="3101066"/>
                </a:lnTo>
                <a:lnTo>
                  <a:pt x="1754834" y="3110799"/>
                </a:lnTo>
                <a:cubicBezTo>
                  <a:pt x="1754834" y="3104308"/>
                  <a:pt x="1752917" y="3101066"/>
                  <a:pt x="1749073" y="3101066"/>
                </a:cubicBezTo>
                <a:lnTo>
                  <a:pt x="1749073" y="3110799"/>
                </a:lnTo>
                <a:cubicBezTo>
                  <a:pt x="1752917" y="3110799"/>
                  <a:pt x="1754834" y="3114041"/>
                  <a:pt x="1754834" y="3120532"/>
                </a:cubicBezTo>
                <a:lnTo>
                  <a:pt x="1737567" y="3120532"/>
                </a:lnTo>
                <a:lnTo>
                  <a:pt x="1726058" y="3110799"/>
                </a:lnTo>
                <a:cubicBezTo>
                  <a:pt x="1726058" y="3125075"/>
                  <a:pt x="1714733" y="3144551"/>
                  <a:pt x="1692098" y="3169214"/>
                </a:cubicBezTo>
                <a:lnTo>
                  <a:pt x="1680589" y="3159472"/>
                </a:lnTo>
                <a:lnTo>
                  <a:pt x="1669077" y="3169214"/>
                </a:lnTo>
                <a:lnTo>
                  <a:pt x="1669077" y="3149739"/>
                </a:lnTo>
                <a:cubicBezTo>
                  <a:pt x="1663702" y="3149739"/>
                  <a:pt x="1658141" y="3159472"/>
                  <a:pt x="1652386" y="3178948"/>
                </a:cubicBezTo>
                <a:lnTo>
                  <a:pt x="1657568" y="3197448"/>
                </a:lnTo>
                <a:cubicBezTo>
                  <a:pt x="1670225" y="3185115"/>
                  <a:pt x="1681740" y="3178948"/>
                  <a:pt x="1692098" y="3178948"/>
                </a:cubicBezTo>
                <a:lnTo>
                  <a:pt x="1692098" y="3187706"/>
                </a:lnTo>
                <a:cubicBezTo>
                  <a:pt x="1688263" y="3200690"/>
                  <a:pt x="1686344" y="3210424"/>
                  <a:pt x="1686344" y="3216915"/>
                </a:cubicBezTo>
                <a:lnTo>
                  <a:pt x="1680589" y="3216915"/>
                </a:lnTo>
                <a:lnTo>
                  <a:pt x="1669077" y="3207181"/>
                </a:lnTo>
                <a:lnTo>
                  <a:pt x="1669077" y="3226648"/>
                </a:lnTo>
                <a:lnTo>
                  <a:pt x="1663323" y="3226648"/>
                </a:lnTo>
                <a:lnTo>
                  <a:pt x="1663323" y="3207181"/>
                </a:lnTo>
                <a:cubicBezTo>
                  <a:pt x="1656032" y="3207181"/>
                  <a:pt x="1652386" y="3220157"/>
                  <a:pt x="1652386" y="3246124"/>
                </a:cubicBezTo>
                <a:lnTo>
                  <a:pt x="1617853" y="3216915"/>
                </a:lnTo>
                <a:cubicBezTo>
                  <a:pt x="1617853" y="3223403"/>
                  <a:pt x="1615937" y="3226648"/>
                  <a:pt x="1612099" y="3226648"/>
                </a:cubicBezTo>
                <a:lnTo>
                  <a:pt x="1617853" y="3246124"/>
                </a:lnTo>
                <a:lnTo>
                  <a:pt x="1617853" y="3255857"/>
                </a:lnTo>
                <a:cubicBezTo>
                  <a:pt x="1602892" y="3255857"/>
                  <a:pt x="1595408" y="3262345"/>
                  <a:pt x="1595408" y="3275324"/>
                </a:cubicBezTo>
                <a:lnTo>
                  <a:pt x="1595408" y="3284088"/>
                </a:lnTo>
                <a:lnTo>
                  <a:pt x="1623608" y="3275324"/>
                </a:lnTo>
                <a:lnTo>
                  <a:pt x="1629362" y="3275324"/>
                </a:lnTo>
                <a:lnTo>
                  <a:pt x="1629362" y="3293821"/>
                </a:lnTo>
                <a:lnTo>
                  <a:pt x="1635123" y="3293821"/>
                </a:lnTo>
                <a:lnTo>
                  <a:pt x="1652386" y="3275324"/>
                </a:lnTo>
                <a:lnTo>
                  <a:pt x="1657568" y="3275324"/>
                </a:lnTo>
                <a:cubicBezTo>
                  <a:pt x="1657568" y="3287655"/>
                  <a:pt x="1663323" y="3293821"/>
                  <a:pt x="1674832" y="3293821"/>
                </a:cubicBezTo>
                <a:lnTo>
                  <a:pt x="1674832" y="3313288"/>
                </a:lnTo>
                <a:lnTo>
                  <a:pt x="1663323" y="3303555"/>
                </a:lnTo>
                <a:lnTo>
                  <a:pt x="1640877" y="3303555"/>
                </a:lnTo>
                <a:lnTo>
                  <a:pt x="1640877" y="3323031"/>
                </a:lnTo>
                <a:lnTo>
                  <a:pt x="1629362" y="3323031"/>
                </a:lnTo>
                <a:lnTo>
                  <a:pt x="1629362" y="3303555"/>
                </a:lnTo>
                <a:lnTo>
                  <a:pt x="1623608" y="3303555"/>
                </a:lnTo>
                <a:cubicBezTo>
                  <a:pt x="1612099" y="3329519"/>
                  <a:pt x="1602699" y="3342497"/>
                  <a:pt x="1595408" y="3342497"/>
                </a:cubicBezTo>
                <a:lnTo>
                  <a:pt x="1566632" y="3332764"/>
                </a:lnTo>
                <a:cubicBezTo>
                  <a:pt x="1566632" y="3345740"/>
                  <a:pt x="1553391" y="3355473"/>
                  <a:pt x="1526918" y="3361973"/>
                </a:cubicBezTo>
                <a:lnTo>
                  <a:pt x="1498142" y="3352231"/>
                </a:lnTo>
                <a:lnTo>
                  <a:pt x="1486627" y="3361973"/>
                </a:lnTo>
                <a:lnTo>
                  <a:pt x="1452676" y="3352231"/>
                </a:lnTo>
                <a:lnTo>
                  <a:pt x="1446915" y="3352231"/>
                </a:lnTo>
                <a:lnTo>
                  <a:pt x="1429652" y="3371707"/>
                </a:lnTo>
                <a:lnTo>
                  <a:pt x="1407206" y="3361973"/>
                </a:lnTo>
                <a:lnTo>
                  <a:pt x="1395692" y="3371707"/>
                </a:lnTo>
                <a:cubicBezTo>
                  <a:pt x="1391856" y="3371707"/>
                  <a:pt x="1389940" y="3368461"/>
                  <a:pt x="1389940" y="3361973"/>
                </a:cubicBezTo>
                <a:lnTo>
                  <a:pt x="1361740" y="3371707"/>
                </a:lnTo>
                <a:lnTo>
                  <a:pt x="1065334" y="3371707"/>
                </a:lnTo>
                <a:cubicBezTo>
                  <a:pt x="1059193" y="3386628"/>
                  <a:pt x="1025043" y="3396040"/>
                  <a:pt x="962886" y="3399937"/>
                </a:cubicBezTo>
                <a:lnTo>
                  <a:pt x="962886" y="3390204"/>
                </a:lnTo>
                <a:cubicBezTo>
                  <a:pt x="959048" y="3390204"/>
                  <a:pt x="957131" y="3393449"/>
                  <a:pt x="957131" y="3399937"/>
                </a:cubicBezTo>
                <a:cubicBezTo>
                  <a:pt x="944466" y="3399937"/>
                  <a:pt x="929311" y="3390528"/>
                  <a:pt x="911662" y="3371707"/>
                </a:cubicBezTo>
                <a:lnTo>
                  <a:pt x="877132" y="3371707"/>
                </a:lnTo>
                <a:cubicBezTo>
                  <a:pt x="868684" y="3371707"/>
                  <a:pt x="861204" y="3374628"/>
                  <a:pt x="854681" y="3380461"/>
                </a:cubicBezTo>
                <a:cubicBezTo>
                  <a:pt x="847390" y="3374628"/>
                  <a:pt x="841635" y="3371707"/>
                  <a:pt x="837417" y="3371707"/>
                </a:cubicBezTo>
                <a:lnTo>
                  <a:pt x="837417" y="3380461"/>
                </a:lnTo>
                <a:cubicBezTo>
                  <a:pt x="822067" y="3377219"/>
                  <a:pt x="814396" y="3367807"/>
                  <a:pt x="814396" y="3352231"/>
                </a:cubicBezTo>
                <a:lnTo>
                  <a:pt x="791951" y="3352231"/>
                </a:lnTo>
                <a:cubicBezTo>
                  <a:pt x="778520" y="3352231"/>
                  <a:pt x="755686" y="3342497"/>
                  <a:pt x="723461" y="3323031"/>
                </a:cubicBezTo>
                <a:cubicBezTo>
                  <a:pt x="727296" y="3310697"/>
                  <a:pt x="729215" y="3300964"/>
                  <a:pt x="729215" y="3293821"/>
                </a:cubicBezTo>
                <a:lnTo>
                  <a:pt x="768927" y="3293821"/>
                </a:lnTo>
                <a:lnTo>
                  <a:pt x="768927" y="3275324"/>
                </a:lnTo>
                <a:lnTo>
                  <a:pt x="791951" y="3275324"/>
                </a:lnTo>
                <a:lnTo>
                  <a:pt x="791951" y="3293821"/>
                </a:lnTo>
                <a:lnTo>
                  <a:pt x="814396" y="3293821"/>
                </a:lnTo>
                <a:lnTo>
                  <a:pt x="814396" y="3275324"/>
                </a:lnTo>
                <a:lnTo>
                  <a:pt x="837417" y="3275324"/>
                </a:lnTo>
                <a:lnTo>
                  <a:pt x="848926" y="3284088"/>
                </a:lnTo>
                <a:lnTo>
                  <a:pt x="848926" y="3275324"/>
                </a:lnTo>
                <a:cubicBezTo>
                  <a:pt x="861204" y="3287655"/>
                  <a:pt x="872526" y="3293821"/>
                  <a:pt x="882887" y="3293821"/>
                </a:cubicBezTo>
                <a:cubicBezTo>
                  <a:pt x="904754" y="3249036"/>
                  <a:pt x="919911" y="3226648"/>
                  <a:pt x="928353" y="3226648"/>
                </a:cubicBezTo>
                <a:cubicBezTo>
                  <a:pt x="928353" y="3233136"/>
                  <a:pt x="930272" y="3236382"/>
                  <a:pt x="934108" y="3236382"/>
                </a:cubicBezTo>
                <a:lnTo>
                  <a:pt x="939862" y="3216915"/>
                </a:lnTo>
                <a:cubicBezTo>
                  <a:pt x="936027" y="3216915"/>
                  <a:pt x="934108" y="3213669"/>
                  <a:pt x="934108" y="3207181"/>
                </a:cubicBezTo>
                <a:lnTo>
                  <a:pt x="923171" y="3216915"/>
                </a:lnTo>
                <a:lnTo>
                  <a:pt x="917417" y="3216915"/>
                </a:lnTo>
                <a:cubicBezTo>
                  <a:pt x="917417" y="3203936"/>
                  <a:pt x="907827" y="3197448"/>
                  <a:pt x="888641" y="3197448"/>
                </a:cubicBezTo>
                <a:cubicBezTo>
                  <a:pt x="892477" y="3174081"/>
                  <a:pt x="894396" y="3145196"/>
                  <a:pt x="894396" y="3110799"/>
                </a:cubicBezTo>
                <a:lnTo>
                  <a:pt x="905908" y="3120532"/>
                </a:lnTo>
                <a:lnTo>
                  <a:pt x="911662" y="3120532"/>
                </a:lnTo>
                <a:lnTo>
                  <a:pt x="911662" y="3110799"/>
                </a:lnTo>
                <a:lnTo>
                  <a:pt x="900150" y="3110799"/>
                </a:lnTo>
                <a:lnTo>
                  <a:pt x="900150" y="3101066"/>
                </a:lnTo>
                <a:lnTo>
                  <a:pt x="962886" y="3101066"/>
                </a:lnTo>
                <a:lnTo>
                  <a:pt x="974398" y="3091332"/>
                </a:lnTo>
                <a:cubicBezTo>
                  <a:pt x="974398" y="3097820"/>
                  <a:pt x="976317" y="3101066"/>
                  <a:pt x="980152" y="3101066"/>
                </a:cubicBezTo>
                <a:lnTo>
                  <a:pt x="980152" y="3082566"/>
                </a:lnTo>
                <a:lnTo>
                  <a:pt x="991089" y="3091332"/>
                </a:lnTo>
                <a:lnTo>
                  <a:pt x="1008352" y="3091332"/>
                </a:lnTo>
                <a:lnTo>
                  <a:pt x="1036558" y="3082566"/>
                </a:lnTo>
                <a:lnTo>
                  <a:pt x="1036558" y="3091332"/>
                </a:lnTo>
                <a:lnTo>
                  <a:pt x="1122309" y="3063099"/>
                </a:lnTo>
                <a:lnTo>
                  <a:pt x="1133824" y="3063099"/>
                </a:lnTo>
                <a:cubicBezTo>
                  <a:pt x="1137659" y="3063099"/>
                  <a:pt x="1139578" y="3066344"/>
                  <a:pt x="1139578" y="3072832"/>
                </a:cubicBezTo>
                <a:lnTo>
                  <a:pt x="1150515" y="3063099"/>
                </a:lnTo>
                <a:lnTo>
                  <a:pt x="1167778" y="3063099"/>
                </a:lnTo>
                <a:cubicBezTo>
                  <a:pt x="1171614" y="3063099"/>
                  <a:pt x="1173533" y="3066344"/>
                  <a:pt x="1173533" y="3072832"/>
                </a:cubicBezTo>
                <a:cubicBezTo>
                  <a:pt x="1185045" y="3066344"/>
                  <a:pt x="1190799" y="3059856"/>
                  <a:pt x="1190799" y="3053365"/>
                </a:cubicBezTo>
                <a:lnTo>
                  <a:pt x="1247780" y="3063099"/>
                </a:lnTo>
                <a:lnTo>
                  <a:pt x="1299004" y="3053365"/>
                </a:lnTo>
                <a:cubicBezTo>
                  <a:pt x="1306295" y="3059856"/>
                  <a:pt x="1312050" y="3063099"/>
                  <a:pt x="1316268" y="3063099"/>
                </a:cubicBezTo>
                <a:cubicBezTo>
                  <a:pt x="1319720" y="3063099"/>
                  <a:pt x="1321450" y="3059856"/>
                  <a:pt x="1321450" y="3053365"/>
                </a:cubicBezTo>
                <a:lnTo>
                  <a:pt x="1350225" y="3063099"/>
                </a:lnTo>
                <a:cubicBezTo>
                  <a:pt x="1399726" y="3055311"/>
                  <a:pt x="1424470" y="3042332"/>
                  <a:pt x="1424470" y="3024156"/>
                </a:cubicBezTo>
                <a:lnTo>
                  <a:pt x="1441161" y="3024156"/>
                </a:lnTo>
                <a:lnTo>
                  <a:pt x="1441161" y="3043623"/>
                </a:lnTo>
                <a:lnTo>
                  <a:pt x="1521163" y="3014423"/>
                </a:lnTo>
                <a:cubicBezTo>
                  <a:pt x="1527686" y="3020914"/>
                  <a:pt x="1535170" y="3024156"/>
                  <a:pt x="1543609" y="3024156"/>
                </a:cubicBezTo>
                <a:lnTo>
                  <a:pt x="1578141" y="3024156"/>
                </a:lnTo>
                <a:cubicBezTo>
                  <a:pt x="1578141" y="3011180"/>
                  <a:pt x="1580058" y="3004689"/>
                  <a:pt x="1583896" y="3004689"/>
                </a:cubicBezTo>
                <a:lnTo>
                  <a:pt x="1635123" y="2994950"/>
                </a:lnTo>
                <a:cubicBezTo>
                  <a:pt x="1642408" y="3001447"/>
                  <a:pt x="1648168" y="3004689"/>
                  <a:pt x="1652386" y="3004689"/>
                </a:cubicBezTo>
                <a:cubicBezTo>
                  <a:pt x="1653534" y="2992359"/>
                  <a:pt x="1657180" y="2986192"/>
                  <a:pt x="1663323" y="2986192"/>
                </a:cubicBezTo>
                <a:cubicBezTo>
                  <a:pt x="1667158" y="2986192"/>
                  <a:pt x="1669077" y="2989113"/>
                  <a:pt x="1669077" y="2994950"/>
                </a:cubicBezTo>
                <a:cubicBezTo>
                  <a:pt x="1703224" y="2989113"/>
                  <a:pt x="1720298" y="2982947"/>
                  <a:pt x="1720298" y="2976459"/>
                </a:cubicBezTo>
                <a:lnTo>
                  <a:pt x="1731813" y="2986192"/>
                </a:lnTo>
                <a:lnTo>
                  <a:pt x="1749073" y="2966716"/>
                </a:lnTo>
                <a:lnTo>
                  <a:pt x="1834255" y="2966716"/>
                </a:lnTo>
                <a:cubicBezTo>
                  <a:pt x="1912913" y="2927783"/>
                  <a:pt x="1967978" y="2905064"/>
                  <a:pt x="1999441" y="2898573"/>
                </a:cubicBezTo>
                <a:cubicBezTo>
                  <a:pt x="2003276" y="2898573"/>
                  <a:pt x="2005195" y="2901819"/>
                  <a:pt x="2005195" y="2908307"/>
                </a:cubicBezTo>
                <a:cubicBezTo>
                  <a:pt x="2031666" y="2895976"/>
                  <a:pt x="2054497" y="2889810"/>
                  <a:pt x="2073686" y="2889810"/>
                </a:cubicBezTo>
                <a:lnTo>
                  <a:pt x="2107637" y="2889810"/>
                </a:lnTo>
                <a:lnTo>
                  <a:pt x="2107637" y="2870343"/>
                </a:lnTo>
                <a:lnTo>
                  <a:pt x="2124907" y="2870343"/>
                </a:lnTo>
                <a:lnTo>
                  <a:pt x="2124907" y="2889810"/>
                </a:lnTo>
                <a:lnTo>
                  <a:pt x="2130661" y="2889810"/>
                </a:lnTo>
                <a:lnTo>
                  <a:pt x="2130661" y="2870343"/>
                </a:lnTo>
                <a:lnTo>
                  <a:pt x="2136416" y="2870343"/>
                </a:lnTo>
                <a:cubicBezTo>
                  <a:pt x="2140257" y="2870343"/>
                  <a:pt x="2142176" y="2873588"/>
                  <a:pt x="2142176" y="2880076"/>
                </a:cubicBezTo>
                <a:cubicBezTo>
                  <a:pt x="2157138" y="2880076"/>
                  <a:pt x="2168457" y="2863855"/>
                  <a:pt x="2176127" y="2831400"/>
                </a:cubicBezTo>
                <a:lnTo>
                  <a:pt x="2187642" y="2841134"/>
                </a:lnTo>
                <a:lnTo>
                  <a:pt x="2199151" y="2831400"/>
                </a:lnTo>
                <a:lnTo>
                  <a:pt x="2199151" y="2841134"/>
                </a:lnTo>
                <a:lnTo>
                  <a:pt x="2210666" y="2831400"/>
                </a:lnTo>
                <a:lnTo>
                  <a:pt x="2250372" y="2841134"/>
                </a:lnTo>
                <a:cubicBezTo>
                  <a:pt x="2251529" y="2828155"/>
                  <a:pt x="2255364" y="2821667"/>
                  <a:pt x="2261887" y="2821667"/>
                </a:cubicBezTo>
                <a:cubicBezTo>
                  <a:pt x="2268410" y="2821667"/>
                  <a:pt x="2279729" y="2828155"/>
                  <a:pt x="2295847" y="2841134"/>
                </a:cubicBezTo>
                <a:cubicBezTo>
                  <a:pt x="2303132" y="2834646"/>
                  <a:pt x="2308890" y="2831400"/>
                  <a:pt x="2313108" y="2831400"/>
                </a:cubicBezTo>
                <a:lnTo>
                  <a:pt x="2313108" y="2841134"/>
                </a:lnTo>
                <a:lnTo>
                  <a:pt x="2443758" y="2783703"/>
                </a:lnTo>
                <a:lnTo>
                  <a:pt x="2445009" y="2782645"/>
                </a:lnTo>
                <a:lnTo>
                  <a:pt x="2440531" y="2763186"/>
                </a:lnTo>
                <a:lnTo>
                  <a:pt x="2449890" y="2752114"/>
                </a:lnTo>
                <a:lnTo>
                  <a:pt x="2433254" y="2744759"/>
                </a:lnTo>
                <a:lnTo>
                  <a:pt x="2429036" y="2741733"/>
                </a:lnTo>
                <a:lnTo>
                  <a:pt x="2421064" y="2740162"/>
                </a:lnTo>
                <a:lnTo>
                  <a:pt x="2421064" y="2736015"/>
                </a:lnTo>
                <a:lnTo>
                  <a:pt x="2392535" y="2715551"/>
                </a:lnTo>
                <a:lnTo>
                  <a:pt x="2392535" y="2735027"/>
                </a:lnTo>
                <a:lnTo>
                  <a:pt x="2386780" y="2735027"/>
                </a:lnTo>
                <a:cubicBezTo>
                  <a:pt x="2379489" y="2735027"/>
                  <a:pt x="2375844" y="2728530"/>
                  <a:pt x="2375844" y="2715551"/>
                </a:cubicBezTo>
                <a:cubicBezTo>
                  <a:pt x="2340545" y="2740215"/>
                  <a:pt x="2291045" y="2756439"/>
                  <a:pt x="2227357" y="2764227"/>
                </a:cubicBezTo>
                <a:cubicBezTo>
                  <a:pt x="2227357" y="2770715"/>
                  <a:pt x="2223513" y="2773961"/>
                  <a:pt x="2215842" y="2773961"/>
                </a:cubicBezTo>
                <a:cubicBezTo>
                  <a:pt x="2215842" y="2760982"/>
                  <a:pt x="2212197" y="2754494"/>
                  <a:pt x="2204906" y="2754494"/>
                </a:cubicBezTo>
                <a:lnTo>
                  <a:pt x="2193397" y="2764227"/>
                </a:lnTo>
                <a:cubicBezTo>
                  <a:pt x="2175748" y="2751248"/>
                  <a:pt x="2158668" y="2744760"/>
                  <a:pt x="2142176" y="2744760"/>
                </a:cubicBezTo>
                <a:cubicBezTo>
                  <a:pt x="2075795" y="2744760"/>
                  <a:pt x="2035890" y="2754494"/>
                  <a:pt x="2022462" y="2773961"/>
                </a:cubicBezTo>
                <a:cubicBezTo>
                  <a:pt x="2015171" y="2767470"/>
                  <a:pt x="2009413" y="2764227"/>
                  <a:pt x="2005195" y="2764227"/>
                </a:cubicBezTo>
                <a:cubicBezTo>
                  <a:pt x="2005195" y="2777203"/>
                  <a:pt x="2001357" y="2783703"/>
                  <a:pt x="1993681" y="2783703"/>
                </a:cubicBezTo>
                <a:lnTo>
                  <a:pt x="1959726" y="2773961"/>
                </a:lnTo>
                <a:cubicBezTo>
                  <a:pt x="1955891" y="2773961"/>
                  <a:pt x="1953972" y="2777203"/>
                  <a:pt x="1953972" y="2783703"/>
                </a:cubicBezTo>
                <a:lnTo>
                  <a:pt x="1942460" y="2773961"/>
                </a:lnTo>
                <a:cubicBezTo>
                  <a:pt x="1889510" y="2790191"/>
                  <a:pt x="1863033" y="2802845"/>
                  <a:pt x="1863033" y="2811933"/>
                </a:cubicBezTo>
                <a:cubicBezTo>
                  <a:pt x="1806633" y="2831400"/>
                  <a:pt x="1774212" y="2841134"/>
                  <a:pt x="1765764" y="2841134"/>
                </a:cubicBezTo>
                <a:cubicBezTo>
                  <a:pt x="1765764" y="2834646"/>
                  <a:pt x="1764044" y="2831400"/>
                  <a:pt x="1760588" y="2831400"/>
                </a:cubicBezTo>
                <a:cubicBezTo>
                  <a:pt x="1760588" y="2852822"/>
                  <a:pt x="1730084" y="2869043"/>
                  <a:pt x="1669077" y="2880076"/>
                </a:cubicBezTo>
                <a:lnTo>
                  <a:pt x="1657568" y="2870343"/>
                </a:lnTo>
                <a:cubicBezTo>
                  <a:pt x="1654112" y="2870343"/>
                  <a:pt x="1652386" y="2873588"/>
                  <a:pt x="1652386" y="2880076"/>
                </a:cubicBezTo>
                <a:lnTo>
                  <a:pt x="1640877" y="2870343"/>
                </a:lnTo>
                <a:lnTo>
                  <a:pt x="1498142" y="2908307"/>
                </a:lnTo>
                <a:lnTo>
                  <a:pt x="1498142" y="2898573"/>
                </a:lnTo>
                <a:lnTo>
                  <a:pt x="1486627" y="2908307"/>
                </a:lnTo>
                <a:lnTo>
                  <a:pt x="1458427" y="2908307"/>
                </a:lnTo>
                <a:lnTo>
                  <a:pt x="1458427" y="2927783"/>
                </a:lnTo>
                <a:lnTo>
                  <a:pt x="1429652" y="2927783"/>
                </a:lnTo>
                <a:cubicBezTo>
                  <a:pt x="1423512" y="2936216"/>
                  <a:pt x="1408357" y="2945949"/>
                  <a:pt x="1384185" y="2956983"/>
                </a:cubicBezTo>
                <a:cubicBezTo>
                  <a:pt x="1376894" y="2950495"/>
                  <a:pt x="1371330" y="2947249"/>
                  <a:pt x="1367494" y="2947249"/>
                </a:cubicBezTo>
                <a:cubicBezTo>
                  <a:pt x="1354829" y="2960228"/>
                  <a:pt x="1343320" y="2966716"/>
                  <a:pt x="1332956" y="2966716"/>
                </a:cubicBezTo>
                <a:lnTo>
                  <a:pt x="1299004" y="2966716"/>
                </a:lnTo>
                <a:lnTo>
                  <a:pt x="1304759" y="2947249"/>
                </a:lnTo>
                <a:cubicBezTo>
                  <a:pt x="1290945" y="2960228"/>
                  <a:pt x="1275791" y="2966716"/>
                  <a:pt x="1259289" y="2966716"/>
                </a:cubicBezTo>
                <a:lnTo>
                  <a:pt x="1196554" y="2966716"/>
                </a:lnTo>
                <a:lnTo>
                  <a:pt x="1196554" y="2986192"/>
                </a:lnTo>
                <a:lnTo>
                  <a:pt x="1185045" y="2976459"/>
                </a:lnTo>
                <a:lnTo>
                  <a:pt x="1167778" y="2976459"/>
                </a:lnTo>
                <a:lnTo>
                  <a:pt x="1167778" y="2986192"/>
                </a:lnTo>
                <a:lnTo>
                  <a:pt x="1173533" y="3004689"/>
                </a:lnTo>
                <a:lnTo>
                  <a:pt x="1162024" y="3014423"/>
                </a:lnTo>
                <a:lnTo>
                  <a:pt x="1162024" y="2994950"/>
                </a:lnTo>
                <a:lnTo>
                  <a:pt x="1156269" y="2994950"/>
                </a:lnTo>
                <a:lnTo>
                  <a:pt x="1128063" y="3033889"/>
                </a:lnTo>
                <a:lnTo>
                  <a:pt x="1122309" y="3014423"/>
                </a:lnTo>
                <a:lnTo>
                  <a:pt x="1122309" y="2994950"/>
                </a:lnTo>
                <a:cubicBezTo>
                  <a:pt x="1126147" y="2994950"/>
                  <a:pt x="1128063" y="2998192"/>
                  <a:pt x="1128063" y="3004689"/>
                </a:cubicBezTo>
                <a:cubicBezTo>
                  <a:pt x="1143034" y="2995601"/>
                  <a:pt x="1150515" y="2986192"/>
                  <a:pt x="1150515" y="2976459"/>
                </a:cubicBezTo>
                <a:lnTo>
                  <a:pt x="1122309" y="2986192"/>
                </a:lnTo>
                <a:lnTo>
                  <a:pt x="1071088" y="2986192"/>
                </a:lnTo>
                <a:lnTo>
                  <a:pt x="1059573" y="2994950"/>
                </a:lnTo>
                <a:lnTo>
                  <a:pt x="1059573" y="2986192"/>
                </a:lnTo>
                <a:lnTo>
                  <a:pt x="1025622" y="3004689"/>
                </a:lnTo>
                <a:lnTo>
                  <a:pt x="1025622" y="2994950"/>
                </a:lnTo>
                <a:lnTo>
                  <a:pt x="1014107" y="3004689"/>
                </a:lnTo>
                <a:lnTo>
                  <a:pt x="854681" y="3004689"/>
                </a:lnTo>
                <a:cubicBezTo>
                  <a:pt x="850845" y="3004689"/>
                  <a:pt x="848926" y="3007935"/>
                  <a:pt x="848926" y="3014423"/>
                </a:cubicBezTo>
                <a:lnTo>
                  <a:pt x="837417" y="3004689"/>
                </a:lnTo>
                <a:lnTo>
                  <a:pt x="831663" y="3004689"/>
                </a:lnTo>
                <a:lnTo>
                  <a:pt x="814396" y="3024156"/>
                </a:lnTo>
                <a:lnTo>
                  <a:pt x="683746" y="3024156"/>
                </a:lnTo>
                <a:cubicBezTo>
                  <a:pt x="675307" y="3024156"/>
                  <a:pt x="667627" y="3020914"/>
                  <a:pt x="660725" y="3014423"/>
                </a:cubicBezTo>
                <a:cubicBezTo>
                  <a:pt x="654202" y="3020914"/>
                  <a:pt x="646721" y="3024156"/>
                  <a:pt x="638279" y="3024156"/>
                </a:cubicBezTo>
                <a:cubicBezTo>
                  <a:pt x="638279" y="3017668"/>
                  <a:pt x="636360" y="3014423"/>
                  <a:pt x="632525" y="3014423"/>
                </a:cubicBezTo>
                <a:cubicBezTo>
                  <a:pt x="632525" y="3020914"/>
                  <a:pt x="630606" y="3024156"/>
                  <a:pt x="626765" y="3024156"/>
                </a:cubicBezTo>
                <a:lnTo>
                  <a:pt x="626765" y="2994950"/>
                </a:lnTo>
                <a:lnTo>
                  <a:pt x="615256" y="2994950"/>
                </a:lnTo>
                <a:lnTo>
                  <a:pt x="626765" y="3082566"/>
                </a:lnTo>
                <a:lnTo>
                  <a:pt x="603749" y="3082566"/>
                </a:lnTo>
                <a:lnTo>
                  <a:pt x="603749" y="3091332"/>
                </a:lnTo>
                <a:lnTo>
                  <a:pt x="615256" y="3091332"/>
                </a:lnTo>
                <a:lnTo>
                  <a:pt x="615256" y="3101066"/>
                </a:lnTo>
                <a:cubicBezTo>
                  <a:pt x="581494" y="3101066"/>
                  <a:pt x="558663" y="3104308"/>
                  <a:pt x="546768" y="3110799"/>
                </a:cubicBezTo>
                <a:cubicBezTo>
                  <a:pt x="546768" y="3104308"/>
                  <a:pt x="544849" y="3101066"/>
                  <a:pt x="541014" y="3101066"/>
                </a:cubicBezTo>
                <a:lnTo>
                  <a:pt x="524323" y="3159472"/>
                </a:lnTo>
                <a:lnTo>
                  <a:pt x="518568" y="3159472"/>
                </a:lnTo>
                <a:lnTo>
                  <a:pt x="518568" y="3140008"/>
                </a:lnTo>
                <a:lnTo>
                  <a:pt x="501299" y="3159472"/>
                </a:lnTo>
                <a:cubicBezTo>
                  <a:pt x="501299" y="3103008"/>
                  <a:pt x="476549" y="3070887"/>
                  <a:pt x="427054" y="3063099"/>
                </a:cubicBezTo>
                <a:cubicBezTo>
                  <a:pt x="370269" y="2976128"/>
                  <a:pt x="341873" y="2927783"/>
                  <a:pt x="341873" y="2918040"/>
                </a:cubicBezTo>
                <a:lnTo>
                  <a:pt x="347628" y="2870343"/>
                </a:lnTo>
                <a:lnTo>
                  <a:pt x="347628" y="2860609"/>
                </a:lnTo>
                <a:cubicBezTo>
                  <a:pt x="345711" y="2813224"/>
                  <a:pt x="311561" y="2758715"/>
                  <a:pt x="245186" y="2697051"/>
                </a:cubicBezTo>
                <a:cubicBezTo>
                  <a:pt x="226765" y="2665899"/>
                  <a:pt x="211415" y="2614311"/>
                  <a:pt x="199138" y="2542268"/>
                </a:cubicBezTo>
                <a:cubicBezTo>
                  <a:pt x="202976" y="2542268"/>
                  <a:pt x="204893" y="2539017"/>
                  <a:pt x="204893" y="2532529"/>
                </a:cubicBezTo>
                <a:cubicBezTo>
                  <a:pt x="201825" y="2532529"/>
                  <a:pt x="194345" y="2510138"/>
                  <a:pt x="182450" y="2465353"/>
                </a:cubicBezTo>
                <a:cubicBezTo>
                  <a:pt x="169784" y="2465353"/>
                  <a:pt x="156359" y="2420255"/>
                  <a:pt x="142157" y="2330037"/>
                </a:cubicBezTo>
                <a:cubicBezTo>
                  <a:pt x="153672" y="2298239"/>
                  <a:pt x="159426" y="2272606"/>
                  <a:pt x="159426" y="2253130"/>
                </a:cubicBezTo>
                <a:lnTo>
                  <a:pt x="153672" y="2253130"/>
                </a:lnTo>
                <a:cubicBezTo>
                  <a:pt x="133718" y="2261563"/>
                  <a:pt x="110890" y="2293694"/>
                  <a:pt x="85181" y="2349512"/>
                </a:cubicBezTo>
                <a:cubicBezTo>
                  <a:pt x="63308" y="2349512"/>
                  <a:pt x="44319" y="2375146"/>
                  <a:pt x="28200" y="2426419"/>
                </a:cubicBezTo>
                <a:lnTo>
                  <a:pt x="17269" y="2426419"/>
                </a:lnTo>
                <a:lnTo>
                  <a:pt x="23024" y="2407922"/>
                </a:lnTo>
                <a:cubicBezTo>
                  <a:pt x="11509" y="2407922"/>
                  <a:pt x="5755" y="2375791"/>
                  <a:pt x="5755" y="2311539"/>
                </a:cubicBezTo>
                <a:cubicBezTo>
                  <a:pt x="5755" y="2305049"/>
                  <a:pt x="7674" y="2301806"/>
                  <a:pt x="11509" y="2301806"/>
                </a:cubicBezTo>
                <a:lnTo>
                  <a:pt x="5755" y="2253130"/>
                </a:lnTo>
                <a:lnTo>
                  <a:pt x="5755" y="2176223"/>
                </a:lnTo>
                <a:lnTo>
                  <a:pt x="0" y="2156757"/>
                </a:lnTo>
                <a:cubicBezTo>
                  <a:pt x="34150" y="2118459"/>
                  <a:pt x="51224" y="2092826"/>
                  <a:pt x="51224" y="2079841"/>
                </a:cubicBezTo>
                <a:cubicBezTo>
                  <a:pt x="66574" y="2079841"/>
                  <a:pt x="74245" y="2063941"/>
                  <a:pt x="74245" y="2032141"/>
                </a:cubicBezTo>
                <a:lnTo>
                  <a:pt x="68490" y="1983465"/>
                </a:lnTo>
                <a:lnTo>
                  <a:pt x="79999" y="1983465"/>
                </a:lnTo>
                <a:lnTo>
                  <a:pt x="79999" y="1973731"/>
                </a:lnTo>
                <a:lnTo>
                  <a:pt x="68490" y="1973731"/>
                </a:lnTo>
                <a:lnTo>
                  <a:pt x="68490" y="1926025"/>
                </a:lnTo>
                <a:lnTo>
                  <a:pt x="119714" y="1926025"/>
                </a:lnTo>
                <a:cubicBezTo>
                  <a:pt x="133913" y="1957834"/>
                  <a:pt x="143313" y="1973731"/>
                  <a:pt x="147917" y="1973731"/>
                </a:cubicBezTo>
                <a:lnTo>
                  <a:pt x="147917" y="1963998"/>
                </a:lnTo>
                <a:cubicBezTo>
                  <a:pt x="167100" y="1976977"/>
                  <a:pt x="180531" y="1983465"/>
                  <a:pt x="188204" y="1983465"/>
                </a:cubicBezTo>
                <a:lnTo>
                  <a:pt x="182450" y="1963998"/>
                </a:lnTo>
                <a:cubicBezTo>
                  <a:pt x="192040" y="1963998"/>
                  <a:pt x="199521" y="1951334"/>
                  <a:pt x="204893" y="1926025"/>
                </a:cubicBezTo>
                <a:cubicBezTo>
                  <a:pt x="221394" y="1926025"/>
                  <a:pt x="234822" y="1916292"/>
                  <a:pt x="245186" y="1896825"/>
                </a:cubicBezTo>
                <a:lnTo>
                  <a:pt x="245186" y="1887082"/>
                </a:lnTo>
                <a:lnTo>
                  <a:pt x="250940" y="1887082"/>
                </a:lnTo>
                <a:cubicBezTo>
                  <a:pt x="254393" y="1887082"/>
                  <a:pt x="256116" y="1890337"/>
                  <a:pt x="256116" y="1896825"/>
                </a:cubicBezTo>
                <a:lnTo>
                  <a:pt x="284892" y="1877349"/>
                </a:lnTo>
                <a:cubicBezTo>
                  <a:pt x="284892" y="1883840"/>
                  <a:pt x="286817" y="1887082"/>
                  <a:pt x="290652" y="1887082"/>
                </a:cubicBezTo>
                <a:cubicBezTo>
                  <a:pt x="290652" y="1874106"/>
                  <a:pt x="294487" y="1867615"/>
                  <a:pt x="302161" y="1867615"/>
                </a:cubicBezTo>
                <a:lnTo>
                  <a:pt x="302161" y="1829652"/>
                </a:lnTo>
                <a:cubicBezTo>
                  <a:pt x="282976" y="1775133"/>
                  <a:pt x="273383" y="1743012"/>
                  <a:pt x="273383" y="1733269"/>
                </a:cubicBezTo>
                <a:lnTo>
                  <a:pt x="267628" y="1733269"/>
                </a:lnTo>
                <a:cubicBezTo>
                  <a:pt x="271467" y="1720936"/>
                  <a:pt x="273383" y="1711202"/>
                  <a:pt x="273383" y="1704069"/>
                </a:cubicBezTo>
                <a:lnTo>
                  <a:pt x="267628" y="1684593"/>
                </a:lnTo>
                <a:cubicBezTo>
                  <a:pt x="267628" y="1678105"/>
                  <a:pt x="269547" y="1674860"/>
                  <a:pt x="273383" y="1674860"/>
                </a:cubicBezTo>
                <a:cubicBezTo>
                  <a:pt x="268396" y="1580753"/>
                  <a:pt x="264561" y="1529480"/>
                  <a:pt x="261877" y="1521044"/>
                </a:cubicBezTo>
                <a:cubicBezTo>
                  <a:pt x="261877" y="1501577"/>
                  <a:pt x="271467" y="1430828"/>
                  <a:pt x="290652" y="1308821"/>
                </a:cubicBezTo>
                <a:lnTo>
                  <a:pt x="279137" y="1241648"/>
                </a:lnTo>
                <a:cubicBezTo>
                  <a:pt x="282976" y="1241648"/>
                  <a:pt x="284892" y="1238402"/>
                  <a:pt x="284892" y="1231905"/>
                </a:cubicBezTo>
                <a:cubicBezTo>
                  <a:pt x="281056" y="1231905"/>
                  <a:pt x="279137" y="1228660"/>
                  <a:pt x="279137" y="1222172"/>
                </a:cubicBezTo>
                <a:cubicBezTo>
                  <a:pt x="247675" y="1245536"/>
                  <a:pt x="217365" y="1306545"/>
                  <a:pt x="188204" y="1405194"/>
                </a:cubicBezTo>
                <a:cubicBezTo>
                  <a:pt x="188204" y="1420128"/>
                  <a:pt x="182450" y="1433104"/>
                  <a:pt x="170935" y="1444137"/>
                </a:cubicBezTo>
                <a:cubicBezTo>
                  <a:pt x="163261" y="1444137"/>
                  <a:pt x="159426" y="1450625"/>
                  <a:pt x="159426" y="1463604"/>
                </a:cubicBezTo>
                <a:lnTo>
                  <a:pt x="153672" y="1463604"/>
                </a:lnTo>
                <a:cubicBezTo>
                  <a:pt x="146381" y="1463604"/>
                  <a:pt x="138900" y="1444137"/>
                  <a:pt x="131226" y="1405194"/>
                </a:cubicBezTo>
                <a:cubicBezTo>
                  <a:pt x="135064" y="1370797"/>
                  <a:pt x="136981" y="1341921"/>
                  <a:pt x="136981" y="1318554"/>
                </a:cubicBezTo>
                <a:lnTo>
                  <a:pt x="136981" y="1261115"/>
                </a:lnTo>
                <a:cubicBezTo>
                  <a:pt x="159616" y="1238402"/>
                  <a:pt x="170935" y="1209517"/>
                  <a:pt x="170935" y="1174472"/>
                </a:cubicBezTo>
                <a:lnTo>
                  <a:pt x="210647" y="1174472"/>
                </a:lnTo>
                <a:cubicBezTo>
                  <a:pt x="216022" y="1174472"/>
                  <a:pt x="221776" y="1164741"/>
                  <a:pt x="227916" y="1145265"/>
                </a:cubicBezTo>
                <a:lnTo>
                  <a:pt x="227916" y="1116065"/>
                </a:lnTo>
                <a:lnTo>
                  <a:pt x="216407" y="1116065"/>
                </a:lnTo>
                <a:lnTo>
                  <a:pt x="216407" y="1078089"/>
                </a:lnTo>
                <a:cubicBezTo>
                  <a:pt x="222930" y="1078089"/>
                  <a:pt x="241920" y="1058622"/>
                  <a:pt x="273383" y="1019683"/>
                </a:cubicBezTo>
                <a:cubicBezTo>
                  <a:pt x="288733" y="1019683"/>
                  <a:pt x="296407" y="1003783"/>
                  <a:pt x="296407" y="971982"/>
                </a:cubicBezTo>
                <a:cubicBezTo>
                  <a:pt x="289116" y="965494"/>
                  <a:pt x="283361" y="962240"/>
                  <a:pt x="279137" y="962240"/>
                </a:cubicBezTo>
                <a:lnTo>
                  <a:pt x="279137" y="933040"/>
                </a:lnTo>
                <a:lnTo>
                  <a:pt x="290652" y="933040"/>
                </a:lnTo>
                <a:cubicBezTo>
                  <a:pt x="309452" y="934985"/>
                  <a:pt x="318852" y="941473"/>
                  <a:pt x="318852" y="952507"/>
                </a:cubicBezTo>
                <a:cubicBezTo>
                  <a:pt x="326143" y="946019"/>
                  <a:pt x="331898" y="942773"/>
                  <a:pt x="336118" y="942773"/>
                </a:cubicBezTo>
                <a:cubicBezTo>
                  <a:pt x="348396" y="955752"/>
                  <a:pt x="359715" y="962240"/>
                  <a:pt x="370073" y="962240"/>
                </a:cubicBezTo>
                <a:lnTo>
                  <a:pt x="404609" y="962240"/>
                </a:lnTo>
                <a:cubicBezTo>
                  <a:pt x="404609" y="938885"/>
                  <a:pt x="412092" y="916488"/>
                  <a:pt x="427054" y="895076"/>
                </a:cubicBezTo>
                <a:lnTo>
                  <a:pt x="421300" y="895076"/>
                </a:lnTo>
                <a:lnTo>
                  <a:pt x="410363" y="904809"/>
                </a:lnTo>
                <a:lnTo>
                  <a:pt x="410363" y="875600"/>
                </a:lnTo>
                <a:cubicBezTo>
                  <a:pt x="411514" y="862621"/>
                  <a:pt x="415160" y="856133"/>
                  <a:pt x="421300" y="856133"/>
                </a:cubicBezTo>
                <a:lnTo>
                  <a:pt x="421300" y="875600"/>
                </a:lnTo>
                <a:lnTo>
                  <a:pt x="427054" y="875600"/>
                </a:lnTo>
                <a:lnTo>
                  <a:pt x="427054" y="846400"/>
                </a:lnTo>
                <a:cubicBezTo>
                  <a:pt x="408254" y="846400"/>
                  <a:pt x="398851" y="836657"/>
                  <a:pt x="398851" y="817191"/>
                </a:cubicBezTo>
                <a:lnTo>
                  <a:pt x="398851" y="808427"/>
                </a:lnTo>
                <a:cubicBezTo>
                  <a:pt x="418805" y="762996"/>
                  <a:pt x="449117" y="740284"/>
                  <a:pt x="489790" y="740284"/>
                </a:cubicBezTo>
                <a:lnTo>
                  <a:pt x="575544" y="682844"/>
                </a:lnTo>
                <a:lnTo>
                  <a:pt x="575544" y="673111"/>
                </a:lnTo>
                <a:lnTo>
                  <a:pt x="592235" y="673111"/>
                </a:lnTo>
                <a:cubicBezTo>
                  <a:pt x="619862" y="673111"/>
                  <a:pt x="637129" y="663377"/>
                  <a:pt x="644034" y="643902"/>
                </a:cubicBezTo>
                <a:cubicBezTo>
                  <a:pt x="651325" y="650390"/>
                  <a:pt x="656890" y="653644"/>
                  <a:pt x="660725" y="653644"/>
                </a:cubicBezTo>
                <a:cubicBezTo>
                  <a:pt x="677994" y="653644"/>
                  <a:pt x="695065" y="643902"/>
                  <a:pt x="711946" y="624435"/>
                </a:cubicBezTo>
                <a:lnTo>
                  <a:pt x="734970" y="643902"/>
                </a:lnTo>
                <a:lnTo>
                  <a:pt x="734970" y="634168"/>
                </a:lnTo>
                <a:lnTo>
                  <a:pt x="746482" y="643902"/>
                </a:lnTo>
                <a:lnTo>
                  <a:pt x="757415" y="634168"/>
                </a:lnTo>
                <a:cubicBezTo>
                  <a:pt x="765092" y="640656"/>
                  <a:pt x="770846" y="643902"/>
                  <a:pt x="774682" y="643902"/>
                </a:cubicBezTo>
                <a:cubicBezTo>
                  <a:pt x="774682" y="637414"/>
                  <a:pt x="776601" y="634168"/>
                  <a:pt x="780436" y="634168"/>
                </a:cubicBezTo>
                <a:cubicBezTo>
                  <a:pt x="788110" y="655589"/>
                  <a:pt x="791951" y="668565"/>
                  <a:pt x="791951" y="673111"/>
                </a:cubicBezTo>
                <a:lnTo>
                  <a:pt x="820151" y="663377"/>
                </a:lnTo>
                <a:cubicBezTo>
                  <a:pt x="816313" y="675708"/>
                  <a:pt x="814396" y="685441"/>
                  <a:pt x="814396" y="692578"/>
                </a:cubicBezTo>
                <a:lnTo>
                  <a:pt x="797705" y="692578"/>
                </a:lnTo>
                <a:lnTo>
                  <a:pt x="757415" y="702320"/>
                </a:lnTo>
                <a:lnTo>
                  <a:pt x="757415" y="692578"/>
                </a:lnTo>
                <a:lnTo>
                  <a:pt x="746482" y="702320"/>
                </a:lnTo>
                <a:lnTo>
                  <a:pt x="734970" y="692578"/>
                </a:lnTo>
                <a:cubicBezTo>
                  <a:pt x="734970" y="705563"/>
                  <a:pt x="731134" y="712053"/>
                  <a:pt x="723461" y="712053"/>
                </a:cubicBezTo>
                <a:lnTo>
                  <a:pt x="711946" y="712053"/>
                </a:lnTo>
                <a:lnTo>
                  <a:pt x="700437" y="702320"/>
                </a:lnTo>
                <a:cubicBezTo>
                  <a:pt x="700437" y="714642"/>
                  <a:pt x="692956" y="720808"/>
                  <a:pt x="677994" y="720808"/>
                </a:cubicBezTo>
                <a:lnTo>
                  <a:pt x="677994" y="712053"/>
                </a:lnTo>
                <a:lnTo>
                  <a:pt x="672234" y="712053"/>
                </a:lnTo>
                <a:lnTo>
                  <a:pt x="666479" y="750017"/>
                </a:lnTo>
                <a:lnTo>
                  <a:pt x="649216" y="750017"/>
                </a:lnTo>
                <a:cubicBezTo>
                  <a:pt x="630410" y="750017"/>
                  <a:pt x="621010" y="743529"/>
                  <a:pt x="621010" y="730551"/>
                </a:cubicBezTo>
                <a:lnTo>
                  <a:pt x="609504" y="740284"/>
                </a:lnTo>
                <a:cubicBezTo>
                  <a:pt x="602981" y="733796"/>
                  <a:pt x="595497" y="730551"/>
                  <a:pt x="587059" y="730551"/>
                </a:cubicBezTo>
                <a:cubicBezTo>
                  <a:pt x="570557" y="751963"/>
                  <a:pt x="557126" y="777927"/>
                  <a:pt x="546768" y="808427"/>
                </a:cubicBezTo>
                <a:cubicBezTo>
                  <a:pt x="541014" y="808427"/>
                  <a:pt x="527775" y="792203"/>
                  <a:pt x="507053" y="759751"/>
                </a:cubicBezTo>
                <a:cubicBezTo>
                  <a:pt x="500919" y="759751"/>
                  <a:pt x="493240" y="772736"/>
                  <a:pt x="484033" y="798694"/>
                </a:cubicBezTo>
                <a:cubicBezTo>
                  <a:pt x="491709" y="819460"/>
                  <a:pt x="495544" y="838612"/>
                  <a:pt x="495544" y="856133"/>
                </a:cubicBezTo>
                <a:lnTo>
                  <a:pt x="495544" y="875600"/>
                </a:lnTo>
                <a:cubicBezTo>
                  <a:pt x="495544" y="895076"/>
                  <a:pt x="480387" y="907731"/>
                  <a:pt x="450078" y="913564"/>
                </a:cubicBezTo>
                <a:lnTo>
                  <a:pt x="450078" y="981716"/>
                </a:lnTo>
                <a:cubicBezTo>
                  <a:pt x="423602" y="1007025"/>
                  <a:pt x="402692" y="1019683"/>
                  <a:pt x="387342" y="1019683"/>
                </a:cubicBezTo>
                <a:cubicBezTo>
                  <a:pt x="380051" y="1013192"/>
                  <a:pt x="374297" y="1009949"/>
                  <a:pt x="370073" y="1009949"/>
                </a:cubicBezTo>
                <a:lnTo>
                  <a:pt x="364318" y="1029416"/>
                </a:lnTo>
                <a:lnTo>
                  <a:pt x="364318" y="1039156"/>
                </a:lnTo>
                <a:cubicBezTo>
                  <a:pt x="373146" y="1039156"/>
                  <a:pt x="378900" y="1052134"/>
                  <a:pt x="381588" y="1078089"/>
                </a:cubicBezTo>
                <a:cubicBezTo>
                  <a:pt x="386191" y="1096911"/>
                  <a:pt x="416696" y="1122553"/>
                  <a:pt x="473099" y="1154999"/>
                </a:cubicBezTo>
                <a:cubicBezTo>
                  <a:pt x="480387" y="1148508"/>
                  <a:pt x="485949" y="1145265"/>
                  <a:pt x="489790" y="1145265"/>
                </a:cubicBezTo>
                <a:lnTo>
                  <a:pt x="489790" y="1154999"/>
                </a:lnTo>
                <a:lnTo>
                  <a:pt x="530077" y="1135532"/>
                </a:lnTo>
                <a:lnTo>
                  <a:pt x="530077" y="1154999"/>
                </a:lnTo>
                <a:lnTo>
                  <a:pt x="558274" y="1154999"/>
                </a:lnTo>
                <a:cubicBezTo>
                  <a:pt x="561730" y="1154999"/>
                  <a:pt x="576890" y="1148508"/>
                  <a:pt x="603749" y="1135532"/>
                </a:cubicBezTo>
                <a:lnTo>
                  <a:pt x="649216" y="1135532"/>
                </a:lnTo>
                <a:cubicBezTo>
                  <a:pt x="653051" y="1135532"/>
                  <a:pt x="654970" y="1132287"/>
                  <a:pt x="654970" y="1125799"/>
                </a:cubicBezTo>
                <a:lnTo>
                  <a:pt x="666479" y="1135532"/>
                </a:lnTo>
                <a:lnTo>
                  <a:pt x="689500" y="1135532"/>
                </a:lnTo>
                <a:cubicBezTo>
                  <a:pt x="707538" y="1135532"/>
                  <a:pt x="726528" y="1132287"/>
                  <a:pt x="746482" y="1125799"/>
                </a:cubicBezTo>
                <a:lnTo>
                  <a:pt x="786191" y="1125799"/>
                </a:lnTo>
                <a:lnTo>
                  <a:pt x="786191" y="1116065"/>
                </a:lnTo>
                <a:lnTo>
                  <a:pt x="803460" y="1116065"/>
                </a:lnTo>
                <a:cubicBezTo>
                  <a:pt x="803460" y="1123199"/>
                  <a:pt x="805376" y="1132932"/>
                  <a:pt x="809214" y="1145265"/>
                </a:cubicBezTo>
                <a:lnTo>
                  <a:pt x="803460" y="1145265"/>
                </a:lnTo>
                <a:cubicBezTo>
                  <a:pt x="803460" y="1166029"/>
                  <a:pt x="818614" y="1179017"/>
                  <a:pt x="848926" y="1184205"/>
                </a:cubicBezTo>
                <a:lnTo>
                  <a:pt x="871372" y="1184205"/>
                </a:lnTo>
                <a:lnTo>
                  <a:pt x="871372" y="1192972"/>
                </a:lnTo>
                <a:cubicBezTo>
                  <a:pt x="881736" y="1192972"/>
                  <a:pt x="893245" y="1186805"/>
                  <a:pt x="905908" y="1174472"/>
                </a:cubicBezTo>
                <a:lnTo>
                  <a:pt x="905908" y="1184205"/>
                </a:lnTo>
                <a:lnTo>
                  <a:pt x="939862" y="1154999"/>
                </a:lnTo>
                <a:cubicBezTo>
                  <a:pt x="941016" y="1167984"/>
                  <a:pt x="944854" y="1174472"/>
                  <a:pt x="951377" y="1174472"/>
                </a:cubicBezTo>
                <a:lnTo>
                  <a:pt x="951377" y="1154999"/>
                </a:lnTo>
                <a:lnTo>
                  <a:pt x="980152" y="1154999"/>
                </a:lnTo>
                <a:lnTo>
                  <a:pt x="980152" y="1174472"/>
                </a:lnTo>
                <a:lnTo>
                  <a:pt x="1042310" y="1125799"/>
                </a:lnTo>
                <a:lnTo>
                  <a:pt x="1042310" y="1116065"/>
                </a:lnTo>
                <a:lnTo>
                  <a:pt x="1048064" y="1116065"/>
                </a:lnTo>
                <a:lnTo>
                  <a:pt x="1048064" y="1135532"/>
                </a:lnTo>
                <a:lnTo>
                  <a:pt x="1065334" y="1135532"/>
                </a:lnTo>
                <a:lnTo>
                  <a:pt x="1065334" y="1116065"/>
                </a:lnTo>
                <a:lnTo>
                  <a:pt x="1093534" y="1116065"/>
                </a:lnTo>
                <a:lnTo>
                  <a:pt x="1105043" y="1106323"/>
                </a:lnTo>
                <a:lnTo>
                  <a:pt x="1105043" y="1116065"/>
                </a:lnTo>
                <a:cubicBezTo>
                  <a:pt x="1139193" y="1099189"/>
                  <a:pt x="1156269" y="1083289"/>
                  <a:pt x="1156269" y="1068356"/>
                </a:cubicBezTo>
                <a:lnTo>
                  <a:pt x="1167778" y="1078089"/>
                </a:lnTo>
                <a:lnTo>
                  <a:pt x="1173533" y="1078089"/>
                </a:lnTo>
                <a:lnTo>
                  <a:pt x="1173533" y="1058622"/>
                </a:lnTo>
                <a:cubicBezTo>
                  <a:pt x="1160873" y="1058622"/>
                  <a:pt x="1151473" y="1055380"/>
                  <a:pt x="1145333" y="1048889"/>
                </a:cubicBezTo>
                <a:lnTo>
                  <a:pt x="1145333" y="1078089"/>
                </a:lnTo>
                <a:lnTo>
                  <a:pt x="1122309" y="1078089"/>
                </a:lnTo>
                <a:lnTo>
                  <a:pt x="1133824" y="1048889"/>
                </a:lnTo>
                <a:lnTo>
                  <a:pt x="1133824" y="1039156"/>
                </a:lnTo>
                <a:lnTo>
                  <a:pt x="1128063" y="1039156"/>
                </a:lnTo>
                <a:lnTo>
                  <a:pt x="1110800" y="1058622"/>
                </a:lnTo>
                <a:lnTo>
                  <a:pt x="1088357" y="1058622"/>
                </a:lnTo>
                <a:lnTo>
                  <a:pt x="1088357" y="1039156"/>
                </a:lnTo>
                <a:lnTo>
                  <a:pt x="1053819" y="1039156"/>
                </a:lnTo>
                <a:lnTo>
                  <a:pt x="1053819" y="1029416"/>
                </a:lnTo>
                <a:lnTo>
                  <a:pt x="1059573" y="1009949"/>
                </a:lnTo>
                <a:lnTo>
                  <a:pt x="1048064" y="1019683"/>
                </a:lnTo>
                <a:lnTo>
                  <a:pt x="1042310" y="1019683"/>
                </a:lnTo>
                <a:cubicBezTo>
                  <a:pt x="1035019" y="1019683"/>
                  <a:pt x="1031376" y="1013516"/>
                  <a:pt x="1031376" y="1001183"/>
                </a:cubicBezTo>
                <a:cubicBezTo>
                  <a:pt x="1046338" y="1001183"/>
                  <a:pt x="1053819" y="991449"/>
                  <a:pt x="1053819" y="971982"/>
                </a:cubicBezTo>
                <a:lnTo>
                  <a:pt x="1025622" y="942773"/>
                </a:lnTo>
                <a:lnTo>
                  <a:pt x="1014107" y="942773"/>
                </a:lnTo>
                <a:cubicBezTo>
                  <a:pt x="1010271" y="942773"/>
                  <a:pt x="1008352" y="946019"/>
                  <a:pt x="1008352" y="952507"/>
                </a:cubicBezTo>
                <a:lnTo>
                  <a:pt x="957131" y="933040"/>
                </a:lnTo>
                <a:cubicBezTo>
                  <a:pt x="957131" y="939531"/>
                  <a:pt x="955212" y="942773"/>
                  <a:pt x="951377" y="942773"/>
                </a:cubicBezTo>
                <a:lnTo>
                  <a:pt x="951377" y="933040"/>
                </a:lnTo>
                <a:cubicBezTo>
                  <a:pt x="929884" y="939531"/>
                  <a:pt x="916648" y="952507"/>
                  <a:pt x="911662" y="971982"/>
                </a:cubicBezTo>
                <a:cubicBezTo>
                  <a:pt x="904754" y="978470"/>
                  <a:pt x="897080" y="981716"/>
                  <a:pt x="888641" y="981716"/>
                </a:cubicBezTo>
                <a:lnTo>
                  <a:pt x="843172" y="981716"/>
                </a:lnTo>
                <a:cubicBezTo>
                  <a:pt x="843172" y="968740"/>
                  <a:pt x="841256" y="962240"/>
                  <a:pt x="837417" y="962240"/>
                </a:cubicBezTo>
                <a:cubicBezTo>
                  <a:pt x="825137" y="975228"/>
                  <a:pt x="815737" y="981716"/>
                  <a:pt x="809214" y="981716"/>
                </a:cubicBezTo>
                <a:lnTo>
                  <a:pt x="786191" y="933040"/>
                </a:lnTo>
                <a:cubicBezTo>
                  <a:pt x="786191" y="918109"/>
                  <a:pt x="807105" y="885988"/>
                  <a:pt x="848926" y="836657"/>
                </a:cubicBezTo>
                <a:cubicBezTo>
                  <a:pt x="886912" y="804860"/>
                  <a:pt x="911662" y="788960"/>
                  <a:pt x="923171" y="788960"/>
                </a:cubicBezTo>
                <a:lnTo>
                  <a:pt x="939862" y="788960"/>
                </a:lnTo>
                <a:cubicBezTo>
                  <a:pt x="939862" y="769484"/>
                  <a:pt x="943697" y="759751"/>
                  <a:pt x="951377" y="759751"/>
                </a:cubicBezTo>
                <a:lnTo>
                  <a:pt x="962886" y="769484"/>
                </a:lnTo>
                <a:lnTo>
                  <a:pt x="974398" y="740284"/>
                </a:lnTo>
                <a:lnTo>
                  <a:pt x="962886" y="730551"/>
                </a:lnTo>
                <a:lnTo>
                  <a:pt x="951377" y="740284"/>
                </a:lnTo>
                <a:cubicBezTo>
                  <a:pt x="944086" y="733796"/>
                  <a:pt x="938331" y="730551"/>
                  <a:pt x="934108" y="730551"/>
                </a:cubicBezTo>
                <a:cubicBezTo>
                  <a:pt x="940630" y="705232"/>
                  <a:pt x="948304" y="692578"/>
                  <a:pt x="957131" y="692578"/>
                </a:cubicBezTo>
                <a:cubicBezTo>
                  <a:pt x="953293" y="680253"/>
                  <a:pt x="951377" y="670511"/>
                  <a:pt x="951377" y="663377"/>
                </a:cubicBezTo>
                <a:lnTo>
                  <a:pt x="939862" y="663377"/>
                </a:lnTo>
                <a:cubicBezTo>
                  <a:pt x="936027" y="663377"/>
                  <a:pt x="934108" y="666620"/>
                  <a:pt x="934108" y="673111"/>
                </a:cubicBezTo>
                <a:cubicBezTo>
                  <a:pt x="926817" y="666620"/>
                  <a:pt x="921252" y="663377"/>
                  <a:pt x="917417" y="663377"/>
                </a:cubicBezTo>
                <a:lnTo>
                  <a:pt x="917417" y="643902"/>
                </a:lnTo>
                <a:cubicBezTo>
                  <a:pt x="918567" y="630923"/>
                  <a:pt x="922213" y="624435"/>
                  <a:pt x="928353" y="624435"/>
                </a:cubicBezTo>
                <a:cubicBezTo>
                  <a:pt x="928353" y="630923"/>
                  <a:pt x="930272" y="634168"/>
                  <a:pt x="934108" y="634168"/>
                </a:cubicBezTo>
                <a:cubicBezTo>
                  <a:pt x="934108" y="621835"/>
                  <a:pt x="936027" y="615668"/>
                  <a:pt x="939862" y="615668"/>
                </a:cubicBezTo>
                <a:lnTo>
                  <a:pt x="951377" y="624435"/>
                </a:lnTo>
                <a:cubicBezTo>
                  <a:pt x="957900" y="618592"/>
                  <a:pt x="965570" y="615668"/>
                  <a:pt x="974398" y="615668"/>
                </a:cubicBezTo>
                <a:lnTo>
                  <a:pt x="980152" y="615668"/>
                </a:lnTo>
                <a:lnTo>
                  <a:pt x="974398" y="634168"/>
                </a:lnTo>
                <a:lnTo>
                  <a:pt x="980152" y="634168"/>
                </a:lnTo>
                <a:cubicBezTo>
                  <a:pt x="980152" y="627680"/>
                  <a:pt x="981879" y="624435"/>
                  <a:pt x="985328" y="624435"/>
                </a:cubicBezTo>
                <a:cubicBezTo>
                  <a:pt x="985328" y="630923"/>
                  <a:pt x="987248" y="634168"/>
                  <a:pt x="991089" y="634168"/>
                </a:cubicBezTo>
                <a:cubicBezTo>
                  <a:pt x="991089" y="618592"/>
                  <a:pt x="998762" y="609180"/>
                  <a:pt x="1014107" y="605935"/>
                </a:cubicBezTo>
                <a:lnTo>
                  <a:pt x="1031376" y="605935"/>
                </a:lnTo>
                <a:lnTo>
                  <a:pt x="1031376" y="596201"/>
                </a:lnTo>
                <a:lnTo>
                  <a:pt x="1088357" y="596201"/>
                </a:lnTo>
                <a:cubicBezTo>
                  <a:pt x="1096796" y="596201"/>
                  <a:pt x="1104277" y="592959"/>
                  <a:pt x="1110800" y="586468"/>
                </a:cubicBezTo>
                <a:cubicBezTo>
                  <a:pt x="1117323" y="592959"/>
                  <a:pt x="1124996" y="596201"/>
                  <a:pt x="1133824" y="596201"/>
                </a:cubicBezTo>
                <a:lnTo>
                  <a:pt x="1139578" y="596201"/>
                </a:lnTo>
                <a:lnTo>
                  <a:pt x="1150515" y="586468"/>
                </a:lnTo>
                <a:cubicBezTo>
                  <a:pt x="1150515" y="592959"/>
                  <a:pt x="1152434" y="596201"/>
                  <a:pt x="1156269" y="596201"/>
                </a:cubicBezTo>
                <a:lnTo>
                  <a:pt x="1156269" y="576729"/>
                </a:lnTo>
                <a:lnTo>
                  <a:pt x="1202308" y="576729"/>
                </a:lnTo>
                <a:lnTo>
                  <a:pt x="1270226" y="566995"/>
                </a:lnTo>
                <a:cubicBezTo>
                  <a:pt x="1270226" y="573483"/>
                  <a:pt x="1272145" y="576729"/>
                  <a:pt x="1275980" y="576729"/>
                </a:cubicBezTo>
                <a:cubicBezTo>
                  <a:pt x="1275980" y="565050"/>
                  <a:pt x="1293054" y="555316"/>
                  <a:pt x="1327201" y="547528"/>
                </a:cubicBezTo>
                <a:lnTo>
                  <a:pt x="1338716" y="557262"/>
                </a:lnTo>
                <a:cubicBezTo>
                  <a:pt x="1388599" y="538440"/>
                  <a:pt x="1434255" y="529028"/>
                  <a:pt x="1475691" y="529028"/>
                </a:cubicBezTo>
                <a:lnTo>
                  <a:pt x="1475691" y="537795"/>
                </a:lnTo>
                <a:lnTo>
                  <a:pt x="1509651" y="519295"/>
                </a:lnTo>
                <a:lnTo>
                  <a:pt x="1509651" y="529028"/>
                </a:lnTo>
                <a:cubicBezTo>
                  <a:pt x="1547637" y="518640"/>
                  <a:pt x="1572387" y="505664"/>
                  <a:pt x="1583896" y="490086"/>
                </a:cubicBezTo>
                <a:lnTo>
                  <a:pt x="1589650" y="490086"/>
                </a:lnTo>
                <a:lnTo>
                  <a:pt x="1583896" y="509561"/>
                </a:lnTo>
                <a:lnTo>
                  <a:pt x="1595408" y="509561"/>
                </a:lnTo>
                <a:cubicBezTo>
                  <a:pt x="1595408" y="493331"/>
                  <a:pt x="1616127" y="480352"/>
                  <a:pt x="1657568" y="470619"/>
                </a:cubicBezTo>
                <a:lnTo>
                  <a:pt x="1669077" y="480352"/>
                </a:lnTo>
                <a:lnTo>
                  <a:pt x="1680589" y="470619"/>
                </a:lnTo>
                <a:cubicBezTo>
                  <a:pt x="1687112" y="477110"/>
                  <a:pt x="1694785" y="480352"/>
                  <a:pt x="1703607" y="480352"/>
                </a:cubicBezTo>
                <a:cubicBezTo>
                  <a:pt x="1713971" y="469322"/>
                  <a:pt x="1738525" y="459588"/>
                  <a:pt x="1777279" y="451143"/>
                </a:cubicBezTo>
                <a:lnTo>
                  <a:pt x="1806058" y="460885"/>
                </a:lnTo>
                <a:cubicBezTo>
                  <a:pt x="1830609" y="447900"/>
                  <a:pt x="1847689" y="441413"/>
                  <a:pt x="1857278" y="441413"/>
                </a:cubicBezTo>
                <a:lnTo>
                  <a:pt x="1857278" y="451143"/>
                </a:lnTo>
                <a:lnTo>
                  <a:pt x="1868793" y="441413"/>
                </a:lnTo>
                <a:lnTo>
                  <a:pt x="1879724" y="441413"/>
                </a:lnTo>
                <a:lnTo>
                  <a:pt x="1874545" y="460885"/>
                </a:lnTo>
                <a:cubicBezTo>
                  <a:pt x="1879531" y="454388"/>
                  <a:pt x="1888931" y="451143"/>
                  <a:pt x="1902745" y="451143"/>
                </a:cubicBezTo>
                <a:cubicBezTo>
                  <a:pt x="1898910" y="463476"/>
                  <a:pt x="1896990" y="473210"/>
                  <a:pt x="1896990" y="480352"/>
                </a:cubicBezTo>
                <a:lnTo>
                  <a:pt x="1908505" y="490086"/>
                </a:lnTo>
                <a:cubicBezTo>
                  <a:pt x="1912341" y="477755"/>
                  <a:pt x="1914260" y="468022"/>
                  <a:pt x="1914260" y="460885"/>
                </a:cubicBezTo>
                <a:lnTo>
                  <a:pt x="1931523" y="460885"/>
                </a:lnTo>
                <a:cubicBezTo>
                  <a:pt x="1938814" y="473864"/>
                  <a:pt x="1950130" y="480352"/>
                  <a:pt x="1965481" y="480352"/>
                </a:cubicBezTo>
                <a:cubicBezTo>
                  <a:pt x="1957810" y="459588"/>
                  <a:pt x="1953972" y="443688"/>
                  <a:pt x="1953972" y="432655"/>
                </a:cubicBezTo>
                <a:lnTo>
                  <a:pt x="1953972" y="422912"/>
                </a:lnTo>
                <a:lnTo>
                  <a:pt x="1959726" y="422912"/>
                </a:lnTo>
                <a:lnTo>
                  <a:pt x="1959726" y="441413"/>
                </a:lnTo>
                <a:lnTo>
                  <a:pt x="2022462" y="441413"/>
                </a:lnTo>
                <a:lnTo>
                  <a:pt x="2022462" y="451143"/>
                </a:lnTo>
                <a:lnTo>
                  <a:pt x="2010950" y="451143"/>
                </a:lnTo>
                <a:lnTo>
                  <a:pt x="2016704" y="470619"/>
                </a:lnTo>
                <a:lnTo>
                  <a:pt x="2010950" y="470619"/>
                </a:lnTo>
                <a:lnTo>
                  <a:pt x="1999441" y="460885"/>
                </a:lnTo>
                <a:lnTo>
                  <a:pt x="1999441" y="470619"/>
                </a:lnTo>
                <a:lnTo>
                  <a:pt x="2016704" y="490086"/>
                </a:lnTo>
                <a:cubicBezTo>
                  <a:pt x="2016704" y="465422"/>
                  <a:pt x="2031862" y="449200"/>
                  <a:pt x="2062171" y="441413"/>
                </a:cubicBezTo>
                <a:lnTo>
                  <a:pt x="2090949" y="441413"/>
                </a:lnTo>
                <a:lnTo>
                  <a:pt x="2090949" y="422912"/>
                </a:lnTo>
                <a:lnTo>
                  <a:pt x="2107637" y="422912"/>
                </a:lnTo>
                <a:lnTo>
                  <a:pt x="2107637" y="460885"/>
                </a:lnTo>
                <a:lnTo>
                  <a:pt x="2113398" y="460885"/>
                </a:lnTo>
                <a:cubicBezTo>
                  <a:pt x="2113398" y="454393"/>
                  <a:pt x="2115316" y="449525"/>
                  <a:pt x="2119152" y="446280"/>
                </a:cubicBezTo>
                <a:lnTo>
                  <a:pt x="2126425" y="444229"/>
                </a:lnTo>
                <a:lnTo>
                  <a:pt x="2131926" y="427054"/>
                </a:lnTo>
                <a:lnTo>
                  <a:pt x="2136416" y="424169"/>
                </a:lnTo>
                <a:lnTo>
                  <a:pt x="2136416" y="422912"/>
                </a:lnTo>
                <a:cubicBezTo>
                  <a:pt x="2117233" y="422912"/>
                  <a:pt x="2107637" y="419667"/>
                  <a:pt x="2107637" y="413179"/>
                </a:cubicBezTo>
                <a:cubicBezTo>
                  <a:pt x="2111481" y="400846"/>
                  <a:pt x="2113398" y="391112"/>
                  <a:pt x="2113398" y="383979"/>
                </a:cubicBezTo>
                <a:lnTo>
                  <a:pt x="2124907" y="383979"/>
                </a:lnTo>
                <a:lnTo>
                  <a:pt x="2124907" y="403446"/>
                </a:lnTo>
                <a:lnTo>
                  <a:pt x="2147930" y="403446"/>
                </a:lnTo>
                <a:lnTo>
                  <a:pt x="2147930" y="383979"/>
                </a:lnTo>
                <a:lnTo>
                  <a:pt x="2130661" y="383979"/>
                </a:lnTo>
                <a:cubicBezTo>
                  <a:pt x="2131815" y="370994"/>
                  <a:pt x="2135653" y="364503"/>
                  <a:pt x="2142176" y="364503"/>
                </a:cubicBezTo>
                <a:lnTo>
                  <a:pt x="2153685" y="364503"/>
                </a:lnTo>
                <a:cubicBezTo>
                  <a:pt x="2153685" y="379436"/>
                  <a:pt x="2163082" y="389170"/>
                  <a:pt x="2181888" y="393712"/>
                </a:cubicBezTo>
                <a:lnTo>
                  <a:pt x="2181888" y="394945"/>
                </a:lnTo>
                <a:lnTo>
                  <a:pt x="2189912" y="389788"/>
                </a:lnTo>
                <a:lnTo>
                  <a:pt x="2214706" y="374617"/>
                </a:lnTo>
                <a:lnTo>
                  <a:pt x="2214835" y="374238"/>
                </a:lnTo>
                <a:lnTo>
                  <a:pt x="2215888" y="373894"/>
                </a:lnTo>
                <a:lnTo>
                  <a:pt x="2233415" y="363169"/>
                </a:lnTo>
                <a:lnTo>
                  <a:pt x="2242711" y="358053"/>
                </a:lnTo>
                <a:lnTo>
                  <a:pt x="2238863" y="345036"/>
                </a:lnTo>
                <a:lnTo>
                  <a:pt x="2238863" y="336272"/>
                </a:lnTo>
                <a:lnTo>
                  <a:pt x="2250372" y="345036"/>
                </a:lnTo>
                <a:lnTo>
                  <a:pt x="2256132" y="345036"/>
                </a:lnTo>
                <a:lnTo>
                  <a:pt x="2272823" y="326539"/>
                </a:lnTo>
                <a:lnTo>
                  <a:pt x="2277618" y="341949"/>
                </a:lnTo>
                <a:lnTo>
                  <a:pt x="2281895" y="342466"/>
                </a:lnTo>
                <a:lnTo>
                  <a:pt x="2282318" y="340897"/>
                </a:lnTo>
                <a:cubicBezTo>
                  <a:pt x="2284236" y="337814"/>
                  <a:pt x="2286826" y="336272"/>
                  <a:pt x="2290087" y="336272"/>
                </a:cubicBezTo>
                <a:lnTo>
                  <a:pt x="2301297" y="344806"/>
                </a:lnTo>
                <a:lnTo>
                  <a:pt x="2301674" y="344852"/>
                </a:lnTo>
                <a:lnTo>
                  <a:pt x="2313108" y="316805"/>
                </a:lnTo>
                <a:lnTo>
                  <a:pt x="2324623" y="326539"/>
                </a:lnTo>
                <a:cubicBezTo>
                  <a:pt x="2331908" y="320048"/>
                  <a:pt x="2337473" y="316805"/>
                  <a:pt x="2341314" y="316805"/>
                </a:cubicBezTo>
                <a:lnTo>
                  <a:pt x="2341314" y="326539"/>
                </a:lnTo>
                <a:cubicBezTo>
                  <a:pt x="2357047" y="313560"/>
                  <a:pt x="2368553" y="307063"/>
                  <a:pt x="2375844" y="307063"/>
                </a:cubicBezTo>
                <a:cubicBezTo>
                  <a:pt x="2375844" y="313560"/>
                  <a:pt x="2377573" y="316805"/>
                  <a:pt x="2381023" y="316805"/>
                </a:cubicBezTo>
                <a:cubicBezTo>
                  <a:pt x="2381023" y="310318"/>
                  <a:pt x="2382939" y="307063"/>
                  <a:pt x="2386780" y="307063"/>
                </a:cubicBezTo>
                <a:lnTo>
                  <a:pt x="2386780" y="326539"/>
                </a:lnTo>
                <a:cubicBezTo>
                  <a:pt x="2394454" y="326539"/>
                  <a:pt x="2398289" y="316805"/>
                  <a:pt x="2398289" y="297330"/>
                </a:cubicBezTo>
                <a:lnTo>
                  <a:pt x="2404044" y="297330"/>
                </a:lnTo>
                <a:lnTo>
                  <a:pt x="2404044" y="316805"/>
                </a:lnTo>
                <a:cubicBezTo>
                  <a:pt x="2421693" y="297330"/>
                  <a:pt x="2436853" y="287596"/>
                  <a:pt x="2449513" y="287596"/>
                </a:cubicBezTo>
                <a:lnTo>
                  <a:pt x="2449513" y="291589"/>
                </a:lnTo>
                <a:lnTo>
                  <a:pt x="2453066" y="288925"/>
                </a:lnTo>
                <a:cubicBezTo>
                  <a:pt x="2467589" y="276359"/>
                  <a:pt x="2482557" y="261779"/>
                  <a:pt x="2497973" y="245185"/>
                </a:cubicBezTo>
                <a:cubicBezTo>
                  <a:pt x="2529125" y="226765"/>
                  <a:pt x="2580713" y="211415"/>
                  <a:pt x="2652756" y="199138"/>
                </a:cubicBezTo>
                <a:cubicBezTo>
                  <a:pt x="2652756" y="202976"/>
                  <a:pt x="2656008" y="204892"/>
                  <a:pt x="2662496" y="204892"/>
                </a:cubicBezTo>
                <a:cubicBezTo>
                  <a:pt x="2662496" y="201825"/>
                  <a:pt x="2684887" y="194344"/>
                  <a:pt x="2729672" y="182450"/>
                </a:cubicBezTo>
                <a:cubicBezTo>
                  <a:pt x="2729672" y="169784"/>
                  <a:pt x="2774769" y="156359"/>
                  <a:pt x="2864988" y="142157"/>
                </a:cubicBezTo>
                <a:cubicBezTo>
                  <a:pt x="2896785" y="153671"/>
                  <a:pt x="2922419" y="159426"/>
                  <a:pt x="2941894" y="159426"/>
                </a:cubicBezTo>
                <a:lnTo>
                  <a:pt x="2941894" y="153671"/>
                </a:lnTo>
                <a:cubicBezTo>
                  <a:pt x="2933461" y="133718"/>
                  <a:pt x="2901330" y="110890"/>
                  <a:pt x="2845512" y="85181"/>
                </a:cubicBezTo>
                <a:cubicBezTo>
                  <a:pt x="2845512" y="63308"/>
                  <a:pt x="2819878" y="44318"/>
                  <a:pt x="2768605" y="28200"/>
                </a:cubicBezTo>
                <a:lnTo>
                  <a:pt x="2768605" y="17269"/>
                </a:lnTo>
                <a:lnTo>
                  <a:pt x="2787102" y="23024"/>
                </a:lnTo>
                <a:cubicBezTo>
                  <a:pt x="2787102" y="11509"/>
                  <a:pt x="2819233" y="5754"/>
                  <a:pt x="2883485" y="5754"/>
                </a:cubicBezTo>
                <a:cubicBezTo>
                  <a:pt x="2889976" y="5754"/>
                  <a:pt x="2893218" y="7674"/>
                  <a:pt x="2893218" y="11509"/>
                </a:cubicBezTo>
                <a:lnTo>
                  <a:pt x="2941894" y="5754"/>
                </a:lnTo>
                <a:lnTo>
                  <a:pt x="3018801" y="5754"/>
                </a:lnTo>
                <a:close/>
              </a:path>
            </a:pathLst>
          </a:custGeom>
        </p:spPr>
        <p:txBody>
          <a:bodyPr wrap="square">
            <a:noAutofit/>
          </a:bodyPr>
          <a:lstStyle/>
          <a:p>
            <a:endParaRPr lang="en-US"/>
          </a:p>
        </p:txBody>
      </p:sp>
      <p:grpSp>
        <p:nvGrpSpPr>
          <p:cNvPr id="3" name="Group 2"/>
          <p:cNvGrpSpPr/>
          <p:nvPr userDrawn="1"/>
        </p:nvGrpSpPr>
        <p:grpSpPr>
          <a:xfrm rot="8472898">
            <a:off x="-1641911" y="-1215962"/>
            <a:ext cx="6001192" cy="10265781"/>
            <a:chOff x="-3204012" y="-1120711"/>
            <a:chExt cx="6001192" cy="10265781"/>
          </a:xfrm>
        </p:grpSpPr>
        <p:sp>
          <p:nvSpPr>
            <p:cNvPr id="4" name="Isosceles Triangle 3"/>
            <p:cNvSpPr/>
            <p:nvPr userDrawn="1"/>
          </p:nvSpPr>
          <p:spPr>
            <a:xfrm rot="13520500">
              <a:off x="517923" y="6305222"/>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Isosceles Triangle 4"/>
            <p:cNvSpPr/>
            <p:nvPr userDrawn="1"/>
          </p:nvSpPr>
          <p:spPr>
            <a:xfrm rot="12490037">
              <a:off x="-1014588" y="5342319"/>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Isosceles Triangle 5"/>
            <p:cNvSpPr/>
            <p:nvPr userDrawn="1"/>
          </p:nvSpPr>
          <p:spPr>
            <a:xfrm rot="17613780">
              <a:off x="-181488" y="4025579"/>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Isosceles Triangle 7"/>
            <p:cNvSpPr/>
            <p:nvPr userDrawn="1"/>
          </p:nvSpPr>
          <p:spPr>
            <a:xfrm rot="13520500">
              <a:off x="670324" y="3276874"/>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Isosceles Triangle 8"/>
            <p:cNvSpPr/>
            <p:nvPr userDrawn="1"/>
          </p:nvSpPr>
          <p:spPr>
            <a:xfrm rot="12490037">
              <a:off x="-862187" y="2313971"/>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Isosceles Triangle 9"/>
            <p:cNvSpPr/>
            <p:nvPr userDrawn="1"/>
          </p:nvSpPr>
          <p:spPr>
            <a:xfrm rot="17613780">
              <a:off x="-29087" y="997231"/>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Isosceles Triangle 10"/>
            <p:cNvSpPr/>
            <p:nvPr userDrawn="1"/>
          </p:nvSpPr>
          <p:spPr>
            <a:xfrm rot="13520500">
              <a:off x="-1671501" y="7722559"/>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Isosceles Triangle 11"/>
            <p:cNvSpPr/>
            <p:nvPr userDrawn="1"/>
          </p:nvSpPr>
          <p:spPr>
            <a:xfrm rot="12490037">
              <a:off x="-3204012" y="6759656"/>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Isosceles Triangle 12"/>
            <p:cNvSpPr/>
            <p:nvPr userDrawn="1"/>
          </p:nvSpPr>
          <p:spPr>
            <a:xfrm rot="17613780">
              <a:off x="-2370912" y="5442916"/>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Isosceles Triangle 13"/>
            <p:cNvSpPr/>
            <p:nvPr userDrawn="1"/>
          </p:nvSpPr>
          <p:spPr>
            <a:xfrm rot="13520500">
              <a:off x="1374670" y="1136058"/>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Isosceles Triangle 14"/>
            <p:cNvSpPr/>
            <p:nvPr userDrawn="1"/>
          </p:nvSpPr>
          <p:spPr>
            <a:xfrm rot="12490037">
              <a:off x="-157841" y="173155"/>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Isosceles Triangle 15"/>
            <p:cNvSpPr/>
            <p:nvPr userDrawn="1"/>
          </p:nvSpPr>
          <p:spPr>
            <a:xfrm rot="17613780">
              <a:off x="675259" y="-1143585"/>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6_Vertical Title and Text">
    <p:spTree>
      <p:nvGrpSpPr>
        <p:cNvPr id="1" name=""/>
        <p:cNvGrpSpPr/>
        <p:nvPr/>
      </p:nvGrpSpPr>
      <p:grpSpPr>
        <a:xfrm>
          <a:off x="0" y="0"/>
          <a:ext cx="0" cy="0"/>
          <a:chOff x="0" y="0"/>
          <a:chExt cx="0" cy="0"/>
        </a:xfrm>
      </p:grpSpPr>
      <p:sp>
        <p:nvSpPr>
          <p:cNvPr id="8" name="Picture Placeholder 7"/>
          <p:cNvSpPr>
            <a:spLocks noGrp="1"/>
          </p:cNvSpPr>
          <p:nvPr>
            <p:ph type="pic" sz="quarter" idx="11"/>
          </p:nvPr>
        </p:nvSpPr>
        <p:spPr>
          <a:xfrm>
            <a:off x="0" y="0"/>
            <a:ext cx="6648450" cy="6858000"/>
          </a:xfrm>
          <a:custGeom>
            <a:avLst/>
            <a:gdLst>
              <a:gd name="connsiteX0" fmla="*/ 5524500 w 6648450"/>
              <a:gd name="connsiteY0" fmla="*/ 2371725 h 6858000"/>
              <a:gd name="connsiteX1" fmla="*/ 6648450 w 6648450"/>
              <a:gd name="connsiteY1" fmla="*/ 3429000 h 6858000"/>
              <a:gd name="connsiteX2" fmla="*/ 5524500 w 6648450"/>
              <a:gd name="connsiteY2" fmla="*/ 4486275 h 6858000"/>
              <a:gd name="connsiteX3" fmla="*/ 5511800 w 6648450"/>
              <a:gd name="connsiteY3" fmla="*/ 4474329 h 6858000"/>
              <a:gd name="connsiteX4" fmla="*/ 5511800 w 6648450"/>
              <a:gd name="connsiteY4" fmla="*/ 2383672 h 6858000"/>
              <a:gd name="connsiteX5" fmla="*/ 0 w 6648450"/>
              <a:gd name="connsiteY5" fmla="*/ 0 h 6858000"/>
              <a:gd name="connsiteX6" fmla="*/ 5511800 w 6648450"/>
              <a:gd name="connsiteY6" fmla="*/ 0 h 6858000"/>
              <a:gd name="connsiteX7" fmla="*/ 5511800 w 6648450"/>
              <a:gd name="connsiteY7" fmla="*/ 2383672 h 6858000"/>
              <a:gd name="connsiteX8" fmla="*/ 4400550 w 6648450"/>
              <a:gd name="connsiteY8" fmla="*/ 3429000 h 6858000"/>
              <a:gd name="connsiteX9" fmla="*/ 5511800 w 6648450"/>
              <a:gd name="connsiteY9" fmla="*/ 4474329 h 6858000"/>
              <a:gd name="connsiteX10" fmla="*/ 5511800 w 6648450"/>
              <a:gd name="connsiteY10" fmla="*/ 6858000 h 6858000"/>
              <a:gd name="connsiteX11" fmla="*/ 0 w 6648450"/>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648450" h="6858000">
                <a:moveTo>
                  <a:pt x="5524500" y="2371725"/>
                </a:moveTo>
                <a:lnTo>
                  <a:pt x="6648450" y="3429000"/>
                </a:lnTo>
                <a:lnTo>
                  <a:pt x="5524500" y="4486275"/>
                </a:lnTo>
                <a:lnTo>
                  <a:pt x="5511800" y="4474329"/>
                </a:lnTo>
                <a:lnTo>
                  <a:pt x="5511800" y="2383672"/>
                </a:lnTo>
                <a:close/>
                <a:moveTo>
                  <a:pt x="0" y="0"/>
                </a:moveTo>
                <a:lnTo>
                  <a:pt x="5511800" y="0"/>
                </a:lnTo>
                <a:lnTo>
                  <a:pt x="5511800" y="2383672"/>
                </a:lnTo>
                <a:lnTo>
                  <a:pt x="4400550" y="3429000"/>
                </a:lnTo>
                <a:lnTo>
                  <a:pt x="5511800" y="4474329"/>
                </a:lnTo>
                <a:lnTo>
                  <a:pt x="5511800" y="6858000"/>
                </a:lnTo>
                <a:lnTo>
                  <a:pt x="0" y="6858000"/>
                </a:lnTo>
                <a:close/>
              </a:path>
            </a:pathLst>
          </a:custGeom>
        </p:spPr>
        <p:txBody>
          <a:bodyPr wrap="square">
            <a:noAutofit/>
          </a:bodyPr>
          <a:lstStyle/>
          <a:p>
            <a:endParaRPr lang="en-US" dirty="0"/>
          </a:p>
        </p:txBody>
      </p:sp>
      <p:grpSp>
        <p:nvGrpSpPr>
          <p:cNvPr id="3" name="Group 2"/>
          <p:cNvGrpSpPr/>
          <p:nvPr userDrawn="1"/>
        </p:nvGrpSpPr>
        <p:grpSpPr>
          <a:xfrm>
            <a:off x="7946632" y="-615675"/>
            <a:ext cx="6001192" cy="10551769"/>
            <a:chOff x="-3204012" y="-1120711"/>
            <a:chExt cx="6001192" cy="10265781"/>
          </a:xfrm>
        </p:grpSpPr>
        <p:sp>
          <p:nvSpPr>
            <p:cNvPr id="4" name="Isosceles Triangle 3"/>
            <p:cNvSpPr/>
            <p:nvPr userDrawn="1"/>
          </p:nvSpPr>
          <p:spPr>
            <a:xfrm rot="13520500">
              <a:off x="517923" y="6305222"/>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Isosceles Triangle 4"/>
            <p:cNvSpPr/>
            <p:nvPr userDrawn="1"/>
          </p:nvSpPr>
          <p:spPr>
            <a:xfrm rot="12490037">
              <a:off x="-1014588" y="5342319"/>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Isosceles Triangle 5"/>
            <p:cNvSpPr/>
            <p:nvPr userDrawn="1"/>
          </p:nvSpPr>
          <p:spPr>
            <a:xfrm rot="17613780">
              <a:off x="-181488" y="4025579"/>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Isosceles Triangle 6"/>
            <p:cNvSpPr/>
            <p:nvPr userDrawn="1"/>
          </p:nvSpPr>
          <p:spPr>
            <a:xfrm rot="13520500">
              <a:off x="670324" y="3276874"/>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Isosceles Triangle 8"/>
            <p:cNvSpPr/>
            <p:nvPr userDrawn="1"/>
          </p:nvSpPr>
          <p:spPr>
            <a:xfrm rot="12490037">
              <a:off x="-862187" y="2313971"/>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Isosceles Triangle 9"/>
            <p:cNvSpPr/>
            <p:nvPr userDrawn="1"/>
          </p:nvSpPr>
          <p:spPr>
            <a:xfrm rot="17613780">
              <a:off x="-29087" y="997231"/>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Isosceles Triangle 10"/>
            <p:cNvSpPr/>
            <p:nvPr userDrawn="1"/>
          </p:nvSpPr>
          <p:spPr>
            <a:xfrm rot="13520500">
              <a:off x="-1671501" y="7722559"/>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Isosceles Triangle 11"/>
            <p:cNvSpPr/>
            <p:nvPr userDrawn="1"/>
          </p:nvSpPr>
          <p:spPr>
            <a:xfrm rot="12490037">
              <a:off x="-3204012" y="6759656"/>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Isosceles Triangle 12"/>
            <p:cNvSpPr/>
            <p:nvPr userDrawn="1"/>
          </p:nvSpPr>
          <p:spPr>
            <a:xfrm rot="17613780">
              <a:off x="-2370912" y="5442916"/>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Isosceles Triangle 13"/>
            <p:cNvSpPr/>
            <p:nvPr userDrawn="1"/>
          </p:nvSpPr>
          <p:spPr>
            <a:xfrm rot="13520500">
              <a:off x="1374670" y="1136058"/>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Isosceles Triangle 14"/>
            <p:cNvSpPr/>
            <p:nvPr userDrawn="1"/>
          </p:nvSpPr>
          <p:spPr>
            <a:xfrm rot="12490037">
              <a:off x="-157841" y="173155"/>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Isosceles Triangle 15"/>
            <p:cNvSpPr/>
            <p:nvPr userDrawn="1"/>
          </p:nvSpPr>
          <p:spPr>
            <a:xfrm rot="17613780">
              <a:off x="675259" y="-1143585"/>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7_Vertical Title and Text">
    <p:spTree>
      <p:nvGrpSpPr>
        <p:cNvPr id="1" name=""/>
        <p:cNvGrpSpPr/>
        <p:nvPr/>
      </p:nvGrpSpPr>
      <p:grpSpPr>
        <a:xfrm>
          <a:off x="0" y="0"/>
          <a:ext cx="0" cy="0"/>
          <a:chOff x="0" y="0"/>
          <a:chExt cx="0" cy="0"/>
        </a:xfrm>
      </p:grpSpPr>
      <p:sp>
        <p:nvSpPr>
          <p:cNvPr id="6" name="Picture Placeholder 5"/>
          <p:cNvSpPr>
            <a:spLocks noGrp="1"/>
          </p:cNvSpPr>
          <p:nvPr>
            <p:ph type="pic" sz="quarter" idx="12"/>
          </p:nvPr>
        </p:nvSpPr>
        <p:spPr>
          <a:xfrm>
            <a:off x="5548312" y="-12700"/>
            <a:ext cx="6624638" cy="6858000"/>
          </a:xfrm>
          <a:custGeom>
            <a:avLst/>
            <a:gdLst>
              <a:gd name="connsiteX0" fmla="*/ 1100138 w 6624638"/>
              <a:gd name="connsiteY0" fmla="*/ 2368550 h 6858000"/>
              <a:gd name="connsiteX1" fmla="*/ 1100138 w 6624638"/>
              <a:gd name="connsiteY1" fmla="*/ 4514849 h 6858000"/>
              <a:gd name="connsiteX2" fmla="*/ 0 w 6624638"/>
              <a:gd name="connsiteY2" fmla="*/ 3441700 h 6858000"/>
              <a:gd name="connsiteX3" fmla="*/ 1100138 w 6624638"/>
              <a:gd name="connsiteY3" fmla="*/ 0 h 6858000"/>
              <a:gd name="connsiteX4" fmla="*/ 6624638 w 6624638"/>
              <a:gd name="connsiteY4" fmla="*/ 0 h 6858000"/>
              <a:gd name="connsiteX5" fmla="*/ 6624638 w 6624638"/>
              <a:gd name="connsiteY5" fmla="*/ 6858000 h 6858000"/>
              <a:gd name="connsiteX6" fmla="*/ 1100138 w 6624638"/>
              <a:gd name="connsiteY6" fmla="*/ 6858000 h 6858000"/>
              <a:gd name="connsiteX7" fmla="*/ 1100138 w 6624638"/>
              <a:gd name="connsiteY7" fmla="*/ 4514849 h 6858000"/>
              <a:gd name="connsiteX8" fmla="*/ 2200275 w 6624638"/>
              <a:gd name="connsiteY8" fmla="*/ 3441700 h 6858000"/>
              <a:gd name="connsiteX9" fmla="*/ 1100138 w 6624638"/>
              <a:gd name="connsiteY9" fmla="*/ 23685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24638" h="6858000">
                <a:moveTo>
                  <a:pt x="1100138" y="2368550"/>
                </a:moveTo>
                <a:lnTo>
                  <a:pt x="1100138" y="4514849"/>
                </a:lnTo>
                <a:lnTo>
                  <a:pt x="0" y="3441700"/>
                </a:lnTo>
                <a:close/>
                <a:moveTo>
                  <a:pt x="1100138" y="0"/>
                </a:moveTo>
                <a:lnTo>
                  <a:pt x="6624638" y="0"/>
                </a:lnTo>
                <a:lnTo>
                  <a:pt x="6624638" y="6858000"/>
                </a:lnTo>
                <a:lnTo>
                  <a:pt x="1100138" y="6858000"/>
                </a:lnTo>
                <a:lnTo>
                  <a:pt x="1100138" y="4514849"/>
                </a:lnTo>
                <a:lnTo>
                  <a:pt x="2200275" y="3441700"/>
                </a:lnTo>
                <a:lnTo>
                  <a:pt x="1100138" y="2368550"/>
                </a:lnTo>
                <a:close/>
              </a:path>
            </a:pathLst>
          </a:custGeom>
        </p:spPr>
        <p:txBody>
          <a:bodyPr wrap="square">
            <a:noAutofit/>
          </a:bodyPr>
          <a:lstStyle/>
          <a:p>
            <a:endParaRPr lang="en-US"/>
          </a:p>
        </p:txBody>
      </p:sp>
      <p:grpSp>
        <p:nvGrpSpPr>
          <p:cNvPr id="3" name="Group 2"/>
          <p:cNvGrpSpPr/>
          <p:nvPr userDrawn="1"/>
        </p:nvGrpSpPr>
        <p:grpSpPr>
          <a:xfrm rot="8472898">
            <a:off x="-1641911" y="-1215962"/>
            <a:ext cx="6001192" cy="10265781"/>
            <a:chOff x="-3204012" y="-1120711"/>
            <a:chExt cx="6001192" cy="10265781"/>
          </a:xfrm>
        </p:grpSpPr>
        <p:sp>
          <p:nvSpPr>
            <p:cNvPr id="4" name="Isosceles Triangle 3"/>
            <p:cNvSpPr/>
            <p:nvPr userDrawn="1"/>
          </p:nvSpPr>
          <p:spPr>
            <a:xfrm rot="13520500">
              <a:off x="517923" y="6305222"/>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Isosceles Triangle 4"/>
            <p:cNvSpPr/>
            <p:nvPr userDrawn="1"/>
          </p:nvSpPr>
          <p:spPr>
            <a:xfrm rot="12490037">
              <a:off x="-1014588" y="5342319"/>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Isosceles Triangle 6"/>
            <p:cNvSpPr/>
            <p:nvPr userDrawn="1"/>
          </p:nvSpPr>
          <p:spPr>
            <a:xfrm rot="17613780">
              <a:off x="-181488" y="4025579"/>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Isosceles Triangle 7"/>
            <p:cNvSpPr/>
            <p:nvPr userDrawn="1"/>
          </p:nvSpPr>
          <p:spPr>
            <a:xfrm rot="13520500">
              <a:off x="670324" y="3276874"/>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Isosceles Triangle 8"/>
            <p:cNvSpPr/>
            <p:nvPr userDrawn="1"/>
          </p:nvSpPr>
          <p:spPr>
            <a:xfrm rot="12490037">
              <a:off x="-862187" y="2313971"/>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Isosceles Triangle 9"/>
            <p:cNvSpPr/>
            <p:nvPr userDrawn="1"/>
          </p:nvSpPr>
          <p:spPr>
            <a:xfrm rot="17613780">
              <a:off x="-29087" y="997231"/>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Isosceles Triangle 10"/>
            <p:cNvSpPr/>
            <p:nvPr userDrawn="1"/>
          </p:nvSpPr>
          <p:spPr>
            <a:xfrm rot="13520500">
              <a:off x="-1671501" y="7722559"/>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Isosceles Triangle 11"/>
            <p:cNvSpPr/>
            <p:nvPr userDrawn="1"/>
          </p:nvSpPr>
          <p:spPr>
            <a:xfrm rot="12490037">
              <a:off x="-3204012" y="6759656"/>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Isosceles Triangle 12"/>
            <p:cNvSpPr/>
            <p:nvPr userDrawn="1"/>
          </p:nvSpPr>
          <p:spPr>
            <a:xfrm rot="17613780">
              <a:off x="-2370912" y="5442916"/>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Isosceles Triangle 13"/>
            <p:cNvSpPr/>
            <p:nvPr userDrawn="1"/>
          </p:nvSpPr>
          <p:spPr>
            <a:xfrm rot="13520500">
              <a:off x="1374670" y="1136058"/>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Isosceles Triangle 14"/>
            <p:cNvSpPr/>
            <p:nvPr userDrawn="1"/>
          </p:nvSpPr>
          <p:spPr>
            <a:xfrm rot="12490037">
              <a:off x="-157841" y="173155"/>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Isosceles Triangle 15"/>
            <p:cNvSpPr/>
            <p:nvPr userDrawn="1"/>
          </p:nvSpPr>
          <p:spPr>
            <a:xfrm rot="17613780">
              <a:off x="675259" y="-1143585"/>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5_Vertical Title and Text">
    <p:spTree>
      <p:nvGrpSpPr>
        <p:cNvPr id="1" name=""/>
        <p:cNvGrpSpPr/>
        <p:nvPr/>
      </p:nvGrpSpPr>
      <p:grpSpPr>
        <a:xfrm>
          <a:off x="0" y="0"/>
          <a:ext cx="0" cy="0"/>
          <a:chOff x="0" y="0"/>
          <a:chExt cx="0" cy="0"/>
        </a:xfrm>
      </p:grpSpPr>
      <p:sp>
        <p:nvSpPr>
          <p:cNvPr id="7" name="Picture Placeholder 9"/>
          <p:cNvSpPr>
            <a:spLocks noGrp="1"/>
          </p:cNvSpPr>
          <p:nvPr>
            <p:ph type="pic" sz="quarter" idx="11"/>
          </p:nvPr>
        </p:nvSpPr>
        <p:spPr>
          <a:xfrm>
            <a:off x="2940049" y="2341563"/>
            <a:ext cx="3054351" cy="2069419"/>
          </a:xfrm>
        </p:spPr>
        <p:txBody>
          <a:bodyPr/>
          <a:lstStyle/>
          <a:p>
            <a:endParaRPr lang="en-US"/>
          </a:p>
        </p:txBody>
      </p:sp>
      <p:grpSp>
        <p:nvGrpSpPr>
          <p:cNvPr id="3" name="Group 2"/>
          <p:cNvGrpSpPr/>
          <p:nvPr userDrawn="1"/>
        </p:nvGrpSpPr>
        <p:grpSpPr>
          <a:xfrm rot="8472898">
            <a:off x="-1641911" y="-1215962"/>
            <a:ext cx="6001192" cy="10265781"/>
            <a:chOff x="-3204012" y="-1120711"/>
            <a:chExt cx="6001192" cy="10265781"/>
          </a:xfrm>
        </p:grpSpPr>
        <p:sp>
          <p:nvSpPr>
            <p:cNvPr id="4" name="Isosceles Triangle 3"/>
            <p:cNvSpPr/>
            <p:nvPr userDrawn="1"/>
          </p:nvSpPr>
          <p:spPr>
            <a:xfrm rot="13520500">
              <a:off x="517923" y="6305222"/>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Isosceles Triangle 4"/>
            <p:cNvSpPr/>
            <p:nvPr userDrawn="1"/>
          </p:nvSpPr>
          <p:spPr>
            <a:xfrm rot="12490037">
              <a:off x="-1014588" y="5342319"/>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Isosceles Triangle 5"/>
            <p:cNvSpPr/>
            <p:nvPr userDrawn="1"/>
          </p:nvSpPr>
          <p:spPr>
            <a:xfrm rot="17613780">
              <a:off x="-181488" y="4025579"/>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Isosceles Triangle 7"/>
            <p:cNvSpPr/>
            <p:nvPr userDrawn="1"/>
          </p:nvSpPr>
          <p:spPr>
            <a:xfrm rot="13520500">
              <a:off x="670324" y="3276874"/>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Isosceles Triangle 8"/>
            <p:cNvSpPr/>
            <p:nvPr userDrawn="1"/>
          </p:nvSpPr>
          <p:spPr>
            <a:xfrm rot="12490037">
              <a:off x="-862187" y="2313971"/>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Isosceles Triangle 9"/>
            <p:cNvSpPr/>
            <p:nvPr userDrawn="1"/>
          </p:nvSpPr>
          <p:spPr>
            <a:xfrm rot="17613780">
              <a:off x="-29087" y="997231"/>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Isosceles Triangle 10"/>
            <p:cNvSpPr/>
            <p:nvPr userDrawn="1"/>
          </p:nvSpPr>
          <p:spPr>
            <a:xfrm rot="13520500">
              <a:off x="-1671501" y="7722559"/>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Isosceles Triangle 11"/>
            <p:cNvSpPr/>
            <p:nvPr userDrawn="1"/>
          </p:nvSpPr>
          <p:spPr>
            <a:xfrm rot="12490037">
              <a:off x="-3204012" y="6759656"/>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Isosceles Triangle 12"/>
            <p:cNvSpPr/>
            <p:nvPr userDrawn="1"/>
          </p:nvSpPr>
          <p:spPr>
            <a:xfrm rot="17613780">
              <a:off x="-2370912" y="5442916"/>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Isosceles Triangle 13"/>
            <p:cNvSpPr/>
            <p:nvPr userDrawn="1"/>
          </p:nvSpPr>
          <p:spPr>
            <a:xfrm rot="13520500">
              <a:off x="1374670" y="1136058"/>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Isosceles Triangle 14"/>
            <p:cNvSpPr/>
            <p:nvPr userDrawn="1"/>
          </p:nvSpPr>
          <p:spPr>
            <a:xfrm rot="12490037">
              <a:off x="-157841" y="173155"/>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Isosceles Triangle 15"/>
            <p:cNvSpPr/>
            <p:nvPr userDrawn="1"/>
          </p:nvSpPr>
          <p:spPr>
            <a:xfrm rot="17613780">
              <a:off x="675259" y="-1143585"/>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_Vertical Title and Text">
    <p:spTree>
      <p:nvGrpSpPr>
        <p:cNvPr id="1" name=""/>
        <p:cNvGrpSpPr/>
        <p:nvPr/>
      </p:nvGrpSpPr>
      <p:grpSpPr>
        <a:xfrm>
          <a:off x="0" y="0"/>
          <a:ext cx="0" cy="0"/>
          <a:chOff x="0" y="0"/>
          <a:chExt cx="0" cy="0"/>
        </a:xfrm>
      </p:grpSpPr>
      <p:sp>
        <p:nvSpPr>
          <p:cNvPr id="11" name="Picture Placeholder 9"/>
          <p:cNvSpPr>
            <a:spLocks noGrp="1"/>
          </p:cNvSpPr>
          <p:nvPr>
            <p:ph type="pic" sz="quarter" idx="10"/>
          </p:nvPr>
        </p:nvSpPr>
        <p:spPr>
          <a:xfrm>
            <a:off x="2938463" y="918991"/>
            <a:ext cx="3054351" cy="2069419"/>
          </a:xfrm>
        </p:spPr>
        <p:txBody>
          <a:bodyPr/>
          <a:lstStyle/>
          <a:p>
            <a:endParaRPr lang="en-US" dirty="0"/>
          </a:p>
        </p:txBody>
      </p:sp>
      <p:sp>
        <p:nvSpPr>
          <p:cNvPr id="12" name="Picture Placeholder 9"/>
          <p:cNvSpPr>
            <a:spLocks noGrp="1"/>
          </p:cNvSpPr>
          <p:nvPr>
            <p:ph type="pic" sz="quarter" idx="11"/>
          </p:nvPr>
        </p:nvSpPr>
        <p:spPr>
          <a:xfrm>
            <a:off x="2938463" y="3944938"/>
            <a:ext cx="3054351" cy="2069419"/>
          </a:xfrm>
        </p:spPr>
        <p:txBody>
          <a:bodyPr/>
          <a:lstStyle/>
          <a:p>
            <a:endParaRPr lang="en-US"/>
          </a:p>
        </p:txBody>
      </p:sp>
      <p:grpSp>
        <p:nvGrpSpPr>
          <p:cNvPr id="4" name="Group 3"/>
          <p:cNvGrpSpPr/>
          <p:nvPr userDrawn="1"/>
        </p:nvGrpSpPr>
        <p:grpSpPr>
          <a:xfrm>
            <a:off x="7946632" y="-615675"/>
            <a:ext cx="6001192" cy="10551769"/>
            <a:chOff x="-3204012" y="-1120711"/>
            <a:chExt cx="6001192" cy="10265781"/>
          </a:xfrm>
        </p:grpSpPr>
        <p:sp>
          <p:nvSpPr>
            <p:cNvPr id="5" name="Isosceles Triangle 4"/>
            <p:cNvSpPr/>
            <p:nvPr userDrawn="1"/>
          </p:nvSpPr>
          <p:spPr>
            <a:xfrm rot="13520500">
              <a:off x="517923" y="6305222"/>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Isosceles Triangle 5"/>
            <p:cNvSpPr/>
            <p:nvPr userDrawn="1"/>
          </p:nvSpPr>
          <p:spPr>
            <a:xfrm rot="12490037">
              <a:off x="-1014588" y="5342319"/>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Isosceles Triangle 6"/>
            <p:cNvSpPr/>
            <p:nvPr userDrawn="1"/>
          </p:nvSpPr>
          <p:spPr>
            <a:xfrm rot="17613780">
              <a:off x="-181488" y="4025579"/>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Isosceles Triangle 7"/>
            <p:cNvSpPr/>
            <p:nvPr userDrawn="1"/>
          </p:nvSpPr>
          <p:spPr>
            <a:xfrm rot="13520500">
              <a:off x="670324" y="3276874"/>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Isosceles Triangle 8"/>
            <p:cNvSpPr/>
            <p:nvPr userDrawn="1"/>
          </p:nvSpPr>
          <p:spPr>
            <a:xfrm rot="12490037">
              <a:off x="-862187" y="2313971"/>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Isosceles Triangle 9"/>
            <p:cNvSpPr/>
            <p:nvPr userDrawn="1"/>
          </p:nvSpPr>
          <p:spPr>
            <a:xfrm rot="17613780">
              <a:off x="-29087" y="997231"/>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Isosceles Triangle 12"/>
            <p:cNvSpPr/>
            <p:nvPr userDrawn="1"/>
          </p:nvSpPr>
          <p:spPr>
            <a:xfrm rot="13520500">
              <a:off x="-1671501" y="7722559"/>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Isosceles Triangle 13"/>
            <p:cNvSpPr/>
            <p:nvPr userDrawn="1"/>
          </p:nvSpPr>
          <p:spPr>
            <a:xfrm rot="12490037">
              <a:off x="-3204012" y="6759656"/>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Isosceles Triangle 14"/>
            <p:cNvSpPr/>
            <p:nvPr userDrawn="1"/>
          </p:nvSpPr>
          <p:spPr>
            <a:xfrm rot="17613780">
              <a:off x="-2370912" y="5442916"/>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Isosceles Triangle 15"/>
            <p:cNvSpPr/>
            <p:nvPr userDrawn="1"/>
          </p:nvSpPr>
          <p:spPr>
            <a:xfrm rot="13520500">
              <a:off x="1374670" y="1136058"/>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Isosceles Triangle 16"/>
            <p:cNvSpPr/>
            <p:nvPr userDrawn="1"/>
          </p:nvSpPr>
          <p:spPr>
            <a:xfrm rot="12490037">
              <a:off x="-157841" y="173155"/>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Isosceles Triangle 17"/>
            <p:cNvSpPr/>
            <p:nvPr userDrawn="1"/>
          </p:nvSpPr>
          <p:spPr>
            <a:xfrm rot="17613780">
              <a:off x="675259" y="-1143585"/>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_Vertical Title and Text">
    <p:spTree>
      <p:nvGrpSpPr>
        <p:cNvPr id="1" name=""/>
        <p:cNvGrpSpPr/>
        <p:nvPr/>
      </p:nvGrpSpPr>
      <p:grpSpPr>
        <a:xfrm>
          <a:off x="0" y="0"/>
          <a:ext cx="0" cy="0"/>
          <a:chOff x="0" y="0"/>
          <a:chExt cx="0" cy="0"/>
        </a:xfrm>
      </p:grpSpPr>
      <p:sp>
        <p:nvSpPr>
          <p:cNvPr id="10" name="Picture Placeholder 9"/>
          <p:cNvSpPr>
            <a:spLocks noGrp="1"/>
          </p:cNvSpPr>
          <p:nvPr>
            <p:ph type="pic" sz="quarter" idx="10"/>
          </p:nvPr>
        </p:nvSpPr>
        <p:spPr>
          <a:xfrm>
            <a:off x="2938463" y="2803027"/>
            <a:ext cx="3054351" cy="2069419"/>
          </a:xfrm>
        </p:spPr>
        <p:txBody>
          <a:bodyPr/>
          <a:lstStyle/>
          <a:p>
            <a:endParaRPr lang="en-US"/>
          </a:p>
        </p:txBody>
      </p:sp>
      <p:grpSp>
        <p:nvGrpSpPr>
          <p:cNvPr id="3" name="Group 2"/>
          <p:cNvGrpSpPr/>
          <p:nvPr userDrawn="1"/>
        </p:nvGrpSpPr>
        <p:grpSpPr>
          <a:xfrm>
            <a:off x="7946632" y="-615675"/>
            <a:ext cx="6001192" cy="10551769"/>
            <a:chOff x="-3204012" y="-1120711"/>
            <a:chExt cx="6001192" cy="10265781"/>
          </a:xfrm>
        </p:grpSpPr>
        <p:sp>
          <p:nvSpPr>
            <p:cNvPr id="4" name="Isosceles Triangle 3"/>
            <p:cNvSpPr/>
            <p:nvPr userDrawn="1"/>
          </p:nvSpPr>
          <p:spPr>
            <a:xfrm rot="13520500">
              <a:off x="517923" y="6305222"/>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Isosceles Triangle 4"/>
            <p:cNvSpPr/>
            <p:nvPr userDrawn="1"/>
          </p:nvSpPr>
          <p:spPr>
            <a:xfrm rot="12490037">
              <a:off x="-1014588" y="5342319"/>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Isosceles Triangle 5"/>
            <p:cNvSpPr/>
            <p:nvPr userDrawn="1"/>
          </p:nvSpPr>
          <p:spPr>
            <a:xfrm rot="17613780">
              <a:off x="-181488" y="4025579"/>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Isosceles Triangle 6"/>
            <p:cNvSpPr/>
            <p:nvPr userDrawn="1"/>
          </p:nvSpPr>
          <p:spPr>
            <a:xfrm rot="13520500">
              <a:off x="670324" y="3276874"/>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Isosceles Triangle 7"/>
            <p:cNvSpPr/>
            <p:nvPr userDrawn="1"/>
          </p:nvSpPr>
          <p:spPr>
            <a:xfrm rot="12490037">
              <a:off x="-862187" y="2313971"/>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Isosceles Triangle 8"/>
            <p:cNvSpPr/>
            <p:nvPr userDrawn="1"/>
          </p:nvSpPr>
          <p:spPr>
            <a:xfrm rot="17613780">
              <a:off x="-29087" y="997231"/>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Isosceles Triangle 10"/>
            <p:cNvSpPr/>
            <p:nvPr userDrawn="1"/>
          </p:nvSpPr>
          <p:spPr>
            <a:xfrm rot="13520500">
              <a:off x="-1671501" y="7722559"/>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Isosceles Triangle 11"/>
            <p:cNvSpPr/>
            <p:nvPr userDrawn="1"/>
          </p:nvSpPr>
          <p:spPr>
            <a:xfrm rot="12490037">
              <a:off x="-3204012" y="6759656"/>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Isosceles Triangle 12"/>
            <p:cNvSpPr/>
            <p:nvPr userDrawn="1"/>
          </p:nvSpPr>
          <p:spPr>
            <a:xfrm rot="17613780">
              <a:off x="-2370912" y="5442916"/>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Isosceles Triangle 13"/>
            <p:cNvSpPr/>
            <p:nvPr userDrawn="1"/>
          </p:nvSpPr>
          <p:spPr>
            <a:xfrm rot="13520500">
              <a:off x="1374670" y="1136058"/>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Isosceles Triangle 14"/>
            <p:cNvSpPr/>
            <p:nvPr userDrawn="1"/>
          </p:nvSpPr>
          <p:spPr>
            <a:xfrm rot="12490037">
              <a:off x="-157841" y="173155"/>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Isosceles Triangle 15"/>
            <p:cNvSpPr/>
            <p:nvPr userDrawn="1"/>
          </p:nvSpPr>
          <p:spPr>
            <a:xfrm rot="17613780">
              <a:off x="675259" y="-1143585"/>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Vertical Title and Text">
    <p:spTree>
      <p:nvGrpSpPr>
        <p:cNvPr id="1" name=""/>
        <p:cNvGrpSpPr/>
        <p:nvPr/>
      </p:nvGrpSpPr>
      <p:grpSpPr>
        <a:xfrm>
          <a:off x="0" y="0"/>
          <a:ext cx="0" cy="0"/>
          <a:chOff x="0" y="0"/>
          <a:chExt cx="0" cy="0"/>
        </a:xfrm>
      </p:grpSpPr>
      <p:sp>
        <p:nvSpPr>
          <p:cNvPr id="22" name="Picture Placeholder 21"/>
          <p:cNvSpPr>
            <a:spLocks noGrp="1"/>
          </p:cNvSpPr>
          <p:nvPr>
            <p:ph type="pic" sz="quarter" idx="10"/>
          </p:nvPr>
        </p:nvSpPr>
        <p:spPr>
          <a:xfrm>
            <a:off x="5448301" y="1047750"/>
            <a:ext cx="6457950" cy="4933950"/>
          </a:xfrm>
          <a:custGeom>
            <a:avLst/>
            <a:gdLst>
              <a:gd name="connsiteX0" fmla="*/ 2827125 w 4910645"/>
              <a:gd name="connsiteY0" fmla="*/ 655370 h 1180519"/>
              <a:gd name="connsiteX1" fmla="*/ 2783007 w 4910645"/>
              <a:gd name="connsiteY1" fmla="*/ 692372 h 1180519"/>
              <a:gd name="connsiteX2" fmla="*/ 2790123 w 4910645"/>
              <a:gd name="connsiteY2" fmla="*/ 706604 h 1180519"/>
              <a:gd name="connsiteX3" fmla="*/ 2805066 w 4910645"/>
              <a:gd name="connsiteY3" fmla="*/ 699488 h 1180519"/>
              <a:gd name="connsiteX4" fmla="*/ 2819298 w 4910645"/>
              <a:gd name="connsiteY4" fmla="*/ 713720 h 1180519"/>
              <a:gd name="connsiteX5" fmla="*/ 2856300 w 4910645"/>
              <a:gd name="connsiteY5" fmla="*/ 670313 h 1180519"/>
              <a:gd name="connsiteX6" fmla="*/ 2834241 w 4910645"/>
              <a:gd name="connsiteY6" fmla="*/ 655370 h 1180519"/>
              <a:gd name="connsiteX7" fmla="*/ 3074757 w 4910645"/>
              <a:gd name="connsiteY7" fmla="*/ 597732 h 1180519"/>
              <a:gd name="connsiteX8" fmla="*/ 3052698 w 4910645"/>
              <a:gd name="connsiteY8" fmla="*/ 611963 h 1180519"/>
              <a:gd name="connsiteX9" fmla="*/ 3001464 w 4910645"/>
              <a:gd name="connsiteY9" fmla="*/ 611963 h 1180519"/>
              <a:gd name="connsiteX10" fmla="*/ 2994348 w 4910645"/>
              <a:gd name="connsiteY10" fmla="*/ 641138 h 1180519"/>
              <a:gd name="connsiteX11" fmla="*/ 2921766 w 4910645"/>
              <a:gd name="connsiteY11" fmla="*/ 641138 h 1180519"/>
              <a:gd name="connsiteX12" fmla="*/ 2877648 w 4910645"/>
              <a:gd name="connsiteY12" fmla="*/ 692372 h 1180519"/>
              <a:gd name="connsiteX13" fmla="*/ 2892591 w 4910645"/>
              <a:gd name="connsiteY13" fmla="*/ 699488 h 1180519"/>
              <a:gd name="connsiteX14" fmla="*/ 3001464 w 4910645"/>
              <a:gd name="connsiteY14" fmla="*/ 699488 h 1180519"/>
              <a:gd name="connsiteX15" fmla="*/ 3183629 w 4910645"/>
              <a:gd name="connsiteY15" fmla="*/ 663197 h 1180519"/>
              <a:gd name="connsiteX16" fmla="*/ 3191457 w 4910645"/>
              <a:gd name="connsiteY16" fmla="*/ 655370 h 1180519"/>
              <a:gd name="connsiteX17" fmla="*/ 3227748 w 4910645"/>
              <a:gd name="connsiteY17" fmla="*/ 663197 h 1180519"/>
              <a:gd name="connsiteX18" fmla="*/ 3241979 w 4910645"/>
              <a:gd name="connsiteY18" fmla="*/ 648254 h 1180519"/>
              <a:gd name="connsiteX19" fmla="*/ 3220632 w 4910645"/>
              <a:gd name="connsiteY19" fmla="*/ 597732 h 1180519"/>
              <a:gd name="connsiteX20" fmla="*/ 604847 w 4910645"/>
              <a:gd name="connsiteY20" fmla="*/ 582788 h 1180519"/>
              <a:gd name="connsiteX21" fmla="*/ 575672 w 4910645"/>
              <a:gd name="connsiteY21" fmla="*/ 597732 h 1180519"/>
              <a:gd name="connsiteX22" fmla="*/ 589904 w 4910645"/>
              <a:gd name="connsiteY22" fmla="*/ 619079 h 1180519"/>
              <a:gd name="connsiteX23" fmla="*/ 575672 w 4910645"/>
              <a:gd name="connsiteY23" fmla="*/ 619079 h 1180519"/>
              <a:gd name="connsiteX24" fmla="*/ 575672 w 4910645"/>
              <a:gd name="connsiteY24" fmla="*/ 641138 h 1180519"/>
              <a:gd name="connsiteX25" fmla="*/ 597731 w 4910645"/>
              <a:gd name="connsiteY25" fmla="*/ 648254 h 1180519"/>
              <a:gd name="connsiteX26" fmla="*/ 699488 w 4910645"/>
              <a:gd name="connsiteY26" fmla="*/ 619079 h 1180519"/>
              <a:gd name="connsiteX27" fmla="*/ 787013 w 4910645"/>
              <a:gd name="connsiteY27" fmla="*/ 634022 h 1180519"/>
              <a:gd name="connsiteX28" fmla="*/ 794129 w 4910645"/>
              <a:gd name="connsiteY28" fmla="*/ 619079 h 1180519"/>
              <a:gd name="connsiteX29" fmla="*/ 794129 w 4910645"/>
              <a:gd name="connsiteY29" fmla="*/ 604847 h 1180519"/>
              <a:gd name="connsiteX30" fmla="*/ 787013 w 4910645"/>
              <a:gd name="connsiteY30" fmla="*/ 604847 h 1180519"/>
              <a:gd name="connsiteX31" fmla="*/ 772070 w 4910645"/>
              <a:gd name="connsiteY31" fmla="*/ 626907 h 1180519"/>
              <a:gd name="connsiteX32" fmla="*/ 742895 w 4910645"/>
              <a:gd name="connsiteY32" fmla="*/ 604847 h 1180519"/>
              <a:gd name="connsiteX33" fmla="*/ 735779 w 4910645"/>
              <a:gd name="connsiteY33" fmla="*/ 611963 h 1180519"/>
              <a:gd name="connsiteX34" fmla="*/ 721547 w 4910645"/>
              <a:gd name="connsiteY34" fmla="*/ 597732 h 1180519"/>
              <a:gd name="connsiteX35" fmla="*/ 706604 w 4910645"/>
              <a:gd name="connsiteY35" fmla="*/ 611963 h 1180519"/>
              <a:gd name="connsiteX36" fmla="*/ 692372 w 4910645"/>
              <a:gd name="connsiteY36" fmla="*/ 611963 h 1180519"/>
              <a:gd name="connsiteX37" fmla="*/ 634022 w 4910645"/>
              <a:gd name="connsiteY37" fmla="*/ 582788 h 1180519"/>
              <a:gd name="connsiteX38" fmla="*/ 3562904 w 4910645"/>
              <a:gd name="connsiteY38" fmla="*/ 510207 h 1180519"/>
              <a:gd name="connsiteX39" fmla="*/ 3584963 w 4910645"/>
              <a:gd name="connsiteY39" fmla="*/ 510207 h 1180519"/>
              <a:gd name="connsiteX40" fmla="*/ 3599195 w 4910645"/>
              <a:gd name="connsiteY40" fmla="*/ 524438 h 1180519"/>
              <a:gd name="connsiteX41" fmla="*/ 3570020 w 4910645"/>
              <a:gd name="connsiteY41" fmla="*/ 539382 h 1180519"/>
              <a:gd name="connsiteX42" fmla="*/ 3547961 w 4910645"/>
              <a:gd name="connsiteY42" fmla="*/ 531554 h 1180519"/>
              <a:gd name="connsiteX43" fmla="*/ 3547961 w 4910645"/>
              <a:gd name="connsiteY43" fmla="*/ 524438 h 1180519"/>
              <a:gd name="connsiteX44" fmla="*/ 3562904 w 4910645"/>
              <a:gd name="connsiteY44" fmla="*/ 510207 h 1180519"/>
              <a:gd name="connsiteX45" fmla="*/ 4036107 w 4910645"/>
              <a:gd name="connsiteY45" fmla="*/ 451857 h 1180519"/>
              <a:gd name="connsiteX46" fmla="*/ 4021876 w 4910645"/>
              <a:gd name="connsiteY46" fmla="*/ 466088 h 1180519"/>
              <a:gd name="connsiteX47" fmla="*/ 4051051 w 4910645"/>
              <a:gd name="connsiteY47" fmla="*/ 466088 h 1180519"/>
              <a:gd name="connsiteX48" fmla="*/ 4036107 w 4910645"/>
              <a:gd name="connsiteY48" fmla="*/ 451857 h 1180519"/>
              <a:gd name="connsiteX49" fmla="*/ 1318566 w 4910645"/>
              <a:gd name="connsiteY49" fmla="*/ 429798 h 1180519"/>
              <a:gd name="connsiteX50" fmla="*/ 1340626 w 4910645"/>
              <a:gd name="connsiteY50" fmla="*/ 436913 h 1180519"/>
              <a:gd name="connsiteX51" fmla="*/ 1340626 w 4910645"/>
              <a:gd name="connsiteY51" fmla="*/ 451857 h 1180519"/>
              <a:gd name="connsiteX52" fmla="*/ 1304335 w 4910645"/>
              <a:gd name="connsiteY52" fmla="*/ 451857 h 1180519"/>
              <a:gd name="connsiteX53" fmla="*/ 1304335 w 4910645"/>
              <a:gd name="connsiteY53" fmla="*/ 444741 h 1180519"/>
              <a:gd name="connsiteX54" fmla="*/ 1318566 w 4910645"/>
              <a:gd name="connsiteY54" fmla="*/ 429798 h 1180519"/>
              <a:gd name="connsiteX55" fmla="*/ 1398975 w 4910645"/>
              <a:gd name="connsiteY55" fmla="*/ 422682 h 1180519"/>
              <a:gd name="connsiteX56" fmla="*/ 1398975 w 4910645"/>
              <a:gd name="connsiteY56" fmla="*/ 436913 h 1180519"/>
              <a:gd name="connsiteX57" fmla="*/ 1362685 w 4910645"/>
              <a:gd name="connsiteY57" fmla="*/ 444741 h 1180519"/>
              <a:gd name="connsiteX58" fmla="*/ 1354857 w 4910645"/>
              <a:gd name="connsiteY58" fmla="*/ 444741 h 1180519"/>
              <a:gd name="connsiteX59" fmla="*/ 1354857 w 4910645"/>
              <a:gd name="connsiteY59" fmla="*/ 429798 h 1180519"/>
              <a:gd name="connsiteX60" fmla="*/ 4101573 w 4910645"/>
              <a:gd name="connsiteY60" fmla="*/ 335157 h 1180519"/>
              <a:gd name="connsiteX61" fmla="*/ 4145691 w 4910645"/>
              <a:gd name="connsiteY61" fmla="*/ 335157 h 1180519"/>
              <a:gd name="connsiteX62" fmla="*/ 4167751 w 4910645"/>
              <a:gd name="connsiteY62" fmla="*/ 342273 h 1180519"/>
              <a:gd name="connsiteX63" fmla="*/ 4204042 w 4910645"/>
              <a:gd name="connsiteY63" fmla="*/ 335157 h 1180519"/>
              <a:gd name="connsiteX64" fmla="*/ 4298682 w 4910645"/>
              <a:gd name="connsiteY64" fmla="*/ 335157 h 1180519"/>
              <a:gd name="connsiteX65" fmla="*/ 4305798 w 4910645"/>
              <a:gd name="connsiteY65" fmla="*/ 342273 h 1180519"/>
              <a:gd name="connsiteX66" fmla="*/ 4320741 w 4910645"/>
              <a:gd name="connsiteY66" fmla="*/ 335157 h 1180519"/>
              <a:gd name="connsiteX67" fmla="*/ 4393323 w 4910645"/>
              <a:gd name="connsiteY67" fmla="*/ 335157 h 1180519"/>
              <a:gd name="connsiteX68" fmla="*/ 4415382 w 4910645"/>
              <a:gd name="connsiteY68" fmla="*/ 357216 h 1180519"/>
              <a:gd name="connsiteX69" fmla="*/ 4415382 w 4910645"/>
              <a:gd name="connsiteY69" fmla="*/ 364332 h 1180519"/>
              <a:gd name="connsiteX70" fmla="*/ 4379091 w 4910645"/>
              <a:gd name="connsiteY70" fmla="*/ 364332 h 1180519"/>
              <a:gd name="connsiteX71" fmla="*/ 4327857 w 4910645"/>
              <a:gd name="connsiteY71" fmla="*/ 371448 h 1180519"/>
              <a:gd name="connsiteX72" fmla="*/ 4327857 w 4910645"/>
              <a:gd name="connsiteY72" fmla="*/ 364332 h 1180519"/>
              <a:gd name="connsiteX73" fmla="*/ 4269507 w 4910645"/>
              <a:gd name="connsiteY73" fmla="*/ 378564 h 1180519"/>
              <a:gd name="connsiteX74" fmla="*/ 4028992 w 4910645"/>
              <a:gd name="connsiteY74" fmla="*/ 378564 h 1180519"/>
              <a:gd name="connsiteX75" fmla="*/ 4014760 w 4910645"/>
              <a:gd name="connsiteY75" fmla="*/ 364332 h 1180519"/>
              <a:gd name="connsiteX76" fmla="*/ 3278270 w 4910645"/>
              <a:gd name="connsiteY76" fmla="*/ 335157 h 1180519"/>
              <a:gd name="connsiteX77" fmla="*/ 3278270 w 4910645"/>
              <a:gd name="connsiteY77" fmla="*/ 349389 h 1180519"/>
              <a:gd name="connsiteX78" fmla="*/ 3220632 w 4910645"/>
              <a:gd name="connsiteY78" fmla="*/ 378564 h 1180519"/>
              <a:gd name="connsiteX79" fmla="*/ 3198573 w 4910645"/>
              <a:gd name="connsiteY79" fmla="*/ 371448 h 1180519"/>
              <a:gd name="connsiteX80" fmla="*/ 2980116 w 4910645"/>
              <a:gd name="connsiteY80" fmla="*/ 407738 h 1180519"/>
              <a:gd name="connsiteX81" fmla="*/ 2987232 w 4910645"/>
              <a:gd name="connsiteY81" fmla="*/ 436913 h 1180519"/>
              <a:gd name="connsiteX82" fmla="*/ 3030639 w 4910645"/>
              <a:gd name="connsiteY82" fmla="*/ 436913 h 1180519"/>
              <a:gd name="connsiteX83" fmla="*/ 3067641 w 4910645"/>
              <a:gd name="connsiteY83" fmla="*/ 429798 h 1180519"/>
              <a:gd name="connsiteX84" fmla="*/ 3140223 w 4910645"/>
              <a:gd name="connsiteY84" fmla="*/ 451857 h 1180519"/>
              <a:gd name="connsiteX85" fmla="*/ 3088989 w 4910645"/>
              <a:gd name="connsiteY85" fmla="*/ 473916 h 1180519"/>
              <a:gd name="connsiteX86" fmla="*/ 3081873 w 4910645"/>
              <a:gd name="connsiteY86" fmla="*/ 502379 h 1180519"/>
              <a:gd name="connsiteX87" fmla="*/ 3081873 w 4910645"/>
              <a:gd name="connsiteY87" fmla="*/ 510207 h 1180519"/>
              <a:gd name="connsiteX88" fmla="*/ 3169398 w 4910645"/>
              <a:gd name="connsiteY88" fmla="*/ 531554 h 1180519"/>
              <a:gd name="connsiteX89" fmla="*/ 3191457 w 4910645"/>
              <a:gd name="connsiteY89" fmla="*/ 546497 h 1180519"/>
              <a:gd name="connsiteX90" fmla="*/ 3227748 w 4910645"/>
              <a:gd name="connsiteY90" fmla="*/ 539382 h 1180519"/>
              <a:gd name="connsiteX91" fmla="*/ 3249807 w 4910645"/>
              <a:gd name="connsiteY91" fmla="*/ 539382 h 1180519"/>
              <a:gd name="connsiteX92" fmla="*/ 3278270 w 4910645"/>
              <a:gd name="connsiteY92" fmla="*/ 546497 h 1180519"/>
              <a:gd name="connsiteX93" fmla="*/ 3300329 w 4910645"/>
              <a:gd name="connsiteY93" fmla="*/ 539382 h 1180519"/>
              <a:gd name="connsiteX94" fmla="*/ 3300329 w 4910645"/>
              <a:gd name="connsiteY94" fmla="*/ 546497 h 1180519"/>
              <a:gd name="connsiteX95" fmla="*/ 3315272 w 4910645"/>
              <a:gd name="connsiteY95" fmla="*/ 539382 h 1180519"/>
              <a:gd name="connsiteX96" fmla="*/ 3365795 w 4910645"/>
              <a:gd name="connsiteY96" fmla="*/ 539382 h 1180519"/>
              <a:gd name="connsiteX97" fmla="*/ 3439088 w 4910645"/>
              <a:gd name="connsiteY97" fmla="*/ 531554 h 1180519"/>
              <a:gd name="connsiteX98" fmla="*/ 3439088 w 4910645"/>
              <a:gd name="connsiteY98" fmla="*/ 546497 h 1180519"/>
              <a:gd name="connsiteX99" fmla="*/ 3249807 w 4910645"/>
              <a:gd name="connsiteY99" fmla="*/ 619079 h 1180519"/>
              <a:gd name="connsiteX100" fmla="*/ 3241979 w 4910645"/>
              <a:gd name="connsiteY100" fmla="*/ 619079 h 1180519"/>
              <a:gd name="connsiteX101" fmla="*/ 3241979 w 4910645"/>
              <a:gd name="connsiteY101" fmla="*/ 626907 h 1180519"/>
              <a:gd name="connsiteX102" fmla="*/ 3256922 w 4910645"/>
              <a:gd name="connsiteY102" fmla="*/ 634022 h 1180519"/>
              <a:gd name="connsiteX103" fmla="*/ 3256922 w 4910645"/>
              <a:gd name="connsiteY103" fmla="*/ 655370 h 1180519"/>
              <a:gd name="connsiteX104" fmla="*/ 3460436 w 4910645"/>
              <a:gd name="connsiteY104" fmla="*/ 641138 h 1180519"/>
              <a:gd name="connsiteX105" fmla="*/ 3468263 w 4910645"/>
              <a:gd name="connsiteY105" fmla="*/ 641138 h 1180519"/>
              <a:gd name="connsiteX106" fmla="*/ 3606310 w 4910645"/>
              <a:gd name="connsiteY106" fmla="*/ 611963 h 1180519"/>
              <a:gd name="connsiteX107" fmla="*/ 3693835 w 4910645"/>
              <a:gd name="connsiteY107" fmla="*/ 611963 h 1180519"/>
              <a:gd name="connsiteX108" fmla="*/ 3839710 w 4910645"/>
              <a:gd name="connsiteY108" fmla="*/ 589904 h 1180519"/>
              <a:gd name="connsiteX109" fmla="*/ 3846826 w 4910645"/>
              <a:gd name="connsiteY109" fmla="*/ 597732 h 1180519"/>
              <a:gd name="connsiteX110" fmla="*/ 3861769 w 4910645"/>
              <a:gd name="connsiteY110" fmla="*/ 575672 h 1180519"/>
              <a:gd name="connsiteX111" fmla="*/ 3853942 w 4910645"/>
              <a:gd name="connsiteY111" fmla="*/ 560729 h 1180519"/>
              <a:gd name="connsiteX112" fmla="*/ 3876001 w 4910645"/>
              <a:gd name="connsiteY112" fmla="*/ 553613 h 1180519"/>
              <a:gd name="connsiteX113" fmla="*/ 3876001 w 4910645"/>
              <a:gd name="connsiteY113" fmla="*/ 510207 h 1180519"/>
              <a:gd name="connsiteX114" fmla="*/ 3927235 w 4910645"/>
              <a:gd name="connsiteY114" fmla="*/ 481032 h 1180519"/>
              <a:gd name="connsiteX115" fmla="*/ 3927235 w 4910645"/>
              <a:gd name="connsiteY115" fmla="*/ 458973 h 1180519"/>
              <a:gd name="connsiteX116" fmla="*/ 3905176 w 4910645"/>
              <a:gd name="connsiteY116" fmla="*/ 444741 h 1180519"/>
              <a:gd name="connsiteX117" fmla="*/ 3905176 w 4910645"/>
              <a:gd name="connsiteY117" fmla="*/ 436913 h 1180519"/>
              <a:gd name="connsiteX118" fmla="*/ 3992701 w 4910645"/>
              <a:gd name="connsiteY118" fmla="*/ 422682 h 1180519"/>
              <a:gd name="connsiteX119" fmla="*/ 4051051 w 4910645"/>
              <a:gd name="connsiteY119" fmla="*/ 429798 h 1180519"/>
              <a:gd name="connsiteX120" fmla="*/ 4218273 w 4910645"/>
              <a:gd name="connsiteY120" fmla="*/ 422682 h 1180519"/>
              <a:gd name="connsiteX121" fmla="*/ 4349916 w 4910645"/>
              <a:gd name="connsiteY121" fmla="*/ 422682 h 1180519"/>
              <a:gd name="connsiteX122" fmla="*/ 4379091 w 4910645"/>
              <a:gd name="connsiteY122" fmla="*/ 429798 h 1180519"/>
              <a:gd name="connsiteX123" fmla="*/ 4408266 w 4910645"/>
              <a:gd name="connsiteY123" fmla="*/ 422682 h 1180519"/>
              <a:gd name="connsiteX124" fmla="*/ 4582604 w 4910645"/>
              <a:gd name="connsiteY124" fmla="*/ 422682 h 1180519"/>
              <a:gd name="connsiteX125" fmla="*/ 4714248 w 4910645"/>
              <a:gd name="connsiteY125" fmla="*/ 393507 h 1180519"/>
              <a:gd name="connsiteX126" fmla="*/ 4808888 w 4910645"/>
              <a:gd name="connsiteY126" fmla="*/ 393507 h 1180519"/>
              <a:gd name="connsiteX127" fmla="*/ 4830236 w 4910645"/>
              <a:gd name="connsiteY127" fmla="*/ 378564 h 1180519"/>
              <a:gd name="connsiteX128" fmla="*/ 4896413 w 4910645"/>
              <a:gd name="connsiteY128" fmla="*/ 378564 h 1180519"/>
              <a:gd name="connsiteX129" fmla="*/ 4910645 w 4910645"/>
              <a:gd name="connsiteY129" fmla="*/ 393507 h 1180519"/>
              <a:gd name="connsiteX130" fmla="*/ 4838063 w 4910645"/>
              <a:gd name="connsiteY130" fmla="*/ 415566 h 1180519"/>
              <a:gd name="connsiteX131" fmla="*/ 4830236 w 4910645"/>
              <a:gd name="connsiteY131" fmla="*/ 422682 h 1180519"/>
              <a:gd name="connsiteX132" fmla="*/ 4793945 w 4910645"/>
              <a:gd name="connsiteY132" fmla="*/ 422682 h 1180519"/>
              <a:gd name="connsiteX133" fmla="*/ 4640954 w 4910645"/>
              <a:gd name="connsiteY133" fmla="*/ 488148 h 1180519"/>
              <a:gd name="connsiteX134" fmla="*/ 4532082 w 4910645"/>
              <a:gd name="connsiteY134" fmla="*/ 539382 h 1180519"/>
              <a:gd name="connsiteX135" fmla="*/ 4532082 w 4910645"/>
              <a:gd name="connsiteY135" fmla="*/ 546497 h 1180519"/>
              <a:gd name="connsiteX136" fmla="*/ 4553430 w 4910645"/>
              <a:gd name="connsiteY136" fmla="*/ 560729 h 1180519"/>
              <a:gd name="connsiteX137" fmla="*/ 4517139 w 4910645"/>
              <a:gd name="connsiteY137" fmla="*/ 589904 h 1180519"/>
              <a:gd name="connsiteX138" fmla="*/ 4495080 w 4910645"/>
              <a:gd name="connsiteY138" fmla="*/ 589904 h 1180519"/>
              <a:gd name="connsiteX139" fmla="*/ 4480848 w 4910645"/>
              <a:gd name="connsiteY139" fmla="*/ 582788 h 1180519"/>
              <a:gd name="connsiteX140" fmla="*/ 4408266 w 4910645"/>
              <a:gd name="connsiteY140" fmla="*/ 626907 h 1180519"/>
              <a:gd name="connsiteX141" fmla="*/ 4458789 w 4910645"/>
              <a:gd name="connsiteY141" fmla="*/ 634022 h 1180519"/>
              <a:gd name="connsiteX142" fmla="*/ 4458789 w 4910645"/>
              <a:gd name="connsiteY142" fmla="*/ 641138 h 1180519"/>
              <a:gd name="connsiteX143" fmla="*/ 4298682 w 4910645"/>
              <a:gd name="connsiteY143" fmla="*/ 721547 h 1180519"/>
              <a:gd name="connsiteX144" fmla="*/ 4152807 w 4910645"/>
              <a:gd name="connsiteY144" fmla="*/ 750722 h 1180519"/>
              <a:gd name="connsiteX145" fmla="*/ 4130748 w 4910645"/>
              <a:gd name="connsiteY145" fmla="*/ 742895 h 1180519"/>
              <a:gd name="connsiteX146" fmla="*/ 4116517 w 4910645"/>
              <a:gd name="connsiteY146" fmla="*/ 757838 h 1180519"/>
              <a:gd name="connsiteX147" fmla="*/ 4094457 w 4910645"/>
              <a:gd name="connsiteY147" fmla="*/ 757838 h 1180519"/>
              <a:gd name="connsiteX148" fmla="*/ 3992701 w 4910645"/>
              <a:gd name="connsiteY148" fmla="*/ 772070 h 1180519"/>
              <a:gd name="connsiteX149" fmla="*/ 3956410 w 4910645"/>
              <a:gd name="connsiteY149" fmla="*/ 757838 h 1180519"/>
              <a:gd name="connsiteX150" fmla="*/ 3941467 w 4910645"/>
              <a:gd name="connsiteY150" fmla="*/ 772070 h 1180519"/>
              <a:gd name="connsiteX151" fmla="*/ 3876001 w 4910645"/>
              <a:gd name="connsiteY151" fmla="*/ 772070 h 1180519"/>
              <a:gd name="connsiteX152" fmla="*/ 3752185 w 4910645"/>
              <a:gd name="connsiteY152" fmla="*/ 801245 h 1180519"/>
              <a:gd name="connsiteX153" fmla="*/ 3686720 w 4910645"/>
              <a:gd name="connsiteY153" fmla="*/ 801245 h 1180519"/>
              <a:gd name="connsiteX154" fmla="*/ 3628370 w 4910645"/>
              <a:gd name="connsiteY154" fmla="*/ 816188 h 1180519"/>
              <a:gd name="connsiteX155" fmla="*/ 3562904 w 4910645"/>
              <a:gd name="connsiteY155" fmla="*/ 816188 h 1180519"/>
              <a:gd name="connsiteX156" fmla="*/ 3540845 w 4910645"/>
              <a:gd name="connsiteY156" fmla="*/ 830420 h 1180519"/>
              <a:gd name="connsiteX157" fmla="*/ 3468263 w 4910645"/>
              <a:gd name="connsiteY157" fmla="*/ 830420 h 1180519"/>
              <a:gd name="connsiteX158" fmla="*/ 3387854 w 4910645"/>
              <a:gd name="connsiteY158" fmla="*/ 845363 h 1180519"/>
              <a:gd name="connsiteX159" fmla="*/ 3336620 w 4910645"/>
              <a:gd name="connsiteY159" fmla="*/ 845363 h 1180519"/>
              <a:gd name="connsiteX160" fmla="*/ 3315272 w 4910645"/>
              <a:gd name="connsiteY160" fmla="*/ 859595 h 1180519"/>
              <a:gd name="connsiteX161" fmla="*/ 3241979 w 4910645"/>
              <a:gd name="connsiteY161" fmla="*/ 859595 h 1180519"/>
              <a:gd name="connsiteX162" fmla="*/ 3067641 w 4910645"/>
              <a:gd name="connsiteY162" fmla="*/ 888770 h 1180519"/>
              <a:gd name="connsiteX163" fmla="*/ 3059814 w 4910645"/>
              <a:gd name="connsiteY163" fmla="*/ 881654 h 1180519"/>
              <a:gd name="connsiteX164" fmla="*/ 2797950 w 4910645"/>
              <a:gd name="connsiteY164" fmla="*/ 925060 h 1180519"/>
              <a:gd name="connsiteX165" fmla="*/ 2797950 w 4910645"/>
              <a:gd name="connsiteY165" fmla="*/ 917945 h 1180519"/>
              <a:gd name="connsiteX166" fmla="*/ 2739601 w 4910645"/>
              <a:gd name="connsiteY166" fmla="*/ 932888 h 1180519"/>
              <a:gd name="connsiteX167" fmla="*/ 2695482 w 4910645"/>
              <a:gd name="connsiteY167" fmla="*/ 932888 h 1180519"/>
              <a:gd name="connsiteX168" fmla="*/ 2674135 w 4910645"/>
              <a:gd name="connsiteY168" fmla="*/ 947120 h 1180519"/>
              <a:gd name="connsiteX169" fmla="*/ 2593726 w 4910645"/>
              <a:gd name="connsiteY169" fmla="*/ 947120 h 1180519"/>
              <a:gd name="connsiteX170" fmla="*/ 2411560 w 4910645"/>
              <a:gd name="connsiteY170" fmla="*/ 983410 h 1180519"/>
              <a:gd name="connsiteX171" fmla="*/ 2411560 w 4910645"/>
              <a:gd name="connsiteY171" fmla="*/ 976295 h 1180519"/>
              <a:gd name="connsiteX172" fmla="*/ 2324035 w 4910645"/>
              <a:gd name="connsiteY172" fmla="*/ 1005470 h 1180519"/>
              <a:gd name="connsiteX173" fmla="*/ 2258570 w 4910645"/>
              <a:gd name="connsiteY173" fmla="*/ 1005470 h 1180519"/>
              <a:gd name="connsiteX174" fmla="*/ 2163929 w 4910645"/>
              <a:gd name="connsiteY174" fmla="*/ 1027529 h 1180519"/>
              <a:gd name="connsiteX175" fmla="*/ 2156813 w 4910645"/>
              <a:gd name="connsiteY175" fmla="*/ 1034644 h 1180519"/>
              <a:gd name="connsiteX176" fmla="*/ 2076404 w 4910645"/>
              <a:gd name="connsiteY176" fmla="*/ 1034644 h 1180519"/>
              <a:gd name="connsiteX177" fmla="*/ 2054345 w 4910645"/>
              <a:gd name="connsiteY177" fmla="*/ 1048876 h 1180519"/>
              <a:gd name="connsiteX178" fmla="*/ 1959704 w 4910645"/>
              <a:gd name="connsiteY178" fmla="*/ 1048876 h 1180519"/>
              <a:gd name="connsiteX179" fmla="*/ 1872179 w 4910645"/>
              <a:gd name="connsiteY179" fmla="*/ 1070935 h 1180519"/>
              <a:gd name="connsiteX180" fmla="*/ 1865063 w 4910645"/>
              <a:gd name="connsiteY180" fmla="*/ 1078051 h 1180519"/>
              <a:gd name="connsiteX181" fmla="*/ 1857948 w 4910645"/>
              <a:gd name="connsiteY181" fmla="*/ 1070935 h 1180519"/>
              <a:gd name="connsiteX182" fmla="*/ 1763307 w 4910645"/>
              <a:gd name="connsiteY182" fmla="*/ 1092994 h 1180519"/>
              <a:gd name="connsiteX183" fmla="*/ 1682898 w 4910645"/>
              <a:gd name="connsiteY183" fmla="*/ 1092994 h 1180519"/>
              <a:gd name="connsiteX184" fmla="*/ 1660839 w 4910645"/>
              <a:gd name="connsiteY184" fmla="*/ 1107226 h 1180519"/>
              <a:gd name="connsiteX185" fmla="*/ 1588257 w 4910645"/>
              <a:gd name="connsiteY185" fmla="*/ 1107226 h 1180519"/>
              <a:gd name="connsiteX186" fmla="*/ 1442382 w 4910645"/>
              <a:gd name="connsiteY186" fmla="*/ 1129285 h 1180519"/>
              <a:gd name="connsiteX187" fmla="*/ 1421035 w 4910645"/>
              <a:gd name="connsiteY187" fmla="*/ 1129285 h 1180519"/>
              <a:gd name="connsiteX188" fmla="*/ 1421035 w 4910645"/>
              <a:gd name="connsiteY188" fmla="*/ 1136401 h 1180519"/>
              <a:gd name="connsiteX189" fmla="*/ 1333510 w 4910645"/>
              <a:gd name="connsiteY189" fmla="*/ 1136401 h 1180519"/>
              <a:gd name="connsiteX190" fmla="*/ 1311451 w 4910645"/>
              <a:gd name="connsiteY190" fmla="*/ 1151344 h 1180519"/>
              <a:gd name="connsiteX191" fmla="*/ 1194751 w 4910645"/>
              <a:gd name="connsiteY191" fmla="*/ 1151344 h 1180519"/>
              <a:gd name="connsiteX192" fmla="*/ 859594 w 4910645"/>
              <a:gd name="connsiteY192" fmla="*/ 1180519 h 1180519"/>
              <a:gd name="connsiteX193" fmla="*/ 852479 w 4910645"/>
              <a:gd name="connsiteY193" fmla="*/ 1172692 h 1180519"/>
              <a:gd name="connsiteX194" fmla="*/ 801244 w 4910645"/>
              <a:gd name="connsiteY194" fmla="*/ 1180519 h 1180519"/>
              <a:gd name="connsiteX195" fmla="*/ 575672 w 4910645"/>
              <a:gd name="connsiteY195" fmla="*/ 1180519 h 1180519"/>
              <a:gd name="connsiteX196" fmla="*/ 539381 w 4910645"/>
              <a:gd name="connsiteY196" fmla="*/ 1165576 h 1180519"/>
              <a:gd name="connsiteX197" fmla="*/ 524438 w 4910645"/>
              <a:gd name="connsiteY197" fmla="*/ 1172692 h 1180519"/>
              <a:gd name="connsiteX198" fmla="*/ 415566 w 4910645"/>
              <a:gd name="connsiteY198" fmla="*/ 1172692 h 1180519"/>
              <a:gd name="connsiteX199" fmla="*/ 386391 w 4910645"/>
              <a:gd name="connsiteY199" fmla="*/ 1165576 h 1180519"/>
              <a:gd name="connsiteX200" fmla="*/ 328041 w 4910645"/>
              <a:gd name="connsiteY200" fmla="*/ 1180519 h 1180519"/>
              <a:gd name="connsiteX201" fmla="*/ 167223 w 4910645"/>
              <a:gd name="connsiteY201" fmla="*/ 1180519 h 1180519"/>
              <a:gd name="connsiteX202" fmla="*/ 109584 w 4910645"/>
              <a:gd name="connsiteY202" fmla="*/ 1144229 h 1180519"/>
              <a:gd name="connsiteX203" fmla="*/ 72582 w 4910645"/>
              <a:gd name="connsiteY203" fmla="*/ 1122169 h 1180519"/>
              <a:gd name="connsiteX204" fmla="*/ 43407 w 4910645"/>
              <a:gd name="connsiteY204" fmla="*/ 1122169 h 1180519"/>
              <a:gd name="connsiteX205" fmla="*/ 22060 w 4910645"/>
              <a:gd name="connsiteY205" fmla="*/ 1136401 h 1180519"/>
              <a:gd name="connsiteX206" fmla="*/ 14232 w 4910645"/>
              <a:gd name="connsiteY206" fmla="*/ 1136401 h 1180519"/>
              <a:gd name="connsiteX207" fmla="*/ 0 w 4910645"/>
              <a:gd name="connsiteY207" fmla="*/ 1122169 h 1180519"/>
              <a:gd name="connsiteX208" fmla="*/ 0 w 4910645"/>
              <a:gd name="connsiteY208" fmla="*/ 1107226 h 1180519"/>
              <a:gd name="connsiteX209" fmla="*/ 29175 w 4910645"/>
              <a:gd name="connsiteY209" fmla="*/ 1034644 h 1180519"/>
              <a:gd name="connsiteX210" fmla="*/ 0 w 4910645"/>
              <a:gd name="connsiteY210" fmla="*/ 954235 h 1180519"/>
              <a:gd name="connsiteX211" fmla="*/ 0 w 4910645"/>
              <a:gd name="connsiteY211" fmla="*/ 947120 h 1180519"/>
              <a:gd name="connsiteX212" fmla="*/ 43407 w 4910645"/>
              <a:gd name="connsiteY212" fmla="*/ 881654 h 1180519"/>
              <a:gd name="connsiteX213" fmla="*/ 36291 w 4910645"/>
              <a:gd name="connsiteY213" fmla="*/ 845363 h 1180519"/>
              <a:gd name="connsiteX214" fmla="*/ 36291 w 4910645"/>
              <a:gd name="connsiteY214" fmla="*/ 816188 h 1180519"/>
              <a:gd name="connsiteX215" fmla="*/ 196398 w 4910645"/>
              <a:gd name="connsiteY215" fmla="*/ 670313 h 1180519"/>
              <a:gd name="connsiteX216" fmla="*/ 196398 w 4910645"/>
              <a:gd name="connsiteY216" fmla="*/ 655370 h 1180519"/>
              <a:gd name="connsiteX217" fmla="*/ 152991 w 4910645"/>
              <a:gd name="connsiteY217" fmla="*/ 655370 h 1180519"/>
              <a:gd name="connsiteX218" fmla="*/ 116700 w 4910645"/>
              <a:gd name="connsiteY218" fmla="*/ 663197 h 1180519"/>
              <a:gd name="connsiteX219" fmla="*/ 123816 w 4910645"/>
              <a:gd name="connsiteY219" fmla="*/ 655370 h 1180519"/>
              <a:gd name="connsiteX220" fmla="*/ 116700 w 4910645"/>
              <a:gd name="connsiteY220" fmla="*/ 648254 h 1180519"/>
              <a:gd name="connsiteX221" fmla="*/ 138759 w 4910645"/>
              <a:gd name="connsiteY221" fmla="*/ 575672 h 1180519"/>
              <a:gd name="connsiteX222" fmla="*/ 123816 w 4910645"/>
              <a:gd name="connsiteY222" fmla="*/ 560729 h 1180519"/>
              <a:gd name="connsiteX223" fmla="*/ 211341 w 4910645"/>
              <a:gd name="connsiteY223" fmla="*/ 531554 h 1180519"/>
              <a:gd name="connsiteX224" fmla="*/ 342272 w 4910645"/>
              <a:gd name="connsiteY224" fmla="*/ 473916 h 1180519"/>
              <a:gd name="connsiteX225" fmla="*/ 349388 w 4910645"/>
              <a:gd name="connsiteY225" fmla="*/ 466088 h 1180519"/>
              <a:gd name="connsiteX226" fmla="*/ 422682 w 4910645"/>
              <a:gd name="connsiteY226" fmla="*/ 466088 h 1180519"/>
              <a:gd name="connsiteX227" fmla="*/ 444741 w 4910645"/>
              <a:gd name="connsiteY227" fmla="*/ 451857 h 1180519"/>
              <a:gd name="connsiteX228" fmla="*/ 539381 w 4910645"/>
              <a:gd name="connsiteY228" fmla="*/ 451857 h 1180519"/>
              <a:gd name="connsiteX229" fmla="*/ 575672 w 4910645"/>
              <a:gd name="connsiteY229" fmla="*/ 481032 h 1180519"/>
              <a:gd name="connsiteX230" fmla="*/ 641138 w 4910645"/>
              <a:gd name="connsiteY230" fmla="*/ 481032 h 1180519"/>
              <a:gd name="connsiteX231" fmla="*/ 721547 w 4910645"/>
              <a:gd name="connsiteY231" fmla="*/ 466088 h 1180519"/>
              <a:gd name="connsiteX232" fmla="*/ 742895 w 4910645"/>
              <a:gd name="connsiteY232" fmla="*/ 466088 h 1180519"/>
              <a:gd name="connsiteX233" fmla="*/ 764954 w 4910645"/>
              <a:gd name="connsiteY233" fmla="*/ 481032 h 1180519"/>
              <a:gd name="connsiteX234" fmla="*/ 925060 w 4910645"/>
              <a:gd name="connsiteY234" fmla="*/ 481032 h 1180519"/>
              <a:gd name="connsiteX235" fmla="*/ 983410 w 4910645"/>
              <a:gd name="connsiteY235" fmla="*/ 466088 h 1180519"/>
              <a:gd name="connsiteX236" fmla="*/ 1100110 w 4910645"/>
              <a:gd name="connsiteY236" fmla="*/ 466088 h 1180519"/>
              <a:gd name="connsiteX237" fmla="*/ 1194751 w 4910645"/>
              <a:gd name="connsiteY237" fmla="*/ 444741 h 1180519"/>
              <a:gd name="connsiteX238" fmla="*/ 1201867 w 4910645"/>
              <a:gd name="connsiteY238" fmla="*/ 436913 h 1180519"/>
              <a:gd name="connsiteX239" fmla="*/ 1260217 w 4910645"/>
              <a:gd name="connsiteY239" fmla="*/ 436913 h 1180519"/>
              <a:gd name="connsiteX240" fmla="*/ 1275160 w 4910645"/>
              <a:gd name="connsiteY240" fmla="*/ 451857 h 1180519"/>
              <a:gd name="connsiteX241" fmla="*/ 1209694 w 4910645"/>
              <a:gd name="connsiteY241" fmla="*/ 473916 h 1180519"/>
              <a:gd name="connsiteX242" fmla="*/ 1209694 w 4910645"/>
              <a:gd name="connsiteY242" fmla="*/ 495263 h 1180519"/>
              <a:gd name="connsiteX243" fmla="*/ 1253101 w 4910645"/>
              <a:gd name="connsiteY243" fmla="*/ 495263 h 1180519"/>
              <a:gd name="connsiteX244" fmla="*/ 1282276 w 4910645"/>
              <a:gd name="connsiteY244" fmla="*/ 488148 h 1180519"/>
              <a:gd name="connsiteX245" fmla="*/ 1311451 w 4910645"/>
              <a:gd name="connsiteY245" fmla="*/ 495263 h 1180519"/>
              <a:gd name="connsiteX246" fmla="*/ 1333510 w 4910645"/>
              <a:gd name="connsiteY246" fmla="*/ 488148 h 1180519"/>
              <a:gd name="connsiteX247" fmla="*/ 1362685 w 4910645"/>
              <a:gd name="connsiteY247" fmla="*/ 495263 h 1180519"/>
              <a:gd name="connsiteX248" fmla="*/ 1376916 w 4910645"/>
              <a:gd name="connsiteY248" fmla="*/ 495263 h 1180519"/>
              <a:gd name="connsiteX249" fmla="*/ 1398975 w 4910645"/>
              <a:gd name="connsiteY249" fmla="*/ 481032 h 1180519"/>
              <a:gd name="connsiteX250" fmla="*/ 1464441 w 4910645"/>
              <a:gd name="connsiteY250" fmla="*/ 481032 h 1180519"/>
              <a:gd name="connsiteX251" fmla="*/ 1574025 w 4910645"/>
              <a:gd name="connsiteY251" fmla="*/ 451857 h 1180519"/>
              <a:gd name="connsiteX252" fmla="*/ 1581141 w 4910645"/>
              <a:gd name="connsiteY252" fmla="*/ 458973 h 1180519"/>
              <a:gd name="connsiteX253" fmla="*/ 1813829 w 4910645"/>
              <a:gd name="connsiteY253" fmla="*/ 422682 h 1180519"/>
              <a:gd name="connsiteX254" fmla="*/ 1843004 w 4910645"/>
              <a:gd name="connsiteY254" fmla="*/ 422682 h 1180519"/>
              <a:gd name="connsiteX255" fmla="*/ 1843004 w 4910645"/>
              <a:gd name="connsiteY255" fmla="*/ 436913 h 1180519"/>
              <a:gd name="connsiteX256" fmla="*/ 1806714 w 4910645"/>
              <a:gd name="connsiteY256" fmla="*/ 473916 h 1180519"/>
              <a:gd name="connsiteX257" fmla="*/ 1806714 w 4910645"/>
              <a:gd name="connsiteY257" fmla="*/ 481032 h 1180519"/>
              <a:gd name="connsiteX258" fmla="*/ 1901354 w 4910645"/>
              <a:gd name="connsiteY258" fmla="*/ 481032 h 1180519"/>
              <a:gd name="connsiteX259" fmla="*/ 1894238 w 4910645"/>
              <a:gd name="connsiteY259" fmla="*/ 517323 h 1180519"/>
              <a:gd name="connsiteX260" fmla="*/ 1909182 w 4910645"/>
              <a:gd name="connsiteY260" fmla="*/ 524438 h 1180519"/>
              <a:gd name="connsiteX261" fmla="*/ 1959704 w 4910645"/>
              <a:gd name="connsiteY261" fmla="*/ 524438 h 1180519"/>
              <a:gd name="connsiteX262" fmla="*/ 2076404 w 4910645"/>
              <a:gd name="connsiteY262" fmla="*/ 502379 h 1180519"/>
              <a:gd name="connsiteX263" fmla="*/ 2098463 w 4910645"/>
              <a:gd name="connsiteY263" fmla="*/ 510207 h 1180519"/>
              <a:gd name="connsiteX264" fmla="*/ 2127638 w 4910645"/>
              <a:gd name="connsiteY264" fmla="*/ 481032 h 1180519"/>
              <a:gd name="connsiteX265" fmla="*/ 2141870 w 4910645"/>
              <a:gd name="connsiteY265" fmla="*/ 488148 h 1180519"/>
              <a:gd name="connsiteX266" fmla="*/ 2324035 w 4910645"/>
              <a:gd name="connsiteY266" fmla="*/ 444741 h 1180519"/>
              <a:gd name="connsiteX267" fmla="*/ 2338979 w 4910645"/>
              <a:gd name="connsiteY267" fmla="*/ 444741 h 1180519"/>
              <a:gd name="connsiteX268" fmla="*/ 2353210 w 4910645"/>
              <a:gd name="connsiteY268" fmla="*/ 451857 h 1180519"/>
              <a:gd name="connsiteX269" fmla="*/ 2368154 w 4910645"/>
              <a:gd name="connsiteY269" fmla="*/ 436913 h 1180519"/>
              <a:gd name="connsiteX270" fmla="*/ 2375269 w 4910645"/>
              <a:gd name="connsiteY270" fmla="*/ 436913 h 1180519"/>
              <a:gd name="connsiteX271" fmla="*/ 2382385 w 4910645"/>
              <a:gd name="connsiteY271" fmla="*/ 444741 h 1180519"/>
              <a:gd name="connsiteX272" fmla="*/ 2477026 w 4910645"/>
              <a:gd name="connsiteY272" fmla="*/ 422682 h 1180519"/>
              <a:gd name="connsiteX273" fmla="*/ 2513317 w 4910645"/>
              <a:gd name="connsiteY273" fmla="*/ 422682 h 1180519"/>
              <a:gd name="connsiteX274" fmla="*/ 2615785 w 4910645"/>
              <a:gd name="connsiteY274" fmla="*/ 415566 h 1180519"/>
              <a:gd name="connsiteX275" fmla="*/ 2637132 w 4910645"/>
              <a:gd name="connsiteY275" fmla="*/ 422682 h 1180519"/>
              <a:gd name="connsiteX276" fmla="*/ 2775891 w 4910645"/>
              <a:gd name="connsiteY276" fmla="*/ 386391 h 1180519"/>
              <a:gd name="connsiteX277" fmla="*/ 2783007 w 4910645"/>
              <a:gd name="connsiteY277" fmla="*/ 378564 h 1180519"/>
              <a:gd name="connsiteX278" fmla="*/ 2797950 w 4910645"/>
              <a:gd name="connsiteY278" fmla="*/ 393507 h 1180519"/>
              <a:gd name="connsiteX279" fmla="*/ 2812182 w 4910645"/>
              <a:gd name="connsiteY279" fmla="*/ 386391 h 1180519"/>
              <a:gd name="connsiteX280" fmla="*/ 2819298 w 4910645"/>
              <a:gd name="connsiteY280" fmla="*/ 386391 h 1180519"/>
              <a:gd name="connsiteX281" fmla="*/ 2827125 w 4910645"/>
              <a:gd name="connsiteY281" fmla="*/ 393507 h 1180519"/>
              <a:gd name="connsiteX282" fmla="*/ 2885475 w 4910645"/>
              <a:gd name="connsiteY282" fmla="*/ 378564 h 1180519"/>
              <a:gd name="connsiteX283" fmla="*/ 2921766 w 4910645"/>
              <a:gd name="connsiteY283" fmla="*/ 378564 h 1180519"/>
              <a:gd name="connsiteX284" fmla="*/ 2921766 w 4910645"/>
              <a:gd name="connsiteY284" fmla="*/ 364332 h 1180519"/>
              <a:gd name="connsiteX285" fmla="*/ 3125279 w 4910645"/>
              <a:gd name="connsiteY285" fmla="*/ 364332 h 1180519"/>
              <a:gd name="connsiteX286" fmla="*/ 3278270 w 4910645"/>
              <a:gd name="connsiteY286" fmla="*/ 335157 h 1180519"/>
              <a:gd name="connsiteX287" fmla="*/ 4065282 w 4910645"/>
              <a:gd name="connsiteY287" fmla="*/ 247632 h 1180519"/>
              <a:gd name="connsiteX288" fmla="*/ 4065282 w 4910645"/>
              <a:gd name="connsiteY288" fmla="*/ 254748 h 1180519"/>
              <a:gd name="connsiteX289" fmla="*/ 4080226 w 4910645"/>
              <a:gd name="connsiteY289" fmla="*/ 247632 h 1180519"/>
              <a:gd name="connsiteX290" fmla="*/ 4342089 w 4910645"/>
              <a:gd name="connsiteY290" fmla="*/ 247632 h 1180519"/>
              <a:gd name="connsiteX291" fmla="*/ 4386207 w 4910645"/>
              <a:gd name="connsiteY291" fmla="*/ 254748 h 1180519"/>
              <a:gd name="connsiteX292" fmla="*/ 4415382 w 4910645"/>
              <a:gd name="connsiteY292" fmla="*/ 247632 h 1180519"/>
              <a:gd name="connsiteX293" fmla="*/ 4458789 w 4910645"/>
              <a:gd name="connsiteY293" fmla="*/ 254748 h 1180519"/>
              <a:gd name="connsiteX294" fmla="*/ 4458789 w 4910645"/>
              <a:gd name="connsiteY294" fmla="*/ 276807 h 1180519"/>
              <a:gd name="connsiteX295" fmla="*/ 4415382 w 4910645"/>
              <a:gd name="connsiteY295" fmla="*/ 276807 h 1180519"/>
              <a:gd name="connsiteX296" fmla="*/ 4379091 w 4910645"/>
              <a:gd name="connsiteY296" fmla="*/ 283923 h 1180519"/>
              <a:gd name="connsiteX297" fmla="*/ 4379091 w 4910645"/>
              <a:gd name="connsiteY297" fmla="*/ 276807 h 1180519"/>
              <a:gd name="connsiteX298" fmla="*/ 4357032 w 4910645"/>
              <a:gd name="connsiteY298" fmla="*/ 291750 h 1180519"/>
              <a:gd name="connsiteX299" fmla="*/ 4342089 w 4910645"/>
              <a:gd name="connsiteY299" fmla="*/ 283923 h 1180519"/>
              <a:gd name="connsiteX300" fmla="*/ 4233217 w 4910645"/>
              <a:gd name="connsiteY300" fmla="*/ 291750 h 1180519"/>
              <a:gd name="connsiteX301" fmla="*/ 4174867 w 4910645"/>
              <a:gd name="connsiteY301" fmla="*/ 291750 h 1180519"/>
              <a:gd name="connsiteX302" fmla="*/ 3766417 w 4910645"/>
              <a:gd name="connsiteY302" fmla="*/ 305982 h 1180519"/>
              <a:gd name="connsiteX303" fmla="*/ 3679604 w 4910645"/>
              <a:gd name="connsiteY303" fmla="*/ 305982 h 1180519"/>
              <a:gd name="connsiteX304" fmla="*/ 3657545 w 4910645"/>
              <a:gd name="connsiteY304" fmla="*/ 320925 h 1180519"/>
              <a:gd name="connsiteX305" fmla="*/ 3606310 w 4910645"/>
              <a:gd name="connsiteY305" fmla="*/ 320925 h 1180519"/>
              <a:gd name="connsiteX306" fmla="*/ 3570020 w 4910645"/>
              <a:gd name="connsiteY306" fmla="*/ 328041 h 1180519"/>
              <a:gd name="connsiteX307" fmla="*/ 3526613 w 4910645"/>
              <a:gd name="connsiteY307" fmla="*/ 320925 h 1180519"/>
              <a:gd name="connsiteX308" fmla="*/ 3518786 w 4910645"/>
              <a:gd name="connsiteY308" fmla="*/ 320925 h 1180519"/>
              <a:gd name="connsiteX309" fmla="*/ 3380738 w 4910645"/>
              <a:gd name="connsiteY309" fmla="*/ 349389 h 1180519"/>
              <a:gd name="connsiteX310" fmla="*/ 3380738 w 4910645"/>
              <a:gd name="connsiteY310" fmla="*/ 335157 h 1180519"/>
              <a:gd name="connsiteX311" fmla="*/ 3409913 w 4910645"/>
              <a:gd name="connsiteY311" fmla="*/ 305982 h 1180519"/>
              <a:gd name="connsiteX312" fmla="*/ 3518786 w 4910645"/>
              <a:gd name="connsiteY312" fmla="*/ 305982 h 1180519"/>
              <a:gd name="connsiteX313" fmla="*/ 3599195 w 4910645"/>
              <a:gd name="connsiteY313" fmla="*/ 276807 h 1180519"/>
              <a:gd name="connsiteX314" fmla="*/ 3606310 w 4910645"/>
              <a:gd name="connsiteY314" fmla="*/ 283923 h 1180519"/>
              <a:gd name="connsiteX315" fmla="*/ 3642601 w 4910645"/>
              <a:gd name="connsiteY315" fmla="*/ 276807 h 1180519"/>
              <a:gd name="connsiteX316" fmla="*/ 3846826 w 4910645"/>
              <a:gd name="connsiteY316" fmla="*/ 276807 h 1180519"/>
              <a:gd name="connsiteX317" fmla="*/ 3868885 w 4910645"/>
              <a:gd name="connsiteY317" fmla="*/ 262575 h 1180519"/>
              <a:gd name="connsiteX318" fmla="*/ 4065282 w 4910645"/>
              <a:gd name="connsiteY318" fmla="*/ 247632 h 1180519"/>
              <a:gd name="connsiteX319" fmla="*/ 4298682 w 4910645"/>
              <a:gd name="connsiteY319" fmla="*/ 0 h 1180519"/>
              <a:gd name="connsiteX320" fmla="*/ 4429614 w 4910645"/>
              <a:gd name="connsiteY320" fmla="*/ 0 h 1180519"/>
              <a:gd name="connsiteX321" fmla="*/ 4510023 w 4910645"/>
              <a:gd name="connsiteY321" fmla="*/ 14232 h 1180519"/>
              <a:gd name="connsiteX322" fmla="*/ 4743423 w 4910645"/>
              <a:gd name="connsiteY322" fmla="*/ 14232 h 1180519"/>
              <a:gd name="connsiteX323" fmla="*/ 4743423 w 4910645"/>
              <a:gd name="connsiteY323" fmla="*/ 29175 h 1180519"/>
              <a:gd name="connsiteX324" fmla="*/ 4692188 w 4910645"/>
              <a:gd name="connsiteY324" fmla="*/ 36291 h 1180519"/>
              <a:gd name="connsiteX325" fmla="*/ 4685073 w 4910645"/>
              <a:gd name="connsiteY325" fmla="*/ 29175 h 1180519"/>
              <a:gd name="connsiteX326" fmla="*/ 4670129 w 4910645"/>
              <a:gd name="connsiteY326" fmla="*/ 43407 h 1180519"/>
              <a:gd name="connsiteX327" fmla="*/ 4473732 w 4910645"/>
              <a:gd name="connsiteY327" fmla="*/ 43407 h 1180519"/>
              <a:gd name="connsiteX328" fmla="*/ 4436730 w 4910645"/>
              <a:gd name="connsiteY328" fmla="*/ 80409 h 1180519"/>
              <a:gd name="connsiteX329" fmla="*/ 4510023 w 4910645"/>
              <a:gd name="connsiteY329" fmla="*/ 101757 h 1180519"/>
              <a:gd name="connsiteX330" fmla="*/ 4510023 w 4910645"/>
              <a:gd name="connsiteY330" fmla="*/ 109585 h 1180519"/>
              <a:gd name="connsiteX331" fmla="*/ 4465905 w 4910645"/>
              <a:gd name="connsiteY331" fmla="*/ 130932 h 1180519"/>
              <a:gd name="connsiteX332" fmla="*/ 4233217 w 4910645"/>
              <a:gd name="connsiteY332" fmla="*/ 130932 h 1180519"/>
              <a:gd name="connsiteX333" fmla="*/ 4211157 w 4910645"/>
              <a:gd name="connsiteY333" fmla="*/ 145875 h 1180519"/>
              <a:gd name="connsiteX334" fmla="*/ 4123632 w 4910645"/>
              <a:gd name="connsiteY334" fmla="*/ 145875 h 1180519"/>
              <a:gd name="connsiteX335" fmla="*/ 4028992 w 4910645"/>
              <a:gd name="connsiteY335" fmla="*/ 167223 h 1180519"/>
              <a:gd name="connsiteX336" fmla="*/ 3999817 w 4910645"/>
              <a:gd name="connsiteY336" fmla="*/ 160107 h 1180519"/>
              <a:gd name="connsiteX337" fmla="*/ 3948583 w 4910645"/>
              <a:gd name="connsiteY337" fmla="*/ 175050 h 1180519"/>
              <a:gd name="connsiteX338" fmla="*/ 3846826 w 4910645"/>
              <a:gd name="connsiteY338" fmla="*/ 175050 h 1180519"/>
              <a:gd name="connsiteX339" fmla="*/ 3824767 w 4910645"/>
              <a:gd name="connsiteY339" fmla="*/ 189282 h 1180519"/>
              <a:gd name="connsiteX340" fmla="*/ 3810535 w 4910645"/>
              <a:gd name="connsiteY340" fmla="*/ 189282 h 1180519"/>
              <a:gd name="connsiteX341" fmla="*/ 3788476 w 4910645"/>
              <a:gd name="connsiteY341" fmla="*/ 175050 h 1180519"/>
              <a:gd name="connsiteX342" fmla="*/ 3774244 w 4910645"/>
              <a:gd name="connsiteY342" fmla="*/ 189282 h 1180519"/>
              <a:gd name="connsiteX343" fmla="*/ 3745069 w 4910645"/>
              <a:gd name="connsiteY343" fmla="*/ 182166 h 1180519"/>
              <a:gd name="connsiteX344" fmla="*/ 3693835 w 4910645"/>
              <a:gd name="connsiteY344" fmla="*/ 189282 h 1180519"/>
              <a:gd name="connsiteX345" fmla="*/ 3606310 w 4910645"/>
              <a:gd name="connsiteY345" fmla="*/ 189282 h 1180519"/>
              <a:gd name="connsiteX346" fmla="*/ 3599195 w 4910645"/>
              <a:gd name="connsiteY346" fmla="*/ 182166 h 1180519"/>
              <a:gd name="connsiteX347" fmla="*/ 3584963 w 4910645"/>
              <a:gd name="connsiteY347" fmla="*/ 189282 h 1180519"/>
              <a:gd name="connsiteX348" fmla="*/ 3518786 w 4910645"/>
              <a:gd name="connsiteY348" fmla="*/ 175050 h 1180519"/>
              <a:gd name="connsiteX349" fmla="*/ 3475379 w 4910645"/>
              <a:gd name="connsiteY349" fmla="*/ 189282 h 1180519"/>
              <a:gd name="connsiteX350" fmla="*/ 3365795 w 4910645"/>
              <a:gd name="connsiteY350" fmla="*/ 189282 h 1180519"/>
              <a:gd name="connsiteX351" fmla="*/ 3344447 w 4910645"/>
              <a:gd name="connsiteY351" fmla="*/ 204225 h 1180519"/>
              <a:gd name="connsiteX352" fmla="*/ 3264038 w 4910645"/>
              <a:gd name="connsiteY352" fmla="*/ 204225 h 1180519"/>
              <a:gd name="connsiteX353" fmla="*/ 3162282 w 4910645"/>
              <a:gd name="connsiteY353" fmla="*/ 233400 h 1180519"/>
              <a:gd name="connsiteX354" fmla="*/ 3067641 w 4910645"/>
              <a:gd name="connsiteY354" fmla="*/ 233400 h 1180519"/>
              <a:gd name="connsiteX355" fmla="*/ 3067641 w 4910645"/>
              <a:gd name="connsiteY355" fmla="*/ 225573 h 1180519"/>
              <a:gd name="connsiteX356" fmla="*/ 3220632 w 4910645"/>
              <a:gd name="connsiteY356" fmla="*/ 175050 h 1180519"/>
              <a:gd name="connsiteX357" fmla="*/ 3307445 w 4910645"/>
              <a:gd name="connsiteY357" fmla="*/ 175050 h 1180519"/>
              <a:gd name="connsiteX358" fmla="*/ 3540845 w 4910645"/>
              <a:gd name="connsiteY358" fmla="*/ 130932 h 1180519"/>
              <a:gd name="connsiteX359" fmla="*/ 3547961 w 4910645"/>
              <a:gd name="connsiteY359" fmla="*/ 130932 h 1180519"/>
              <a:gd name="connsiteX360" fmla="*/ 3723010 w 4910645"/>
              <a:gd name="connsiteY360" fmla="*/ 72582 h 1180519"/>
              <a:gd name="connsiteX361" fmla="*/ 3868885 w 4910645"/>
              <a:gd name="connsiteY361" fmla="*/ 72582 h 1180519"/>
              <a:gd name="connsiteX362" fmla="*/ 3934351 w 4910645"/>
              <a:gd name="connsiteY362" fmla="*/ 29175 h 1180519"/>
              <a:gd name="connsiteX363" fmla="*/ 3977758 w 4910645"/>
              <a:gd name="connsiteY363" fmla="*/ 14232 h 1180519"/>
              <a:gd name="connsiteX364" fmla="*/ 4204042 w 4910645"/>
              <a:gd name="connsiteY364" fmla="*/ 14232 h 1180519"/>
              <a:gd name="connsiteX365" fmla="*/ 4211157 w 4910645"/>
              <a:gd name="connsiteY365" fmla="*/ 22059 h 1180519"/>
              <a:gd name="connsiteX366" fmla="*/ 4298682 w 4910645"/>
              <a:gd name="connsiteY366" fmla="*/ 0 h 1180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Lst>
            <a:rect l="l" t="t" r="r" b="b"/>
            <a:pathLst>
              <a:path w="4910645" h="1180519">
                <a:moveTo>
                  <a:pt x="2827125" y="655370"/>
                </a:moveTo>
                <a:cubicBezTo>
                  <a:pt x="2797713" y="672448"/>
                  <a:pt x="2783007" y="684782"/>
                  <a:pt x="2783007" y="692372"/>
                </a:cubicBezTo>
                <a:lnTo>
                  <a:pt x="2790123" y="706604"/>
                </a:lnTo>
                <a:lnTo>
                  <a:pt x="2805066" y="699488"/>
                </a:lnTo>
                <a:cubicBezTo>
                  <a:pt x="2814554" y="700911"/>
                  <a:pt x="2819298" y="705655"/>
                  <a:pt x="2819298" y="713720"/>
                </a:cubicBezTo>
                <a:cubicBezTo>
                  <a:pt x="2843966" y="706130"/>
                  <a:pt x="2856300" y="691661"/>
                  <a:pt x="2856300" y="670313"/>
                </a:cubicBezTo>
                <a:lnTo>
                  <a:pt x="2834241" y="655370"/>
                </a:lnTo>
                <a:close/>
                <a:moveTo>
                  <a:pt x="3074757" y="597732"/>
                </a:moveTo>
                <a:lnTo>
                  <a:pt x="3052698" y="611963"/>
                </a:lnTo>
                <a:lnTo>
                  <a:pt x="3001464" y="611963"/>
                </a:lnTo>
                <a:lnTo>
                  <a:pt x="2994348" y="641138"/>
                </a:lnTo>
                <a:lnTo>
                  <a:pt x="2921766" y="641138"/>
                </a:lnTo>
                <a:cubicBezTo>
                  <a:pt x="2892354" y="650626"/>
                  <a:pt x="2877648" y="667704"/>
                  <a:pt x="2877648" y="692372"/>
                </a:cubicBezTo>
                <a:lnTo>
                  <a:pt x="2892591" y="699488"/>
                </a:lnTo>
                <a:lnTo>
                  <a:pt x="3001464" y="699488"/>
                </a:lnTo>
                <a:lnTo>
                  <a:pt x="3183629" y="663197"/>
                </a:lnTo>
                <a:cubicBezTo>
                  <a:pt x="3183629" y="657979"/>
                  <a:pt x="3186238" y="655370"/>
                  <a:pt x="3191457" y="655370"/>
                </a:cubicBezTo>
                <a:lnTo>
                  <a:pt x="3227748" y="663197"/>
                </a:lnTo>
                <a:cubicBezTo>
                  <a:pt x="3229171" y="653235"/>
                  <a:pt x="3233915" y="648254"/>
                  <a:pt x="3241979" y="648254"/>
                </a:cubicBezTo>
                <a:cubicBezTo>
                  <a:pt x="3227748" y="624060"/>
                  <a:pt x="3220632" y="607219"/>
                  <a:pt x="3220632" y="597732"/>
                </a:cubicBezTo>
                <a:close/>
                <a:moveTo>
                  <a:pt x="604847" y="582788"/>
                </a:moveTo>
                <a:cubicBezTo>
                  <a:pt x="592987" y="592750"/>
                  <a:pt x="583263" y="597732"/>
                  <a:pt x="575672" y="597732"/>
                </a:cubicBezTo>
                <a:lnTo>
                  <a:pt x="589904" y="619079"/>
                </a:lnTo>
                <a:lnTo>
                  <a:pt x="575672" y="619079"/>
                </a:lnTo>
                <a:lnTo>
                  <a:pt x="575672" y="641138"/>
                </a:lnTo>
                <a:cubicBezTo>
                  <a:pt x="580891" y="641138"/>
                  <a:pt x="588244" y="643510"/>
                  <a:pt x="597731" y="648254"/>
                </a:cubicBezTo>
                <a:cubicBezTo>
                  <a:pt x="617181" y="634022"/>
                  <a:pt x="651100" y="624297"/>
                  <a:pt x="699488" y="619079"/>
                </a:cubicBezTo>
                <a:cubicBezTo>
                  <a:pt x="707553" y="622874"/>
                  <a:pt x="736728" y="627855"/>
                  <a:pt x="787013" y="634022"/>
                </a:cubicBezTo>
                <a:lnTo>
                  <a:pt x="794129" y="619079"/>
                </a:lnTo>
                <a:lnTo>
                  <a:pt x="794129" y="604847"/>
                </a:lnTo>
                <a:lnTo>
                  <a:pt x="787013" y="604847"/>
                </a:lnTo>
                <a:cubicBezTo>
                  <a:pt x="777051" y="604847"/>
                  <a:pt x="772070" y="612200"/>
                  <a:pt x="772070" y="626907"/>
                </a:cubicBezTo>
                <a:lnTo>
                  <a:pt x="742895" y="604847"/>
                </a:lnTo>
                <a:cubicBezTo>
                  <a:pt x="742895" y="609591"/>
                  <a:pt x="740523" y="611963"/>
                  <a:pt x="735779" y="611963"/>
                </a:cubicBezTo>
                <a:cubicBezTo>
                  <a:pt x="735779" y="602475"/>
                  <a:pt x="731035" y="597732"/>
                  <a:pt x="721547" y="597732"/>
                </a:cubicBezTo>
                <a:cubicBezTo>
                  <a:pt x="721547" y="607219"/>
                  <a:pt x="716566" y="611963"/>
                  <a:pt x="706604" y="611963"/>
                </a:cubicBezTo>
                <a:lnTo>
                  <a:pt x="692372" y="611963"/>
                </a:lnTo>
                <a:lnTo>
                  <a:pt x="634022" y="582788"/>
                </a:lnTo>
                <a:close/>
                <a:moveTo>
                  <a:pt x="3562904" y="510207"/>
                </a:moveTo>
                <a:lnTo>
                  <a:pt x="3584963" y="510207"/>
                </a:lnTo>
                <a:cubicBezTo>
                  <a:pt x="3594451" y="511630"/>
                  <a:pt x="3599195" y="516374"/>
                  <a:pt x="3599195" y="524438"/>
                </a:cubicBezTo>
                <a:lnTo>
                  <a:pt x="3570020" y="539382"/>
                </a:lnTo>
                <a:cubicBezTo>
                  <a:pt x="3560532" y="534163"/>
                  <a:pt x="3553179" y="531554"/>
                  <a:pt x="3547961" y="531554"/>
                </a:cubicBezTo>
                <a:lnTo>
                  <a:pt x="3547961" y="524438"/>
                </a:lnTo>
                <a:cubicBezTo>
                  <a:pt x="3549858" y="514951"/>
                  <a:pt x="3554839" y="510207"/>
                  <a:pt x="3562904" y="510207"/>
                </a:cubicBezTo>
                <a:close/>
                <a:moveTo>
                  <a:pt x="4036107" y="451857"/>
                </a:moveTo>
                <a:cubicBezTo>
                  <a:pt x="4026620" y="453280"/>
                  <a:pt x="4021876" y="458024"/>
                  <a:pt x="4021876" y="466088"/>
                </a:cubicBezTo>
                <a:lnTo>
                  <a:pt x="4051051" y="466088"/>
                </a:lnTo>
                <a:cubicBezTo>
                  <a:pt x="4051051" y="456601"/>
                  <a:pt x="4046070" y="451857"/>
                  <a:pt x="4036107" y="451857"/>
                </a:cubicBezTo>
                <a:close/>
                <a:moveTo>
                  <a:pt x="1318566" y="429798"/>
                </a:moveTo>
                <a:cubicBezTo>
                  <a:pt x="1328054" y="434542"/>
                  <a:pt x="1335407" y="436913"/>
                  <a:pt x="1340626" y="436913"/>
                </a:cubicBezTo>
                <a:lnTo>
                  <a:pt x="1340626" y="451857"/>
                </a:lnTo>
                <a:lnTo>
                  <a:pt x="1304335" y="451857"/>
                </a:lnTo>
                <a:lnTo>
                  <a:pt x="1304335" y="444741"/>
                </a:lnTo>
                <a:cubicBezTo>
                  <a:pt x="1305758" y="434779"/>
                  <a:pt x="1310502" y="429798"/>
                  <a:pt x="1318566" y="429798"/>
                </a:cubicBezTo>
                <a:close/>
                <a:moveTo>
                  <a:pt x="1398975" y="422682"/>
                </a:moveTo>
                <a:lnTo>
                  <a:pt x="1398975" y="436913"/>
                </a:lnTo>
                <a:lnTo>
                  <a:pt x="1362685" y="444741"/>
                </a:lnTo>
                <a:lnTo>
                  <a:pt x="1354857" y="444741"/>
                </a:lnTo>
                <a:lnTo>
                  <a:pt x="1354857" y="429798"/>
                </a:lnTo>
                <a:close/>
                <a:moveTo>
                  <a:pt x="4101573" y="335157"/>
                </a:moveTo>
                <a:lnTo>
                  <a:pt x="4145691" y="335157"/>
                </a:lnTo>
                <a:cubicBezTo>
                  <a:pt x="4160398" y="335157"/>
                  <a:pt x="4167751" y="337529"/>
                  <a:pt x="4167751" y="342273"/>
                </a:cubicBezTo>
                <a:lnTo>
                  <a:pt x="4204042" y="335157"/>
                </a:lnTo>
                <a:lnTo>
                  <a:pt x="4298682" y="335157"/>
                </a:lnTo>
                <a:cubicBezTo>
                  <a:pt x="4303426" y="335157"/>
                  <a:pt x="4305798" y="337529"/>
                  <a:pt x="4305798" y="342273"/>
                </a:cubicBezTo>
                <a:lnTo>
                  <a:pt x="4320741" y="335157"/>
                </a:lnTo>
                <a:lnTo>
                  <a:pt x="4393323" y="335157"/>
                </a:lnTo>
                <a:cubicBezTo>
                  <a:pt x="4400439" y="335157"/>
                  <a:pt x="4407792" y="342510"/>
                  <a:pt x="4415382" y="357216"/>
                </a:cubicBezTo>
                <a:lnTo>
                  <a:pt x="4415382" y="364332"/>
                </a:lnTo>
                <a:lnTo>
                  <a:pt x="4379091" y="364332"/>
                </a:lnTo>
                <a:lnTo>
                  <a:pt x="4327857" y="371448"/>
                </a:lnTo>
                <a:lnTo>
                  <a:pt x="4327857" y="364332"/>
                </a:lnTo>
                <a:cubicBezTo>
                  <a:pt x="4309830" y="373820"/>
                  <a:pt x="4290380" y="378564"/>
                  <a:pt x="4269507" y="378564"/>
                </a:cubicBezTo>
                <a:lnTo>
                  <a:pt x="4028992" y="378564"/>
                </a:lnTo>
                <a:cubicBezTo>
                  <a:pt x="4019504" y="378564"/>
                  <a:pt x="4014760" y="373820"/>
                  <a:pt x="4014760" y="364332"/>
                </a:cubicBezTo>
                <a:close/>
                <a:moveTo>
                  <a:pt x="3278270" y="335157"/>
                </a:moveTo>
                <a:lnTo>
                  <a:pt x="3278270" y="349389"/>
                </a:lnTo>
                <a:cubicBezTo>
                  <a:pt x="3278270" y="364095"/>
                  <a:pt x="3259057" y="373820"/>
                  <a:pt x="3220632" y="378564"/>
                </a:cubicBezTo>
                <a:cubicBezTo>
                  <a:pt x="3215413" y="378564"/>
                  <a:pt x="3208060" y="376192"/>
                  <a:pt x="3198573" y="371448"/>
                </a:cubicBezTo>
                <a:cubicBezTo>
                  <a:pt x="3125517" y="376192"/>
                  <a:pt x="3052698" y="388289"/>
                  <a:pt x="2980116" y="407738"/>
                </a:cubicBezTo>
                <a:cubicBezTo>
                  <a:pt x="2984860" y="416278"/>
                  <a:pt x="2987232" y="426002"/>
                  <a:pt x="2987232" y="436913"/>
                </a:cubicBezTo>
                <a:lnTo>
                  <a:pt x="3030639" y="436913"/>
                </a:lnTo>
                <a:cubicBezTo>
                  <a:pt x="3047242" y="436913"/>
                  <a:pt x="3059576" y="434542"/>
                  <a:pt x="3067641" y="429798"/>
                </a:cubicBezTo>
                <a:cubicBezTo>
                  <a:pt x="3116029" y="434542"/>
                  <a:pt x="3140223" y="441895"/>
                  <a:pt x="3140223" y="451857"/>
                </a:cubicBezTo>
                <a:lnTo>
                  <a:pt x="3088989" y="473916"/>
                </a:lnTo>
                <a:cubicBezTo>
                  <a:pt x="3084245" y="481980"/>
                  <a:pt x="3081873" y="491468"/>
                  <a:pt x="3081873" y="502379"/>
                </a:cubicBezTo>
                <a:lnTo>
                  <a:pt x="3081873" y="510207"/>
                </a:lnTo>
                <a:cubicBezTo>
                  <a:pt x="3081873" y="519694"/>
                  <a:pt x="3111048" y="526810"/>
                  <a:pt x="3169398" y="531554"/>
                </a:cubicBezTo>
                <a:cubicBezTo>
                  <a:pt x="3169398" y="534875"/>
                  <a:pt x="3176751" y="539856"/>
                  <a:pt x="3191457" y="546497"/>
                </a:cubicBezTo>
                <a:lnTo>
                  <a:pt x="3227748" y="539382"/>
                </a:lnTo>
                <a:lnTo>
                  <a:pt x="3249807" y="539382"/>
                </a:lnTo>
                <a:cubicBezTo>
                  <a:pt x="3260718" y="539382"/>
                  <a:pt x="3270205" y="541754"/>
                  <a:pt x="3278270" y="546497"/>
                </a:cubicBezTo>
                <a:cubicBezTo>
                  <a:pt x="3287758" y="541754"/>
                  <a:pt x="3295111" y="539382"/>
                  <a:pt x="3300329" y="539382"/>
                </a:cubicBezTo>
                <a:lnTo>
                  <a:pt x="3300329" y="546497"/>
                </a:lnTo>
                <a:lnTo>
                  <a:pt x="3315272" y="539382"/>
                </a:lnTo>
                <a:lnTo>
                  <a:pt x="3365795" y="539382"/>
                </a:lnTo>
                <a:lnTo>
                  <a:pt x="3439088" y="531554"/>
                </a:lnTo>
                <a:lnTo>
                  <a:pt x="3439088" y="546497"/>
                </a:lnTo>
                <a:cubicBezTo>
                  <a:pt x="3344685" y="546497"/>
                  <a:pt x="3281591" y="570691"/>
                  <a:pt x="3249807" y="619079"/>
                </a:cubicBezTo>
                <a:lnTo>
                  <a:pt x="3241979" y="619079"/>
                </a:lnTo>
                <a:lnTo>
                  <a:pt x="3241979" y="626907"/>
                </a:lnTo>
                <a:cubicBezTo>
                  <a:pt x="3251941" y="626907"/>
                  <a:pt x="3256922" y="629278"/>
                  <a:pt x="3256922" y="634022"/>
                </a:cubicBezTo>
                <a:lnTo>
                  <a:pt x="3256922" y="655370"/>
                </a:lnTo>
                <a:cubicBezTo>
                  <a:pt x="3357019" y="645882"/>
                  <a:pt x="3424856" y="641138"/>
                  <a:pt x="3460436" y="641138"/>
                </a:cubicBezTo>
                <a:lnTo>
                  <a:pt x="3468263" y="641138"/>
                </a:lnTo>
                <a:cubicBezTo>
                  <a:pt x="3479648" y="633074"/>
                  <a:pt x="3525664" y="623349"/>
                  <a:pt x="3606310" y="611963"/>
                </a:cubicBezTo>
                <a:lnTo>
                  <a:pt x="3693835" y="611963"/>
                </a:lnTo>
                <a:cubicBezTo>
                  <a:pt x="3728940" y="602475"/>
                  <a:pt x="3777565" y="595122"/>
                  <a:pt x="3839710" y="589904"/>
                </a:cubicBezTo>
                <a:cubicBezTo>
                  <a:pt x="3839710" y="595122"/>
                  <a:pt x="3842082" y="597732"/>
                  <a:pt x="3846826" y="597732"/>
                </a:cubicBezTo>
                <a:lnTo>
                  <a:pt x="3861769" y="575672"/>
                </a:lnTo>
                <a:lnTo>
                  <a:pt x="3853942" y="560729"/>
                </a:lnTo>
                <a:cubicBezTo>
                  <a:pt x="3863430" y="555985"/>
                  <a:pt x="3870783" y="553613"/>
                  <a:pt x="3876001" y="553613"/>
                </a:cubicBezTo>
                <a:lnTo>
                  <a:pt x="3876001" y="510207"/>
                </a:lnTo>
                <a:lnTo>
                  <a:pt x="3927235" y="481032"/>
                </a:lnTo>
                <a:lnTo>
                  <a:pt x="3927235" y="458973"/>
                </a:lnTo>
                <a:cubicBezTo>
                  <a:pt x="3912529" y="458973"/>
                  <a:pt x="3905176" y="454229"/>
                  <a:pt x="3905176" y="444741"/>
                </a:cubicBezTo>
                <a:lnTo>
                  <a:pt x="3905176" y="436913"/>
                </a:lnTo>
                <a:cubicBezTo>
                  <a:pt x="3951192" y="427426"/>
                  <a:pt x="3980367" y="422682"/>
                  <a:pt x="3992701" y="422682"/>
                </a:cubicBezTo>
                <a:cubicBezTo>
                  <a:pt x="4012625" y="422682"/>
                  <a:pt x="4032075" y="425054"/>
                  <a:pt x="4051051" y="429798"/>
                </a:cubicBezTo>
                <a:cubicBezTo>
                  <a:pt x="4116517" y="425054"/>
                  <a:pt x="4172257" y="422682"/>
                  <a:pt x="4218273" y="422682"/>
                </a:cubicBezTo>
                <a:lnTo>
                  <a:pt x="4349916" y="422682"/>
                </a:lnTo>
                <a:cubicBezTo>
                  <a:pt x="4360827" y="422682"/>
                  <a:pt x="4370552" y="425054"/>
                  <a:pt x="4379091" y="429798"/>
                </a:cubicBezTo>
                <a:cubicBezTo>
                  <a:pt x="4387156" y="425054"/>
                  <a:pt x="4396881" y="422682"/>
                  <a:pt x="4408266" y="422682"/>
                </a:cubicBezTo>
                <a:lnTo>
                  <a:pt x="4582604" y="422682"/>
                </a:lnTo>
                <a:cubicBezTo>
                  <a:pt x="4658507" y="411296"/>
                  <a:pt x="4702388" y="401571"/>
                  <a:pt x="4714248" y="393507"/>
                </a:cubicBezTo>
                <a:lnTo>
                  <a:pt x="4808888" y="393507"/>
                </a:lnTo>
                <a:lnTo>
                  <a:pt x="4830236" y="378564"/>
                </a:lnTo>
                <a:lnTo>
                  <a:pt x="4896413" y="378564"/>
                </a:lnTo>
                <a:cubicBezTo>
                  <a:pt x="4905901" y="380461"/>
                  <a:pt x="4910645" y="385442"/>
                  <a:pt x="4910645" y="393507"/>
                </a:cubicBezTo>
                <a:cubicBezTo>
                  <a:pt x="4910645" y="402995"/>
                  <a:pt x="4886451" y="410348"/>
                  <a:pt x="4838063" y="415566"/>
                </a:cubicBezTo>
                <a:cubicBezTo>
                  <a:pt x="4838063" y="420310"/>
                  <a:pt x="4835454" y="422682"/>
                  <a:pt x="4830236" y="422682"/>
                </a:cubicBezTo>
                <a:lnTo>
                  <a:pt x="4793945" y="422682"/>
                </a:lnTo>
                <a:cubicBezTo>
                  <a:pt x="4691951" y="422682"/>
                  <a:pt x="4640954" y="444504"/>
                  <a:pt x="4640954" y="488148"/>
                </a:cubicBezTo>
                <a:cubicBezTo>
                  <a:pt x="4572642" y="522304"/>
                  <a:pt x="4536351" y="539382"/>
                  <a:pt x="4532082" y="539382"/>
                </a:cubicBezTo>
                <a:lnTo>
                  <a:pt x="4532082" y="546497"/>
                </a:lnTo>
                <a:cubicBezTo>
                  <a:pt x="4532082" y="555985"/>
                  <a:pt x="4539198" y="560729"/>
                  <a:pt x="4553430" y="560729"/>
                </a:cubicBezTo>
                <a:cubicBezTo>
                  <a:pt x="4553430" y="567371"/>
                  <a:pt x="4541333" y="577096"/>
                  <a:pt x="4517139" y="589904"/>
                </a:cubicBezTo>
                <a:lnTo>
                  <a:pt x="4495080" y="589904"/>
                </a:lnTo>
                <a:lnTo>
                  <a:pt x="4480848" y="582788"/>
                </a:lnTo>
                <a:lnTo>
                  <a:pt x="4408266" y="626907"/>
                </a:lnTo>
                <a:cubicBezTo>
                  <a:pt x="4427242" y="631650"/>
                  <a:pt x="4444083" y="634022"/>
                  <a:pt x="4458789" y="634022"/>
                </a:cubicBezTo>
                <a:lnTo>
                  <a:pt x="4458789" y="641138"/>
                </a:lnTo>
                <a:cubicBezTo>
                  <a:pt x="4400913" y="694744"/>
                  <a:pt x="4347544" y="721547"/>
                  <a:pt x="4298682" y="721547"/>
                </a:cubicBezTo>
                <a:cubicBezTo>
                  <a:pt x="4298682" y="726291"/>
                  <a:pt x="4250057" y="736016"/>
                  <a:pt x="4152807" y="750722"/>
                </a:cubicBezTo>
                <a:cubicBezTo>
                  <a:pt x="4143320" y="745504"/>
                  <a:pt x="4135966" y="742895"/>
                  <a:pt x="4130748" y="742895"/>
                </a:cubicBezTo>
                <a:cubicBezTo>
                  <a:pt x="4130748" y="752857"/>
                  <a:pt x="4126004" y="757838"/>
                  <a:pt x="4116517" y="757838"/>
                </a:cubicBezTo>
                <a:lnTo>
                  <a:pt x="4094457" y="757838"/>
                </a:lnTo>
                <a:cubicBezTo>
                  <a:pt x="4063148" y="757838"/>
                  <a:pt x="4029229" y="762582"/>
                  <a:pt x="3992701" y="772070"/>
                </a:cubicBezTo>
                <a:lnTo>
                  <a:pt x="3956410" y="757838"/>
                </a:lnTo>
                <a:cubicBezTo>
                  <a:pt x="3956410" y="767326"/>
                  <a:pt x="3951429" y="772070"/>
                  <a:pt x="3941467" y="772070"/>
                </a:cubicBezTo>
                <a:lnTo>
                  <a:pt x="3876001" y="772070"/>
                </a:lnTo>
                <a:cubicBezTo>
                  <a:pt x="3864616" y="782032"/>
                  <a:pt x="3823344" y="791757"/>
                  <a:pt x="3752185" y="801245"/>
                </a:cubicBezTo>
                <a:lnTo>
                  <a:pt x="3686720" y="801245"/>
                </a:lnTo>
                <a:cubicBezTo>
                  <a:pt x="3652563" y="811207"/>
                  <a:pt x="3633113" y="816188"/>
                  <a:pt x="3628370" y="816188"/>
                </a:cubicBezTo>
                <a:lnTo>
                  <a:pt x="3562904" y="816188"/>
                </a:lnTo>
                <a:lnTo>
                  <a:pt x="3540845" y="830420"/>
                </a:lnTo>
                <a:lnTo>
                  <a:pt x="3468263" y="830420"/>
                </a:lnTo>
                <a:cubicBezTo>
                  <a:pt x="3462570" y="830420"/>
                  <a:pt x="3435767" y="835401"/>
                  <a:pt x="3387854" y="845363"/>
                </a:cubicBezTo>
                <a:lnTo>
                  <a:pt x="3336620" y="845363"/>
                </a:lnTo>
                <a:lnTo>
                  <a:pt x="3315272" y="859595"/>
                </a:lnTo>
                <a:lnTo>
                  <a:pt x="3241979" y="859595"/>
                </a:lnTo>
                <a:lnTo>
                  <a:pt x="3067641" y="888770"/>
                </a:lnTo>
                <a:cubicBezTo>
                  <a:pt x="3062423" y="888770"/>
                  <a:pt x="3059814" y="886398"/>
                  <a:pt x="3059814" y="881654"/>
                </a:cubicBezTo>
                <a:cubicBezTo>
                  <a:pt x="3054121" y="881654"/>
                  <a:pt x="2966833" y="896123"/>
                  <a:pt x="2797950" y="925060"/>
                </a:cubicBezTo>
                <a:lnTo>
                  <a:pt x="2797950" y="917945"/>
                </a:lnTo>
                <a:cubicBezTo>
                  <a:pt x="2779924" y="927907"/>
                  <a:pt x="2760474" y="932888"/>
                  <a:pt x="2739601" y="932888"/>
                </a:cubicBezTo>
                <a:lnTo>
                  <a:pt x="2695482" y="932888"/>
                </a:lnTo>
                <a:lnTo>
                  <a:pt x="2674135" y="947120"/>
                </a:lnTo>
                <a:lnTo>
                  <a:pt x="2593726" y="947120"/>
                </a:lnTo>
                <a:cubicBezTo>
                  <a:pt x="2581866" y="957082"/>
                  <a:pt x="2521144" y="969179"/>
                  <a:pt x="2411560" y="983410"/>
                </a:cubicBezTo>
                <a:lnTo>
                  <a:pt x="2411560" y="976295"/>
                </a:lnTo>
                <a:lnTo>
                  <a:pt x="2324035" y="1005470"/>
                </a:lnTo>
                <a:lnTo>
                  <a:pt x="2258570" y="1005470"/>
                </a:lnTo>
                <a:cubicBezTo>
                  <a:pt x="2251454" y="1014009"/>
                  <a:pt x="2219907" y="1021362"/>
                  <a:pt x="2163929" y="1027529"/>
                </a:cubicBezTo>
                <a:cubicBezTo>
                  <a:pt x="2163929" y="1032273"/>
                  <a:pt x="2161557" y="1034644"/>
                  <a:pt x="2156813" y="1034644"/>
                </a:cubicBezTo>
                <a:lnTo>
                  <a:pt x="2076404" y="1034644"/>
                </a:lnTo>
                <a:lnTo>
                  <a:pt x="2054345" y="1048876"/>
                </a:lnTo>
                <a:lnTo>
                  <a:pt x="1959704" y="1048876"/>
                </a:lnTo>
                <a:cubicBezTo>
                  <a:pt x="1953537" y="1056466"/>
                  <a:pt x="1924362" y="1063819"/>
                  <a:pt x="1872179" y="1070935"/>
                </a:cubicBezTo>
                <a:cubicBezTo>
                  <a:pt x="1872179" y="1075679"/>
                  <a:pt x="1869807" y="1078051"/>
                  <a:pt x="1865063" y="1078051"/>
                </a:cubicBezTo>
                <a:cubicBezTo>
                  <a:pt x="1860320" y="1078051"/>
                  <a:pt x="1857948" y="1075679"/>
                  <a:pt x="1857948" y="1070935"/>
                </a:cubicBezTo>
                <a:cubicBezTo>
                  <a:pt x="1801970" y="1077102"/>
                  <a:pt x="1770423" y="1084455"/>
                  <a:pt x="1763307" y="1092994"/>
                </a:cubicBezTo>
                <a:lnTo>
                  <a:pt x="1682898" y="1092994"/>
                </a:lnTo>
                <a:lnTo>
                  <a:pt x="1660839" y="1107226"/>
                </a:lnTo>
                <a:lnTo>
                  <a:pt x="1588257" y="1107226"/>
                </a:lnTo>
                <a:cubicBezTo>
                  <a:pt x="1553152" y="1117188"/>
                  <a:pt x="1504527" y="1124541"/>
                  <a:pt x="1442382" y="1129285"/>
                </a:cubicBezTo>
                <a:lnTo>
                  <a:pt x="1421035" y="1129285"/>
                </a:lnTo>
                <a:lnTo>
                  <a:pt x="1421035" y="1136401"/>
                </a:lnTo>
                <a:lnTo>
                  <a:pt x="1333510" y="1136401"/>
                </a:lnTo>
                <a:lnTo>
                  <a:pt x="1311451" y="1151344"/>
                </a:lnTo>
                <a:lnTo>
                  <a:pt x="1194751" y="1151344"/>
                </a:lnTo>
                <a:cubicBezTo>
                  <a:pt x="1143517" y="1160832"/>
                  <a:pt x="1031798" y="1170557"/>
                  <a:pt x="859594" y="1180519"/>
                </a:cubicBezTo>
                <a:cubicBezTo>
                  <a:pt x="854851" y="1180519"/>
                  <a:pt x="852479" y="1177910"/>
                  <a:pt x="852479" y="1172692"/>
                </a:cubicBezTo>
                <a:lnTo>
                  <a:pt x="801244" y="1180519"/>
                </a:lnTo>
                <a:lnTo>
                  <a:pt x="575672" y="1180519"/>
                </a:lnTo>
                <a:cubicBezTo>
                  <a:pt x="551478" y="1180519"/>
                  <a:pt x="539381" y="1175538"/>
                  <a:pt x="539381" y="1165576"/>
                </a:cubicBezTo>
                <a:lnTo>
                  <a:pt x="524438" y="1172692"/>
                </a:lnTo>
                <a:lnTo>
                  <a:pt x="415566" y="1172692"/>
                </a:lnTo>
                <a:cubicBezTo>
                  <a:pt x="404655" y="1172692"/>
                  <a:pt x="394930" y="1170320"/>
                  <a:pt x="386391" y="1165576"/>
                </a:cubicBezTo>
                <a:cubicBezTo>
                  <a:pt x="368364" y="1175538"/>
                  <a:pt x="348914" y="1180519"/>
                  <a:pt x="328041" y="1180519"/>
                </a:cubicBezTo>
                <a:lnTo>
                  <a:pt x="167223" y="1180519"/>
                </a:lnTo>
                <a:cubicBezTo>
                  <a:pt x="128797" y="1168660"/>
                  <a:pt x="109584" y="1156563"/>
                  <a:pt x="109584" y="1144229"/>
                </a:cubicBezTo>
                <a:cubicBezTo>
                  <a:pt x="109584" y="1140433"/>
                  <a:pt x="97250" y="1133080"/>
                  <a:pt x="72582" y="1122169"/>
                </a:cubicBezTo>
                <a:lnTo>
                  <a:pt x="43407" y="1122169"/>
                </a:lnTo>
                <a:lnTo>
                  <a:pt x="22060" y="1136401"/>
                </a:lnTo>
                <a:lnTo>
                  <a:pt x="14232" y="1136401"/>
                </a:lnTo>
                <a:cubicBezTo>
                  <a:pt x="4744" y="1136401"/>
                  <a:pt x="0" y="1131657"/>
                  <a:pt x="0" y="1122169"/>
                </a:cubicBezTo>
                <a:lnTo>
                  <a:pt x="0" y="1107226"/>
                </a:lnTo>
                <a:cubicBezTo>
                  <a:pt x="19450" y="1082558"/>
                  <a:pt x="29175" y="1058364"/>
                  <a:pt x="29175" y="1034644"/>
                </a:cubicBezTo>
                <a:cubicBezTo>
                  <a:pt x="29175" y="1001912"/>
                  <a:pt x="19450" y="975109"/>
                  <a:pt x="0" y="954235"/>
                </a:cubicBezTo>
                <a:lnTo>
                  <a:pt x="0" y="947120"/>
                </a:lnTo>
                <a:cubicBezTo>
                  <a:pt x="21822" y="903476"/>
                  <a:pt x="36291" y="881654"/>
                  <a:pt x="43407" y="881654"/>
                </a:cubicBezTo>
                <a:lnTo>
                  <a:pt x="36291" y="845363"/>
                </a:lnTo>
                <a:lnTo>
                  <a:pt x="36291" y="816188"/>
                </a:lnTo>
                <a:cubicBezTo>
                  <a:pt x="36291" y="745030"/>
                  <a:pt x="89660" y="696405"/>
                  <a:pt x="196398" y="670313"/>
                </a:cubicBezTo>
                <a:lnTo>
                  <a:pt x="196398" y="655370"/>
                </a:lnTo>
                <a:lnTo>
                  <a:pt x="152991" y="655370"/>
                </a:lnTo>
                <a:lnTo>
                  <a:pt x="116700" y="663197"/>
                </a:lnTo>
                <a:cubicBezTo>
                  <a:pt x="116700" y="657979"/>
                  <a:pt x="119072" y="655370"/>
                  <a:pt x="123816" y="655370"/>
                </a:cubicBezTo>
                <a:cubicBezTo>
                  <a:pt x="123816" y="650626"/>
                  <a:pt x="121444" y="648254"/>
                  <a:pt x="116700" y="648254"/>
                </a:cubicBezTo>
                <a:cubicBezTo>
                  <a:pt x="121444" y="616470"/>
                  <a:pt x="128797" y="592276"/>
                  <a:pt x="138759" y="575672"/>
                </a:cubicBezTo>
                <a:cubicBezTo>
                  <a:pt x="128797" y="575672"/>
                  <a:pt x="123816" y="570691"/>
                  <a:pt x="123816" y="560729"/>
                </a:cubicBezTo>
                <a:cubicBezTo>
                  <a:pt x="123816" y="546497"/>
                  <a:pt x="152991" y="536772"/>
                  <a:pt x="211341" y="531554"/>
                </a:cubicBezTo>
                <a:cubicBezTo>
                  <a:pt x="257831" y="493129"/>
                  <a:pt x="301475" y="473916"/>
                  <a:pt x="342272" y="473916"/>
                </a:cubicBezTo>
                <a:cubicBezTo>
                  <a:pt x="342272" y="468698"/>
                  <a:pt x="344644" y="466088"/>
                  <a:pt x="349388" y="466088"/>
                </a:cubicBezTo>
                <a:lnTo>
                  <a:pt x="422682" y="466088"/>
                </a:lnTo>
                <a:lnTo>
                  <a:pt x="444741" y="451857"/>
                </a:lnTo>
                <a:lnTo>
                  <a:pt x="539381" y="451857"/>
                </a:lnTo>
                <a:cubicBezTo>
                  <a:pt x="560729" y="471307"/>
                  <a:pt x="572826" y="481032"/>
                  <a:pt x="575672" y="481032"/>
                </a:cubicBezTo>
                <a:lnTo>
                  <a:pt x="641138" y="481032"/>
                </a:lnTo>
                <a:cubicBezTo>
                  <a:pt x="646831" y="481032"/>
                  <a:pt x="673634" y="476051"/>
                  <a:pt x="721547" y="466088"/>
                </a:cubicBezTo>
                <a:lnTo>
                  <a:pt x="742895" y="466088"/>
                </a:lnTo>
                <a:lnTo>
                  <a:pt x="764954" y="481032"/>
                </a:lnTo>
                <a:lnTo>
                  <a:pt x="925060" y="481032"/>
                </a:lnTo>
                <a:cubicBezTo>
                  <a:pt x="929804" y="481032"/>
                  <a:pt x="949254" y="476051"/>
                  <a:pt x="983410" y="466088"/>
                </a:cubicBezTo>
                <a:lnTo>
                  <a:pt x="1100110" y="466088"/>
                </a:lnTo>
                <a:cubicBezTo>
                  <a:pt x="1107226" y="458024"/>
                  <a:pt x="1138773" y="450908"/>
                  <a:pt x="1194751" y="444741"/>
                </a:cubicBezTo>
                <a:cubicBezTo>
                  <a:pt x="1194751" y="439523"/>
                  <a:pt x="1197123" y="436913"/>
                  <a:pt x="1201867" y="436913"/>
                </a:cubicBezTo>
                <a:lnTo>
                  <a:pt x="1260217" y="436913"/>
                </a:lnTo>
                <a:cubicBezTo>
                  <a:pt x="1270179" y="438811"/>
                  <a:pt x="1275160" y="443792"/>
                  <a:pt x="1275160" y="451857"/>
                </a:cubicBezTo>
                <a:cubicBezTo>
                  <a:pt x="1240055" y="466563"/>
                  <a:pt x="1218233" y="473916"/>
                  <a:pt x="1209694" y="473916"/>
                </a:cubicBezTo>
                <a:lnTo>
                  <a:pt x="1209694" y="495263"/>
                </a:lnTo>
                <a:lnTo>
                  <a:pt x="1253101" y="495263"/>
                </a:lnTo>
                <a:cubicBezTo>
                  <a:pt x="1264012" y="495263"/>
                  <a:pt x="1273737" y="492891"/>
                  <a:pt x="1282276" y="488148"/>
                </a:cubicBezTo>
                <a:cubicBezTo>
                  <a:pt x="1290815" y="492891"/>
                  <a:pt x="1300540" y="495263"/>
                  <a:pt x="1311451" y="495263"/>
                </a:cubicBezTo>
                <a:cubicBezTo>
                  <a:pt x="1316669" y="495263"/>
                  <a:pt x="1324022" y="492891"/>
                  <a:pt x="1333510" y="488148"/>
                </a:cubicBezTo>
                <a:cubicBezTo>
                  <a:pt x="1342049" y="492891"/>
                  <a:pt x="1351774" y="495263"/>
                  <a:pt x="1362685" y="495263"/>
                </a:cubicBezTo>
                <a:lnTo>
                  <a:pt x="1376916" y="495263"/>
                </a:lnTo>
                <a:lnTo>
                  <a:pt x="1398975" y="481032"/>
                </a:lnTo>
                <a:lnTo>
                  <a:pt x="1464441" y="481032"/>
                </a:lnTo>
                <a:cubicBezTo>
                  <a:pt x="1523266" y="469646"/>
                  <a:pt x="1559794" y="459921"/>
                  <a:pt x="1574025" y="451857"/>
                </a:cubicBezTo>
                <a:cubicBezTo>
                  <a:pt x="1578769" y="451857"/>
                  <a:pt x="1581141" y="454229"/>
                  <a:pt x="1581141" y="458973"/>
                </a:cubicBezTo>
                <a:cubicBezTo>
                  <a:pt x="1678391" y="434779"/>
                  <a:pt x="1755954" y="422682"/>
                  <a:pt x="1813829" y="422682"/>
                </a:cubicBezTo>
                <a:lnTo>
                  <a:pt x="1843004" y="422682"/>
                </a:lnTo>
                <a:lnTo>
                  <a:pt x="1843004" y="436913"/>
                </a:lnTo>
                <a:cubicBezTo>
                  <a:pt x="1830196" y="436913"/>
                  <a:pt x="1818099" y="449248"/>
                  <a:pt x="1806714" y="473916"/>
                </a:cubicBezTo>
                <a:lnTo>
                  <a:pt x="1806714" y="481032"/>
                </a:lnTo>
                <a:lnTo>
                  <a:pt x="1901354" y="481032"/>
                </a:lnTo>
                <a:lnTo>
                  <a:pt x="1894238" y="517323"/>
                </a:lnTo>
                <a:lnTo>
                  <a:pt x="1909182" y="524438"/>
                </a:lnTo>
                <a:lnTo>
                  <a:pt x="1959704" y="524438"/>
                </a:lnTo>
                <a:lnTo>
                  <a:pt x="2076404" y="502379"/>
                </a:lnTo>
                <a:cubicBezTo>
                  <a:pt x="2085892" y="507598"/>
                  <a:pt x="2093245" y="510207"/>
                  <a:pt x="2098463" y="510207"/>
                </a:cubicBezTo>
                <a:cubicBezTo>
                  <a:pt x="2098463" y="502616"/>
                  <a:pt x="2108188" y="492891"/>
                  <a:pt x="2127638" y="481032"/>
                </a:cubicBezTo>
                <a:cubicBezTo>
                  <a:pt x="2137126" y="481032"/>
                  <a:pt x="2141870" y="483404"/>
                  <a:pt x="2141870" y="488148"/>
                </a:cubicBezTo>
                <a:cubicBezTo>
                  <a:pt x="2263314" y="473441"/>
                  <a:pt x="2324035" y="458973"/>
                  <a:pt x="2324035" y="444741"/>
                </a:cubicBezTo>
                <a:lnTo>
                  <a:pt x="2338979" y="444741"/>
                </a:lnTo>
                <a:lnTo>
                  <a:pt x="2353210" y="451857"/>
                </a:lnTo>
                <a:cubicBezTo>
                  <a:pt x="2354634" y="441895"/>
                  <a:pt x="2359615" y="436913"/>
                  <a:pt x="2368154" y="436913"/>
                </a:cubicBezTo>
                <a:lnTo>
                  <a:pt x="2375269" y="436913"/>
                </a:lnTo>
                <a:cubicBezTo>
                  <a:pt x="2380013" y="436913"/>
                  <a:pt x="2382385" y="439523"/>
                  <a:pt x="2382385" y="444741"/>
                </a:cubicBezTo>
                <a:cubicBezTo>
                  <a:pt x="2438363" y="438574"/>
                  <a:pt x="2469910" y="431221"/>
                  <a:pt x="2477026" y="422682"/>
                </a:cubicBezTo>
                <a:lnTo>
                  <a:pt x="2513317" y="422682"/>
                </a:lnTo>
                <a:cubicBezTo>
                  <a:pt x="2540357" y="422682"/>
                  <a:pt x="2574513" y="420310"/>
                  <a:pt x="2615785" y="415566"/>
                </a:cubicBezTo>
                <a:cubicBezTo>
                  <a:pt x="2625273" y="420310"/>
                  <a:pt x="2632389" y="422682"/>
                  <a:pt x="2637132" y="422682"/>
                </a:cubicBezTo>
                <a:cubicBezTo>
                  <a:pt x="2637132" y="414617"/>
                  <a:pt x="2683385" y="402520"/>
                  <a:pt x="2775891" y="386391"/>
                </a:cubicBezTo>
                <a:cubicBezTo>
                  <a:pt x="2775891" y="381173"/>
                  <a:pt x="2778263" y="378564"/>
                  <a:pt x="2783007" y="378564"/>
                </a:cubicBezTo>
                <a:cubicBezTo>
                  <a:pt x="2792969" y="380461"/>
                  <a:pt x="2797950" y="385442"/>
                  <a:pt x="2797950" y="393507"/>
                </a:cubicBezTo>
                <a:lnTo>
                  <a:pt x="2812182" y="386391"/>
                </a:lnTo>
                <a:lnTo>
                  <a:pt x="2819298" y="386391"/>
                </a:lnTo>
                <a:cubicBezTo>
                  <a:pt x="2824516" y="386391"/>
                  <a:pt x="2827125" y="388763"/>
                  <a:pt x="2827125" y="393507"/>
                </a:cubicBezTo>
                <a:cubicBezTo>
                  <a:pt x="2844678" y="383545"/>
                  <a:pt x="2864128" y="378564"/>
                  <a:pt x="2885475" y="378564"/>
                </a:cubicBezTo>
                <a:lnTo>
                  <a:pt x="2921766" y="378564"/>
                </a:lnTo>
                <a:lnTo>
                  <a:pt x="2921766" y="364332"/>
                </a:lnTo>
                <a:lnTo>
                  <a:pt x="3125279" y="364332"/>
                </a:lnTo>
                <a:cubicBezTo>
                  <a:pt x="3135242" y="364332"/>
                  <a:pt x="3186238" y="354607"/>
                  <a:pt x="3278270" y="335157"/>
                </a:cubicBezTo>
                <a:close/>
                <a:moveTo>
                  <a:pt x="4065282" y="247632"/>
                </a:moveTo>
                <a:lnTo>
                  <a:pt x="4065282" y="254748"/>
                </a:lnTo>
                <a:lnTo>
                  <a:pt x="4080226" y="247632"/>
                </a:lnTo>
                <a:lnTo>
                  <a:pt x="4342089" y="247632"/>
                </a:lnTo>
                <a:lnTo>
                  <a:pt x="4386207" y="254748"/>
                </a:lnTo>
                <a:cubicBezTo>
                  <a:pt x="4394746" y="250004"/>
                  <a:pt x="4404471" y="247632"/>
                  <a:pt x="4415382" y="247632"/>
                </a:cubicBezTo>
                <a:lnTo>
                  <a:pt x="4458789" y="254748"/>
                </a:lnTo>
                <a:lnTo>
                  <a:pt x="4458789" y="276807"/>
                </a:lnTo>
                <a:lnTo>
                  <a:pt x="4415382" y="276807"/>
                </a:lnTo>
                <a:lnTo>
                  <a:pt x="4379091" y="283923"/>
                </a:lnTo>
                <a:lnTo>
                  <a:pt x="4379091" y="276807"/>
                </a:lnTo>
                <a:cubicBezTo>
                  <a:pt x="4364385" y="281551"/>
                  <a:pt x="4357032" y="286532"/>
                  <a:pt x="4357032" y="291750"/>
                </a:cubicBezTo>
                <a:cubicBezTo>
                  <a:pt x="4347070" y="291750"/>
                  <a:pt x="4342089" y="289141"/>
                  <a:pt x="4342089" y="283923"/>
                </a:cubicBezTo>
                <a:cubicBezTo>
                  <a:pt x="4293701" y="289141"/>
                  <a:pt x="4257410" y="291750"/>
                  <a:pt x="4233217" y="291750"/>
                </a:cubicBezTo>
                <a:lnTo>
                  <a:pt x="4174867" y="291750"/>
                </a:lnTo>
                <a:cubicBezTo>
                  <a:pt x="3933877" y="301238"/>
                  <a:pt x="3797727" y="305982"/>
                  <a:pt x="3766417" y="305982"/>
                </a:cubicBezTo>
                <a:lnTo>
                  <a:pt x="3679604" y="305982"/>
                </a:lnTo>
                <a:lnTo>
                  <a:pt x="3657545" y="320925"/>
                </a:lnTo>
                <a:lnTo>
                  <a:pt x="3606310" y="320925"/>
                </a:lnTo>
                <a:cubicBezTo>
                  <a:pt x="3590181" y="320925"/>
                  <a:pt x="3578084" y="323297"/>
                  <a:pt x="3570020" y="328041"/>
                </a:cubicBezTo>
                <a:lnTo>
                  <a:pt x="3526613" y="320925"/>
                </a:lnTo>
                <a:lnTo>
                  <a:pt x="3518786" y="320925"/>
                </a:lnTo>
                <a:cubicBezTo>
                  <a:pt x="3445730" y="339901"/>
                  <a:pt x="3399714" y="349389"/>
                  <a:pt x="3380738" y="349389"/>
                </a:cubicBezTo>
                <a:lnTo>
                  <a:pt x="3380738" y="335157"/>
                </a:lnTo>
                <a:cubicBezTo>
                  <a:pt x="3380738" y="327567"/>
                  <a:pt x="3390463" y="317842"/>
                  <a:pt x="3409913" y="305982"/>
                </a:cubicBezTo>
                <a:lnTo>
                  <a:pt x="3518786" y="305982"/>
                </a:lnTo>
                <a:cubicBezTo>
                  <a:pt x="3550570" y="286532"/>
                  <a:pt x="3577373" y="276807"/>
                  <a:pt x="3599195" y="276807"/>
                </a:cubicBezTo>
                <a:cubicBezTo>
                  <a:pt x="3603939" y="276807"/>
                  <a:pt x="3606310" y="279179"/>
                  <a:pt x="3606310" y="283923"/>
                </a:cubicBezTo>
                <a:lnTo>
                  <a:pt x="3642601" y="276807"/>
                </a:lnTo>
                <a:lnTo>
                  <a:pt x="3846826" y="276807"/>
                </a:lnTo>
                <a:lnTo>
                  <a:pt x="3868885" y="262575"/>
                </a:lnTo>
                <a:cubicBezTo>
                  <a:pt x="3917273" y="262575"/>
                  <a:pt x="3982739" y="257594"/>
                  <a:pt x="4065282" y="247632"/>
                </a:cubicBezTo>
                <a:close/>
                <a:moveTo>
                  <a:pt x="4298682" y="0"/>
                </a:moveTo>
                <a:lnTo>
                  <a:pt x="4429614" y="0"/>
                </a:lnTo>
                <a:cubicBezTo>
                  <a:pt x="4476578" y="9488"/>
                  <a:pt x="4503381" y="14232"/>
                  <a:pt x="4510023" y="14232"/>
                </a:cubicBezTo>
                <a:lnTo>
                  <a:pt x="4743423" y="14232"/>
                </a:lnTo>
                <a:lnTo>
                  <a:pt x="4743423" y="29175"/>
                </a:lnTo>
                <a:lnTo>
                  <a:pt x="4692188" y="36291"/>
                </a:lnTo>
                <a:cubicBezTo>
                  <a:pt x="4692188" y="31547"/>
                  <a:pt x="4689817" y="29175"/>
                  <a:pt x="4685073" y="29175"/>
                </a:cubicBezTo>
                <a:cubicBezTo>
                  <a:pt x="4685073" y="38663"/>
                  <a:pt x="4680092" y="43407"/>
                  <a:pt x="4670129" y="43407"/>
                </a:cubicBezTo>
                <a:lnTo>
                  <a:pt x="4473732" y="43407"/>
                </a:lnTo>
                <a:cubicBezTo>
                  <a:pt x="4452385" y="54792"/>
                  <a:pt x="4440050" y="67126"/>
                  <a:pt x="4436730" y="80409"/>
                </a:cubicBezTo>
                <a:cubicBezTo>
                  <a:pt x="4485592" y="85153"/>
                  <a:pt x="4510023" y="92269"/>
                  <a:pt x="4510023" y="101757"/>
                </a:cubicBezTo>
                <a:lnTo>
                  <a:pt x="4510023" y="109585"/>
                </a:lnTo>
                <a:cubicBezTo>
                  <a:pt x="4505279" y="123816"/>
                  <a:pt x="4490573" y="130932"/>
                  <a:pt x="4465905" y="130932"/>
                </a:cubicBezTo>
                <a:lnTo>
                  <a:pt x="4233217" y="130932"/>
                </a:lnTo>
                <a:lnTo>
                  <a:pt x="4211157" y="145875"/>
                </a:lnTo>
                <a:lnTo>
                  <a:pt x="4123632" y="145875"/>
                </a:lnTo>
                <a:lnTo>
                  <a:pt x="4028992" y="167223"/>
                </a:lnTo>
                <a:cubicBezTo>
                  <a:pt x="4020453" y="162479"/>
                  <a:pt x="4010728" y="160107"/>
                  <a:pt x="3999817" y="160107"/>
                </a:cubicBezTo>
                <a:lnTo>
                  <a:pt x="3948583" y="175050"/>
                </a:lnTo>
                <a:lnTo>
                  <a:pt x="3846826" y="175050"/>
                </a:lnTo>
                <a:lnTo>
                  <a:pt x="3824767" y="189282"/>
                </a:lnTo>
                <a:lnTo>
                  <a:pt x="3810535" y="189282"/>
                </a:lnTo>
                <a:lnTo>
                  <a:pt x="3788476" y="175050"/>
                </a:lnTo>
                <a:cubicBezTo>
                  <a:pt x="3788476" y="184538"/>
                  <a:pt x="3783732" y="189282"/>
                  <a:pt x="3774244" y="189282"/>
                </a:cubicBezTo>
                <a:cubicBezTo>
                  <a:pt x="3754794" y="189282"/>
                  <a:pt x="3745069" y="186910"/>
                  <a:pt x="3745069" y="182166"/>
                </a:cubicBezTo>
                <a:lnTo>
                  <a:pt x="3693835" y="189282"/>
                </a:lnTo>
                <a:lnTo>
                  <a:pt x="3606310" y="189282"/>
                </a:lnTo>
                <a:cubicBezTo>
                  <a:pt x="3601567" y="189282"/>
                  <a:pt x="3599195" y="186910"/>
                  <a:pt x="3599195" y="182166"/>
                </a:cubicBezTo>
                <a:lnTo>
                  <a:pt x="3584963" y="189282"/>
                </a:lnTo>
                <a:lnTo>
                  <a:pt x="3518786" y="175050"/>
                </a:lnTo>
                <a:cubicBezTo>
                  <a:pt x="3503131" y="184538"/>
                  <a:pt x="3488662" y="189282"/>
                  <a:pt x="3475379" y="189282"/>
                </a:cubicBezTo>
                <a:lnTo>
                  <a:pt x="3365795" y="189282"/>
                </a:lnTo>
                <a:lnTo>
                  <a:pt x="3344447" y="204225"/>
                </a:lnTo>
                <a:lnTo>
                  <a:pt x="3264038" y="204225"/>
                </a:lnTo>
                <a:cubicBezTo>
                  <a:pt x="3211381" y="213713"/>
                  <a:pt x="3177462" y="223438"/>
                  <a:pt x="3162282" y="233400"/>
                </a:cubicBezTo>
                <a:lnTo>
                  <a:pt x="3067641" y="233400"/>
                </a:lnTo>
                <a:lnTo>
                  <a:pt x="3067641" y="225573"/>
                </a:lnTo>
                <a:cubicBezTo>
                  <a:pt x="3067641" y="207072"/>
                  <a:pt x="3118638" y="190231"/>
                  <a:pt x="3220632" y="175050"/>
                </a:cubicBezTo>
                <a:lnTo>
                  <a:pt x="3307445" y="175050"/>
                </a:lnTo>
                <a:cubicBezTo>
                  <a:pt x="3385719" y="145638"/>
                  <a:pt x="3463519" y="130932"/>
                  <a:pt x="3540845" y="130932"/>
                </a:cubicBezTo>
                <a:lnTo>
                  <a:pt x="3547961" y="130932"/>
                </a:lnTo>
                <a:cubicBezTo>
                  <a:pt x="3580693" y="103418"/>
                  <a:pt x="3639043" y="83967"/>
                  <a:pt x="3723010" y="72582"/>
                </a:cubicBezTo>
                <a:lnTo>
                  <a:pt x="3868885" y="72582"/>
                </a:lnTo>
                <a:cubicBezTo>
                  <a:pt x="3868885" y="49811"/>
                  <a:pt x="3890707" y="35342"/>
                  <a:pt x="3934351" y="29175"/>
                </a:cubicBezTo>
                <a:cubicBezTo>
                  <a:pt x="3952378" y="29175"/>
                  <a:pt x="3966847" y="24194"/>
                  <a:pt x="3977758" y="14232"/>
                </a:cubicBezTo>
                <a:lnTo>
                  <a:pt x="4204042" y="14232"/>
                </a:lnTo>
                <a:cubicBezTo>
                  <a:pt x="4208785" y="14232"/>
                  <a:pt x="4211157" y="16841"/>
                  <a:pt x="4211157" y="22059"/>
                </a:cubicBezTo>
                <a:cubicBezTo>
                  <a:pt x="4263340" y="14469"/>
                  <a:pt x="4292515" y="7116"/>
                  <a:pt x="4298682" y="0"/>
                </a:cubicBezTo>
                <a:close/>
              </a:path>
            </a:pathLst>
          </a:custGeom>
        </p:spPr>
        <p:txBody>
          <a:bodyPr wrap="square">
            <a:noAutofit/>
          </a:bodyPr>
          <a:lstStyle/>
          <a:p>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8_Vertical Title and Text">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584200" y="850900"/>
            <a:ext cx="5829300" cy="4191000"/>
          </a:xfrm>
        </p:spPr>
        <p:txBody>
          <a:bodyPr/>
          <a:lstStyle/>
          <a:p>
            <a:endParaRPr lang="en-US"/>
          </a:p>
        </p:txBody>
      </p:sp>
      <p:grpSp>
        <p:nvGrpSpPr>
          <p:cNvPr id="4" name="Group 3"/>
          <p:cNvGrpSpPr/>
          <p:nvPr userDrawn="1"/>
        </p:nvGrpSpPr>
        <p:grpSpPr>
          <a:xfrm>
            <a:off x="7946632" y="-615675"/>
            <a:ext cx="6001192" cy="10551769"/>
            <a:chOff x="-3204012" y="-1120711"/>
            <a:chExt cx="6001192" cy="10265781"/>
          </a:xfrm>
        </p:grpSpPr>
        <p:sp>
          <p:nvSpPr>
            <p:cNvPr id="5" name="Isosceles Triangle 4"/>
            <p:cNvSpPr/>
            <p:nvPr userDrawn="1"/>
          </p:nvSpPr>
          <p:spPr>
            <a:xfrm rot="13520500">
              <a:off x="517923" y="6305222"/>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Isosceles Triangle 5"/>
            <p:cNvSpPr/>
            <p:nvPr userDrawn="1"/>
          </p:nvSpPr>
          <p:spPr>
            <a:xfrm rot="12490037">
              <a:off x="-1014588" y="5342319"/>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Isosceles Triangle 6"/>
            <p:cNvSpPr/>
            <p:nvPr userDrawn="1"/>
          </p:nvSpPr>
          <p:spPr>
            <a:xfrm rot="17613780">
              <a:off x="-181488" y="4025579"/>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Isosceles Triangle 7"/>
            <p:cNvSpPr/>
            <p:nvPr userDrawn="1"/>
          </p:nvSpPr>
          <p:spPr>
            <a:xfrm rot="13520500">
              <a:off x="670324" y="3276874"/>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Isosceles Triangle 8"/>
            <p:cNvSpPr/>
            <p:nvPr userDrawn="1"/>
          </p:nvSpPr>
          <p:spPr>
            <a:xfrm rot="12490037">
              <a:off x="-862187" y="2313971"/>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Isosceles Triangle 9"/>
            <p:cNvSpPr/>
            <p:nvPr userDrawn="1"/>
          </p:nvSpPr>
          <p:spPr>
            <a:xfrm rot="17613780">
              <a:off x="-29087" y="997231"/>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Isosceles Triangle 10"/>
            <p:cNvSpPr/>
            <p:nvPr userDrawn="1"/>
          </p:nvSpPr>
          <p:spPr>
            <a:xfrm rot="13520500">
              <a:off x="-1671501" y="7722559"/>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Isosceles Triangle 11"/>
            <p:cNvSpPr/>
            <p:nvPr userDrawn="1"/>
          </p:nvSpPr>
          <p:spPr>
            <a:xfrm rot="12490037">
              <a:off x="-3204012" y="6759656"/>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Isosceles Triangle 12"/>
            <p:cNvSpPr/>
            <p:nvPr userDrawn="1"/>
          </p:nvSpPr>
          <p:spPr>
            <a:xfrm rot="17613780">
              <a:off x="-2370912" y="5442916"/>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Isosceles Triangle 13"/>
            <p:cNvSpPr/>
            <p:nvPr userDrawn="1"/>
          </p:nvSpPr>
          <p:spPr>
            <a:xfrm rot="13520500">
              <a:off x="1374670" y="1136058"/>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Isosceles Triangle 14"/>
            <p:cNvSpPr/>
            <p:nvPr userDrawn="1"/>
          </p:nvSpPr>
          <p:spPr>
            <a:xfrm rot="12490037">
              <a:off x="-157841" y="173155"/>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Isosceles Triangle 15"/>
            <p:cNvSpPr/>
            <p:nvPr userDrawn="1"/>
          </p:nvSpPr>
          <p:spPr>
            <a:xfrm rot="17613780">
              <a:off x="675259" y="-1143585"/>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9_Vertical Title and Text">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609600" y="1320800"/>
            <a:ext cx="5829300" cy="4191000"/>
          </a:xfrm>
        </p:spPr>
        <p:txBody>
          <a:bodyPr/>
          <a:lstStyle/>
          <a:p>
            <a:endParaRPr lang="en-US"/>
          </a:p>
        </p:txBody>
      </p:sp>
      <p:grpSp>
        <p:nvGrpSpPr>
          <p:cNvPr id="4" name="Group 3"/>
          <p:cNvGrpSpPr/>
          <p:nvPr userDrawn="1"/>
        </p:nvGrpSpPr>
        <p:grpSpPr>
          <a:xfrm>
            <a:off x="7946632" y="-615675"/>
            <a:ext cx="6001192" cy="10551769"/>
            <a:chOff x="-3204012" y="-1120711"/>
            <a:chExt cx="6001192" cy="10265781"/>
          </a:xfrm>
        </p:grpSpPr>
        <p:sp>
          <p:nvSpPr>
            <p:cNvPr id="5" name="Isosceles Triangle 4"/>
            <p:cNvSpPr/>
            <p:nvPr userDrawn="1"/>
          </p:nvSpPr>
          <p:spPr>
            <a:xfrm rot="13520500">
              <a:off x="517923" y="6305222"/>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Isosceles Triangle 5"/>
            <p:cNvSpPr/>
            <p:nvPr userDrawn="1"/>
          </p:nvSpPr>
          <p:spPr>
            <a:xfrm rot="12490037">
              <a:off x="-1014588" y="5342319"/>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Isosceles Triangle 6"/>
            <p:cNvSpPr/>
            <p:nvPr userDrawn="1"/>
          </p:nvSpPr>
          <p:spPr>
            <a:xfrm rot="17613780">
              <a:off x="-181488" y="4025579"/>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Isosceles Triangle 7"/>
            <p:cNvSpPr/>
            <p:nvPr userDrawn="1"/>
          </p:nvSpPr>
          <p:spPr>
            <a:xfrm rot="13520500">
              <a:off x="670324" y="3276874"/>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Isosceles Triangle 8"/>
            <p:cNvSpPr/>
            <p:nvPr userDrawn="1"/>
          </p:nvSpPr>
          <p:spPr>
            <a:xfrm rot="12490037">
              <a:off x="-862187" y="2313971"/>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Isosceles Triangle 9"/>
            <p:cNvSpPr/>
            <p:nvPr userDrawn="1"/>
          </p:nvSpPr>
          <p:spPr>
            <a:xfrm rot="17613780">
              <a:off x="-29087" y="997231"/>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Isosceles Triangle 10"/>
            <p:cNvSpPr/>
            <p:nvPr userDrawn="1"/>
          </p:nvSpPr>
          <p:spPr>
            <a:xfrm rot="13520500">
              <a:off x="-1671501" y="7722559"/>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Isosceles Triangle 11"/>
            <p:cNvSpPr/>
            <p:nvPr userDrawn="1"/>
          </p:nvSpPr>
          <p:spPr>
            <a:xfrm rot="12490037">
              <a:off x="-3204012" y="6759656"/>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Isosceles Triangle 12"/>
            <p:cNvSpPr/>
            <p:nvPr userDrawn="1"/>
          </p:nvSpPr>
          <p:spPr>
            <a:xfrm rot="17613780">
              <a:off x="-2370912" y="5442916"/>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Isosceles Triangle 13"/>
            <p:cNvSpPr/>
            <p:nvPr userDrawn="1"/>
          </p:nvSpPr>
          <p:spPr>
            <a:xfrm rot="13520500">
              <a:off x="1374670" y="1136058"/>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Isosceles Triangle 14"/>
            <p:cNvSpPr/>
            <p:nvPr userDrawn="1"/>
          </p:nvSpPr>
          <p:spPr>
            <a:xfrm rot="12490037">
              <a:off x="-157841" y="173155"/>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Isosceles Triangle 15"/>
            <p:cNvSpPr/>
            <p:nvPr userDrawn="1"/>
          </p:nvSpPr>
          <p:spPr>
            <a:xfrm rot="17613780">
              <a:off x="675259" y="-1143585"/>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0_Vertical Title and Text">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623886" y="534985"/>
            <a:ext cx="8448676" cy="5751513"/>
          </a:xfrm>
        </p:spPr>
        <p:txBody>
          <a:bodyPr/>
          <a:lstStyle/>
          <a:p>
            <a:endParaRPr lang="en-US"/>
          </a:p>
        </p:txBody>
      </p:sp>
      <p:grpSp>
        <p:nvGrpSpPr>
          <p:cNvPr id="4" name="Group 3"/>
          <p:cNvGrpSpPr/>
          <p:nvPr userDrawn="1"/>
        </p:nvGrpSpPr>
        <p:grpSpPr>
          <a:xfrm>
            <a:off x="7946632" y="-615675"/>
            <a:ext cx="6001192" cy="10551769"/>
            <a:chOff x="-3204012" y="-1120711"/>
            <a:chExt cx="6001192" cy="10265781"/>
          </a:xfrm>
        </p:grpSpPr>
        <p:sp>
          <p:nvSpPr>
            <p:cNvPr id="5" name="Isosceles Triangle 4"/>
            <p:cNvSpPr/>
            <p:nvPr userDrawn="1"/>
          </p:nvSpPr>
          <p:spPr>
            <a:xfrm rot="13520500">
              <a:off x="517923" y="6305222"/>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Isosceles Triangle 5"/>
            <p:cNvSpPr/>
            <p:nvPr userDrawn="1"/>
          </p:nvSpPr>
          <p:spPr>
            <a:xfrm rot="12490037">
              <a:off x="-1014588" y="5342319"/>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Isosceles Triangle 6"/>
            <p:cNvSpPr/>
            <p:nvPr userDrawn="1"/>
          </p:nvSpPr>
          <p:spPr>
            <a:xfrm rot="17613780">
              <a:off x="-181488" y="4025579"/>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Isosceles Triangle 7"/>
            <p:cNvSpPr/>
            <p:nvPr userDrawn="1"/>
          </p:nvSpPr>
          <p:spPr>
            <a:xfrm rot="13520500">
              <a:off x="670324" y="3276874"/>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Isosceles Triangle 8"/>
            <p:cNvSpPr/>
            <p:nvPr userDrawn="1"/>
          </p:nvSpPr>
          <p:spPr>
            <a:xfrm rot="12490037">
              <a:off x="-862187" y="2313971"/>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Isosceles Triangle 9"/>
            <p:cNvSpPr/>
            <p:nvPr userDrawn="1"/>
          </p:nvSpPr>
          <p:spPr>
            <a:xfrm rot="17613780">
              <a:off x="-29087" y="997231"/>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Isosceles Triangle 10"/>
            <p:cNvSpPr/>
            <p:nvPr userDrawn="1"/>
          </p:nvSpPr>
          <p:spPr>
            <a:xfrm rot="13520500">
              <a:off x="-1671501" y="7722559"/>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Isosceles Triangle 11"/>
            <p:cNvSpPr/>
            <p:nvPr userDrawn="1"/>
          </p:nvSpPr>
          <p:spPr>
            <a:xfrm rot="12490037">
              <a:off x="-3204012" y="6759656"/>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Isosceles Triangle 12"/>
            <p:cNvSpPr/>
            <p:nvPr userDrawn="1"/>
          </p:nvSpPr>
          <p:spPr>
            <a:xfrm rot="17613780">
              <a:off x="-2370912" y="5442916"/>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Isosceles Triangle 13"/>
            <p:cNvSpPr/>
            <p:nvPr userDrawn="1"/>
          </p:nvSpPr>
          <p:spPr>
            <a:xfrm rot="13520500">
              <a:off x="1374670" y="1136058"/>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Isosceles Triangle 14"/>
            <p:cNvSpPr/>
            <p:nvPr userDrawn="1"/>
          </p:nvSpPr>
          <p:spPr>
            <a:xfrm rot="12490037">
              <a:off x="-157841" y="173155"/>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Isosceles Triangle 15"/>
            <p:cNvSpPr/>
            <p:nvPr userDrawn="1"/>
          </p:nvSpPr>
          <p:spPr>
            <a:xfrm rot="17613780">
              <a:off x="675259" y="-1143585"/>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1_Vertical Title and Text">
    <p:spTree>
      <p:nvGrpSpPr>
        <p:cNvPr id="1" name=""/>
        <p:cNvGrpSpPr/>
        <p:nvPr/>
      </p:nvGrpSpPr>
      <p:grpSpPr>
        <a:xfrm>
          <a:off x="0" y="0"/>
          <a:ext cx="0" cy="0"/>
          <a:chOff x="0" y="0"/>
          <a:chExt cx="0" cy="0"/>
        </a:xfrm>
      </p:grpSpPr>
      <p:sp>
        <p:nvSpPr>
          <p:cNvPr id="4" name="Picture Placeholder 7"/>
          <p:cNvSpPr>
            <a:spLocks noGrp="1"/>
          </p:cNvSpPr>
          <p:nvPr>
            <p:ph type="pic" sz="quarter" idx="10"/>
          </p:nvPr>
        </p:nvSpPr>
        <p:spPr>
          <a:xfrm>
            <a:off x="7779223" y="3548417"/>
            <a:ext cx="4230806" cy="3075296"/>
          </a:xfrm>
        </p:spPr>
        <p:txBody>
          <a:bodyPr/>
          <a:lstStyle/>
          <a:p>
            <a:endParaRPr lang="en-US" dirty="0"/>
          </a:p>
        </p:txBody>
      </p:sp>
      <p:sp>
        <p:nvSpPr>
          <p:cNvPr id="6" name="Picture Placeholder 7"/>
          <p:cNvSpPr>
            <a:spLocks noGrp="1"/>
          </p:cNvSpPr>
          <p:nvPr>
            <p:ph type="pic" sz="quarter" idx="12"/>
          </p:nvPr>
        </p:nvSpPr>
        <p:spPr>
          <a:xfrm>
            <a:off x="4648200" y="234286"/>
            <a:ext cx="2895600" cy="6389427"/>
          </a:xfrm>
        </p:spPr>
        <p:txBody>
          <a:bodyPr/>
          <a:lstStyle/>
          <a:p>
            <a:endParaRPr lang="en-US"/>
          </a:p>
        </p:txBody>
      </p:sp>
      <p:sp>
        <p:nvSpPr>
          <p:cNvPr id="8" name="Picture Placeholder 7"/>
          <p:cNvSpPr>
            <a:spLocks noGrp="1"/>
          </p:cNvSpPr>
          <p:nvPr>
            <p:ph type="pic" sz="quarter" idx="13"/>
          </p:nvPr>
        </p:nvSpPr>
        <p:spPr>
          <a:xfrm>
            <a:off x="7779223" y="234286"/>
            <a:ext cx="4230806" cy="3075296"/>
          </a:xfrm>
        </p:spPr>
        <p:txBody>
          <a:bodyPr/>
          <a:lstStyle/>
          <a:p>
            <a:endParaRPr lang="en-US" dirty="0"/>
          </a:p>
        </p:txBody>
      </p:sp>
      <p:sp>
        <p:nvSpPr>
          <p:cNvPr id="9" name="Picture Placeholder 7"/>
          <p:cNvSpPr>
            <a:spLocks noGrp="1"/>
          </p:cNvSpPr>
          <p:nvPr>
            <p:ph type="pic" sz="quarter" idx="14"/>
          </p:nvPr>
        </p:nvSpPr>
        <p:spPr>
          <a:xfrm>
            <a:off x="232011" y="3548418"/>
            <a:ext cx="4230806" cy="3075296"/>
          </a:xfrm>
        </p:spPr>
        <p:txBody>
          <a:bodyPr/>
          <a:lstStyle/>
          <a:p>
            <a:endParaRPr lang="en-US" dirty="0"/>
          </a:p>
        </p:txBody>
      </p:sp>
      <p:sp>
        <p:nvSpPr>
          <p:cNvPr id="10" name="Picture Placeholder 7"/>
          <p:cNvSpPr>
            <a:spLocks noGrp="1"/>
          </p:cNvSpPr>
          <p:nvPr>
            <p:ph type="pic" sz="quarter" idx="15"/>
          </p:nvPr>
        </p:nvSpPr>
        <p:spPr>
          <a:xfrm>
            <a:off x="232011" y="234287"/>
            <a:ext cx="4230806" cy="3075296"/>
          </a:xfrm>
        </p:spPr>
        <p:txBody>
          <a:bodyPr/>
          <a:lstStyle/>
          <a:p>
            <a:endParaRPr lang="en-US" dirty="0"/>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2_Vertical Title and Text">
    <p:spTree>
      <p:nvGrpSpPr>
        <p:cNvPr id="1" name=""/>
        <p:cNvGrpSpPr/>
        <p:nvPr/>
      </p:nvGrpSpPr>
      <p:grpSpPr>
        <a:xfrm>
          <a:off x="0" y="0"/>
          <a:ext cx="0" cy="0"/>
          <a:chOff x="0" y="0"/>
          <a:chExt cx="0" cy="0"/>
        </a:xfrm>
      </p:grpSpPr>
      <p:sp>
        <p:nvSpPr>
          <p:cNvPr id="7" name="Picture Placeholder 7"/>
          <p:cNvSpPr>
            <a:spLocks noGrp="1"/>
          </p:cNvSpPr>
          <p:nvPr>
            <p:ph type="pic" sz="quarter" idx="14"/>
          </p:nvPr>
        </p:nvSpPr>
        <p:spPr>
          <a:xfrm>
            <a:off x="1132765" y="982637"/>
            <a:ext cx="3193577" cy="2374711"/>
          </a:xfrm>
        </p:spPr>
        <p:txBody>
          <a:bodyPr/>
          <a:lstStyle/>
          <a:p>
            <a:endParaRPr lang="en-US" dirty="0"/>
          </a:p>
        </p:txBody>
      </p:sp>
      <p:sp>
        <p:nvSpPr>
          <p:cNvPr id="11" name="Picture Placeholder 7"/>
          <p:cNvSpPr>
            <a:spLocks noGrp="1"/>
          </p:cNvSpPr>
          <p:nvPr>
            <p:ph type="pic" sz="quarter" idx="15"/>
          </p:nvPr>
        </p:nvSpPr>
        <p:spPr>
          <a:xfrm>
            <a:off x="1132764" y="3618930"/>
            <a:ext cx="3193577" cy="2374711"/>
          </a:xfrm>
        </p:spPr>
        <p:txBody>
          <a:bodyPr/>
          <a:lstStyle/>
          <a:p>
            <a:endParaRPr lang="en-US" dirty="0"/>
          </a:p>
        </p:txBody>
      </p:sp>
      <p:sp>
        <p:nvSpPr>
          <p:cNvPr id="12" name="Picture Placeholder 7"/>
          <p:cNvSpPr>
            <a:spLocks noGrp="1"/>
          </p:cNvSpPr>
          <p:nvPr>
            <p:ph type="pic" sz="quarter" idx="16"/>
          </p:nvPr>
        </p:nvSpPr>
        <p:spPr>
          <a:xfrm>
            <a:off x="4574276" y="982637"/>
            <a:ext cx="3193577" cy="2374711"/>
          </a:xfrm>
        </p:spPr>
        <p:txBody>
          <a:bodyPr/>
          <a:lstStyle/>
          <a:p>
            <a:endParaRPr lang="en-US" dirty="0"/>
          </a:p>
        </p:txBody>
      </p:sp>
      <p:sp>
        <p:nvSpPr>
          <p:cNvPr id="13" name="Picture Placeholder 7"/>
          <p:cNvSpPr>
            <a:spLocks noGrp="1"/>
          </p:cNvSpPr>
          <p:nvPr>
            <p:ph type="pic" sz="quarter" idx="17"/>
          </p:nvPr>
        </p:nvSpPr>
        <p:spPr>
          <a:xfrm>
            <a:off x="4574275" y="3618930"/>
            <a:ext cx="3193577" cy="2374711"/>
          </a:xfrm>
        </p:spPr>
        <p:txBody>
          <a:bodyPr/>
          <a:lstStyle/>
          <a:p>
            <a:endParaRPr lang="en-US" dirty="0"/>
          </a:p>
        </p:txBody>
      </p:sp>
      <p:grpSp>
        <p:nvGrpSpPr>
          <p:cNvPr id="8" name="Group 7"/>
          <p:cNvGrpSpPr/>
          <p:nvPr userDrawn="1"/>
        </p:nvGrpSpPr>
        <p:grpSpPr>
          <a:xfrm>
            <a:off x="7946632" y="-615675"/>
            <a:ext cx="6001192" cy="10551769"/>
            <a:chOff x="-3204012" y="-1120711"/>
            <a:chExt cx="6001192" cy="10265781"/>
          </a:xfrm>
        </p:grpSpPr>
        <p:sp>
          <p:nvSpPr>
            <p:cNvPr id="9" name="Isosceles Triangle 8"/>
            <p:cNvSpPr/>
            <p:nvPr userDrawn="1"/>
          </p:nvSpPr>
          <p:spPr>
            <a:xfrm rot="13520500">
              <a:off x="517923" y="6305222"/>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Isosceles Triangle 9"/>
            <p:cNvSpPr/>
            <p:nvPr userDrawn="1"/>
          </p:nvSpPr>
          <p:spPr>
            <a:xfrm rot="12490037">
              <a:off x="-1014588" y="5342319"/>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Isosceles Triangle 15"/>
            <p:cNvSpPr/>
            <p:nvPr userDrawn="1"/>
          </p:nvSpPr>
          <p:spPr>
            <a:xfrm rot="17613780">
              <a:off x="-181488" y="4025579"/>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Isosceles Triangle 16"/>
            <p:cNvSpPr/>
            <p:nvPr userDrawn="1"/>
          </p:nvSpPr>
          <p:spPr>
            <a:xfrm rot="13520500">
              <a:off x="670324" y="3276874"/>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Isosceles Triangle 17"/>
            <p:cNvSpPr/>
            <p:nvPr userDrawn="1"/>
          </p:nvSpPr>
          <p:spPr>
            <a:xfrm rot="12490037">
              <a:off x="-862187" y="2313971"/>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Isosceles Triangle 18"/>
            <p:cNvSpPr/>
            <p:nvPr userDrawn="1"/>
          </p:nvSpPr>
          <p:spPr>
            <a:xfrm rot="17613780">
              <a:off x="-29087" y="997231"/>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Isosceles Triangle 19"/>
            <p:cNvSpPr/>
            <p:nvPr userDrawn="1"/>
          </p:nvSpPr>
          <p:spPr>
            <a:xfrm rot="13520500">
              <a:off x="-1671501" y="7722559"/>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Isosceles Triangle 20"/>
            <p:cNvSpPr/>
            <p:nvPr userDrawn="1"/>
          </p:nvSpPr>
          <p:spPr>
            <a:xfrm rot="12490037">
              <a:off x="-3204012" y="6759656"/>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Isosceles Triangle 21"/>
            <p:cNvSpPr/>
            <p:nvPr userDrawn="1"/>
          </p:nvSpPr>
          <p:spPr>
            <a:xfrm rot="17613780">
              <a:off x="-2370912" y="5442916"/>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Isosceles Triangle 22"/>
            <p:cNvSpPr/>
            <p:nvPr userDrawn="1"/>
          </p:nvSpPr>
          <p:spPr>
            <a:xfrm rot="13520500">
              <a:off x="1374670" y="1136058"/>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Isosceles Triangle 23"/>
            <p:cNvSpPr/>
            <p:nvPr userDrawn="1"/>
          </p:nvSpPr>
          <p:spPr>
            <a:xfrm rot="12490037">
              <a:off x="-157841" y="173155"/>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Isosceles Triangle 24"/>
            <p:cNvSpPr/>
            <p:nvPr userDrawn="1"/>
          </p:nvSpPr>
          <p:spPr>
            <a:xfrm rot="17613780">
              <a:off x="675259" y="-1143585"/>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Picture Placeholder 7"/>
          <p:cNvSpPr>
            <a:spLocks noGrp="1"/>
          </p:cNvSpPr>
          <p:nvPr>
            <p:ph type="pic" sz="quarter" idx="18"/>
          </p:nvPr>
        </p:nvSpPr>
        <p:spPr>
          <a:xfrm>
            <a:off x="8015787" y="982637"/>
            <a:ext cx="3193577" cy="2374711"/>
          </a:xfrm>
        </p:spPr>
        <p:txBody>
          <a:bodyPr/>
          <a:lstStyle/>
          <a:p>
            <a:endParaRPr lang="en-US" dirty="0"/>
          </a:p>
        </p:txBody>
      </p:sp>
      <p:sp>
        <p:nvSpPr>
          <p:cNvPr id="15" name="Picture Placeholder 7"/>
          <p:cNvSpPr>
            <a:spLocks noGrp="1"/>
          </p:cNvSpPr>
          <p:nvPr>
            <p:ph type="pic" sz="quarter" idx="19"/>
          </p:nvPr>
        </p:nvSpPr>
        <p:spPr>
          <a:xfrm>
            <a:off x="8015786" y="3618930"/>
            <a:ext cx="3193577" cy="2374711"/>
          </a:xfrm>
        </p:spPr>
        <p:txBody>
          <a:bodyPr/>
          <a:lstStyle/>
          <a:p>
            <a:endParaRPr lang="en-US" dirty="0"/>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3_Vertical Title and Text">
    <p:spTree>
      <p:nvGrpSpPr>
        <p:cNvPr id="1" name=""/>
        <p:cNvGrpSpPr/>
        <p:nvPr/>
      </p:nvGrpSpPr>
      <p:grpSpPr>
        <a:xfrm>
          <a:off x="0" y="0"/>
          <a:ext cx="0" cy="0"/>
          <a:chOff x="0" y="0"/>
          <a:chExt cx="0" cy="0"/>
        </a:xfrm>
      </p:grpSpPr>
      <p:grpSp>
        <p:nvGrpSpPr>
          <p:cNvPr id="3" name="Group 2"/>
          <p:cNvGrpSpPr/>
          <p:nvPr userDrawn="1"/>
        </p:nvGrpSpPr>
        <p:grpSpPr>
          <a:xfrm>
            <a:off x="-4132415" y="-654001"/>
            <a:ext cx="6001192" cy="10551769"/>
            <a:chOff x="-3204012" y="-1120711"/>
            <a:chExt cx="6001192" cy="10265781"/>
          </a:xfrm>
        </p:grpSpPr>
        <p:sp>
          <p:nvSpPr>
            <p:cNvPr id="4" name="Isosceles Triangle 3"/>
            <p:cNvSpPr/>
            <p:nvPr userDrawn="1"/>
          </p:nvSpPr>
          <p:spPr>
            <a:xfrm rot="13520500">
              <a:off x="517923" y="6305222"/>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Isosceles Triangle 4"/>
            <p:cNvSpPr/>
            <p:nvPr userDrawn="1"/>
          </p:nvSpPr>
          <p:spPr>
            <a:xfrm rot="12490037">
              <a:off x="-1014588" y="5342319"/>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Isosceles Triangle 5"/>
            <p:cNvSpPr/>
            <p:nvPr userDrawn="1"/>
          </p:nvSpPr>
          <p:spPr>
            <a:xfrm rot="17613780">
              <a:off x="-181488" y="4025579"/>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Isosceles Triangle 6"/>
            <p:cNvSpPr/>
            <p:nvPr userDrawn="1"/>
          </p:nvSpPr>
          <p:spPr>
            <a:xfrm rot="13520500">
              <a:off x="670324" y="3276874"/>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Isosceles Triangle 7"/>
            <p:cNvSpPr/>
            <p:nvPr userDrawn="1"/>
          </p:nvSpPr>
          <p:spPr>
            <a:xfrm rot="12490037">
              <a:off x="-862187" y="2313971"/>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Isosceles Triangle 8"/>
            <p:cNvSpPr/>
            <p:nvPr userDrawn="1"/>
          </p:nvSpPr>
          <p:spPr>
            <a:xfrm rot="17613780">
              <a:off x="-29087" y="997231"/>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Isosceles Triangle 9"/>
            <p:cNvSpPr/>
            <p:nvPr userDrawn="1"/>
          </p:nvSpPr>
          <p:spPr>
            <a:xfrm rot="13520500">
              <a:off x="-1671501" y="7722559"/>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Isosceles Triangle 10"/>
            <p:cNvSpPr/>
            <p:nvPr userDrawn="1"/>
          </p:nvSpPr>
          <p:spPr>
            <a:xfrm rot="12490037">
              <a:off x="-3204012" y="6759656"/>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Isosceles Triangle 11"/>
            <p:cNvSpPr/>
            <p:nvPr userDrawn="1"/>
          </p:nvSpPr>
          <p:spPr>
            <a:xfrm rot="17613780">
              <a:off x="-2370912" y="5442916"/>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Isosceles Triangle 12"/>
            <p:cNvSpPr/>
            <p:nvPr userDrawn="1"/>
          </p:nvSpPr>
          <p:spPr>
            <a:xfrm rot="13520500">
              <a:off x="1374670" y="1136058"/>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Isosceles Triangle 13"/>
            <p:cNvSpPr/>
            <p:nvPr userDrawn="1"/>
          </p:nvSpPr>
          <p:spPr>
            <a:xfrm rot="12490037">
              <a:off x="-157841" y="173155"/>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Isosceles Triangle 14"/>
            <p:cNvSpPr/>
            <p:nvPr userDrawn="1"/>
          </p:nvSpPr>
          <p:spPr>
            <a:xfrm rot="17613780">
              <a:off x="675259" y="-1143585"/>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 name="Group 15"/>
          <p:cNvGrpSpPr/>
          <p:nvPr userDrawn="1"/>
        </p:nvGrpSpPr>
        <p:grpSpPr>
          <a:xfrm>
            <a:off x="8099032" y="-463275"/>
            <a:ext cx="6001192" cy="10551769"/>
            <a:chOff x="-3204012" y="-1120711"/>
            <a:chExt cx="6001192" cy="10265781"/>
          </a:xfrm>
        </p:grpSpPr>
        <p:sp>
          <p:nvSpPr>
            <p:cNvPr id="17" name="Isosceles Triangle 16"/>
            <p:cNvSpPr/>
            <p:nvPr userDrawn="1"/>
          </p:nvSpPr>
          <p:spPr>
            <a:xfrm rot="13520500">
              <a:off x="517923" y="6305222"/>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Isosceles Triangle 17"/>
            <p:cNvSpPr/>
            <p:nvPr userDrawn="1"/>
          </p:nvSpPr>
          <p:spPr>
            <a:xfrm rot="12490037">
              <a:off x="-1014588" y="5342319"/>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Isosceles Triangle 18"/>
            <p:cNvSpPr/>
            <p:nvPr userDrawn="1"/>
          </p:nvSpPr>
          <p:spPr>
            <a:xfrm rot="17613780">
              <a:off x="-181488" y="4025579"/>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Isosceles Triangle 19"/>
            <p:cNvSpPr/>
            <p:nvPr userDrawn="1"/>
          </p:nvSpPr>
          <p:spPr>
            <a:xfrm rot="13520500">
              <a:off x="670324" y="3276874"/>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Isosceles Triangle 20"/>
            <p:cNvSpPr/>
            <p:nvPr userDrawn="1"/>
          </p:nvSpPr>
          <p:spPr>
            <a:xfrm rot="12490037">
              <a:off x="-862187" y="2313971"/>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Isosceles Triangle 22"/>
            <p:cNvSpPr/>
            <p:nvPr userDrawn="1"/>
          </p:nvSpPr>
          <p:spPr>
            <a:xfrm rot="17613780">
              <a:off x="-29087" y="997231"/>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Isosceles Triangle 23"/>
            <p:cNvSpPr/>
            <p:nvPr userDrawn="1"/>
          </p:nvSpPr>
          <p:spPr>
            <a:xfrm rot="13520500">
              <a:off x="-1671501" y="7722559"/>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Isosceles Triangle 24"/>
            <p:cNvSpPr/>
            <p:nvPr userDrawn="1"/>
          </p:nvSpPr>
          <p:spPr>
            <a:xfrm rot="12490037">
              <a:off x="-3204012" y="6759656"/>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Isosceles Triangle 25"/>
            <p:cNvSpPr/>
            <p:nvPr userDrawn="1"/>
          </p:nvSpPr>
          <p:spPr>
            <a:xfrm rot="17613780">
              <a:off x="-2370912" y="5442916"/>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Isosceles Triangle 26"/>
            <p:cNvSpPr/>
            <p:nvPr userDrawn="1"/>
          </p:nvSpPr>
          <p:spPr>
            <a:xfrm rot="13520500">
              <a:off x="1374670" y="1136058"/>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Isosceles Triangle 27"/>
            <p:cNvSpPr/>
            <p:nvPr userDrawn="1"/>
          </p:nvSpPr>
          <p:spPr>
            <a:xfrm rot="12490037">
              <a:off x="-157841" y="173155"/>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Isosceles Triangle 28"/>
            <p:cNvSpPr/>
            <p:nvPr userDrawn="1"/>
          </p:nvSpPr>
          <p:spPr>
            <a:xfrm rot="17613780">
              <a:off x="675259" y="-1143585"/>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2" name="Picture Placeholder 21"/>
          <p:cNvSpPr>
            <a:spLocks noGrp="1"/>
          </p:cNvSpPr>
          <p:nvPr>
            <p:ph type="pic" sz="quarter" idx="16"/>
          </p:nvPr>
        </p:nvSpPr>
        <p:spPr>
          <a:xfrm>
            <a:off x="1026614" y="341760"/>
            <a:ext cx="10462526" cy="4641947"/>
          </a:xfrm>
          <a:custGeom>
            <a:avLst/>
            <a:gdLst>
              <a:gd name="connsiteX0" fmla="*/ 9104953 w 10462526"/>
              <a:gd name="connsiteY0" fmla="*/ 2090384 h 4641947"/>
              <a:gd name="connsiteX1" fmla="*/ 10462526 w 10462526"/>
              <a:gd name="connsiteY1" fmla="*/ 3366166 h 4641947"/>
              <a:gd name="connsiteX2" fmla="*/ 9104953 w 10462526"/>
              <a:gd name="connsiteY2" fmla="*/ 4641947 h 4641947"/>
              <a:gd name="connsiteX3" fmla="*/ 7747380 w 10462526"/>
              <a:gd name="connsiteY3" fmla="*/ 3366166 h 4641947"/>
              <a:gd name="connsiteX4" fmla="*/ 1357573 w 10462526"/>
              <a:gd name="connsiteY4" fmla="*/ 2090384 h 4641947"/>
              <a:gd name="connsiteX5" fmla="*/ 2715146 w 10462526"/>
              <a:gd name="connsiteY5" fmla="*/ 3366166 h 4641947"/>
              <a:gd name="connsiteX6" fmla="*/ 1357573 w 10462526"/>
              <a:gd name="connsiteY6" fmla="*/ 4641947 h 4641947"/>
              <a:gd name="connsiteX7" fmla="*/ 0 w 10462526"/>
              <a:gd name="connsiteY7" fmla="*/ 3366166 h 4641947"/>
              <a:gd name="connsiteX8" fmla="*/ 6748439 w 10462526"/>
              <a:gd name="connsiteY8" fmla="*/ 1407996 h 4641947"/>
              <a:gd name="connsiteX9" fmla="*/ 8106012 w 10462526"/>
              <a:gd name="connsiteY9" fmla="*/ 2683778 h 4641947"/>
              <a:gd name="connsiteX10" fmla="*/ 6748439 w 10462526"/>
              <a:gd name="connsiteY10" fmla="*/ 3959559 h 4641947"/>
              <a:gd name="connsiteX11" fmla="*/ 5390866 w 10462526"/>
              <a:gd name="connsiteY11" fmla="*/ 2683778 h 4641947"/>
              <a:gd name="connsiteX12" fmla="*/ 3674660 w 10462526"/>
              <a:gd name="connsiteY12" fmla="*/ 1407996 h 4641947"/>
              <a:gd name="connsiteX13" fmla="*/ 5032233 w 10462526"/>
              <a:gd name="connsiteY13" fmla="*/ 2683778 h 4641947"/>
              <a:gd name="connsiteX14" fmla="*/ 3674660 w 10462526"/>
              <a:gd name="connsiteY14" fmla="*/ 3959559 h 4641947"/>
              <a:gd name="connsiteX15" fmla="*/ 2317088 w 10462526"/>
              <a:gd name="connsiteY15" fmla="*/ 2683778 h 4641947"/>
              <a:gd name="connsiteX16" fmla="*/ 5231263 w 10462526"/>
              <a:gd name="connsiteY16" fmla="*/ 2 h 4641947"/>
              <a:gd name="connsiteX17" fmla="*/ 6588836 w 10462526"/>
              <a:gd name="connsiteY17" fmla="*/ 1275784 h 4641947"/>
              <a:gd name="connsiteX18" fmla="*/ 5231263 w 10462526"/>
              <a:gd name="connsiteY18" fmla="*/ 2551565 h 4641947"/>
              <a:gd name="connsiteX19" fmla="*/ 3873690 w 10462526"/>
              <a:gd name="connsiteY19" fmla="*/ 1275784 h 4641947"/>
              <a:gd name="connsiteX20" fmla="*/ 8305042 w 10462526"/>
              <a:gd name="connsiteY20" fmla="*/ 1 h 4641947"/>
              <a:gd name="connsiteX21" fmla="*/ 9662615 w 10462526"/>
              <a:gd name="connsiteY21" fmla="*/ 1275783 h 4641947"/>
              <a:gd name="connsiteX22" fmla="*/ 8305042 w 10462526"/>
              <a:gd name="connsiteY22" fmla="*/ 2551564 h 4641947"/>
              <a:gd name="connsiteX23" fmla="*/ 6947469 w 10462526"/>
              <a:gd name="connsiteY23" fmla="*/ 1275783 h 4641947"/>
              <a:gd name="connsiteX24" fmla="*/ 2137771 w 10462526"/>
              <a:gd name="connsiteY24" fmla="*/ 0 h 4641947"/>
              <a:gd name="connsiteX25" fmla="*/ 3495344 w 10462526"/>
              <a:gd name="connsiteY25" fmla="*/ 1275782 h 4641947"/>
              <a:gd name="connsiteX26" fmla="*/ 2137771 w 10462526"/>
              <a:gd name="connsiteY26" fmla="*/ 2551563 h 4641947"/>
              <a:gd name="connsiteX27" fmla="*/ 780198 w 10462526"/>
              <a:gd name="connsiteY27" fmla="*/ 1275782 h 4641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0462526" h="4641947">
                <a:moveTo>
                  <a:pt x="9104953" y="2090384"/>
                </a:moveTo>
                <a:lnTo>
                  <a:pt x="10462526" y="3366166"/>
                </a:lnTo>
                <a:lnTo>
                  <a:pt x="9104953" y="4641947"/>
                </a:lnTo>
                <a:lnTo>
                  <a:pt x="7747380" y="3366166"/>
                </a:lnTo>
                <a:close/>
                <a:moveTo>
                  <a:pt x="1357573" y="2090384"/>
                </a:moveTo>
                <a:lnTo>
                  <a:pt x="2715146" y="3366166"/>
                </a:lnTo>
                <a:lnTo>
                  <a:pt x="1357573" y="4641947"/>
                </a:lnTo>
                <a:lnTo>
                  <a:pt x="0" y="3366166"/>
                </a:lnTo>
                <a:close/>
                <a:moveTo>
                  <a:pt x="6748439" y="1407996"/>
                </a:moveTo>
                <a:lnTo>
                  <a:pt x="8106012" y="2683778"/>
                </a:lnTo>
                <a:lnTo>
                  <a:pt x="6748439" y="3959559"/>
                </a:lnTo>
                <a:lnTo>
                  <a:pt x="5390866" y="2683778"/>
                </a:lnTo>
                <a:close/>
                <a:moveTo>
                  <a:pt x="3674660" y="1407996"/>
                </a:moveTo>
                <a:lnTo>
                  <a:pt x="5032233" y="2683778"/>
                </a:lnTo>
                <a:lnTo>
                  <a:pt x="3674660" y="3959559"/>
                </a:lnTo>
                <a:lnTo>
                  <a:pt x="2317088" y="2683778"/>
                </a:lnTo>
                <a:close/>
                <a:moveTo>
                  <a:pt x="5231263" y="2"/>
                </a:moveTo>
                <a:lnTo>
                  <a:pt x="6588836" y="1275784"/>
                </a:lnTo>
                <a:lnTo>
                  <a:pt x="5231263" y="2551565"/>
                </a:lnTo>
                <a:lnTo>
                  <a:pt x="3873690" y="1275784"/>
                </a:lnTo>
                <a:close/>
                <a:moveTo>
                  <a:pt x="8305042" y="1"/>
                </a:moveTo>
                <a:lnTo>
                  <a:pt x="9662615" y="1275783"/>
                </a:lnTo>
                <a:lnTo>
                  <a:pt x="8305042" y="2551564"/>
                </a:lnTo>
                <a:lnTo>
                  <a:pt x="6947469" y="1275783"/>
                </a:lnTo>
                <a:close/>
                <a:moveTo>
                  <a:pt x="2137771" y="0"/>
                </a:moveTo>
                <a:lnTo>
                  <a:pt x="3495344" y="1275782"/>
                </a:lnTo>
                <a:lnTo>
                  <a:pt x="2137771" y="2551563"/>
                </a:lnTo>
                <a:lnTo>
                  <a:pt x="780198" y="1275782"/>
                </a:lnTo>
                <a:close/>
              </a:path>
            </a:pathLst>
          </a:custGeom>
        </p:spPr>
        <p:txBody>
          <a:bodyPr wrap="square">
            <a:noAutofit/>
          </a:bodyPr>
          <a:lstStyle/>
          <a:p>
            <a:endParaRPr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4_Vertical Title and Text">
    <p:spTree>
      <p:nvGrpSpPr>
        <p:cNvPr id="1" name=""/>
        <p:cNvGrpSpPr/>
        <p:nvPr/>
      </p:nvGrpSpPr>
      <p:grpSpPr>
        <a:xfrm>
          <a:off x="0" y="0"/>
          <a:ext cx="0" cy="0"/>
          <a:chOff x="0" y="0"/>
          <a:chExt cx="0" cy="0"/>
        </a:xfrm>
      </p:grpSpPr>
      <p:sp>
        <p:nvSpPr>
          <p:cNvPr id="3" name="Picture Placeholder 2"/>
          <p:cNvSpPr>
            <a:spLocks noGrp="1"/>
          </p:cNvSpPr>
          <p:nvPr>
            <p:ph type="pic" sz="quarter" idx="17"/>
          </p:nvPr>
        </p:nvSpPr>
        <p:spPr>
          <a:xfrm>
            <a:off x="252301" y="4541132"/>
            <a:ext cx="1850974" cy="1771745"/>
          </a:xfrm>
        </p:spPr>
        <p:txBody>
          <a:bodyPr/>
          <a:lstStyle/>
          <a:p>
            <a:endParaRPr lang="en-US" dirty="0"/>
          </a:p>
        </p:txBody>
      </p:sp>
      <p:sp>
        <p:nvSpPr>
          <p:cNvPr id="5" name="Picture Placeholder 2"/>
          <p:cNvSpPr>
            <a:spLocks noGrp="1"/>
          </p:cNvSpPr>
          <p:nvPr>
            <p:ph type="pic" sz="quarter" idx="18"/>
          </p:nvPr>
        </p:nvSpPr>
        <p:spPr>
          <a:xfrm>
            <a:off x="252301" y="2482595"/>
            <a:ext cx="1850974" cy="1771745"/>
          </a:xfrm>
        </p:spPr>
        <p:txBody>
          <a:bodyPr/>
          <a:lstStyle/>
          <a:p>
            <a:endParaRPr lang="en-US" dirty="0"/>
          </a:p>
        </p:txBody>
      </p:sp>
      <p:sp>
        <p:nvSpPr>
          <p:cNvPr id="6" name="Picture Placeholder 2"/>
          <p:cNvSpPr>
            <a:spLocks noGrp="1"/>
          </p:cNvSpPr>
          <p:nvPr>
            <p:ph type="pic" sz="quarter" idx="19"/>
          </p:nvPr>
        </p:nvSpPr>
        <p:spPr>
          <a:xfrm>
            <a:off x="252301" y="424058"/>
            <a:ext cx="1850974" cy="1771745"/>
          </a:xfrm>
        </p:spPr>
        <p:txBody>
          <a:bodyPr/>
          <a:lstStyle/>
          <a:p>
            <a:endParaRPr lang="en-US" dirty="0"/>
          </a:p>
        </p:txBody>
      </p:sp>
      <p:sp>
        <p:nvSpPr>
          <p:cNvPr id="7" name="Picture Placeholder 2"/>
          <p:cNvSpPr>
            <a:spLocks noGrp="1"/>
          </p:cNvSpPr>
          <p:nvPr>
            <p:ph type="pic" sz="quarter" idx="20"/>
          </p:nvPr>
        </p:nvSpPr>
        <p:spPr>
          <a:xfrm>
            <a:off x="2449590" y="4541131"/>
            <a:ext cx="1850974" cy="1771745"/>
          </a:xfrm>
        </p:spPr>
        <p:txBody>
          <a:bodyPr/>
          <a:lstStyle/>
          <a:p>
            <a:endParaRPr lang="en-US" dirty="0"/>
          </a:p>
        </p:txBody>
      </p:sp>
      <p:sp>
        <p:nvSpPr>
          <p:cNvPr id="8" name="Picture Placeholder 2"/>
          <p:cNvSpPr>
            <a:spLocks noGrp="1"/>
          </p:cNvSpPr>
          <p:nvPr>
            <p:ph type="pic" sz="quarter" idx="21"/>
          </p:nvPr>
        </p:nvSpPr>
        <p:spPr>
          <a:xfrm>
            <a:off x="4646879" y="4541131"/>
            <a:ext cx="1850974" cy="1771745"/>
          </a:xfrm>
        </p:spPr>
        <p:txBody>
          <a:bodyPr/>
          <a:lstStyle/>
          <a:p>
            <a:endParaRPr lang="en-US" dirty="0"/>
          </a:p>
        </p:txBody>
      </p:sp>
      <p:sp>
        <p:nvSpPr>
          <p:cNvPr id="9" name="Picture Placeholder 2"/>
          <p:cNvSpPr>
            <a:spLocks noGrp="1"/>
          </p:cNvSpPr>
          <p:nvPr>
            <p:ph type="pic" sz="quarter" idx="22"/>
          </p:nvPr>
        </p:nvSpPr>
        <p:spPr>
          <a:xfrm>
            <a:off x="2449590" y="424057"/>
            <a:ext cx="1850974" cy="1771745"/>
          </a:xfrm>
        </p:spPr>
        <p:txBody>
          <a:bodyPr/>
          <a:lstStyle/>
          <a:p>
            <a:endParaRPr lang="en-US" dirty="0"/>
          </a:p>
        </p:txBody>
      </p:sp>
      <p:sp>
        <p:nvSpPr>
          <p:cNvPr id="10" name="Picture Placeholder 2"/>
          <p:cNvSpPr>
            <a:spLocks noGrp="1"/>
          </p:cNvSpPr>
          <p:nvPr>
            <p:ph type="pic" sz="quarter" idx="23"/>
          </p:nvPr>
        </p:nvSpPr>
        <p:spPr>
          <a:xfrm>
            <a:off x="2449590" y="2482595"/>
            <a:ext cx="1850974" cy="1771745"/>
          </a:xfrm>
        </p:spPr>
        <p:txBody>
          <a:bodyPr/>
          <a:lstStyle/>
          <a:p>
            <a:endParaRPr lang="en-US" dirty="0"/>
          </a:p>
        </p:txBody>
      </p:sp>
      <p:grpSp>
        <p:nvGrpSpPr>
          <p:cNvPr id="11" name="Group 10"/>
          <p:cNvGrpSpPr/>
          <p:nvPr userDrawn="1"/>
        </p:nvGrpSpPr>
        <p:grpSpPr>
          <a:xfrm>
            <a:off x="7946632" y="-615675"/>
            <a:ext cx="6001192" cy="10551769"/>
            <a:chOff x="-3204012" y="-1120711"/>
            <a:chExt cx="6001192" cy="10265781"/>
          </a:xfrm>
        </p:grpSpPr>
        <p:sp>
          <p:nvSpPr>
            <p:cNvPr id="12" name="Isosceles Triangle 11"/>
            <p:cNvSpPr/>
            <p:nvPr userDrawn="1"/>
          </p:nvSpPr>
          <p:spPr>
            <a:xfrm rot="13520500">
              <a:off x="517923" y="6305222"/>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Isosceles Triangle 12"/>
            <p:cNvSpPr/>
            <p:nvPr userDrawn="1"/>
          </p:nvSpPr>
          <p:spPr>
            <a:xfrm rot="12490037">
              <a:off x="-1014588" y="5342319"/>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Isosceles Triangle 13"/>
            <p:cNvSpPr/>
            <p:nvPr userDrawn="1"/>
          </p:nvSpPr>
          <p:spPr>
            <a:xfrm rot="17613780">
              <a:off x="-181488" y="4025579"/>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Isosceles Triangle 14"/>
            <p:cNvSpPr/>
            <p:nvPr userDrawn="1"/>
          </p:nvSpPr>
          <p:spPr>
            <a:xfrm rot="13520500">
              <a:off x="670324" y="3276874"/>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Isosceles Triangle 15"/>
            <p:cNvSpPr/>
            <p:nvPr userDrawn="1"/>
          </p:nvSpPr>
          <p:spPr>
            <a:xfrm rot="12490037">
              <a:off x="-862187" y="2313971"/>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Isosceles Triangle 16"/>
            <p:cNvSpPr/>
            <p:nvPr userDrawn="1"/>
          </p:nvSpPr>
          <p:spPr>
            <a:xfrm rot="17613780">
              <a:off x="-29087" y="997231"/>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Isosceles Triangle 17"/>
            <p:cNvSpPr/>
            <p:nvPr userDrawn="1"/>
          </p:nvSpPr>
          <p:spPr>
            <a:xfrm rot="13520500">
              <a:off x="-1671501" y="7722559"/>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Isosceles Triangle 18"/>
            <p:cNvSpPr/>
            <p:nvPr userDrawn="1"/>
          </p:nvSpPr>
          <p:spPr>
            <a:xfrm rot="12490037">
              <a:off x="-3204012" y="6759656"/>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Isosceles Triangle 19"/>
            <p:cNvSpPr/>
            <p:nvPr userDrawn="1"/>
          </p:nvSpPr>
          <p:spPr>
            <a:xfrm rot="17613780">
              <a:off x="-2370912" y="5442916"/>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Isosceles Triangle 20"/>
            <p:cNvSpPr/>
            <p:nvPr userDrawn="1"/>
          </p:nvSpPr>
          <p:spPr>
            <a:xfrm rot="13520500">
              <a:off x="1374670" y="1136058"/>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Isosceles Triangle 21"/>
            <p:cNvSpPr/>
            <p:nvPr userDrawn="1"/>
          </p:nvSpPr>
          <p:spPr>
            <a:xfrm rot="12490037">
              <a:off x="-157841" y="173155"/>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Isosceles Triangle 22"/>
            <p:cNvSpPr/>
            <p:nvPr userDrawn="1"/>
          </p:nvSpPr>
          <p:spPr>
            <a:xfrm rot="17613780">
              <a:off x="675259" y="-1143585"/>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5_Vertical Title and Text">
    <p:spTree>
      <p:nvGrpSpPr>
        <p:cNvPr id="1" name=""/>
        <p:cNvGrpSpPr/>
        <p:nvPr/>
      </p:nvGrpSpPr>
      <p:grpSpPr>
        <a:xfrm>
          <a:off x="0" y="0"/>
          <a:ext cx="0" cy="0"/>
          <a:chOff x="0" y="0"/>
          <a:chExt cx="0" cy="0"/>
        </a:xfrm>
      </p:grpSpPr>
      <p:sp>
        <p:nvSpPr>
          <p:cNvPr id="11" name="Picture Placeholder 2"/>
          <p:cNvSpPr>
            <a:spLocks noGrp="1"/>
          </p:cNvSpPr>
          <p:nvPr>
            <p:ph type="pic" sz="quarter" idx="17"/>
          </p:nvPr>
        </p:nvSpPr>
        <p:spPr>
          <a:xfrm>
            <a:off x="1439657" y="555986"/>
            <a:ext cx="4046743" cy="4520981"/>
          </a:xfrm>
        </p:spPr>
        <p:txBody>
          <a:bodyPr/>
          <a:lstStyle/>
          <a:p>
            <a:endParaRPr lang="en-US" dirty="0"/>
          </a:p>
        </p:txBody>
      </p:sp>
      <p:grpSp>
        <p:nvGrpSpPr>
          <p:cNvPr id="4" name="Group 3"/>
          <p:cNvGrpSpPr/>
          <p:nvPr userDrawn="1"/>
        </p:nvGrpSpPr>
        <p:grpSpPr>
          <a:xfrm>
            <a:off x="7946632" y="-615675"/>
            <a:ext cx="6001192" cy="10551769"/>
            <a:chOff x="-3204012" y="-1120711"/>
            <a:chExt cx="6001192" cy="10265781"/>
          </a:xfrm>
        </p:grpSpPr>
        <p:sp>
          <p:nvSpPr>
            <p:cNvPr id="5" name="Isosceles Triangle 4"/>
            <p:cNvSpPr/>
            <p:nvPr userDrawn="1"/>
          </p:nvSpPr>
          <p:spPr>
            <a:xfrm rot="13520500">
              <a:off x="517923" y="6305222"/>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Isosceles Triangle 5"/>
            <p:cNvSpPr/>
            <p:nvPr userDrawn="1"/>
          </p:nvSpPr>
          <p:spPr>
            <a:xfrm rot="12490037">
              <a:off x="-1014588" y="5342319"/>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Isosceles Triangle 6"/>
            <p:cNvSpPr/>
            <p:nvPr userDrawn="1"/>
          </p:nvSpPr>
          <p:spPr>
            <a:xfrm rot="17613780">
              <a:off x="-181488" y="4025579"/>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Isosceles Triangle 7"/>
            <p:cNvSpPr/>
            <p:nvPr userDrawn="1"/>
          </p:nvSpPr>
          <p:spPr>
            <a:xfrm rot="13520500">
              <a:off x="670324" y="3276874"/>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Isosceles Triangle 8"/>
            <p:cNvSpPr/>
            <p:nvPr userDrawn="1"/>
          </p:nvSpPr>
          <p:spPr>
            <a:xfrm rot="12490037">
              <a:off x="-862187" y="2313971"/>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Isosceles Triangle 9"/>
            <p:cNvSpPr/>
            <p:nvPr userDrawn="1"/>
          </p:nvSpPr>
          <p:spPr>
            <a:xfrm rot="17613780">
              <a:off x="-29087" y="997231"/>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Isosceles Triangle 12"/>
            <p:cNvSpPr/>
            <p:nvPr userDrawn="1"/>
          </p:nvSpPr>
          <p:spPr>
            <a:xfrm rot="13520500">
              <a:off x="-1671501" y="7722559"/>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Isosceles Triangle 13"/>
            <p:cNvSpPr/>
            <p:nvPr userDrawn="1"/>
          </p:nvSpPr>
          <p:spPr>
            <a:xfrm rot="12490037">
              <a:off x="-3204012" y="6759656"/>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Isosceles Triangle 14"/>
            <p:cNvSpPr/>
            <p:nvPr userDrawn="1"/>
          </p:nvSpPr>
          <p:spPr>
            <a:xfrm rot="17613780">
              <a:off x="-2370912" y="5442916"/>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Isosceles Triangle 15"/>
            <p:cNvSpPr/>
            <p:nvPr userDrawn="1"/>
          </p:nvSpPr>
          <p:spPr>
            <a:xfrm rot="13520500">
              <a:off x="1374670" y="1136058"/>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Isosceles Triangle 16"/>
            <p:cNvSpPr/>
            <p:nvPr userDrawn="1"/>
          </p:nvSpPr>
          <p:spPr>
            <a:xfrm rot="12490037">
              <a:off x="-157841" y="173155"/>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Isosceles Triangle 17"/>
            <p:cNvSpPr/>
            <p:nvPr userDrawn="1"/>
          </p:nvSpPr>
          <p:spPr>
            <a:xfrm rot="17613780">
              <a:off x="675259" y="-1143585"/>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 name="Picture Placeholder 2"/>
          <p:cNvSpPr>
            <a:spLocks noGrp="1"/>
          </p:cNvSpPr>
          <p:nvPr>
            <p:ph type="pic" sz="quarter" idx="18"/>
          </p:nvPr>
        </p:nvSpPr>
        <p:spPr>
          <a:xfrm>
            <a:off x="6901035" y="555985"/>
            <a:ext cx="4046743" cy="4520981"/>
          </a:xfrm>
        </p:spPr>
        <p:txBody>
          <a:bodyPr/>
          <a:lstStyle/>
          <a:p>
            <a:endParaRPr lang="en-US" dirty="0"/>
          </a:p>
        </p:txBody>
      </p:sp>
      <p:grpSp>
        <p:nvGrpSpPr>
          <p:cNvPr id="19" name="Group 18"/>
          <p:cNvGrpSpPr/>
          <p:nvPr userDrawn="1"/>
        </p:nvGrpSpPr>
        <p:grpSpPr>
          <a:xfrm rot="21191063">
            <a:off x="-2947609" y="-806401"/>
            <a:ext cx="6001192" cy="10551769"/>
            <a:chOff x="-3204012" y="-1120711"/>
            <a:chExt cx="6001192" cy="10265781"/>
          </a:xfrm>
        </p:grpSpPr>
        <p:sp>
          <p:nvSpPr>
            <p:cNvPr id="20" name="Isosceles Triangle 19"/>
            <p:cNvSpPr/>
            <p:nvPr userDrawn="1"/>
          </p:nvSpPr>
          <p:spPr>
            <a:xfrm rot="13520500">
              <a:off x="517923" y="6305222"/>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Isosceles Triangle 20"/>
            <p:cNvSpPr/>
            <p:nvPr userDrawn="1"/>
          </p:nvSpPr>
          <p:spPr>
            <a:xfrm rot="12490037">
              <a:off x="-1014588" y="5342319"/>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Isosceles Triangle 21"/>
            <p:cNvSpPr/>
            <p:nvPr userDrawn="1"/>
          </p:nvSpPr>
          <p:spPr>
            <a:xfrm rot="17613780">
              <a:off x="-181488" y="4025579"/>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Isosceles Triangle 22"/>
            <p:cNvSpPr/>
            <p:nvPr userDrawn="1"/>
          </p:nvSpPr>
          <p:spPr>
            <a:xfrm rot="13520500">
              <a:off x="670324" y="3276874"/>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Isosceles Triangle 23"/>
            <p:cNvSpPr/>
            <p:nvPr userDrawn="1"/>
          </p:nvSpPr>
          <p:spPr>
            <a:xfrm rot="12490037">
              <a:off x="-862187" y="2313971"/>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Isosceles Triangle 24"/>
            <p:cNvSpPr/>
            <p:nvPr userDrawn="1"/>
          </p:nvSpPr>
          <p:spPr>
            <a:xfrm rot="17613780">
              <a:off x="-29087" y="997231"/>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Isosceles Triangle 25"/>
            <p:cNvSpPr/>
            <p:nvPr userDrawn="1"/>
          </p:nvSpPr>
          <p:spPr>
            <a:xfrm rot="13520500">
              <a:off x="-1671501" y="7722559"/>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Isosceles Triangle 26"/>
            <p:cNvSpPr/>
            <p:nvPr userDrawn="1"/>
          </p:nvSpPr>
          <p:spPr>
            <a:xfrm rot="12490037">
              <a:off x="-3204012" y="6759656"/>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Isosceles Triangle 27"/>
            <p:cNvSpPr/>
            <p:nvPr userDrawn="1"/>
          </p:nvSpPr>
          <p:spPr>
            <a:xfrm rot="17613780">
              <a:off x="-2370912" y="5442916"/>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Isosceles Triangle 28"/>
            <p:cNvSpPr/>
            <p:nvPr userDrawn="1"/>
          </p:nvSpPr>
          <p:spPr>
            <a:xfrm rot="13520500">
              <a:off x="1374670" y="1136058"/>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Isosceles Triangle 29"/>
            <p:cNvSpPr/>
            <p:nvPr userDrawn="1"/>
          </p:nvSpPr>
          <p:spPr>
            <a:xfrm rot="12490037">
              <a:off x="-157841" y="173155"/>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Isosceles Triangle 30"/>
            <p:cNvSpPr/>
            <p:nvPr userDrawn="1"/>
          </p:nvSpPr>
          <p:spPr>
            <a:xfrm rot="17613780">
              <a:off x="675259" y="-1143585"/>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6_Vertical Title and Text">
    <p:spTree>
      <p:nvGrpSpPr>
        <p:cNvPr id="1" name=""/>
        <p:cNvGrpSpPr/>
        <p:nvPr/>
      </p:nvGrpSpPr>
      <p:grpSpPr>
        <a:xfrm>
          <a:off x="0" y="0"/>
          <a:ext cx="0" cy="0"/>
          <a:chOff x="0" y="0"/>
          <a:chExt cx="0" cy="0"/>
        </a:xfrm>
      </p:grpSpPr>
      <p:sp>
        <p:nvSpPr>
          <p:cNvPr id="11" name="Picture Placeholder 2"/>
          <p:cNvSpPr>
            <a:spLocks noGrp="1"/>
          </p:cNvSpPr>
          <p:nvPr>
            <p:ph type="pic" sz="quarter" idx="17"/>
          </p:nvPr>
        </p:nvSpPr>
        <p:spPr>
          <a:xfrm>
            <a:off x="4691949" y="3381070"/>
            <a:ext cx="3020888" cy="2528409"/>
          </a:xfrm>
        </p:spPr>
        <p:txBody>
          <a:bodyPr/>
          <a:lstStyle/>
          <a:p>
            <a:endParaRPr lang="en-US" dirty="0"/>
          </a:p>
        </p:txBody>
      </p:sp>
      <p:grpSp>
        <p:nvGrpSpPr>
          <p:cNvPr id="5" name="Group 4"/>
          <p:cNvGrpSpPr/>
          <p:nvPr userDrawn="1"/>
        </p:nvGrpSpPr>
        <p:grpSpPr>
          <a:xfrm>
            <a:off x="7946632" y="-615675"/>
            <a:ext cx="6001192" cy="10551769"/>
            <a:chOff x="-3204012" y="-1120711"/>
            <a:chExt cx="6001192" cy="10265781"/>
          </a:xfrm>
        </p:grpSpPr>
        <p:sp>
          <p:nvSpPr>
            <p:cNvPr id="6" name="Isosceles Triangle 5"/>
            <p:cNvSpPr/>
            <p:nvPr userDrawn="1"/>
          </p:nvSpPr>
          <p:spPr>
            <a:xfrm rot="13520500">
              <a:off x="517923" y="6305222"/>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Isosceles Triangle 6"/>
            <p:cNvSpPr/>
            <p:nvPr userDrawn="1"/>
          </p:nvSpPr>
          <p:spPr>
            <a:xfrm rot="12490037">
              <a:off x="-1014588" y="5342319"/>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Isosceles Triangle 7"/>
            <p:cNvSpPr/>
            <p:nvPr userDrawn="1"/>
          </p:nvSpPr>
          <p:spPr>
            <a:xfrm rot="17613780">
              <a:off x="-181488" y="4025579"/>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Isosceles Triangle 8"/>
            <p:cNvSpPr/>
            <p:nvPr userDrawn="1"/>
          </p:nvSpPr>
          <p:spPr>
            <a:xfrm rot="13520500">
              <a:off x="670324" y="3276874"/>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Isosceles Triangle 9"/>
            <p:cNvSpPr/>
            <p:nvPr userDrawn="1"/>
          </p:nvSpPr>
          <p:spPr>
            <a:xfrm rot="12490037">
              <a:off x="-862187" y="2313971"/>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Isosceles Triangle 12"/>
            <p:cNvSpPr/>
            <p:nvPr userDrawn="1"/>
          </p:nvSpPr>
          <p:spPr>
            <a:xfrm rot="17613780">
              <a:off x="-29087" y="997231"/>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Isosceles Triangle 13"/>
            <p:cNvSpPr/>
            <p:nvPr userDrawn="1"/>
          </p:nvSpPr>
          <p:spPr>
            <a:xfrm rot="13520500">
              <a:off x="-1671501" y="7722559"/>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Isosceles Triangle 14"/>
            <p:cNvSpPr/>
            <p:nvPr userDrawn="1"/>
          </p:nvSpPr>
          <p:spPr>
            <a:xfrm rot="12490037">
              <a:off x="-3204012" y="6759656"/>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Isosceles Triangle 15"/>
            <p:cNvSpPr/>
            <p:nvPr userDrawn="1"/>
          </p:nvSpPr>
          <p:spPr>
            <a:xfrm rot="17613780">
              <a:off x="-2370912" y="5442916"/>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Isosceles Triangle 16"/>
            <p:cNvSpPr/>
            <p:nvPr userDrawn="1"/>
          </p:nvSpPr>
          <p:spPr>
            <a:xfrm rot="13520500">
              <a:off x="1374670" y="1136058"/>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Isosceles Triangle 17"/>
            <p:cNvSpPr/>
            <p:nvPr userDrawn="1"/>
          </p:nvSpPr>
          <p:spPr>
            <a:xfrm rot="12490037">
              <a:off x="-157841" y="173155"/>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Isosceles Triangle 18"/>
            <p:cNvSpPr/>
            <p:nvPr userDrawn="1"/>
          </p:nvSpPr>
          <p:spPr>
            <a:xfrm rot="17613780">
              <a:off x="675259" y="-1143585"/>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 name="Group 19"/>
          <p:cNvGrpSpPr/>
          <p:nvPr userDrawn="1"/>
        </p:nvGrpSpPr>
        <p:grpSpPr>
          <a:xfrm>
            <a:off x="-4079936" y="-496040"/>
            <a:ext cx="6001192" cy="10551769"/>
            <a:chOff x="-3204012" y="-1120711"/>
            <a:chExt cx="6001192" cy="10265781"/>
          </a:xfrm>
        </p:grpSpPr>
        <p:sp>
          <p:nvSpPr>
            <p:cNvPr id="21" name="Isosceles Triangle 20"/>
            <p:cNvSpPr/>
            <p:nvPr userDrawn="1"/>
          </p:nvSpPr>
          <p:spPr>
            <a:xfrm rot="13520500">
              <a:off x="517923" y="6305222"/>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Isosceles Triangle 21"/>
            <p:cNvSpPr/>
            <p:nvPr userDrawn="1"/>
          </p:nvSpPr>
          <p:spPr>
            <a:xfrm rot="12490037">
              <a:off x="-1014588" y="5342319"/>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Isosceles Triangle 22"/>
            <p:cNvSpPr/>
            <p:nvPr userDrawn="1"/>
          </p:nvSpPr>
          <p:spPr>
            <a:xfrm rot="17613780">
              <a:off x="-181488" y="4025579"/>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Isosceles Triangle 23"/>
            <p:cNvSpPr/>
            <p:nvPr userDrawn="1"/>
          </p:nvSpPr>
          <p:spPr>
            <a:xfrm rot="13520500">
              <a:off x="670324" y="3276874"/>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Isosceles Triangle 24"/>
            <p:cNvSpPr/>
            <p:nvPr userDrawn="1"/>
          </p:nvSpPr>
          <p:spPr>
            <a:xfrm rot="12490037">
              <a:off x="-862187" y="2313971"/>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Isosceles Triangle 25"/>
            <p:cNvSpPr/>
            <p:nvPr userDrawn="1"/>
          </p:nvSpPr>
          <p:spPr>
            <a:xfrm rot="17613780">
              <a:off x="-29087" y="997231"/>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Isosceles Triangle 26"/>
            <p:cNvSpPr/>
            <p:nvPr userDrawn="1"/>
          </p:nvSpPr>
          <p:spPr>
            <a:xfrm rot="13520500">
              <a:off x="-1671501" y="7722559"/>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Isosceles Triangle 27"/>
            <p:cNvSpPr/>
            <p:nvPr userDrawn="1"/>
          </p:nvSpPr>
          <p:spPr>
            <a:xfrm rot="12490037">
              <a:off x="-3204012" y="6759656"/>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Isosceles Triangle 28"/>
            <p:cNvSpPr/>
            <p:nvPr userDrawn="1"/>
          </p:nvSpPr>
          <p:spPr>
            <a:xfrm rot="17613780">
              <a:off x="-2370912" y="5442916"/>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Isosceles Triangle 29"/>
            <p:cNvSpPr/>
            <p:nvPr userDrawn="1"/>
          </p:nvSpPr>
          <p:spPr>
            <a:xfrm rot="13520500">
              <a:off x="1374670" y="1136058"/>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Isosceles Triangle 30"/>
            <p:cNvSpPr/>
            <p:nvPr userDrawn="1"/>
          </p:nvSpPr>
          <p:spPr>
            <a:xfrm rot="12490037">
              <a:off x="-157841" y="173155"/>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Isosceles Triangle 31"/>
            <p:cNvSpPr/>
            <p:nvPr userDrawn="1"/>
          </p:nvSpPr>
          <p:spPr>
            <a:xfrm rot="17613780">
              <a:off x="675259" y="-1143585"/>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 name="Picture Placeholder 2"/>
          <p:cNvSpPr>
            <a:spLocks noGrp="1"/>
          </p:cNvSpPr>
          <p:nvPr>
            <p:ph type="pic" sz="quarter" idx="18"/>
          </p:nvPr>
        </p:nvSpPr>
        <p:spPr>
          <a:xfrm>
            <a:off x="8666708" y="3381071"/>
            <a:ext cx="3020888" cy="2528409"/>
          </a:xfrm>
        </p:spPr>
        <p:txBody>
          <a:bodyPr/>
          <a:lstStyle/>
          <a:p>
            <a:endParaRPr lang="en-US" dirty="0"/>
          </a:p>
        </p:txBody>
      </p:sp>
      <p:sp>
        <p:nvSpPr>
          <p:cNvPr id="4" name="Picture Placeholder 2"/>
          <p:cNvSpPr>
            <a:spLocks noGrp="1"/>
          </p:cNvSpPr>
          <p:nvPr>
            <p:ph type="pic" sz="quarter" idx="19"/>
          </p:nvPr>
        </p:nvSpPr>
        <p:spPr>
          <a:xfrm>
            <a:off x="717191" y="3381071"/>
            <a:ext cx="3020888" cy="2528409"/>
          </a:xfrm>
        </p:spPr>
        <p:txBody>
          <a:bodyPr/>
          <a:lstStyle/>
          <a:p>
            <a:endParaRPr lang="en-US" dirty="0"/>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7_Vertical Title and Text">
    <p:spTree>
      <p:nvGrpSpPr>
        <p:cNvPr id="1" name=""/>
        <p:cNvGrpSpPr/>
        <p:nvPr/>
      </p:nvGrpSpPr>
      <p:grpSpPr>
        <a:xfrm>
          <a:off x="0" y="0"/>
          <a:ext cx="0" cy="0"/>
          <a:chOff x="0" y="0"/>
          <a:chExt cx="0" cy="0"/>
        </a:xfrm>
      </p:grpSpPr>
      <p:sp>
        <p:nvSpPr>
          <p:cNvPr id="11" name="Picture Placeholder 2"/>
          <p:cNvSpPr>
            <a:spLocks noGrp="1"/>
          </p:cNvSpPr>
          <p:nvPr>
            <p:ph type="pic" sz="quarter" idx="17"/>
          </p:nvPr>
        </p:nvSpPr>
        <p:spPr>
          <a:xfrm>
            <a:off x="0" y="0"/>
            <a:ext cx="4972050" cy="6858000"/>
          </a:xfrm>
        </p:spPr>
        <p:txBody>
          <a:bodyPr/>
          <a:lstStyle/>
          <a:p>
            <a:endParaRPr lang="en-US" dirty="0"/>
          </a:p>
        </p:txBody>
      </p:sp>
      <p:grpSp>
        <p:nvGrpSpPr>
          <p:cNvPr id="3" name="Group 2"/>
          <p:cNvGrpSpPr/>
          <p:nvPr userDrawn="1"/>
        </p:nvGrpSpPr>
        <p:grpSpPr>
          <a:xfrm>
            <a:off x="7946632" y="-615675"/>
            <a:ext cx="6001192" cy="10551769"/>
            <a:chOff x="-3204012" y="-1120711"/>
            <a:chExt cx="6001192" cy="10265781"/>
          </a:xfrm>
        </p:grpSpPr>
        <p:sp>
          <p:nvSpPr>
            <p:cNvPr id="4" name="Isosceles Triangle 3"/>
            <p:cNvSpPr/>
            <p:nvPr userDrawn="1"/>
          </p:nvSpPr>
          <p:spPr>
            <a:xfrm rot="13520500">
              <a:off x="517923" y="6305222"/>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Isosceles Triangle 4"/>
            <p:cNvSpPr/>
            <p:nvPr userDrawn="1"/>
          </p:nvSpPr>
          <p:spPr>
            <a:xfrm rot="12490037">
              <a:off x="-1014588" y="5342319"/>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Isosceles Triangle 5"/>
            <p:cNvSpPr/>
            <p:nvPr userDrawn="1"/>
          </p:nvSpPr>
          <p:spPr>
            <a:xfrm rot="17613780">
              <a:off x="-181488" y="4025579"/>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Isosceles Triangle 6"/>
            <p:cNvSpPr/>
            <p:nvPr userDrawn="1"/>
          </p:nvSpPr>
          <p:spPr>
            <a:xfrm rot="13520500">
              <a:off x="670324" y="3276874"/>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Isosceles Triangle 7"/>
            <p:cNvSpPr/>
            <p:nvPr userDrawn="1"/>
          </p:nvSpPr>
          <p:spPr>
            <a:xfrm rot="12490037">
              <a:off x="-862187" y="2313971"/>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Isosceles Triangle 8"/>
            <p:cNvSpPr/>
            <p:nvPr userDrawn="1"/>
          </p:nvSpPr>
          <p:spPr>
            <a:xfrm rot="17613780">
              <a:off x="-29087" y="997231"/>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Isosceles Triangle 9"/>
            <p:cNvSpPr/>
            <p:nvPr userDrawn="1"/>
          </p:nvSpPr>
          <p:spPr>
            <a:xfrm rot="13520500">
              <a:off x="-1671501" y="7722559"/>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Isosceles Triangle 11"/>
            <p:cNvSpPr/>
            <p:nvPr userDrawn="1"/>
          </p:nvSpPr>
          <p:spPr>
            <a:xfrm rot="12490037">
              <a:off x="-3204012" y="6759656"/>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Isosceles Triangle 12"/>
            <p:cNvSpPr/>
            <p:nvPr userDrawn="1"/>
          </p:nvSpPr>
          <p:spPr>
            <a:xfrm rot="17613780">
              <a:off x="-2370912" y="5442916"/>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Isosceles Triangle 13"/>
            <p:cNvSpPr/>
            <p:nvPr userDrawn="1"/>
          </p:nvSpPr>
          <p:spPr>
            <a:xfrm rot="13520500">
              <a:off x="1374670" y="1136058"/>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Isosceles Triangle 14"/>
            <p:cNvSpPr/>
            <p:nvPr userDrawn="1"/>
          </p:nvSpPr>
          <p:spPr>
            <a:xfrm rot="12490037">
              <a:off x="-157841" y="173155"/>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Isosceles Triangle 15"/>
            <p:cNvSpPr/>
            <p:nvPr userDrawn="1"/>
          </p:nvSpPr>
          <p:spPr>
            <a:xfrm rot="17613780">
              <a:off x="675259" y="-1143585"/>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8_Vertical Title and Text">
    <p:spTree>
      <p:nvGrpSpPr>
        <p:cNvPr id="1" name=""/>
        <p:cNvGrpSpPr/>
        <p:nvPr/>
      </p:nvGrpSpPr>
      <p:grpSpPr>
        <a:xfrm>
          <a:off x="0" y="0"/>
          <a:ext cx="0" cy="0"/>
          <a:chOff x="0" y="0"/>
          <a:chExt cx="0" cy="0"/>
        </a:xfrm>
      </p:grpSpPr>
      <p:grpSp>
        <p:nvGrpSpPr>
          <p:cNvPr id="5" name="Group 4"/>
          <p:cNvGrpSpPr/>
          <p:nvPr userDrawn="1"/>
        </p:nvGrpSpPr>
        <p:grpSpPr>
          <a:xfrm>
            <a:off x="7946632" y="-615675"/>
            <a:ext cx="6001192" cy="10551769"/>
            <a:chOff x="-3204012" y="-1120711"/>
            <a:chExt cx="6001192" cy="10265781"/>
          </a:xfrm>
        </p:grpSpPr>
        <p:sp>
          <p:nvSpPr>
            <p:cNvPr id="6" name="Isosceles Triangle 5"/>
            <p:cNvSpPr/>
            <p:nvPr userDrawn="1"/>
          </p:nvSpPr>
          <p:spPr>
            <a:xfrm rot="13520500">
              <a:off x="517923" y="6305222"/>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Isosceles Triangle 6"/>
            <p:cNvSpPr/>
            <p:nvPr userDrawn="1"/>
          </p:nvSpPr>
          <p:spPr>
            <a:xfrm rot="12490037">
              <a:off x="-1014588" y="5342319"/>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Isosceles Triangle 7"/>
            <p:cNvSpPr/>
            <p:nvPr userDrawn="1"/>
          </p:nvSpPr>
          <p:spPr>
            <a:xfrm rot="17613780">
              <a:off x="-181488" y="4025579"/>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Isosceles Triangle 8"/>
            <p:cNvSpPr/>
            <p:nvPr userDrawn="1"/>
          </p:nvSpPr>
          <p:spPr>
            <a:xfrm rot="13520500">
              <a:off x="670324" y="3276874"/>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Isosceles Triangle 9"/>
            <p:cNvSpPr/>
            <p:nvPr userDrawn="1"/>
          </p:nvSpPr>
          <p:spPr>
            <a:xfrm rot="12490037">
              <a:off x="-862187" y="2313971"/>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Isosceles Triangle 11"/>
            <p:cNvSpPr/>
            <p:nvPr userDrawn="1"/>
          </p:nvSpPr>
          <p:spPr>
            <a:xfrm rot="17613780">
              <a:off x="-29087" y="997231"/>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Isosceles Triangle 12"/>
            <p:cNvSpPr/>
            <p:nvPr userDrawn="1"/>
          </p:nvSpPr>
          <p:spPr>
            <a:xfrm rot="13520500">
              <a:off x="-1671501" y="7722559"/>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Isosceles Triangle 13"/>
            <p:cNvSpPr/>
            <p:nvPr userDrawn="1"/>
          </p:nvSpPr>
          <p:spPr>
            <a:xfrm rot="12490037">
              <a:off x="-3204012" y="6759656"/>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Isosceles Triangle 14"/>
            <p:cNvSpPr/>
            <p:nvPr userDrawn="1"/>
          </p:nvSpPr>
          <p:spPr>
            <a:xfrm rot="17613780">
              <a:off x="-2370912" y="5442916"/>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Isosceles Triangle 15"/>
            <p:cNvSpPr/>
            <p:nvPr userDrawn="1"/>
          </p:nvSpPr>
          <p:spPr>
            <a:xfrm rot="13520500">
              <a:off x="1374670" y="1136058"/>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Isosceles Triangle 16"/>
            <p:cNvSpPr/>
            <p:nvPr userDrawn="1"/>
          </p:nvSpPr>
          <p:spPr>
            <a:xfrm rot="12490037">
              <a:off x="-157841" y="173155"/>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Isosceles Triangle 17"/>
            <p:cNvSpPr/>
            <p:nvPr userDrawn="1"/>
          </p:nvSpPr>
          <p:spPr>
            <a:xfrm rot="17613780">
              <a:off x="675259" y="-1143585"/>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9" name="Group 18"/>
          <p:cNvGrpSpPr/>
          <p:nvPr userDrawn="1"/>
        </p:nvGrpSpPr>
        <p:grpSpPr>
          <a:xfrm>
            <a:off x="-4118741" y="-496040"/>
            <a:ext cx="6001192" cy="10551769"/>
            <a:chOff x="-3204012" y="-1120711"/>
            <a:chExt cx="6001192" cy="10265781"/>
          </a:xfrm>
        </p:grpSpPr>
        <p:sp>
          <p:nvSpPr>
            <p:cNvPr id="20" name="Isosceles Triangle 19"/>
            <p:cNvSpPr/>
            <p:nvPr userDrawn="1"/>
          </p:nvSpPr>
          <p:spPr>
            <a:xfrm rot="13520500">
              <a:off x="517923" y="6305222"/>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Isosceles Triangle 20"/>
            <p:cNvSpPr/>
            <p:nvPr userDrawn="1"/>
          </p:nvSpPr>
          <p:spPr>
            <a:xfrm rot="12490037">
              <a:off x="-1014588" y="5342319"/>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Isosceles Triangle 21"/>
            <p:cNvSpPr/>
            <p:nvPr userDrawn="1"/>
          </p:nvSpPr>
          <p:spPr>
            <a:xfrm rot="17613780">
              <a:off x="-181488" y="4025579"/>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Isosceles Triangle 22"/>
            <p:cNvSpPr/>
            <p:nvPr userDrawn="1"/>
          </p:nvSpPr>
          <p:spPr>
            <a:xfrm rot="13520500">
              <a:off x="670324" y="3276874"/>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Isosceles Triangle 23"/>
            <p:cNvSpPr/>
            <p:nvPr userDrawn="1"/>
          </p:nvSpPr>
          <p:spPr>
            <a:xfrm rot="12490037">
              <a:off x="-862187" y="2313971"/>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Isosceles Triangle 24"/>
            <p:cNvSpPr/>
            <p:nvPr userDrawn="1"/>
          </p:nvSpPr>
          <p:spPr>
            <a:xfrm rot="17613780">
              <a:off x="-29087" y="997231"/>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Isosceles Triangle 25"/>
            <p:cNvSpPr/>
            <p:nvPr userDrawn="1"/>
          </p:nvSpPr>
          <p:spPr>
            <a:xfrm rot="13520500">
              <a:off x="-1671501" y="7722559"/>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Isosceles Triangle 26"/>
            <p:cNvSpPr/>
            <p:nvPr userDrawn="1"/>
          </p:nvSpPr>
          <p:spPr>
            <a:xfrm rot="12490037">
              <a:off x="-3204012" y="6759656"/>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Isosceles Triangle 27"/>
            <p:cNvSpPr/>
            <p:nvPr userDrawn="1"/>
          </p:nvSpPr>
          <p:spPr>
            <a:xfrm rot="17613780">
              <a:off x="-2370912" y="5442916"/>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Isosceles Triangle 28"/>
            <p:cNvSpPr/>
            <p:nvPr userDrawn="1"/>
          </p:nvSpPr>
          <p:spPr>
            <a:xfrm rot="13520500">
              <a:off x="1374670" y="1136058"/>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Isosceles Triangle 29"/>
            <p:cNvSpPr/>
            <p:nvPr userDrawn="1"/>
          </p:nvSpPr>
          <p:spPr>
            <a:xfrm rot="12490037">
              <a:off x="-157841" y="173155"/>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Isosceles Triangle 30"/>
            <p:cNvSpPr/>
            <p:nvPr userDrawn="1"/>
          </p:nvSpPr>
          <p:spPr>
            <a:xfrm rot="17613780">
              <a:off x="675259" y="-1143585"/>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Picture Placeholder 2"/>
          <p:cNvSpPr>
            <a:spLocks noGrp="1"/>
          </p:cNvSpPr>
          <p:nvPr>
            <p:ph type="pic" sz="quarter" idx="17"/>
          </p:nvPr>
        </p:nvSpPr>
        <p:spPr>
          <a:xfrm>
            <a:off x="1882451" y="2333298"/>
            <a:ext cx="1924334" cy="1992573"/>
          </a:xfrm>
          <a:prstGeom prst="roundRect">
            <a:avLst/>
          </a:prstGeom>
        </p:spPr>
        <p:txBody>
          <a:bodyPr/>
          <a:lstStyle/>
          <a:p>
            <a:endParaRPr lang="en-US" dirty="0"/>
          </a:p>
        </p:txBody>
      </p:sp>
      <p:sp>
        <p:nvSpPr>
          <p:cNvPr id="3" name="Picture Placeholder 2"/>
          <p:cNvSpPr>
            <a:spLocks noGrp="1"/>
          </p:cNvSpPr>
          <p:nvPr>
            <p:ph type="pic" sz="quarter" idx="18"/>
          </p:nvPr>
        </p:nvSpPr>
        <p:spPr>
          <a:xfrm>
            <a:off x="5272037" y="2333297"/>
            <a:ext cx="1924334" cy="1992573"/>
          </a:xfrm>
          <a:prstGeom prst="roundRect">
            <a:avLst/>
          </a:prstGeom>
        </p:spPr>
        <p:txBody>
          <a:bodyPr/>
          <a:lstStyle/>
          <a:p>
            <a:endParaRPr lang="en-US" dirty="0"/>
          </a:p>
        </p:txBody>
      </p:sp>
      <p:sp>
        <p:nvSpPr>
          <p:cNvPr id="4" name="Picture Placeholder 2"/>
          <p:cNvSpPr>
            <a:spLocks noGrp="1"/>
          </p:cNvSpPr>
          <p:nvPr>
            <p:ph type="pic" sz="quarter" idx="19"/>
          </p:nvPr>
        </p:nvSpPr>
        <p:spPr>
          <a:xfrm>
            <a:off x="8661623" y="2333297"/>
            <a:ext cx="1924334" cy="1992573"/>
          </a:xfrm>
          <a:prstGeom prst="roundRect">
            <a:avLst/>
          </a:prstGeom>
        </p:spPr>
        <p:txBody>
          <a:bodyPr/>
          <a:lstStyle/>
          <a:p>
            <a:endParaRPr lang="en-US" dirty="0"/>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9_Vertical Title and Text">
    <p:spTree>
      <p:nvGrpSpPr>
        <p:cNvPr id="1" name=""/>
        <p:cNvGrpSpPr/>
        <p:nvPr/>
      </p:nvGrpSpPr>
      <p:grpSpPr>
        <a:xfrm>
          <a:off x="0" y="0"/>
          <a:ext cx="0" cy="0"/>
          <a:chOff x="0" y="0"/>
          <a:chExt cx="0" cy="0"/>
        </a:xfrm>
      </p:grpSpPr>
      <p:sp>
        <p:nvSpPr>
          <p:cNvPr id="4" name="Picture Placeholder 2"/>
          <p:cNvSpPr>
            <a:spLocks noGrp="1"/>
          </p:cNvSpPr>
          <p:nvPr>
            <p:ph type="pic" sz="quarter" idx="19"/>
          </p:nvPr>
        </p:nvSpPr>
        <p:spPr>
          <a:xfrm>
            <a:off x="6864354" y="1321244"/>
            <a:ext cx="1924334" cy="1992573"/>
          </a:xfrm>
          <a:prstGeom prst="roundRect">
            <a:avLst/>
          </a:prstGeom>
        </p:spPr>
        <p:txBody>
          <a:bodyPr/>
          <a:lstStyle/>
          <a:p>
            <a:endParaRPr lang="en-US" dirty="0"/>
          </a:p>
        </p:txBody>
      </p:sp>
      <p:sp>
        <p:nvSpPr>
          <p:cNvPr id="5" name="Picture Placeholder 2"/>
          <p:cNvSpPr>
            <a:spLocks noGrp="1"/>
          </p:cNvSpPr>
          <p:nvPr>
            <p:ph type="pic" sz="quarter" idx="20"/>
          </p:nvPr>
        </p:nvSpPr>
        <p:spPr>
          <a:xfrm>
            <a:off x="6864354" y="4174804"/>
            <a:ext cx="1924334" cy="1992573"/>
          </a:xfrm>
          <a:prstGeom prst="roundRect">
            <a:avLst/>
          </a:prstGeom>
        </p:spPr>
        <p:txBody>
          <a:bodyPr/>
          <a:lstStyle/>
          <a:p>
            <a:endParaRPr lang="en-US" dirty="0"/>
          </a:p>
        </p:txBody>
      </p:sp>
      <p:grpSp>
        <p:nvGrpSpPr>
          <p:cNvPr id="6" name="Group 5"/>
          <p:cNvGrpSpPr/>
          <p:nvPr userDrawn="1"/>
        </p:nvGrpSpPr>
        <p:grpSpPr>
          <a:xfrm>
            <a:off x="7946632" y="-615675"/>
            <a:ext cx="6001192" cy="10551769"/>
            <a:chOff x="-3204012" y="-1120711"/>
            <a:chExt cx="6001192" cy="10265781"/>
          </a:xfrm>
        </p:grpSpPr>
        <p:sp>
          <p:nvSpPr>
            <p:cNvPr id="7" name="Isosceles Triangle 6"/>
            <p:cNvSpPr/>
            <p:nvPr userDrawn="1"/>
          </p:nvSpPr>
          <p:spPr>
            <a:xfrm rot="13520500">
              <a:off x="517923" y="6305222"/>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Isosceles Triangle 7"/>
            <p:cNvSpPr/>
            <p:nvPr userDrawn="1"/>
          </p:nvSpPr>
          <p:spPr>
            <a:xfrm rot="12490037">
              <a:off x="-1014588" y="5342319"/>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Isosceles Triangle 8"/>
            <p:cNvSpPr/>
            <p:nvPr userDrawn="1"/>
          </p:nvSpPr>
          <p:spPr>
            <a:xfrm rot="17613780">
              <a:off x="-181488" y="4025579"/>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Isosceles Triangle 9"/>
            <p:cNvSpPr/>
            <p:nvPr userDrawn="1"/>
          </p:nvSpPr>
          <p:spPr>
            <a:xfrm rot="13520500">
              <a:off x="670324" y="3276874"/>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Isosceles Triangle 11"/>
            <p:cNvSpPr/>
            <p:nvPr userDrawn="1"/>
          </p:nvSpPr>
          <p:spPr>
            <a:xfrm rot="12490037">
              <a:off x="-862187" y="2313971"/>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Isosceles Triangle 12"/>
            <p:cNvSpPr/>
            <p:nvPr userDrawn="1"/>
          </p:nvSpPr>
          <p:spPr>
            <a:xfrm rot="17613780">
              <a:off x="-29087" y="997231"/>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Isosceles Triangle 13"/>
            <p:cNvSpPr/>
            <p:nvPr userDrawn="1"/>
          </p:nvSpPr>
          <p:spPr>
            <a:xfrm rot="13520500">
              <a:off x="-1671501" y="7722559"/>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Isosceles Triangle 14"/>
            <p:cNvSpPr/>
            <p:nvPr userDrawn="1"/>
          </p:nvSpPr>
          <p:spPr>
            <a:xfrm rot="12490037">
              <a:off x="-3204012" y="6759656"/>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Isosceles Triangle 15"/>
            <p:cNvSpPr/>
            <p:nvPr userDrawn="1"/>
          </p:nvSpPr>
          <p:spPr>
            <a:xfrm rot="17613780">
              <a:off x="-2370912" y="5442916"/>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Isosceles Triangle 16"/>
            <p:cNvSpPr/>
            <p:nvPr userDrawn="1"/>
          </p:nvSpPr>
          <p:spPr>
            <a:xfrm rot="13520500">
              <a:off x="1374670" y="1136058"/>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Isosceles Triangle 17"/>
            <p:cNvSpPr/>
            <p:nvPr userDrawn="1"/>
          </p:nvSpPr>
          <p:spPr>
            <a:xfrm rot="12490037">
              <a:off x="-157841" y="173155"/>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Isosceles Triangle 18"/>
            <p:cNvSpPr/>
            <p:nvPr userDrawn="1"/>
          </p:nvSpPr>
          <p:spPr>
            <a:xfrm rot="17613780">
              <a:off x="675259" y="-1143585"/>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 name="Group 19"/>
          <p:cNvGrpSpPr/>
          <p:nvPr userDrawn="1"/>
        </p:nvGrpSpPr>
        <p:grpSpPr>
          <a:xfrm>
            <a:off x="-3629535" y="-806401"/>
            <a:ext cx="6001192" cy="10551769"/>
            <a:chOff x="-3204012" y="-1120711"/>
            <a:chExt cx="6001192" cy="10265781"/>
          </a:xfrm>
        </p:grpSpPr>
        <p:sp>
          <p:nvSpPr>
            <p:cNvPr id="21" name="Isosceles Triangle 20"/>
            <p:cNvSpPr/>
            <p:nvPr userDrawn="1"/>
          </p:nvSpPr>
          <p:spPr>
            <a:xfrm rot="13520500">
              <a:off x="517923" y="6305222"/>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Isosceles Triangle 21"/>
            <p:cNvSpPr/>
            <p:nvPr userDrawn="1"/>
          </p:nvSpPr>
          <p:spPr>
            <a:xfrm rot="12490037">
              <a:off x="-1014588" y="5342319"/>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Isosceles Triangle 22"/>
            <p:cNvSpPr/>
            <p:nvPr userDrawn="1"/>
          </p:nvSpPr>
          <p:spPr>
            <a:xfrm rot="17613780">
              <a:off x="-181488" y="4025579"/>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Isosceles Triangle 23"/>
            <p:cNvSpPr/>
            <p:nvPr userDrawn="1"/>
          </p:nvSpPr>
          <p:spPr>
            <a:xfrm rot="13520500">
              <a:off x="670324" y="3276874"/>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Isosceles Triangle 24"/>
            <p:cNvSpPr/>
            <p:nvPr userDrawn="1"/>
          </p:nvSpPr>
          <p:spPr>
            <a:xfrm rot="12490037">
              <a:off x="-862187" y="2313971"/>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Isosceles Triangle 25"/>
            <p:cNvSpPr/>
            <p:nvPr userDrawn="1"/>
          </p:nvSpPr>
          <p:spPr>
            <a:xfrm rot="17613780">
              <a:off x="-29087" y="997231"/>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Isosceles Triangle 26"/>
            <p:cNvSpPr/>
            <p:nvPr userDrawn="1"/>
          </p:nvSpPr>
          <p:spPr>
            <a:xfrm rot="13520500">
              <a:off x="-1671501" y="7722559"/>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Isosceles Triangle 27"/>
            <p:cNvSpPr/>
            <p:nvPr userDrawn="1"/>
          </p:nvSpPr>
          <p:spPr>
            <a:xfrm rot="12490037">
              <a:off x="-3204012" y="6759656"/>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Isosceles Triangle 28"/>
            <p:cNvSpPr/>
            <p:nvPr userDrawn="1"/>
          </p:nvSpPr>
          <p:spPr>
            <a:xfrm rot="17613780">
              <a:off x="-2370912" y="5442916"/>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Isosceles Triangle 29"/>
            <p:cNvSpPr/>
            <p:nvPr userDrawn="1"/>
          </p:nvSpPr>
          <p:spPr>
            <a:xfrm rot="13520500">
              <a:off x="1374670" y="1136058"/>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Isosceles Triangle 30"/>
            <p:cNvSpPr/>
            <p:nvPr userDrawn="1"/>
          </p:nvSpPr>
          <p:spPr>
            <a:xfrm rot="12490037">
              <a:off x="-157841" y="173155"/>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Isosceles Triangle 31"/>
            <p:cNvSpPr/>
            <p:nvPr userDrawn="1"/>
          </p:nvSpPr>
          <p:spPr>
            <a:xfrm rot="17613780">
              <a:off x="675259" y="-1143585"/>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Picture Placeholder 2"/>
          <p:cNvSpPr>
            <a:spLocks noGrp="1"/>
          </p:cNvSpPr>
          <p:nvPr>
            <p:ph type="pic" sz="quarter" idx="17"/>
          </p:nvPr>
        </p:nvSpPr>
        <p:spPr>
          <a:xfrm>
            <a:off x="1330658" y="1337010"/>
            <a:ext cx="1924334" cy="1992573"/>
          </a:xfrm>
          <a:prstGeom prst="roundRect">
            <a:avLst/>
          </a:prstGeom>
        </p:spPr>
        <p:txBody>
          <a:bodyPr/>
          <a:lstStyle/>
          <a:p>
            <a:endParaRPr lang="en-US" dirty="0"/>
          </a:p>
        </p:txBody>
      </p:sp>
      <p:sp>
        <p:nvSpPr>
          <p:cNvPr id="3" name="Picture Placeholder 2"/>
          <p:cNvSpPr>
            <a:spLocks noGrp="1"/>
          </p:cNvSpPr>
          <p:nvPr>
            <p:ph type="pic" sz="quarter" idx="18"/>
          </p:nvPr>
        </p:nvSpPr>
        <p:spPr>
          <a:xfrm>
            <a:off x="1330658" y="4177863"/>
            <a:ext cx="1924334" cy="1992573"/>
          </a:xfrm>
          <a:prstGeom prst="roundRect">
            <a:avLst/>
          </a:prstGeom>
        </p:spPr>
        <p:txBody>
          <a:bodyPr/>
          <a:lstStyle/>
          <a:p>
            <a:endParaRPr lang="en-US" dirty="0"/>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0_Vertical Title and Text">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455748" y="916713"/>
            <a:ext cx="7296586" cy="5236437"/>
          </a:xfrm>
          <a:custGeom>
            <a:avLst/>
            <a:gdLst>
              <a:gd name="connsiteX0" fmla="*/ 126790 w 7296586"/>
              <a:gd name="connsiteY0" fmla="*/ 3201554 h 5236437"/>
              <a:gd name="connsiteX1" fmla="*/ 211596 w 7296586"/>
              <a:gd name="connsiteY1" fmla="*/ 3226406 h 5236437"/>
              <a:gd name="connsiteX2" fmla="*/ 188577 w 7296586"/>
              <a:gd name="connsiteY2" fmla="*/ 3266457 h 5236437"/>
              <a:gd name="connsiteX3" fmla="*/ 159043 w 7296586"/>
              <a:gd name="connsiteY3" fmla="*/ 3338070 h 5236437"/>
              <a:gd name="connsiteX4" fmla="*/ 0 w 7296586"/>
              <a:gd name="connsiteY4" fmla="*/ 3291462 h 5236437"/>
              <a:gd name="connsiteX5" fmla="*/ 17564 w 7296586"/>
              <a:gd name="connsiteY5" fmla="*/ 3231529 h 5236437"/>
              <a:gd name="connsiteX6" fmla="*/ 90587 w 7296586"/>
              <a:gd name="connsiteY6" fmla="*/ 3221936 h 5236437"/>
              <a:gd name="connsiteX7" fmla="*/ 91203 w 7296586"/>
              <a:gd name="connsiteY7" fmla="*/ 3253109 h 5236437"/>
              <a:gd name="connsiteX8" fmla="*/ 126790 w 7296586"/>
              <a:gd name="connsiteY8" fmla="*/ 3201554 h 5236437"/>
              <a:gd name="connsiteX9" fmla="*/ 3776533 w 7296586"/>
              <a:gd name="connsiteY9" fmla="*/ 3041590 h 5236437"/>
              <a:gd name="connsiteX10" fmla="*/ 3718513 w 7296586"/>
              <a:gd name="connsiteY10" fmla="*/ 3196239 h 5236437"/>
              <a:gd name="connsiteX11" fmla="*/ 3727872 w 7296586"/>
              <a:gd name="connsiteY11" fmla="*/ 3255721 h 5236437"/>
              <a:gd name="connsiteX12" fmla="*/ 3747523 w 7296586"/>
              <a:gd name="connsiteY12" fmla="*/ 3225980 h 5236437"/>
              <a:gd name="connsiteX13" fmla="*/ 3766239 w 7296586"/>
              <a:gd name="connsiteY13" fmla="*/ 3285462 h 5236437"/>
              <a:gd name="connsiteX14" fmla="*/ 3814900 w 7296586"/>
              <a:gd name="connsiteY14" fmla="*/ 3104044 h 5236437"/>
              <a:gd name="connsiteX15" fmla="*/ 3785891 w 7296586"/>
              <a:gd name="connsiteY15" fmla="*/ 3041590 h 5236437"/>
              <a:gd name="connsiteX16" fmla="*/ 826459 w 7296586"/>
              <a:gd name="connsiteY16" fmla="*/ 2960320 h 5236437"/>
              <a:gd name="connsiteX17" fmla="*/ 871535 w 7296586"/>
              <a:gd name="connsiteY17" fmla="*/ 2973529 h 5236437"/>
              <a:gd name="connsiteX18" fmla="*/ 844674 w 7296586"/>
              <a:gd name="connsiteY18" fmla="*/ 3011849 h 5236437"/>
              <a:gd name="connsiteX19" fmla="*/ 815665 w 7296586"/>
              <a:gd name="connsiteY19" fmla="*/ 2982108 h 5236437"/>
              <a:gd name="connsiteX20" fmla="*/ 815665 w 7296586"/>
              <a:gd name="connsiteY20" fmla="*/ 2972628 h 5236437"/>
              <a:gd name="connsiteX21" fmla="*/ 1081446 w 7296586"/>
              <a:gd name="connsiteY21" fmla="*/ 2942068 h 5236437"/>
              <a:gd name="connsiteX22" fmla="*/ 1083939 w 7296586"/>
              <a:gd name="connsiteY22" fmla="*/ 2948060 h 5236437"/>
              <a:gd name="connsiteX23" fmla="*/ 1075316 w 7296586"/>
              <a:gd name="connsiteY23" fmla="*/ 2944215 h 5236437"/>
              <a:gd name="connsiteX24" fmla="*/ 978494 w 7296586"/>
              <a:gd name="connsiteY24" fmla="*/ 2889913 h 5236437"/>
              <a:gd name="connsiteX25" fmla="*/ 1015225 w 7296586"/>
              <a:gd name="connsiteY25" fmla="*/ 2917422 h 5236437"/>
              <a:gd name="connsiteX26" fmla="*/ 1075316 w 7296586"/>
              <a:gd name="connsiteY26" fmla="*/ 2944215 h 5236437"/>
              <a:gd name="connsiteX27" fmla="*/ 936917 w 7296586"/>
              <a:gd name="connsiteY27" fmla="*/ 2992689 h 5236437"/>
              <a:gd name="connsiteX28" fmla="*/ 871535 w 7296586"/>
              <a:gd name="connsiteY28" fmla="*/ 2973529 h 5236437"/>
              <a:gd name="connsiteX29" fmla="*/ 897313 w 7296586"/>
              <a:gd name="connsiteY29" fmla="*/ 2936753 h 5236437"/>
              <a:gd name="connsiteX30" fmla="*/ 978494 w 7296586"/>
              <a:gd name="connsiteY30" fmla="*/ 2889913 h 5236437"/>
              <a:gd name="connsiteX31" fmla="*/ 4772559 w 7296586"/>
              <a:gd name="connsiteY31" fmla="*/ 2815096 h 5236437"/>
              <a:gd name="connsiteX32" fmla="*/ 4782438 w 7296586"/>
              <a:gd name="connsiteY32" fmla="*/ 2817991 h 5236437"/>
              <a:gd name="connsiteX33" fmla="*/ 4764923 w 7296586"/>
              <a:gd name="connsiteY33" fmla="*/ 2877757 h 5236437"/>
              <a:gd name="connsiteX34" fmla="*/ 4764387 w 7296586"/>
              <a:gd name="connsiteY34" fmla="*/ 2878017 h 5236437"/>
              <a:gd name="connsiteX35" fmla="*/ 4700833 w 7296586"/>
              <a:gd name="connsiteY35" fmla="*/ 2890148 h 5236437"/>
              <a:gd name="connsiteX36" fmla="*/ 4717559 w 7296586"/>
              <a:gd name="connsiteY36" fmla="*/ 2833071 h 5236437"/>
              <a:gd name="connsiteX37" fmla="*/ 4102191 w 7296586"/>
              <a:gd name="connsiteY37" fmla="*/ 2800693 h 5236437"/>
              <a:gd name="connsiteX38" fmla="*/ 4073182 w 7296586"/>
              <a:gd name="connsiteY38" fmla="*/ 2860171 h 5236437"/>
              <a:gd name="connsiteX39" fmla="*/ 4005804 w 7296586"/>
              <a:gd name="connsiteY39" fmla="*/ 2860171 h 5236437"/>
              <a:gd name="connsiteX40" fmla="*/ 3996446 w 7296586"/>
              <a:gd name="connsiteY40" fmla="*/ 2982108 h 5236437"/>
              <a:gd name="connsiteX41" fmla="*/ 3900994 w 7296586"/>
              <a:gd name="connsiteY41" fmla="*/ 2982108 h 5236437"/>
              <a:gd name="connsiteX42" fmla="*/ 3842975 w 7296586"/>
              <a:gd name="connsiteY42" fmla="*/ 3196239 h 5236437"/>
              <a:gd name="connsiteX43" fmla="*/ 3862626 w 7296586"/>
              <a:gd name="connsiteY43" fmla="*/ 3225980 h 5236437"/>
              <a:gd name="connsiteX44" fmla="*/ 4005804 w 7296586"/>
              <a:gd name="connsiteY44" fmla="*/ 3225980 h 5236437"/>
              <a:gd name="connsiteX45" fmla="*/ 4245368 w 7296586"/>
              <a:gd name="connsiteY45" fmla="*/ 3074303 h 5236437"/>
              <a:gd name="connsiteX46" fmla="*/ 4255663 w 7296586"/>
              <a:gd name="connsiteY46" fmla="*/ 3041590 h 5236437"/>
              <a:gd name="connsiteX47" fmla="*/ 4303389 w 7296586"/>
              <a:gd name="connsiteY47" fmla="*/ 3074303 h 5236437"/>
              <a:gd name="connsiteX48" fmla="*/ 4322104 w 7296586"/>
              <a:gd name="connsiteY48" fmla="*/ 3011849 h 5236437"/>
              <a:gd name="connsiteX49" fmla="*/ 4294031 w 7296586"/>
              <a:gd name="connsiteY49" fmla="*/ 2800693 h 5236437"/>
              <a:gd name="connsiteX50" fmla="*/ 4808762 w 7296586"/>
              <a:gd name="connsiteY50" fmla="*/ 2794713 h 5236437"/>
              <a:gd name="connsiteX51" fmla="*/ 4854561 w 7296586"/>
              <a:gd name="connsiteY51" fmla="*/ 2808135 h 5236437"/>
              <a:gd name="connsiteX52" fmla="*/ 4846197 w 7296586"/>
              <a:gd name="connsiteY52" fmla="*/ 2836675 h 5236437"/>
              <a:gd name="connsiteX53" fmla="*/ 4837186 w 7296586"/>
              <a:gd name="connsiteY53" fmla="*/ 2860171 h 5236437"/>
              <a:gd name="connsiteX54" fmla="*/ 4801233 w 7296586"/>
              <a:gd name="connsiteY54" fmla="*/ 2860171 h 5236437"/>
              <a:gd name="connsiteX55" fmla="*/ 4797822 w 7296586"/>
              <a:gd name="connsiteY55" fmla="*/ 2861823 h 5236437"/>
              <a:gd name="connsiteX56" fmla="*/ 4791197 w 7296586"/>
              <a:gd name="connsiteY56" fmla="*/ 2854650 h 5236437"/>
              <a:gd name="connsiteX57" fmla="*/ 4744150 w 7296586"/>
              <a:gd name="connsiteY57" fmla="*/ 2434885 h 5236437"/>
              <a:gd name="connsiteX58" fmla="*/ 4724498 w 7296586"/>
              <a:gd name="connsiteY58" fmla="*/ 2494363 h 5236437"/>
              <a:gd name="connsiteX59" fmla="*/ 4724498 w 7296586"/>
              <a:gd name="connsiteY59" fmla="*/ 2524104 h 5236437"/>
              <a:gd name="connsiteX60" fmla="*/ 4753508 w 7296586"/>
              <a:gd name="connsiteY60" fmla="*/ 2556821 h 5236437"/>
              <a:gd name="connsiteX61" fmla="*/ 4791876 w 7296586"/>
              <a:gd name="connsiteY61" fmla="*/ 2494363 h 5236437"/>
              <a:gd name="connsiteX62" fmla="*/ 4773159 w 7296586"/>
              <a:gd name="connsiteY62" fmla="*/ 2434885 h 5236437"/>
              <a:gd name="connsiteX63" fmla="*/ 813819 w 7296586"/>
              <a:gd name="connsiteY63" fmla="*/ 2321294 h 5236437"/>
              <a:gd name="connsiteX64" fmla="*/ 768417 w 7296586"/>
              <a:gd name="connsiteY64" fmla="*/ 2373069 h 5236437"/>
              <a:gd name="connsiteX65" fmla="*/ 776781 w 7296586"/>
              <a:gd name="connsiteY65" fmla="*/ 2344529 h 5236437"/>
              <a:gd name="connsiteX66" fmla="*/ 722617 w 7296586"/>
              <a:gd name="connsiteY66" fmla="*/ 2359648 h 5236437"/>
              <a:gd name="connsiteX67" fmla="*/ 667836 w 7296586"/>
              <a:gd name="connsiteY67" fmla="*/ 2343594 h 5236437"/>
              <a:gd name="connsiteX68" fmla="*/ 641909 w 7296586"/>
              <a:gd name="connsiteY68" fmla="*/ 2432068 h 5236437"/>
              <a:gd name="connsiteX69" fmla="*/ 688325 w 7296586"/>
              <a:gd name="connsiteY69" fmla="*/ 2476663 h 5236437"/>
              <a:gd name="connsiteX70" fmla="*/ 733508 w 7296586"/>
              <a:gd name="connsiteY70" fmla="*/ 2458912 h 5236437"/>
              <a:gd name="connsiteX71" fmla="*/ 780822 w 7296586"/>
              <a:gd name="connsiteY71" fmla="*/ 2503769 h 5236437"/>
              <a:gd name="connsiteX72" fmla="*/ 1111298 w 7296586"/>
              <a:gd name="connsiteY72" fmla="*/ 2600616 h 5236437"/>
              <a:gd name="connsiteX73" fmla="*/ 1138522 w 7296586"/>
              <a:gd name="connsiteY73" fmla="*/ 2577601 h 5236437"/>
              <a:gd name="connsiteX74" fmla="*/ 1130158 w 7296586"/>
              <a:gd name="connsiteY74" fmla="*/ 2606142 h 5236437"/>
              <a:gd name="connsiteX75" fmla="*/ 1395578 w 7296586"/>
              <a:gd name="connsiteY75" fmla="*/ 2618844 h 5236437"/>
              <a:gd name="connsiteX76" fmla="*/ 1440145 w 7296586"/>
              <a:gd name="connsiteY76" fmla="*/ 2569920 h 5236437"/>
              <a:gd name="connsiteX77" fmla="*/ 1697880 w 7296586"/>
              <a:gd name="connsiteY77" fmla="*/ 2645450 h 5236437"/>
              <a:gd name="connsiteX78" fmla="*/ 1752044 w 7296586"/>
              <a:gd name="connsiteY78" fmla="*/ 2630331 h 5236437"/>
              <a:gd name="connsiteX79" fmla="*/ 1752659 w 7296586"/>
              <a:gd name="connsiteY79" fmla="*/ 2661503 h 5236437"/>
              <a:gd name="connsiteX80" fmla="*/ 1888428 w 7296586"/>
              <a:gd name="connsiteY80" fmla="*/ 2574226 h 5236437"/>
              <a:gd name="connsiteX81" fmla="*/ 2025828 w 7296586"/>
              <a:gd name="connsiteY81" fmla="*/ 2614491 h 5236437"/>
              <a:gd name="connsiteX82" fmla="*/ 2096939 w 7296586"/>
              <a:gd name="connsiteY82" fmla="*/ 2508266 h 5236437"/>
              <a:gd name="connsiteX83" fmla="*/ 2113666 w 7296586"/>
              <a:gd name="connsiteY83" fmla="*/ 2451184 h 5236437"/>
              <a:gd name="connsiteX84" fmla="*/ 1905992 w 7296586"/>
              <a:gd name="connsiteY84" fmla="*/ 2514293 h 5236437"/>
              <a:gd name="connsiteX85" fmla="*/ 1896114 w 7296586"/>
              <a:gd name="connsiteY85" fmla="*/ 2511398 h 5236437"/>
              <a:gd name="connsiteX86" fmla="*/ 1849697 w 7296586"/>
              <a:gd name="connsiteY86" fmla="*/ 2466804 h 5236437"/>
              <a:gd name="connsiteX87" fmla="*/ 1795535 w 7296586"/>
              <a:gd name="connsiteY87" fmla="*/ 2481923 h 5236437"/>
              <a:gd name="connsiteX88" fmla="*/ 1730876 w 7296586"/>
              <a:gd name="connsiteY88" fmla="*/ 2462975 h 5236437"/>
              <a:gd name="connsiteX89" fmla="*/ 1685473 w 7296586"/>
              <a:gd name="connsiteY89" fmla="*/ 2514750 h 5236437"/>
              <a:gd name="connsiteX90" fmla="*/ 1575913 w 7296586"/>
              <a:gd name="connsiteY90" fmla="*/ 2482643 h 5236437"/>
              <a:gd name="connsiteX91" fmla="*/ 1043715 w 7296586"/>
              <a:gd name="connsiteY91" fmla="*/ 2388666 h 5236437"/>
              <a:gd name="connsiteX92" fmla="*/ 970076 w 7296586"/>
              <a:gd name="connsiteY92" fmla="*/ 2367086 h 5236437"/>
              <a:gd name="connsiteX93" fmla="*/ 823478 w 7296586"/>
              <a:gd name="connsiteY93" fmla="*/ 2358213 h 5236437"/>
              <a:gd name="connsiteX94" fmla="*/ 813819 w 7296586"/>
              <a:gd name="connsiteY94" fmla="*/ 2321294 h 5236437"/>
              <a:gd name="connsiteX95" fmla="*/ 5721542 w 7296586"/>
              <a:gd name="connsiteY95" fmla="*/ 2268832 h 5236437"/>
              <a:gd name="connsiteX96" fmla="*/ 5814437 w 7296586"/>
              <a:gd name="connsiteY96" fmla="*/ 2361135 h 5236437"/>
              <a:gd name="connsiteX97" fmla="*/ 5977147 w 7296586"/>
              <a:gd name="connsiteY97" fmla="*/ 2281753 h 5236437"/>
              <a:gd name="connsiteX98" fmla="*/ 5996622 w 7296586"/>
              <a:gd name="connsiteY98" fmla="*/ 2318452 h 5236437"/>
              <a:gd name="connsiteX99" fmla="*/ 5970695 w 7296586"/>
              <a:gd name="connsiteY99" fmla="*/ 2406926 h 5236437"/>
              <a:gd name="connsiteX100" fmla="*/ 5952734 w 7296586"/>
              <a:gd name="connsiteY100" fmla="*/ 2401663 h 5236437"/>
              <a:gd name="connsiteX101" fmla="*/ 5945604 w 7296586"/>
              <a:gd name="connsiteY101" fmla="*/ 2492545 h 5236437"/>
              <a:gd name="connsiteX102" fmla="*/ 5891220 w 7296586"/>
              <a:gd name="connsiteY102" fmla="*/ 2541692 h 5236437"/>
              <a:gd name="connsiteX103" fmla="*/ 5854401 w 7296586"/>
              <a:gd name="connsiteY103" fmla="*/ 2530903 h 5236437"/>
              <a:gd name="connsiteX104" fmla="*/ 5815053 w 7296586"/>
              <a:gd name="connsiteY104" fmla="*/ 2392307 h 5236437"/>
              <a:gd name="connsiteX105" fmla="*/ 5797092 w 7296586"/>
              <a:gd name="connsiteY105" fmla="*/ 2387044 h 5236437"/>
              <a:gd name="connsiteX106" fmla="*/ 5761507 w 7296586"/>
              <a:gd name="connsiteY106" fmla="*/ 2438595 h 5236437"/>
              <a:gd name="connsiteX107" fmla="*/ 5760273 w 7296586"/>
              <a:gd name="connsiteY107" fmla="*/ 2376254 h 5236437"/>
              <a:gd name="connsiteX108" fmla="*/ 5742929 w 7296586"/>
              <a:gd name="connsiteY108" fmla="*/ 2402163 h 5236437"/>
              <a:gd name="connsiteX109" fmla="*/ 5732038 w 7296586"/>
              <a:gd name="connsiteY109" fmla="*/ 2302895 h 5236437"/>
              <a:gd name="connsiteX110" fmla="*/ 5687251 w 7296586"/>
              <a:gd name="connsiteY110" fmla="*/ 2385847 h 5236437"/>
              <a:gd name="connsiteX111" fmla="*/ 5678270 w 7296586"/>
              <a:gd name="connsiteY111" fmla="*/ 2383215 h 5236437"/>
              <a:gd name="connsiteX112" fmla="*/ 5694998 w 7296586"/>
              <a:gd name="connsiteY112" fmla="*/ 2326133 h 5236437"/>
              <a:gd name="connsiteX113" fmla="*/ 5366455 w 7296586"/>
              <a:gd name="connsiteY113" fmla="*/ 2191012 h 5236437"/>
              <a:gd name="connsiteX114" fmla="*/ 5386108 w 7296586"/>
              <a:gd name="connsiteY114" fmla="*/ 2250490 h 5236437"/>
              <a:gd name="connsiteX115" fmla="*/ 5347740 w 7296586"/>
              <a:gd name="connsiteY115" fmla="*/ 2250490 h 5236437"/>
              <a:gd name="connsiteX116" fmla="*/ 5366455 w 7296586"/>
              <a:gd name="connsiteY116" fmla="*/ 2191012 h 5236437"/>
              <a:gd name="connsiteX117" fmla="*/ 1792639 w 7296586"/>
              <a:gd name="connsiteY117" fmla="*/ 2098817 h 5236437"/>
              <a:gd name="connsiteX118" fmla="*/ 1821650 w 7296586"/>
              <a:gd name="connsiteY118" fmla="*/ 2128554 h 5236437"/>
              <a:gd name="connsiteX119" fmla="*/ 1821650 w 7296586"/>
              <a:gd name="connsiteY119" fmla="*/ 2191012 h 5236437"/>
              <a:gd name="connsiteX120" fmla="*/ 1773924 w 7296586"/>
              <a:gd name="connsiteY120" fmla="*/ 2191012 h 5236437"/>
              <a:gd name="connsiteX121" fmla="*/ 1773924 w 7296586"/>
              <a:gd name="connsiteY121" fmla="*/ 2161271 h 5236437"/>
              <a:gd name="connsiteX122" fmla="*/ 1792639 w 7296586"/>
              <a:gd name="connsiteY122" fmla="*/ 2098817 h 5236437"/>
              <a:gd name="connsiteX123" fmla="*/ 2443955 w 7296586"/>
              <a:gd name="connsiteY123" fmla="*/ 2069076 h 5236437"/>
              <a:gd name="connsiteX124" fmla="*/ 2482323 w 7296586"/>
              <a:gd name="connsiteY124" fmla="*/ 2069076 h 5236437"/>
              <a:gd name="connsiteX125" fmla="*/ 2482323 w 7296586"/>
              <a:gd name="connsiteY125" fmla="*/ 2128554 h 5236437"/>
              <a:gd name="connsiteX126" fmla="*/ 2434599 w 7296586"/>
              <a:gd name="connsiteY126" fmla="*/ 2283207 h 5236437"/>
              <a:gd name="connsiteX127" fmla="*/ 2434599 w 7296586"/>
              <a:gd name="connsiteY127" fmla="*/ 2312949 h 5236437"/>
              <a:gd name="connsiteX128" fmla="*/ 2559059 w 7296586"/>
              <a:gd name="connsiteY128" fmla="*/ 2312949 h 5236437"/>
              <a:gd name="connsiteX129" fmla="*/ 2552966 w 7296586"/>
              <a:gd name="connsiteY129" fmla="*/ 2411700 h 5236437"/>
              <a:gd name="connsiteX130" fmla="*/ 2522408 w 7296586"/>
              <a:gd name="connsiteY130" fmla="*/ 2419885 h 5236437"/>
              <a:gd name="connsiteX131" fmla="*/ 2369489 w 7296586"/>
              <a:gd name="connsiteY131" fmla="*/ 2430081 h 5236437"/>
              <a:gd name="connsiteX132" fmla="*/ 2350015 w 7296586"/>
              <a:gd name="connsiteY132" fmla="*/ 2393382 h 5236437"/>
              <a:gd name="connsiteX133" fmla="*/ 2242983 w 7296586"/>
              <a:gd name="connsiteY133" fmla="*/ 2489081 h 5236437"/>
              <a:gd name="connsiteX134" fmla="*/ 2226255 w 7296586"/>
              <a:gd name="connsiteY134" fmla="*/ 2546163 h 5236437"/>
              <a:gd name="connsiteX135" fmla="*/ 2453624 w 7296586"/>
              <a:gd name="connsiteY135" fmla="*/ 2485729 h 5236437"/>
              <a:gd name="connsiteX136" fmla="*/ 2710461 w 7296586"/>
              <a:gd name="connsiteY136" fmla="*/ 2560996 h 5236437"/>
              <a:gd name="connsiteX137" fmla="*/ 2727189 w 7296586"/>
              <a:gd name="connsiteY137" fmla="*/ 2503914 h 5236437"/>
              <a:gd name="connsiteX138" fmla="*/ 2772989 w 7296586"/>
              <a:gd name="connsiteY138" fmla="*/ 2517336 h 5236437"/>
              <a:gd name="connsiteX139" fmla="*/ 2864191 w 7296586"/>
              <a:gd name="connsiteY139" fmla="*/ 2478982 h 5236437"/>
              <a:gd name="connsiteX140" fmla="*/ 2865705 w 7296586"/>
              <a:gd name="connsiteY140" fmla="*/ 2510418 h 5236437"/>
              <a:gd name="connsiteX141" fmla="*/ 2874685 w 7296586"/>
              <a:gd name="connsiteY141" fmla="*/ 2513049 h 5236437"/>
              <a:gd name="connsiteX142" fmla="*/ 2901010 w 7296586"/>
              <a:gd name="connsiteY142" fmla="*/ 2489772 h 5236437"/>
              <a:gd name="connsiteX143" fmla="*/ 2902305 w 7296586"/>
              <a:gd name="connsiteY143" fmla="*/ 2555232 h 5236437"/>
              <a:gd name="connsiteX144" fmla="*/ 2920485 w 7296586"/>
              <a:gd name="connsiteY144" fmla="*/ 2526471 h 5236437"/>
              <a:gd name="connsiteX145" fmla="*/ 3138257 w 7296586"/>
              <a:gd name="connsiteY145" fmla="*/ 2432233 h 5236437"/>
              <a:gd name="connsiteX146" fmla="*/ 3156833 w 7296586"/>
              <a:gd name="connsiteY146" fmla="*/ 2468669 h 5236437"/>
              <a:gd name="connsiteX147" fmla="*/ 3294513 w 7296586"/>
              <a:gd name="connsiteY147" fmla="*/ 2478025 h 5236437"/>
              <a:gd name="connsiteX148" fmla="*/ 3340314 w 7296586"/>
              <a:gd name="connsiteY148" fmla="*/ 2491446 h 5236437"/>
              <a:gd name="connsiteX149" fmla="*/ 3485680 w 7296586"/>
              <a:gd name="connsiteY149" fmla="*/ 2437974 h 5236437"/>
              <a:gd name="connsiteX150" fmla="*/ 3485459 w 7296586"/>
              <a:gd name="connsiteY150" fmla="*/ 2472002 h 5236437"/>
              <a:gd name="connsiteX151" fmla="*/ 3494438 w 7296586"/>
              <a:gd name="connsiteY151" fmla="*/ 2474633 h 5236437"/>
              <a:gd name="connsiteX152" fmla="*/ 3530863 w 7296586"/>
              <a:gd name="connsiteY152" fmla="*/ 2420223 h 5236437"/>
              <a:gd name="connsiteX153" fmla="*/ 3540459 w 7296586"/>
              <a:gd name="connsiteY153" fmla="*/ 2454027 h 5236437"/>
              <a:gd name="connsiteX154" fmla="*/ 3559318 w 7296586"/>
              <a:gd name="connsiteY154" fmla="*/ 2459554 h 5236437"/>
              <a:gd name="connsiteX155" fmla="*/ 3840233 w 7296586"/>
              <a:gd name="connsiteY155" fmla="*/ 2352828 h 5236437"/>
              <a:gd name="connsiteX156" fmla="*/ 3849830 w 7296586"/>
              <a:gd name="connsiteY156" fmla="*/ 2386632 h 5236437"/>
              <a:gd name="connsiteX157" fmla="*/ 3920941 w 7296586"/>
              <a:gd name="connsiteY157" fmla="*/ 2280407 h 5236437"/>
              <a:gd name="connsiteX158" fmla="*/ 3939579 w 7296586"/>
              <a:gd name="connsiteY158" fmla="*/ 2319962 h 5236437"/>
              <a:gd name="connsiteX159" fmla="*/ 4112784 w 7296586"/>
              <a:gd name="connsiteY159" fmla="*/ 2274648 h 5236437"/>
              <a:gd name="connsiteX160" fmla="*/ 4124627 w 7296586"/>
              <a:gd name="connsiteY160" fmla="*/ 2278118 h 5236437"/>
              <a:gd name="connsiteX161" fmla="*/ 4120908 w 7296586"/>
              <a:gd name="connsiteY161" fmla="*/ 2283207 h 5236437"/>
              <a:gd name="connsiteX162" fmla="*/ 4111550 w 7296586"/>
              <a:gd name="connsiteY162" fmla="*/ 2402168 h 5236437"/>
              <a:gd name="connsiteX163" fmla="*/ 4111550 w 7296586"/>
              <a:gd name="connsiteY163" fmla="*/ 2434885 h 5236437"/>
              <a:gd name="connsiteX164" fmla="*/ 4226653 w 7296586"/>
              <a:gd name="connsiteY164" fmla="*/ 2524104 h 5236437"/>
              <a:gd name="connsiteX165" fmla="*/ 4233906 w 7296586"/>
              <a:gd name="connsiteY165" fmla="*/ 2550127 h 5236437"/>
              <a:gd name="connsiteX166" fmla="*/ 4236483 w 7296586"/>
              <a:gd name="connsiteY166" fmla="*/ 2554444 h 5236437"/>
              <a:gd name="connsiteX167" fmla="*/ 4216506 w 7296586"/>
              <a:gd name="connsiteY167" fmla="*/ 2595584 h 5236437"/>
              <a:gd name="connsiteX168" fmla="*/ 4157187 w 7296586"/>
              <a:gd name="connsiteY168" fmla="*/ 2668853 h 5236437"/>
              <a:gd name="connsiteX169" fmla="*/ 4140460 w 7296586"/>
              <a:gd name="connsiteY169" fmla="*/ 2725930 h 5236437"/>
              <a:gd name="connsiteX170" fmla="*/ 4177280 w 7296586"/>
              <a:gd name="connsiteY170" fmla="*/ 2736720 h 5236437"/>
              <a:gd name="connsiteX171" fmla="*/ 4316137 w 7296586"/>
              <a:gd name="connsiteY171" fmla="*/ 2737899 h 5236437"/>
              <a:gd name="connsiteX172" fmla="*/ 4389675 w 7296586"/>
              <a:gd name="connsiteY172" fmla="*/ 2719710 h 5236437"/>
              <a:gd name="connsiteX173" fmla="*/ 4371468 w 7296586"/>
              <a:gd name="connsiteY173" fmla="*/ 2757195 h 5236437"/>
              <a:gd name="connsiteX174" fmla="*/ 4332398 w 7296586"/>
              <a:gd name="connsiteY174" fmla="*/ 2889913 h 5236437"/>
              <a:gd name="connsiteX175" fmla="*/ 4322104 w 7296586"/>
              <a:gd name="connsiteY175" fmla="*/ 2889913 h 5236437"/>
              <a:gd name="connsiteX176" fmla="*/ 4322104 w 7296586"/>
              <a:gd name="connsiteY176" fmla="*/ 2922629 h 5236437"/>
              <a:gd name="connsiteX177" fmla="*/ 4341755 w 7296586"/>
              <a:gd name="connsiteY177" fmla="*/ 2952366 h 5236437"/>
              <a:gd name="connsiteX178" fmla="*/ 4341755 w 7296586"/>
              <a:gd name="connsiteY178" fmla="*/ 3041590 h 5236437"/>
              <a:gd name="connsiteX179" fmla="*/ 4609395 w 7296586"/>
              <a:gd name="connsiteY179" fmla="*/ 2982108 h 5236437"/>
              <a:gd name="connsiteX180" fmla="*/ 4619688 w 7296586"/>
              <a:gd name="connsiteY180" fmla="*/ 2982108 h 5236437"/>
              <a:gd name="connsiteX181" fmla="*/ 4730229 w 7296586"/>
              <a:gd name="connsiteY181" fmla="*/ 2894560 h 5236437"/>
              <a:gd name="connsiteX182" fmla="*/ 4764387 w 7296586"/>
              <a:gd name="connsiteY182" fmla="*/ 2878017 h 5236437"/>
              <a:gd name="connsiteX183" fmla="*/ 4764874 w 7296586"/>
              <a:gd name="connsiteY183" fmla="*/ 2877924 h 5236437"/>
              <a:gd name="connsiteX184" fmla="*/ 4764923 w 7296586"/>
              <a:gd name="connsiteY184" fmla="*/ 2877757 h 5236437"/>
              <a:gd name="connsiteX185" fmla="*/ 4797822 w 7296586"/>
              <a:gd name="connsiteY185" fmla="*/ 2861823 h 5236437"/>
              <a:gd name="connsiteX186" fmla="*/ 4801006 w 7296586"/>
              <a:gd name="connsiteY186" fmla="*/ 2865271 h 5236437"/>
              <a:gd name="connsiteX187" fmla="*/ 4810674 w 7296586"/>
              <a:gd name="connsiteY187" fmla="*/ 2891346 h 5236437"/>
              <a:gd name="connsiteX188" fmla="*/ 4836381 w 7296586"/>
              <a:gd name="connsiteY188" fmla="*/ 2862271 h 5236437"/>
              <a:gd name="connsiteX189" fmla="*/ 4837186 w 7296586"/>
              <a:gd name="connsiteY189" fmla="*/ 2860171 h 5236437"/>
              <a:gd name="connsiteX190" fmla="*/ 4884797 w 7296586"/>
              <a:gd name="connsiteY190" fmla="*/ 2860171 h 5236437"/>
              <a:gd name="connsiteX191" fmla="*/ 4892674 w 7296586"/>
              <a:gd name="connsiteY191" fmla="*/ 2884388 h 5236437"/>
              <a:gd name="connsiteX192" fmla="*/ 4966313 w 7296586"/>
              <a:gd name="connsiteY192" fmla="*/ 2905968 h 5236437"/>
              <a:gd name="connsiteX193" fmla="*/ 4984494 w 7296586"/>
              <a:gd name="connsiteY193" fmla="*/ 2877204 h 5236437"/>
              <a:gd name="connsiteX194" fmla="*/ 5129024 w 7296586"/>
              <a:gd name="connsiteY194" fmla="*/ 2826587 h 5236437"/>
              <a:gd name="connsiteX195" fmla="*/ 5276301 w 7296586"/>
              <a:gd name="connsiteY195" fmla="*/ 2869747 h 5236437"/>
              <a:gd name="connsiteX196" fmla="*/ 5367505 w 7296586"/>
              <a:gd name="connsiteY196" fmla="*/ 2831389 h 5236437"/>
              <a:gd name="connsiteX197" fmla="*/ 5569561 w 7296586"/>
              <a:gd name="connsiteY197" fmla="*/ 2890602 h 5236437"/>
              <a:gd name="connsiteX198" fmla="*/ 5579835 w 7296586"/>
              <a:gd name="connsiteY198" fmla="*/ 2958698 h 5236437"/>
              <a:gd name="connsiteX199" fmla="*/ 5606777 w 7296586"/>
              <a:gd name="connsiteY199" fmla="*/ 2966593 h 5236437"/>
              <a:gd name="connsiteX200" fmla="*/ 5725819 w 7296586"/>
              <a:gd name="connsiteY200" fmla="*/ 2936394 h 5236437"/>
              <a:gd name="connsiteX201" fmla="*/ 5808438 w 7296586"/>
              <a:gd name="connsiteY201" fmla="*/ 2960605 h 5236437"/>
              <a:gd name="connsiteX202" fmla="*/ 5819947 w 7296586"/>
              <a:gd name="connsiteY202" fmla="*/ 3091042 h 5236437"/>
              <a:gd name="connsiteX203" fmla="*/ 5875235 w 7296586"/>
              <a:gd name="connsiteY203" fmla="*/ 3107244 h 5236437"/>
              <a:gd name="connsiteX204" fmla="*/ 5866348 w 7296586"/>
              <a:gd name="connsiteY204" fmla="*/ 3129137 h 5236437"/>
              <a:gd name="connsiteX205" fmla="*/ 5711766 w 7296586"/>
              <a:gd name="connsiteY205" fmla="*/ 3318175 h 5236437"/>
              <a:gd name="connsiteX206" fmla="*/ 5519927 w 7296586"/>
              <a:gd name="connsiteY206" fmla="*/ 3440111 h 5236437"/>
              <a:gd name="connsiteX207" fmla="*/ 5490917 w 7296586"/>
              <a:gd name="connsiteY207" fmla="*/ 3407398 h 5236437"/>
              <a:gd name="connsiteX208" fmla="*/ 5472202 w 7296586"/>
              <a:gd name="connsiteY208" fmla="*/ 3469852 h 5236437"/>
              <a:gd name="connsiteX209" fmla="*/ 5443191 w 7296586"/>
              <a:gd name="connsiteY209" fmla="*/ 3469852 h 5236437"/>
              <a:gd name="connsiteX210" fmla="*/ 5309372 w 7296586"/>
              <a:gd name="connsiteY210" fmla="*/ 3529335 h 5236437"/>
              <a:gd name="connsiteX211" fmla="*/ 5261646 w 7296586"/>
              <a:gd name="connsiteY211" fmla="*/ 3469852 h 5236437"/>
              <a:gd name="connsiteX212" fmla="*/ 5241995 w 7296586"/>
              <a:gd name="connsiteY212" fmla="*/ 3529335 h 5236437"/>
              <a:gd name="connsiteX213" fmla="*/ 5155901 w 7296586"/>
              <a:gd name="connsiteY213" fmla="*/ 3529335 h 5236437"/>
              <a:gd name="connsiteX214" fmla="*/ 4993072 w 7296586"/>
              <a:gd name="connsiteY214" fmla="*/ 3651271 h 5236437"/>
              <a:gd name="connsiteX215" fmla="*/ 4906979 w 7296586"/>
              <a:gd name="connsiteY215" fmla="*/ 3651271 h 5236437"/>
              <a:gd name="connsiteX216" fmla="*/ 4830244 w 7296586"/>
              <a:gd name="connsiteY216" fmla="*/ 3713725 h 5236437"/>
              <a:gd name="connsiteX217" fmla="*/ 4744150 w 7296586"/>
              <a:gd name="connsiteY217" fmla="*/ 3713725 h 5236437"/>
              <a:gd name="connsiteX218" fmla="*/ 4715140 w 7296586"/>
              <a:gd name="connsiteY218" fmla="*/ 3773207 h 5236437"/>
              <a:gd name="connsiteX219" fmla="*/ 4619688 w 7296586"/>
              <a:gd name="connsiteY219" fmla="*/ 3773207 h 5236437"/>
              <a:gd name="connsiteX220" fmla="*/ 4513943 w 7296586"/>
              <a:gd name="connsiteY220" fmla="*/ 3835661 h 5236437"/>
              <a:gd name="connsiteX221" fmla="*/ 4446566 w 7296586"/>
              <a:gd name="connsiteY221" fmla="*/ 3835661 h 5236437"/>
              <a:gd name="connsiteX222" fmla="*/ 4418491 w 7296586"/>
              <a:gd name="connsiteY222" fmla="*/ 3895143 h 5236437"/>
              <a:gd name="connsiteX223" fmla="*/ 4322104 w 7296586"/>
              <a:gd name="connsiteY223" fmla="*/ 3895143 h 5236437"/>
              <a:gd name="connsiteX224" fmla="*/ 4092833 w 7296586"/>
              <a:gd name="connsiteY224" fmla="*/ 4017079 h 5236437"/>
              <a:gd name="connsiteX225" fmla="*/ 4082540 w 7296586"/>
              <a:gd name="connsiteY225" fmla="*/ 3987338 h 5236437"/>
              <a:gd name="connsiteX226" fmla="*/ 3738165 w 7296586"/>
              <a:gd name="connsiteY226" fmla="*/ 4168753 h 5236437"/>
              <a:gd name="connsiteX227" fmla="*/ 3738165 w 7296586"/>
              <a:gd name="connsiteY227" fmla="*/ 4139016 h 5236437"/>
              <a:gd name="connsiteX228" fmla="*/ 3661431 w 7296586"/>
              <a:gd name="connsiteY228" fmla="*/ 4201469 h 5236437"/>
              <a:gd name="connsiteX229" fmla="*/ 3603410 w 7296586"/>
              <a:gd name="connsiteY229" fmla="*/ 4201469 h 5236437"/>
              <a:gd name="connsiteX230" fmla="*/ 3575337 w 7296586"/>
              <a:gd name="connsiteY230" fmla="*/ 4260952 h 5236437"/>
              <a:gd name="connsiteX231" fmla="*/ 3469592 w 7296586"/>
              <a:gd name="connsiteY231" fmla="*/ 4260952 h 5236437"/>
              <a:gd name="connsiteX232" fmla="*/ 3230026 w 7296586"/>
              <a:gd name="connsiteY232" fmla="*/ 4412625 h 5236437"/>
              <a:gd name="connsiteX233" fmla="*/ 3230026 w 7296586"/>
              <a:gd name="connsiteY233" fmla="*/ 4382888 h 5236437"/>
              <a:gd name="connsiteX234" fmla="*/ 3114923 w 7296586"/>
              <a:gd name="connsiteY234" fmla="*/ 4504824 h 5236437"/>
              <a:gd name="connsiteX235" fmla="*/ 3028830 w 7296586"/>
              <a:gd name="connsiteY235" fmla="*/ 4504824 h 5236437"/>
              <a:gd name="connsiteX236" fmla="*/ 2904369 w 7296586"/>
              <a:gd name="connsiteY236" fmla="*/ 4597019 h 5236437"/>
              <a:gd name="connsiteX237" fmla="*/ 2895011 w 7296586"/>
              <a:gd name="connsiteY237" fmla="*/ 4626756 h 5236437"/>
              <a:gd name="connsiteX238" fmla="*/ 2789265 w 7296586"/>
              <a:gd name="connsiteY238" fmla="*/ 4626756 h 5236437"/>
              <a:gd name="connsiteX239" fmla="*/ 2760256 w 7296586"/>
              <a:gd name="connsiteY239" fmla="*/ 4686239 h 5236437"/>
              <a:gd name="connsiteX240" fmla="*/ 2635794 w 7296586"/>
              <a:gd name="connsiteY240" fmla="*/ 4686239 h 5236437"/>
              <a:gd name="connsiteX241" fmla="*/ 2520691 w 7296586"/>
              <a:gd name="connsiteY241" fmla="*/ 4778434 h 5236437"/>
              <a:gd name="connsiteX242" fmla="*/ 2511333 w 7296586"/>
              <a:gd name="connsiteY242" fmla="*/ 4808175 h 5236437"/>
              <a:gd name="connsiteX243" fmla="*/ 2501976 w 7296586"/>
              <a:gd name="connsiteY243" fmla="*/ 4778434 h 5236437"/>
              <a:gd name="connsiteX244" fmla="*/ 2377514 w 7296586"/>
              <a:gd name="connsiteY244" fmla="*/ 4870629 h 5236437"/>
              <a:gd name="connsiteX245" fmla="*/ 2271769 w 7296586"/>
              <a:gd name="connsiteY245" fmla="*/ 4870629 h 5236437"/>
              <a:gd name="connsiteX246" fmla="*/ 2242759 w 7296586"/>
              <a:gd name="connsiteY246" fmla="*/ 4930111 h 5236437"/>
              <a:gd name="connsiteX247" fmla="*/ 2147307 w 7296586"/>
              <a:gd name="connsiteY247" fmla="*/ 4930111 h 5236437"/>
              <a:gd name="connsiteX248" fmla="*/ 1955468 w 7296586"/>
              <a:gd name="connsiteY248" fmla="*/ 5022306 h 5236437"/>
              <a:gd name="connsiteX249" fmla="*/ 1927395 w 7296586"/>
              <a:gd name="connsiteY249" fmla="*/ 5022306 h 5236437"/>
              <a:gd name="connsiteX250" fmla="*/ 1927395 w 7296586"/>
              <a:gd name="connsiteY250" fmla="*/ 5052047 h 5236437"/>
              <a:gd name="connsiteX251" fmla="*/ 1812292 w 7296586"/>
              <a:gd name="connsiteY251" fmla="*/ 5052047 h 5236437"/>
              <a:gd name="connsiteX252" fmla="*/ 1783282 w 7296586"/>
              <a:gd name="connsiteY252" fmla="*/ 5114501 h 5236437"/>
              <a:gd name="connsiteX253" fmla="*/ 1629811 w 7296586"/>
              <a:gd name="connsiteY253" fmla="*/ 5114501 h 5236437"/>
              <a:gd name="connsiteX254" fmla="*/ 1189048 w 7296586"/>
              <a:gd name="connsiteY254" fmla="*/ 5236437 h 5236437"/>
              <a:gd name="connsiteX255" fmla="*/ 1179692 w 7296586"/>
              <a:gd name="connsiteY255" fmla="*/ 5203724 h 5236437"/>
              <a:gd name="connsiteX256" fmla="*/ 1112313 w 7296586"/>
              <a:gd name="connsiteY256" fmla="*/ 5236437 h 5236437"/>
              <a:gd name="connsiteX257" fmla="*/ 815665 w 7296586"/>
              <a:gd name="connsiteY257" fmla="*/ 5236437 h 5236437"/>
              <a:gd name="connsiteX258" fmla="*/ 767939 w 7296586"/>
              <a:gd name="connsiteY258" fmla="*/ 5173983 h 5236437"/>
              <a:gd name="connsiteX259" fmla="*/ 748287 w 7296586"/>
              <a:gd name="connsiteY259" fmla="*/ 5203724 h 5236437"/>
              <a:gd name="connsiteX260" fmla="*/ 605111 w 7296586"/>
              <a:gd name="connsiteY260" fmla="*/ 5203724 h 5236437"/>
              <a:gd name="connsiteX261" fmla="*/ 566743 w 7296586"/>
              <a:gd name="connsiteY261" fmla="*/ 5173983 h 5236437"/>
              <a:gd name="connsiteX262" fmla="*/ 490007 w 7296586"/>
              <a:gd name="connsiteY262" fmla="*/ 5236437 h 5236437"/>
              <a:gd name="connsiteX263" fmla="*/ 278517 w 7296586"/>
              <a:gd name="connsiteY263" fmla="*/ 5236437 h 5236437"/>
              <a:gd name="connsiteX264" fmla="*/ 202716 w 7296586"/>
              <a:gd name="connsiteY264" fmla="*/ 5084764 h 5236437"/>
              <a:gd name="connsiteX265" fmla="*/ 154055 w 7296586"/>
              <a:gd name="connsiteY265" fmla="*/ 4992565 h 5236437"/>
              <a:gd name="connsiteX266" fmla="*/ 115687 w 7296586"/>
              <a:gd name="connsiteY266" fmla="*/ 4992565 h 5236437"/>
              <a:gd name="connsiteX267" fmla="*/ 87614 w 7296586"/>
              <a:gd name="connsiteY267" fmla="*/ 5052047 h 5236437"/>
              <a:gd name="connsiteX268" fmla="*/ 77319 w 7296586"/>
              <a:gd name="connsiteY268" fmla="*/ 5052047 h 5236437"/>
              <a:gd name="connsiteX269" fmla="*/ 58603 w 7296586"/>
              <a:gd name="connsiteY269" fmla="*/ 4992565 h 5236437"/>
              <a:gd name="connsiteX270" fmla="*/ 58603 w 7296586"/>
              <a:gd name="connsiteY270" fmla="*/ 4930111 h 5236437"/>
              <a:gd name="connsiteX271" fmla="*/ 96971 w 7296586"/>
              <a:gd name="connsiteY271" fmla="*/ 4626756 h 5236437"/>
              <a:gd name="connsiteX272" fmla="*/ 58603 w 7296586"/>
              <a:gd name="connsiteY272" fmla="*/ 4290689 h 5236437"/>
              <a:gd name="connsiteX273" fmla="*/ 58603 w 7296586"/>
              <a:gd name="connsiteY273" fmla="*/ 4260952 h 5236437"/>
              <a:gd name="connsiteX274" fmla="*/ 115687 w 7296586"/>
              <a:gd name="connsiteY274" fmla="*/ 3987338 h 5236437"/>
              <a:gd name="connsiteX275" fmla="*/ 106329 w 7296586"/>
              <a:gd name="connsiteY275" fmla="*/ 3835661 h 5236437"/>
              <a:gd name="connsiteX276" fmla="*/ 106329 w 7296586"/>
              <a:gd name="connsiteY276" fmla="*/ 3713725 h 5236437"/>
              <a:gd name="connsiteX277" fmla="*/ 158968 w 7296586"/>
              <a:gd name="connsiteY277" fmla="*/ 3338252 h 5236437"/>
              <a:gd name="connsiteX278" fmla="*/ 159043 w 7296586"/>
              <a:gd name="connsiteY278" fmla="*/ 3338070 h 5236437"/>
              <a:gd name="connsiteX279" fmla="*/ 294555 w 7296586"/>
              <a:gd name="connsiteY279" fmla="*/ 3377782 h 5236437"/>
              <a:gd name="connsiteX280" fmla="*/ 379305 w 7296586"/>
              <a:gd name="connsiteY280" fmla="*/ 3464602 h 5236437"/>
              <a:gd name="connsiteX281" fmla="*/ 544543 w 7296586"/>
              <a:gd name="connsiteY281" fmla="*/ 3513025 h 5236437"/>
              <a:gd name="connsiteX282" fmla="*/ 680929 w 7296586"/>
              <a:gd name="connsiteY282" fmla="*/ 3456921 h 5236437"/>
              <a:gd name="connsiteX283" fmla="*/ 680709 w 7296586"/>
              <a:gd name="connsiteY283" fmla="*/ 3490945 h 5236437"/>
              <a:gd name="connsiteX284" fmla="*/ 966283 w 7296586"/>
              <a:gd name="connsiteY284" fmla="*/ 3574633 h 5236437"/>
              <a:gd name="connsiteX285" fmla="*/ 1038627 w 7296586"/>
              <a:gd name="connsiteY285" fmla="*/ 3530753 h 5236437"/>
              <a:gd name="connsiteX286" fmla="*/ 1172266 w 7296586"/>
              <a:gd name="connsiteY286" fmla="*/ 3380868 h 5236437"/>
              <a:gd name="connsiteX287" fmla="*/ 1356362 w 7296586"/>
              <a:gd name="connsiteY287" fmla="*/ 3434818 h 5236437"/>
              <a:gd name="connsiteX288" fmla="*/ 1645860 w 7296586"/>
              <a:gd name="connsiteY288" fmla="*/ 3265527 h 5236437"/>
              <a:gd name="connsiteX289" fmla="*/ 1654841 w 7296586"/>
              <a:gd name="connsiteY289" fmla="*/ 3268158 h 5236437"/>
              <a:gd name="connsiteX290" fmla="*/ 2001250 w 7296586"/>
              <a:gd name="connsiteY290" fmla="*/ 3177530 h 5236437"/>
              <a:gd name="connsiteX291" fmla="*/ 2110810 w 7296586"/>
              <a:gd name="connsiteY291" fmla="*/ 3209636 h 5236437"/>
              <a:gd name="connsiteX292" fmla="*/ 2363270 w 7296586"/>
              <a:gd name="connsiteY292" fmla="*/ 3063580 h 5236437"/>
              <a:gd name="connsiteX293" fmla="*/ 2372470 w 7296586"/>
              <a:gd name="connsiteY293" fmla="*/ 3032188 h 5236437"/>
              <a:gd name="connsiteX294" fmla="*/ 2253032 w 7296586"/>
              <a:gd name="connsiteY294" fmla="*/ 2997186 h 5236437"/>
              <a:gd name="connsiteX295" fmla="*/ 2090322 w 7296586"/>
              <a:gd name="connsiteY295" fmla="*/ 3076568 h 5236437"/>
              <a:gd name="connsiteX296" fmla="*/ 1988845 w 7296586"/>
              <a:gd name="connsiteY296" fmla="*/ 3046830 h 5236437"/>
              <a:gd name="connsiteX297" fmla="*/ 1944340 w 7296586"/>
              <a:gd name="connsiteY297" fmla="*/ 3098868 h 5236437"/>
              <a:gd name="connsiteX298" fmla="*/ 1806043 w 7296586"/>
              <a:gd name="connsiteY298" fmla="*/ 3058340 h 5236437"/>
              <a:gd name="connsiteX299" fmla="*/ 1734534 w 7296586"/>
              <a:gd name="connsiteY299" fmla="*/ 3099368 h 5236437"/>
              <a:gd name="connsiteX300" fmla="*/ 1667746 w 7296586"/>
              <a:gd name="connsiteY300" fmla="*/ 3017812 h 5236437"/>
              <a:gd name="connsiteX301" fmla="*/ 1641421 w 7296586"/>
              <a:gd name="connsiteY301" fmla="*/ 3041089 h 5236437"/>
              <a:gd name="connsiteX302" fmla="*/ 1640805 w 7296586"/>
              <a:gd name="connsiteY302" fmla="*/ 3009917 h 5236437"/>
              <a:gd name="connsiteX303" fmla="*/ 1530347 w 7296586"/>
              <a:gd name="connsiteY303" fmla="*/ 2977547 h 5236437"/>
              <a:gd name="connsiteX304" fmla="*/ 1457325 w 7296586"/>
              <a:gd name="connsiteY304" fmla="*/ 2987140 h 5236437"/>
              <a:gd name="connsiteX305" fmla="*/ 1428870 w 7296586"/>
              <a:gd name="connsiteY305" fmla="*/ 2947809 h 5236437"/>
              <a:gd name="connsiteX306" fmla="*/ 1394181 w 7296586"/>
              <a:gd name="connsiteY306" fmla="*/ 2999627 h 5236437"/>
              <a:gd name="connsiteX307" fmla="*/ 1383070 w 7296586"/>
              <a:gd name="connsiteY307" fmla="*/ 2934387 h 5236437"/>
              <a:gd name="connsiteX308" fmla="*/ 1365109 w 7296586"/>
              <a:gd name="connsiteY308" fmla="*/ 2929124 h 5236437"/>
              <a:gd name="connsiteX309" fmla="*/ 1320542 w 7296586"/>
              <a:gd name="connsiteY309" fmla="*/ 2978047 h 5236437"/>
              <a:gd name="connsiteX310" fmla="*/ 1192123 w 7296586"/>
              <a:gd name="connsiteY310" fmla="*/ 2940414 h 5236437"/>
              <a:gd name="connsiteX311" fmla="*/ 1109901 w 7296586"/>
              <a:gd name="connsiteY311" fmla="*/ 2981399 h 5236437"/>
              <a:gd name="connsiteX312" fmla="*/ 1092460 w 7296586"/>
              <a:gd name="connsiteY312" fmla="*/ 2968540 h 5236437"/>
              <a:gd name="connsiteX313" fmla="*/ 1083939 w 7296586"/>
              <a:gd name="connsiteY313" fmla="*/ 2948060 h 5236437"/>
              <a:gd name="connsiteX314" fmla="*/ 1093598 w 7296586"/>
              <a:gd name="connsiteY314" fmla="*/ 2952366 h 5236437"/>
              <a:gd name="connsiteX315" fmla="*/ 1102956 w 7296586"/>
              <a:gd name="connsiteY315" fmla="*/ 2889913 h 5236437"/>
              <a:gd name="connsiteX316" fmla="*/ 1102956 w 7296586"/>
              <a:gd name="connsiteY316" fmla="*/ 2830430 h 5236437"/>
              <a:gd name="connsiteX317" fmla="*/ 1093598 w 7296586"/>
              <a:gd name="connsiteY317" fmla="*/ 2830430 h 5236437"/>
              <a:gd name="connsiteX318" fmla="*/ 1073946 w 7296586"/>
              <a:gd name="connsiteY318" fmla="*/ 2922629 h 5236437"/>
              <a:gd name="connsiteX319" fmla="*/ 1035578 w 7296586"/>
              <a:gd name="connsiteY319" fmla="*/ 2830430 h 5236437"/>
              <a:gd name="connsiteX320" fmla="*/ 1026220 w 7296586"/>
              <a:gd name="connsiteY320" fmla="*/ 2860171 h 5236437"/>
              <a:gd name="connsiteX321" fmla="*/ 1007504 w 7296586"/>
              <a:gd name="connsiteY321" fmla="*/ 2800693 h 5236437"/>
              <a:gd name="connsiteX322" fmla="*/ 987852 w 7296586"/>
              <a:gd name="connsiteY322" fmla="*/ 2860171 h 5236437"/>
              <a:gd name="connsiteX323" fmla="*/ 969136 w 7296586"/>
              <a:gd name="connsiteY323" fmla="*/ 2860171 h 5236437"/>
              <a:gd name="connsiteX324" fmla="*/ 892400 w 7296586"/>
              <a:gd name="connsiteY324" fmla="*/ 2738235 h 5236437"/>
              <a:gd name="connsiteX325" fmla="*/ 854033 w 7296586"/>
              <a:gd name="connsiteY325" fmla="*/ 2738235 h 5236437"/>
              <a:gd name="connsiteX326" fmla="*/ 815665 w 7296586"/>
              <a:gd name="connsiteY326" fmla="*/ 2800693 h 5236437"/>
              <a:gd name="connsiteX327" fmla="*/ 834381 w 7296586"/>
              <a:gd name="connsiteY327" fmla="*/ 2889913 h 5236437"/>
              <a:gd name="connsiteX328" fmla="*/ 815665 w 7296586"/>
              <a:gd name="connsiteY328" fmla="*/ 2889913 h 5236437"/>
              <a:gd name="connsiteX329" fmla="*/ 815665 w 7296586"/>
              <a:gd name="connsiteY329" fmla="*/ 2972628 h 5236437"/>
              <a:gd name="connsiteX330" fmla="*/ 781055 w 7296586"/>
              <a:gd name="connsiteY330" fmla="*/ 3012094 h 5236437"/>
              <a:gd name="connsiteX331" fmla="*/ 487399 w 7296586"/>
              <a:gd name="connsiteY331" fmla="*/ 2926038 h 5236437"/>
              <a:gd name="connsiteX332" fmla="*/ 406631 w 7296586"/>
              <a:gd name="connsiteY332" fmla="*/ 2995340 h 5236437"/>
              <a:gd name="connsiteX333" fmla="*/ 397430 w 7296586"/>
              <a:gd name="connsiteY333" fmla="*/ 3026737 h 5236437"/>
              <a:gd name="connsiteX334" fmla="*/ 464835 w 7296586"/>
              <a:gd name="connsiteY334" fmla="*/ 3139466 h 5236437"/>
              <a:gd name="connsiteX335" fmla="*/ 374647 w 7296586"/>
              <a:gd name="connsiteY335" fmla="*/ 3274189 h 5236437"/>
              <a:gd name="connsiteX336" fmla="*/ 211596 w 7296586"/>
              <a:gd name="connsiteY336" fmla="*/ 3226406 h 5236437"/>
              <a:gd name="connsiteX337" fmla="*/ 224767 w 7296586"/>
              <a:gd name="connsiteY337" fmla="*/ 3203490 h 5236437"/>
              <a:gd name="connsiteX338" fmla="*/ 316885 w 7296586"/>
              <a:gd name="connsiteY338" fmla="*/ 3104044 h 5236437"/>
              <a:gd name="connsiteX339" fmla="*/ 316885 w 7296586"/>
              <a:gd name="connsiteY339" fmla="*/ 3041590 h 5236437"/>
              <a:gd name="connsiteX340" fmla="*/ 259800 w 7296586"/>
              <a:gd name="connsiteY340" fmla="*/ 3041590 h 5236437"/>
              <a:gd name="connsiteX341" fmla="*/ 212074 w 7296586"/>
              <a:gd name="connsiteY341" fmla="*/ 3074303 h 5236437"/>
              <a:gd name="connsiteX342" fmla="*/ 221433 w 7296586"/>
              <a:gd name="connsiteY342" fmla="*/ 3041590 h 5236437"/>
              <a:gd name="connsiteX343" fmla="*/ 212074 w 7296586"/>
              <a:gd name="connsiteY343" fmla="*/ 3011849 h 5236437"/>
              <a:gd name="connsiteX344" fmla="*/ 241084 w 7296586"/>
              <a:gd name="connsiteY344" fmla="*/ 2708494 h 5236437"/>
              <a:gd name="connsiteX345" fmla="*/ 221433 w 7296586"/>
              <a:gd name="connsiteY345" fmla="*/ 2646040 h 5236437"/>
              <a:gd name="connsiteX346" fmla="*/ 336536 w 7296586"/>
              <a:gd name="connsiteY346" fmla="*/ 2524104 h 5236437"/>
              <a:gd name="connsiteX347" fmla="*/ 508722 w 7296586"/>
              <a:gd name="connsiteY347" fmla="*/ 2283207 h 5236437"/>
              <a:gd name="connsiteX348" fmla="*/ 518081 w 7296586"/>
              <a:gd name="connsiteY348" fmla="*/ 2250490 h 5236437"/>
              <a:gd name="connsiteX349" fmla="*/ 614469 w 7296586"/>
              <a:gd name="connsiteY349" fmla="*/ 2250490 h 5236437"/>
              <a:gd name="connsiteX350" fmla="*/ 643478 w 7296586"/>
              <a:gd name="connsiteY350" fmla="*/ 2191012 h 5236437"/>
              <a:gd name="connsiteX351" fmla="*/ 767939 w 7296586"/>
              <a:gd name="connsiteY351" fmla="*/ 2191012 h 5236437"/>
              <a:gd name="connsiteX352" fmla="*/ 815665 w 7296586"/>
              <a:gd name="connsiteY352" fmla="*/ 2312949 h 5236437"/>
              <a:gd name="connsiteX353" fmla="*/ 901759 w 7296586"/>
              <a:gd name="connsiteY353" fmla="*/ 2312949 h 5236437"/>
              <a:gd name="connsiteX354" fmla="*/ 1007504 w 7296586"/>
              <a:gd name="connsiteY354" fmla="*/ 2250490 h 5236437"/>
              <a:gd name="connsiteX355" fmla="*/ 1035578 w 7296586"/>
              <a:gd name="connsiteY355" fmla="*/ 2250490 h 5236437"/>
              <a:gd name="connsiteX356" fmla="*/ 1064588 w 7296586"/>
              <a:gd name="connsiteY356" fmla="*/ 2312949 h 5236437"/>
              <a:gd name="connsiteX357" fmla="*/ 1275142 w 7296586"/>
              <a:gd name="connsiteY357" fmla="*/ 2312949 h 5236437"/>
              <a:gd name="connsiteX358" fmla="*/ 1351878 w 7296586"/>
              <a:gd name="connsiteY358" fmla="*/ 2250490 h 5236437"/>
              <a:gd name="connsiteX359" fmla="*/ 1505349 w 7296586"/>
              <a:gd name="connsiteY359" fmla="*/ 2250490 h 5236437"/>
              <a:gd name="connsiteX360" fmla="*/ 1629811 w 7296586"/>
              <a:gd name="connsiteY360" fmla="*/ 2161271 h 5236437"/>
              <a:gd name="connsiteX361" fmla="*/ 1639169 w 7296586"/>
              <a:gd name="connsiteY361" fmla="*/ 2128554 h 5236437"/>
              <a:gd name="connsiteX362" fmla="*/ 1715904 w 7296586"/>
              <a:gd name="connsiteY362" fmla="*/ 2128554 h 5236437"/>
              <a:gd name="connsiteX363" fmla="*/ 1735556 w 7296586"/>
              <a:gd name="connsiteY363" fmla="*/ 2191012 h 5236437"/>
              <a:gd name="connsiteX364" fmla="*/ 1649462 w 7296586"/>
              <a:gd name="connsiteY364" fmla="*/ 2283207 h 5236437"/>
              <a:gd name="connsiteX365" fmla="*/ 1649462 w 7296586"/>
              <a:gd name="connsiteY365" fmla="*/ 2372427 h 5236437"/>
              <a:gd name="connsiteX366" fmla="*/ 1706546 w 7296586"/>
              <a:gd name="connsiteY366" fmla="*/ 2372427 h 5236437"/>
              <a:gd name="connsiteX367" fmla="*/ 1744914 w 7296586"/>
              <a:gd name="connsiteY367" fmla="*/ 2342690 h 5236437"/>
              <a:gd name="connsiteX368" fmla="*/ 1783282 w 7296586"/>
              <a:gd name="connsiteY368" fmla="*/ 2372427 h 5236437"/>
              <a:gd name="connsiteX369" fmla="*/ 1812292 w 7296586"/>
              <a:gd name="connsiteY369" fmla="*/ 2342690 h 5236437"/>
              <a:gd name="connsiteX370" fmla="*/ 1850659 w 7296586"/>
              <a:gd name="connsiteY370" fmla="*/ 2372427 h 5236437"/>
              <a:gd name="connsiteX371" fmla="*/ 1869374 w 7296586"/>
              <a:gd name="connsiteY371" fmla="*/ 2372427 h 5236437"/>
              <a:gd name="connsiteX372" fmla="*/ 1898384 w 7296586"/>
              <a:gd name="connsiteY372" fmla="*/ 2312949 h 5236437"/>
              <a:gd name="connsiteX373" fmla="*/ 1984478 w 7296586"/>
              <a:gd name="connsiteY373" fmla="*/ 2312949 h 5236437"/>
              <a:gd name="connsiteX374" fmla="*/ 2128591 w 7296586"/>
              <a:gd name="connsiteY374" fmla="*/ 2191012 h 5236437"/>
              <a:gd name="connsiteX375" fmla="*/ 2137949 w 7296586"/>
              <a:gd name="connsiteY375" fmla="*/ 2220754 h 5236437"/>
              <a:gd name="connsiteX376" fmla="*/ 2443955 w 7296586"/>
              <a:gd name="connsiteY376" fmla="*/ 2069076 h 5236437"/>
              <a:gd name="connsiteX377" fmla="*/ 1898384 w 7296586"/>
              <a:gd name="connsiteY377" fmla="*/ 2069076 h 5236437"/>
              <a:gd name="connsiteX378" fmla="*/ 1898384 w 7296586"/>
              <a:gd name="connsiteY378" fmla="*/ 2128554 h 5236437"/>
              <a:gd name="connsiteX379" fmla="*/ 1850659 w 7296586"/>
              <a:gd name="connsiteY379" fmla="*/ 2161271 h 5236437"/>
              <a:gd name="connsiteX380" fmla="*/ 1840365 w 7296586"/>
              <a:gd name="connsiteY380" fmla="*/ 2161271 h 5236437"/>
              <a:gd name="connsiteX381" fmla="*/ 1840365 w 7296586"/>
              <a:gd name="connsiteY381" fmla="*/ 2098817 h 5236437"/>
              <a:gd name="connsiteX382" fmla="*/ 1026316 w 7296586"/>
              <a:gd name="connsiteY382" fmla="*/ 2005471 h 5236437"/>
              <a:gd name="connsiteX383" fmla="*/ 1329850 w 7296586"/>
              <a:gd name="connsiteY383" fmla="*/ 2094422 h 5236437"/>
              <a:gd name="connsiteX384" fmla="*/ 1331083 w 7296586"/>
              <a:gd name="connsiteY384" fmla="*/ 2156767 h 5236437"/>
              <a:gd name="connsiteX385" fmla="*/ 1187232 w 7296586"/>
              <a:gd name="connsiteY385" fmla="*/ 2241675 h 5236437"/>
              <a:gd name="connsiteX386" fmla="*/ 1131555 w 7296586"/>
              <a:gd name="connsiteY386" fmla="*/ 2225359 h 5236437"/>
              <a:gd name="connsiteX387" fmla="*/ 1112078 w 7296586"/>
              <a:gd name="connsiteY387" fmla="*/ 2188660 h 5236437"/>
              <a:gd name="connsiteX388" fmla="*/ 1057915 w 7296586"/>
              <a:gd name="connsiteY388" fmla="*/ 2203779 h 5236437"/>
              <a:gd name="connsiteX389" fmla="*/ 938477 w 7296586"/>
              <a:gd name="connsiteY389" fmla="*/ 2168777 h 5236437"/>
              <a:gd name="connsiteX390" fmla="*/ 937861 w 7296586"/>
              <a:gd name="connsiteY390" fmla="*/ 2137605 h 5236437"/>
              <a:gd name="connsiteX391" fmla="*/ 910638 w 7296586"/>
              <a:gd name="connsiteY391" fmla="*/ 2160619 h 5236437"/>
              <a:gd name="connsiteX392" fmla="*/ 819038 w 7296586"/>
              <a:gd name="connsiteY392" fmla="*/ 2133776 h 5236437"/>
              <a:gd name="connsiteX393" fmla="*/ 817127 w 7296586"/>
              <a:gd name="connsiteY393" fmla="*/ 2037143 h 5236437"/>
              <a:gd name="connsiteX394" fmla="*/ 825491 w 7296586"/>
              <a:gd name="connsiteY394" fmla="*/ 2008602 h 5236437"/>
              <a:gd name="connsiteX395" fmla="*/ 871291 w 7296586"/>
              <a:gd name="connsiteY395" fmla="*/ 2022024 h 5236437"/>
              <a:gd name="connsiteX396" fmla="*/ 944313 w 7296586"/>
              <a:gd name="connsiteY396" fmla="*/ 2012432 h 5236437"/>
              <a:gd name="connsiteX397" fmla="*/ 935949 w 7296586"/>
              <a:gd name="connsiteY397" fmla="*/ 2040972 h 5236437"/>
              <a:gd name="connsiteX398" fmla="*/ 1026316 w 7296586"/>
              <a:gd name="connsiteY398" fmla="*/ 2005471 h 5236437"/>
              <a:gd name="connsiteX399" fmla="*/ 1404884 w 7296586"/>
              <a:gd name="connsiteY399" fmla="*/ 1735222 h 5236437"/>
              <a:gd name="connsiteX400" fmla="*/ 1407017 w 7296586"/>
              <a:gd name="connsiteY400" fmla="*/ 1797827 h 5236437"/>
              <a:gd name="connsiteX401" fmla="*/ 1441704 w 7296586"/>
              <a:gd name="connsiteY401" fmla="*/ 1746012 h 5236437"/>
              <a:gd name="connsiteX402" fmla="*/ 5452549 w 7296586"/>
              <a:gd name="connsiteY402" fmla="*/ 1703268 h 5236437"/>
              <a:gd name="connsiteX403" fmla="*/ 5338382 w 7296586"/>
              <a:gd name="connsiteY403" fmla="*/ 1825204 h 5236437"/>
              <a:gd name="connsiteX404" fmla="*/ 5357098 w 7296586"/>
              <a:gd name="connsiteY404" fmla="*/ 1884686 h 5236437"/>
              <a:gd name="connsiteX405" fmla="*/ 5673398 w 7296586"/>
              <a:gd name="connsiteY405" fmla="*/ 1884686 h 5236437"/>
              <a:gd name="connsiteX406" fmla="*/ 5750133 w 7296586"/>
              <a:gd name="connsiteY406" fmla="*/ 1825204 h 5236437"/>
              <a:gd name="connsiteX407" fmla="*/ 5750133 w 7296586"/>
              <a:gd name="connsiteY407" fmla="*/ 1854945 h 5236437"/>
              <a:gd name="connsiteX408" fmla="*/ 5817511 w 7296586"/>
              <a:gd name="connsiteY408" fmla="*/ 1825204 h 5236437"/>
              <a:gd name="connsiteX409" fmla="*/ 5865237 w 7296586"/>
              <a:gd name="connsiteY409" fmla="*/ 1825204 h 5236437"/>
              <a:gd name="connsiteX410" fmla="*/ 5865237 w 7296586"/>
              <a:gd name="connsiteY410" fmla="*/ 1795463 h 5236437"/>
              <a:gd name="connsiteX411" fmla="*/ 5836227 w 7296586"/>
              <a:gd name="connsiteY411" fmla="*/ 1703268 h 5236437"/>
              <a:gd name="connsiteX412" fmla="*/ 5740775 w 7296586"/>
              <a:gd name="connsiteY412" fmla="*/ 1703268 h 5236437"/>
              <a:gd name="connsiteX413" fmla="*/ 5721124 w 7296586"/>
              <a:gd name="connsiteY413" fmla="*/ 1733009 h 5236437"/>
              <a:gd name="connsiteX414" fmla="*/ 5711766 w 7296586"/>
              <a:gd name="connsiteY414" fmla="*/ 1703268 h 5236437"/>
              <a:gd name="connsiteX415" fmla="*/ 5587305 w 7296586"/>
              <a:gd name="connsiteY415" fmla="*/ 1703268 h 5236437"/>
              <a:gd name="connsiteX416" fmla="*/ 5539579 w 7296586"/>
              <a:gd name="connsiteY416" fmla="*/ 1733009 h 5236437"/>
              <a:gd name="connsiteX417" fmla="*/ 5510568 w 7296586"/>
              <a:gd name="connsiteY417" fmla="*/ 1703268 h 5236437"/>
              <a:gd name="connsiteX418" fmla="*/ 2098101 w 7296586"/>
              <a:gd name="connsiteY418" fmla="*/ 1619157 h 5236437"/>
              <a:gd name="connsiteX419" fmla="*/ 2116740 w 7296586"/>
              <a:gd name="connsiteY419" fmla="*/ 1658712 h 5236437"/>
              <a:gd name="connsiteX420" fmla="*/ 2108376 w 7296586"/>
              <a:gd name="connsiteY420" fmla="*/ 1687253 h 5236437"/>
              <a:gd name="connsiteX421" fmla="*/ 2072791 w 7296586"/>
              <a:gd name="connsiteY421" fmla="*/ 1738804 h 5236437"/>
              <a:gd name="connsiteX422" fmla="*/ 2044952 w 7296586"/>
              <a:gd name="connsiteY422" fmla="*/ 1730646 h 5236437"/>
              <a:gd name="connsiteX423" fmla="*/ 2043717 w 7296586"/>
              <a:gd name="connsiteY423" fmla="*/ 1668305 h 5236437"/>
              <a:gd name="connsiteX424" fmla="*/ 5404823 w 7296586"/>
              <a:gd name="connsiteY424" fmla="*/ 1337459 h 5236437"/>
              <a:gd name="connsiteX425" fmla="*/ 5146543 w 7296586"/>
              <a:gd name="connsiteY425" fmla="*/ 1399913 h 5236437"/>
              <a:gd name="connsiteX426" fmla="*/ 5117533 w 7296586"/>
              <a:gd name="connsiteY426" fmla="*/ 1459395 h 5236437"/>
              <a:gd name="connsiteX427" fmla="*/ 4848959 w 7296586"/>
              <a:gd name="connsiteY427" fmla="*/ 1459395 h 5236437"/>
              <a:gd name="connsiteX428" fmla="*/ 4801233 w 7296586"/>
              <a:gd name="connsiteY428" fmla="*/ 1489136 h 5236437"/>
              <a:gd name="connsiteX429" fmla="*/ 4791876 w 7296586"/>
              <a:gd name="connsiteY429" fmla="*/ 1459395 h 5236437"/>
              <a:gd name="connsiteX430" fmla="*/ 4686131 w 7296586"/>
              <a:gd name="connsiteY430" fmla="*/ 1581331 h 5236437"/>
              <a:gd name="connsiteX431" fmla="*/ 4542953 w 7296586"/>
              <a:gd name="connsiteY431" fmla="*/ 1581331 h 5236437"/>
              <a:gd name="connsiteX432" fmla="*/ 4504585 w 7296586"/>
              <a:gd name="connsiteY432" fmla="*/ 1703268 h 5236437"/>
              <a:gd name="connsiteX433" fmla="*/ 4504585 w 7296586"/>
              <a:gd name="connsiteY433" fmla="*/ 1762750 h 5236437"/>
              <a:gd name="connsiteX434" fmla="*/ 4686131 w 7296586"/>
              <a:gd name="connsiteY434" fmla="*/ 1643785 h 5236437"/>
              <a:gd name="connsiteX435" fmla="*/ 4696424 w 7296586"/>
              <a:gd name="connsiteY435" fmla="*/ 1643785 h 5236437"/>
              <a:gd name="connsiteX436" fmla="*/ 4753508 w 7296586"/>
              <a:gd name="connsiteY436" fmla="*/ 1673526 h 5236437"/>
              <a:gd name="connsiteX437" fmla="*/ 4801233 w 7296586"/>
              <a:gd name="connsiteY437" fmla="*/ 1643785 h 5236437"/>
              <a:gd name="connsiteX438" fmla="*/ 4868611 w 7296586"/>
              <a:gd name="connsiteY438" fmla="*/ 1643785 h 5236437"/>
              <a:gd name="connsiteX439" fmla="*/ 4897621 w 7296586"/>
              <a:gd name="connsiteY439" fmla="*/ 1581331 h 5236437"/>
              <a:gd name="connsiteX440" fmla="*/ 5011788 w 7296586"/>
              <a:gd name="connsiteY440" fmla="*/ 1581331 h 5236437"/>
              <a:gd name="connsiteX441" fmla="*/ 5548937 w 7296586"/>
              <a:gd name="connsiteY441" fmla="*/ 1521849 h 5236437"/>
              <a:gd name="connsiteX442" fmla="*/ 5625673 w 7296586"/>
              <a:gd name="connsiteY442" fmla="*/ 1521849 h 5236437"/>
              <a:gd name="connsiteX443" fmla="*/ 5768850 w 7296586"/>
              <a:gd name="connsiteY443" fmla="*/ 1489136 h 5236437"/>
              <a:gd name="connsiteX444" fmla="*/ 5788501 w 7296586"/>
              <a:gd name="connsiteY444" fmla="*/ 1521849 h 5236437"/>
              <a:gd name="connsiteX445" fmla="*/ 5817511 w 7296586"/>
              <a:gd name="connsiteY445" fmla="*/ 1459395 h 5236437"/>
              <a:gd name="connsiteX446" fmla="*/ 5817511 w 7296586"/>
              <a:gd name="connsiteY446" fmla="*/ 1489136 h 5236437"/>
              <a:gd name="connsiteX447" fmla="*/ 5865237 w 7296586"/>
              <a:gd name="connsiteY447" fmla="*/ 1459395 h 5236437"/>
              <a:gd name="connsiteX448" fmla="*/ 5922321 w 7296586"/>
              <a:gd name="connsiteY448" fmla="*/ 1459395 h 5236437"/>
              <a:gd name="connsiteX449" fmla="*/ 5922321 w 7296586"/>
              <a:gd name="connsiteY449" fmla="*/ 1367200 h 5236437"/>
              <a:gd name="connsiteX450" fmla="*/ 5865237 w 7296586"/>
              <a:gd name="connsiteY450" fmla="*/ 1337459 h 5236437"/>
              <a:gd name="connsiteX451" fmla="*/ 5826869 w 7296586"/>
              <a:gd name="connsiteY451" fmla="*/ 1367200 h 5236437"/>
              <a:gd name="connsiteX452" fmla="*/ 5768850 w 7296586"/>
              <a:gd name="connsiteY452" fmla="*/ 1337459 h 5236437"/>
              <a:gd name="connsiteX453" fmla="*/ 5424476 w 7296586"/>
              <a:gd name="connsiteY453" fmla="*/ 1337459 h 5236437"/>
              <a:gd name="connsiteX454" fmla="*/ 5404823 w 7296586"/>
              <a:gd name="connsiteY454" fmla="*/ 1367200 h 5236437"/>
              <a:gd name="connsiteX455" fmla="*/ 3250438 w 7296586"/>
              <a:gd name="connsiteY455" fmla="*/ 1197567 h 5236437"/>
              <a:gd name="connsiteX456" fmla="*/ 3152721 w 7296586"/>
              <a:gd name="connsiteY456" fmla="*/ 1357978 h 5236437"/>
              <a:gd name="connsiteX457" fmla="*/ 3162997 w 7296586"/>
              <a:gd name="connsiteY457" fmla="*/ 1426070 h 5236437"/>
              <a:gd name="connsiteX458" fmla="*/ 3171977 w 7296586"/>
              <a:gd name="connsiteY458" fmla="*/ 1428702 h 5236437"/>
              <a:gd name="connsiteX459" fmla="*/ 3271146 w 7296586"/>
              <a:gd name="connsiteY459" fmla="*/ 1296611 h 5236437"/>
              <a:gd name="connsiteX460" fmla="*/ 3278893 w 7296586"/>
              <a:gd name="connsiteY460" fmla="*/ 1236897 h 5236437"/>
              <a:gd name="connsiteX461" fmla="*/ 3251671 w 7296586"/>
              <a:gd name="connsiteY461" fmla="*/ 1259912 h 5236437"/>
              <a:gd name="connsiteX462" fmla="*/ 3250438 w 7296586"/>
              <a:gd name="connsiteY462" fmla="*/ 1197567 h 5236437"/>
              <a:gd name="connsiteX463" fmla="*/ 3003813 w 7296586"/>
              <a:gd name="connsiteY463" fmla="*/ 1187277 h 5236437"/>
              <a:gd name="connsiteX464" fmla="*/ 2731262 w 7296586"/>
              <a:gd name="connsiteY464" fmla="*/ 1265461 h 5236437"/>
              <a:gd name="connsiteX465" fmla="*/ 2712184 w 7296586"/>
              <a:gd name="connsiteY465" fmla="*/ 1293959 h 5236437"/>
              <a:gd name="connsiteX466" fmla="*/ 2675583 w 7296586"/>
              <a:gd name="connsiteY466" fmla="*/ 1249145 h 5236437"/>
              <a:gd name="connsiteX467" fmla="*/ 2640060 w 7296586"/>
              <a:gd name="connsiteY467" fmla="*/ 1303815 h 5236437"/>
              <a:gd name="connsiteX468" fmla="*/ 2607618 w 7296586"/>
              <a:gd name="connsiteY468" fmla="*/ 1514343 h 5236437"/>
              <a:gd name="connsiteX469" fmla="*/ 2791715 w 7296586"/>
              <a:gd name="connsiteY469" fmla="*/ 1568293 h 5236437"/>
              <a:gd name="connsiteX470" fmla="*/ 2836280 w 7296586"/>
              <a:gd name="connsiteY470" fmla="*/ 1519374 h 5236437"/>
              <a:gd name="connsiteX471" fmla="*/ 2900939 w 7296586"/>
              <a:gd name="connsiteY471" fmla="*/ 1538322 h 5236437"/>
              <a:gd name="connsiteX472" fmla="*/ 2944210 w 7296586"/>
              <a:gd name="connsiteY472" fmla="*/ 1423938 h 5236437"/>
              <a:gd name="connsiteX473" fmla="*/ 3035810 w 7296586"/>
              <a:gd name="connsiteY473" fmla="*/ 1450782 h 5236437"/>
              <a:gd name="connsiteX474" fmla="*/ 3151707 w 7296586"/>
              <a:gd name="connsiteY474" fmla="*/ 1261609 h 5236437"/>
              <a:gd name="connsiteX475" fmla="*/ 3141213 w 7296586"/>
              <a:gd name="connsiteY475" fmla="*/ 1227542 h 5236437"/>
              <a:gd name="connsiteX476" fmla="*/ 5711766 w 7296586"/>
              <a:gd name="connsiteY476" fmla="*/ 302487 h 5236437"/>
              <a:gd name="connsiteX477" fmla="*/ 5596662 w 7296586"/>
              <a:gd name="connsiteY477" fmla="*/ 394682 h 5236437"/>
              <a:gd name="connsiteX478" fmla="*/ 5587305 w 7296586"/>
              <a:gd name="connsiteY478" fmla="*/ 361969 h 5236437"/>
              <a:gd name="connsiteX479" fmla="*/ 5289721 w 7296586"/>
              <a:gd name="connsiteY479" fmla="*/ 361969 h 5236437"/>
              <a:gd name="connsiteX480" fmla="*/ 5232637 w 7296586"/>
              <a:gd name="connsiteY480" fmla="*/ 424423 h 5236437"/>
              <a:gd name="connsiteX481" fmla="*/ 5146543 w 7296586"/>
              <a:gd name="connsiteY481" fmla="*/ 605842 h 5236437"/>
              <a:gd name="connsiteX482" fmla="*/ 4954704 w 7296586"/>
              <a:gd name="connsiteY482" fmla="*/ 605842 h 5236437"/>
              <a:gd name="connsiteX483" fmla="*/ 4724498 w 7296586"/>
              <a:gd name="connsiteY483" fmla="*/ 849714 h 5236437"/>
              <a:gd name="connsiteX484" fmla="*/ 4715140 w 7296586"/>
              <a:gd name="connsiteY484" fmla="*/ 849714 h 5236437"/>
              <a:gd name="connsiteX485" fmla="*/ 4408198 w 7296586"/>
              <a:gd name="connsiteY485" fmla="*/ 1034104 h 5236437"/>
              <a:gd name="connsiteX486" fmla="*/ 4294031 w 7296586"/>
              <a:gd name="connsiteY486" fmla="*/ 1034104 h 5236437"/>
              <a:gd name="connsiteX487" fmla="*/ 4092833 w 7296586"/>
              <a:gd name="connsiteY487" fmla="*/ 1245264 h 5236437"/>
              <a:gd name="connsiteX488" fmla="*/ 4092833 w 7296586"/>
              <a:gd name="connsiteY488" fmla="*/ 1277977 h 5236437"/>
              <a:gd name="connsiteX489" fmla="*/ 4217295 w 7296586"/>
              <a:gd name="connsiteY489" fmla="*/ 1277977 h 5236437"/>
              <a:gd name="connsiteX490" fmla="*/ 4351114 w 7296586"/>
              <a:gd name="connsiteY490" fmla="*/ 1156040 h 5236437"/>
              <a:gd name="connsiteX491" fmla="*/ 4456859 w 7296586"/>
              <a:gd name="connsiteY491" fmla="*/ 1156040 h 5236437"/>
              <a:gd name="connsiteX492" fmla="*/ 4484933 w 7296586"/>
              <a:gd name="connsiteY492" fmla="*/ 1093587 h 5236437"/>
              <a:gd name="connsiteX493" fmla="*/ 4629046 w 7296586"/>
              <a:gd name="connsiteY493" fmla="*/ 1093587 h 5236437"/>
              <a:gd name="connsiteX494" fmla="*/ 4686131 w 7296586"/>
              <a:gd name="connsiteY494" fmla="*/ 1034104 h 5236437"/>
              <a:gd name="connsiteX495" fmla="*/ 4773159 w 7296586"/>
              <a:gd name="connsiteY495" fmla="*/ 1093587 h 5236437"/>
              <a:gd name="connsiteX496" fmla="*/ 4791876 w 7296586"/>
              <a:gd name="connsiteY496" fmla="*/ 1063845 h 5236437"/>
              <a:gd name="connsiteX497" fmla="*/ 4801233 w 7296586"/>
              <a:gd name="connsiteY497" fmla="*/ 1093587 h 5236437"/>
              <a:gd name="connsiteX498" fmla="*/ 4916336 w 7296586"/>
              <a:gd name="connsiteY498" fmla="*/ 1093587 h 5236437"/>
              <a:gd name="connsiteX499" fmla="*/ 4983714 w 7296586"/>
              <a:gd name="connsiteY499" fmla="*/ 1063845 h 5236437"/>
              <a:gd name="connsiteX500" fmla="*/ 5022081 w 7296586"/>
              <a:gd name="connsiteY500" fmla="*/ 1093587 h 5236437"/>
              <a:gd name="connsiteX501" fmla="*/ 5040798 w 7296586"/>
              <a:gd name="connsiteY501" fmla="*/ 1034104 h 5236437"/>
              <a:gd name="connsiteX502" fmla="*/ 5069807 w 7296586"/>
              <a:gd name="connsiteY502" fmla="*/ 1093587 h 5236437"/>
              <a:gd name="connsiteX503" fmla="*/ 5088524 w 7296586"/>
              <a:gd name="connsiteY503" fmla="*/ 1093587 h 5236437"/>
              <a:gd name="connsiteX504" fmla="*/ 5117533 w 7296586"/>
              <a:gd name="connsiteY504" fmla="*/ 1034104 h 5236437"/>
              <a:gd name="connsiteX505" fmla="*/ 5251353 w 7296586"/>
              <a:gd name="connsiteY505" fmla="*/ 1034104 h 5236437"/>
              <a:gd name="connsiteX506" fmla="*/ 5318731 w 7296586"/>
              <a:gd name="connsiteY506" fmla="*/ 971650 h 5236437"/>
              <a:gd name="connsiteX507" fmla="*/ 5357098 w 7296586"/>
              <a:gd name="connsiteY507" fmla="*/ 1001392 h 5236437"/>
              <a:gd name="connsiteX508" fmla="*/ 5481559 w 7296586"/>
              <a:gd name="connsiteY508" fmla="*/ 912168 h 5236437"/>
              <a:gd name="connsiteX509" fmla="*/ 5596662 w 7296586"/>
              <a:gd name="connsiteY509" fmla="*/ 912168 h 5236437"/>
              <a:gd name="connsiteX510" fmla="*/ 5625673 w 7296586"/>
              <a:gd name="connsiteY510" fmla="*/ 849714 h 5236437"/>
              <a:gd name="connsiteX511" fmla="*/ 5931679 w 7296586"/>
              <a:gd name="connsiteY511" fmla="*/ 849714 h 5236437"/>
              <a:gd name="connsiteX512" fmla="*/ 5989698 w 7296586"/>
              <a:gd name="connsiteY512" fmla="*/ 760495 h 5236437"/>
              <a:gd name="connsiteX513" fmla="*/ 5989698 w 7296586"/>
              <a:gd name="connsiteY513" fmla="*/ 727778 h 5236437"/>
              <a:gd name="connsiteX514" fmla="*/ 5893311 w 7296586"/>
              <a:gd name="connsiteY514" fmla="*/ 638555 h 5236437"/>
              <a:gd name="connsiteX515" fmla="*/ 5941972 w 7296586"/>
              <a:gd name="connsiteY515" fmla="*/ 483906 h 5236437"/>
              <a:gd name="connsiteX516" fmla="*/ 6200253 w 7296586"/>
              <a:gd name="connsiteY516" fmla="*/ 483906 h 5236437"/>
              <a:gd name="connsiteX517" fmla="*/ 6219905 w 7296586"/>
              <a:gd name="connsiteY517" fmla="*/ 424423 h 5236437"/>
              <a:gd name="connsiteX518" fmla="*/ 6229262 w 7296586"/>
              <a:gd name="connsiteY518" fmla="*/ 454165 h 5236437"/>
              <a:gd name="connsiteX519" fmla="*/ 6296641 w 7296586"/>
              <a:gd name="connsiteY519" fmla="*/ 424423 h 5236437"/>
              <a:gd name="connsiteX520" fmla="*/ 6296641 w 7296586"/>
              <a:gd name="connsiteY520" fmla="*/ 361969 h 5236437"/>
              <a:gd name="connsiteX521" fmla="*/ 5989698 w 7296586"/>
              <a:gd name="connsiteY521" fmla="*/ 361969 h 5236437"/>
              <a:gd name="connsiteX522" fmla="*/ 5883953 w 7296586"/>
              <a:gd name="connsiteY522" fmla="*/ 302487 h 5236437"/>
              <a:gd name="connsiteX523" fmla="*/ 5667738 w 7296586"/>
              <a:gd name="connsiteY523" fmla="*/ 0 h 5236437"/>
              <a:gd name="connsiteX524" fmla="*/ 5815015 w 7296586"/>
              <a:gd name="connsiteY524" fmla="*/ 43160 h 5236437"/>
              <a:gd name="connsiteX525" fmla="*/ 6272280 w 7296586"/>
              <a:gd name="connsiteY525" fmla="*/ 50098 h 5236437"/>
              <a:gd name="connsiteX526" fmla="*/ 6272060 w 7296586"/>
              <a:gd name="connsiteY526" fmla="*/ 84122 h 5236437"/>
              <a:gd name="connsiteX527" fmla="*/ 6345919 w 7296586"/>
              <a:gd name="connsiteY527" fmla="*/ 71678 h 5236437"/>
              <a:gd name="connsiteX528" fmla="*/ 6630595 w 7296586"/>
              <a:gd name="connsiteY528" fmla="*/ 155103 h 5236437"/>
              <a:gd name="connsiteX529" fmla="*/ 6658831 w 7296586"/>
              <a:gd name="connsiteY529" fmla="*/ 228458 h 5236437"/>
              <a:gd name="connsiteX530" fmla="*/ 6686053 w 7296586"/>
              <a:gd name="connsiteY530" fmla="*/ 205444 h 5236437"/>
              <a:gd name="connsiteX531" fmla="*/ 6823452 w 7296586"/>
              <a:gd name="connsiteY531" fmla="*/ 245709 h 5236437"/>
              <a:gd name="connsiteX532" fmla="*/ 6851907 w 7296586"/>
              <a:gd name="connsiteY532" fmla="*/ 285039 h 5236437"/>
              <a:gd name="connsiteX533" fmla="*/ 6943110 w 7296586"/>
              <a:gd name="connsiteY533" fmla="*/ 246686 h 5236437"/>
              <a:gd name="connsiteX534" fmla="*/ 7146065 w 7296586"/>
              <a:gd name="connsiteY534" fmla="*/ 306162 h 5236437"/>
              <a:gd name="connsiteX535" fmla="*/ 7176152 w 7296586"/>
              <a:gd name="connsiteY535" fmla="*/ 473031 h 5236437"/>
              <a:gd name="connsiteX536" fmla="*/ 7196920 w 7296586"/>
              <a:gd name="connsiteY536" fmla="*/ 575194 h 5236437"/>
              <a:gd name="connsiteX537" fmla="*/ 7233740 w 7296586"/>
              <a:gd name="connsiteY537" fmla="*/ 585984 h 5236437"/>
              <a:gd name="connsiteX538" fmla="*/ 7277408 w 7296586"/>
              <a:gd name="connsiteY538" fmla="*/ 536797 h 5236437"/>
              <a:gd name="connsiteX539" fmla="*/ 7287287 w 7296586"/>
              <a:gd name="connsiteY539" fmla="*/ 539692 h 5236437"/>
              <a:gd name="connsiteX540" fmla="*/ 7288520 w 7296586"/>
              <a:gd name="connsiteY540" fmla="*/ 602038 h 5236437"/>
              <a:gd name="connsiteX541" fmla="*/ 7270957 w 7296586"/>
              <a:gd name="connsiteY541" fmla="*/ 661971 h 5236437"/>
              <a:gd name="connsiteX542" fmla="*/ 7148827 w 7296586"/>
              <a:gd name="connsiteY542" fmla="*/ 942293 h 5236437"/>
              <a:gd name="connsiteX543" fmla="*/ 7091135 w 7296586"/>
              <a:gd name="connsiteY543" fmla="*/ 1275587 h 5236437"/>
              <a:gd name="connsiteX544" fmla="*/ 7082773 w 7296586"/>
              <a:gd name="connsiteY544" fmla="*/ 1304124 h 5236437"/>
              <a:gd name="connsiteX545" fmla="*/ 6951045 w 7296586"/>
              <a:gd name="connsiteY545" fmla="*/ 1550642 h 5236437"/>
              <a:gd name="connsiteX546" fmla="*/ 6917371 w 7296586"/>
              <a:gd name="connsiteY546" fmla="*/ 1698829 h 5236437"/>
              <a:gd name="connsiteX547" fmla="*/ 6883079 w 7296586"/>
              <a:gd name="connsiteY547" fmla="*/ 1815844 h 5236437"/>
              <a:gd name="connsiteX548" fmla="*/ 6509564 w 7296586"/>
              <a:gd name="connsiteY548" fmla="*/ 2341706 h 5236437"/>
              <a:gd name="connsiteX549" fmla="*/ 6492001 w 7296586"/>
              <a:gd name="connsiteY549" fmla="*/ 2401640 h 5236437"/>
              <a:gd name="connsiteX550" fmla="*/ 6546781 w 7296586"/>
              <a:gd name="connsiteY550" fmla="*/ 2417693 h 5236437"/>
              <a:gd name="connsiteX551" fmla="*/ 6601780 w 7296586"/>
              <a:gd name="connsiteY551" fmla="*/ 2399722 h 5236437"/>
              <a:gd name="connsiteX552" fmla="*/ 6583600 w 7296586"/>
              <a:gd name="connsiteY552" fmla="*/ 2428483 h 5236437"/>
              <a:gd name="connsiteX553" fmla="*/ 6584217 w 7296586"/>
              <a:gd name="connsiteY553" fmla="*/ 2459656 h 5236437"/>
              <a:gd name="connsiteX554" fmla="*/ 6471067 w 7296586"/>
              <a:gd name="connsiteY554" fmla="*/ 2742609 h 5236437"/>
              <a:gd name="connsiteX555" fmla="*/ 6472362 w 7296586"/>
              <a:gd name="connsiteY555" fmla="*/ 2808069 h 5236437"/>
              <a:gd name="connsiteX556" fmla="*/ 6327612 w 7296586"/>
              <a:gd name="connsiteY556" fmla="*/ 2892715 h 5236437"/>
              <a:gd name="connsiteX557" fmla="*/ 6094629 w 7296586"/>
              <a:gd name="connsiteY557" fmla="*/ 3075466 h 5236437"/>
              <a:gd name="connsiteX558" fmla="*/ 6076448 w 7296586"/>
              <a:gd name="connsiteY558" fmla="*/ 3104231 h 5236437"/>
              <a:gd name="connsiteX559" fmla="*/ 5983950 w 7296586"/>
              <a:gd name="connsiteY559" fmla="*/ 3077124 h 5236437"/>
              <a:gd name="connsiteX560" fmla="*/ 5939384 w 7296586"/>
              <a:gd name="connsiteY560" fmla="*/ 3126044 h 5236437"/>
              <a:gd name="connsiteX561" fmla="*/ 5875235 w 7296586"/>
              <a:gd name="connsiteY561" fmla="*/ 3107244 h 5236437"/>
              <a:gd name="connsiteX562" fmla="*/ 5894057 w 7296586"/>
              <a:gd name="connsiteY562" fmla="*/ 3060873 h 5236437"/>
              <a:gd name="connsiteX563" fmla="*/ 5922321 w 7296586"/>
              <a:gd name="connsiteY563" fmla="*/ 2982108 h 5236437"/>
              <a:gd name="connsiteX564" fmla="*/ 5922321 w 7296586"/>
              <a:gd name="connsiteY564" fmla="*/ 2952366 h 5236437"/>
              <a:gd name="connsiteX565" fmla="*/ 5855879 w 7296586"/>
              <a:gd name="connsiteY565" fmla="*/ 2922629 h 5236437"/>
              <a:gd name="connsiteX566" fmla="*/ 5951331 w 7296586"/>
              <a:gd name="connsiteY566" fmla="*/ 2738235 h 5236437"/>
              <a:gd name="connsiteX567" fmla="*/ 5970047 w 7296586"/>
              <a:gd name="connsiteY567" fmla="*/ 2767976 h 5236437"/>
              <a:gd name="connsiteX568" fmla="*/ 5999057 w 7296586"/>
              <a:gd name="connsiteY568" fmla="*/ 2767976 h 5236437"/>
              <a:gd name="connsiteX569" fmla="*/ 6046783 w 7296586"/>
              <a:gd name="connsiteY569" fmla="*/ 2646040 h 5236437"/>
              <a:gd name="connsiteX570" fmla="*/ 6018708 w 7296586"/>
              <a:gd name="connsiteY570" fmla="*/ 2586558 h 5236437"/>
              <a:gd name="connsiteX571" fmla="*/ 6018708 w 7296586"/>
              <a:gd name="connsiteY571" fmla="*/ 2556821 h 5236437"/>
              <a:gd name="connsiteX572" fmla="*/ 6161885 w 7296586"/>
              <a:gd name="connsiteY572" fmla="*/ 2342690 h 5236437"/>
              <a:gd name="connsiteX573" fmla="*/ 6363082 w 7296586"/>
              <a:gd name="connsiteY573" fmla="*/ 2069076 h 5236437"/>
              <a:gd name="connsiteX574" fmla="*/ 6410808 w 7296586"/>
              <a:gd name="connsiteY574" fmla="*/ 2069076 h 5236437"/>
              <a:gd name="connsiteX575" fmla="*/ 6421101 w 7296586"/>
              <a:gd name="connsiteY575" fmla="*/ 2039335 h 5236437"/>
              <a:gd name="connsiteX576" fmla="*/ 6516553 w 7296586"/>
              <a:gd name="connsiteY576" fmla="*/ 1947140 h 5236437"/>
              <a:gd name="connsiteX577" fmla="*/ 6497837 w 7296586"/>
              <a:gd name="connsiteY577" fmla="*/ 1884686 h 5236437"/>
              <a:gd name="connsiteX578" fmla="*/ 6410808 w 7296586"/>
              <a:gd name="connsiteY578" fmla="*/ 1884686 h 5236437"/>
              <a:gd name="connsiteX579" fmla="*/ 6382733 w 7296586"/>
              <a:gd name="connsiteY579" fmla="*/ 1947140 h 5236437"/>
              <a:gd name="connsiteX580" fmla="*/ 6258273 w 7296586"/>
              <a:gd name="connsiteY580" fmla="*/ 1947140 h 5236437"/>
              <a:gd name="connsiteX581" fmla="*/ 6085149 w 7296586"/>
              <a:gd name="connsiteY581" fmla="*/ 2069076 h 5236437"/>
              <a:gd name="connsiteX582" fmla="*/ 5855879 w 7296586"/>
              <a:gd name="connsiteY582" fmla="*/ 2069076 h 5236437"/>
              <a:gd name="connsiteX583" fmla="*/ 5817511 w 7296586"/>
              <a:gd name="connsiteY583" fmla="*/ 2098817 h 5236437"/>
              <a:gd name="connsiteX584" fmla="*/ 5779143 w 7296586"/>
              <a:gd name="connsiteY584" fmla="*/ 2069076 h 5236437"/>
              <a:gd name="connsiteX585" fmla="*/ 5606020 w 7296586"/>
              <a:gd name="connsiteY585" fmla="*/ 2069076 h 5236437"/>
              <a:gd name="connsiteX586" fmla="*/ 5386108 w 7296586"/>
              <a:gd name="connsiteY586" fmla="*/ 2098817 h 5236437"/>
              <a:gd name="connsiteX587" fmla="*/ 5309372 w 7296586"/>
              <a:gd name="connsiteY587" fmla="*/ 2069076 h 5236437"/>
              <a:gd name="connsiteX588" fmla="*/ 5194269 w 7296586"/>
              <a:gd name="connsiteY588" fmla="*/ 2128554 h 5236437"/>
              <a:gd name="connsiteX589" fmla="*/ 5194269 w 7296586"/>
              <a:gd name="connsiteY589" fmla="*/ 2161271 h 5236437"/>
              <a:gd name="connsiteX590" fmla="*/ 5223279 w 7296586"/>
              <a:gd name="connsiteY590" fmla="*/ 2220754 h 5236437"/>
              <a:gd name="connsiteX591" fmla="*/ 5223279 w 7296586"/>
              <a:gd name="connsiteY591" fmla="*/ 2312949 h 5236437"/>
              <a:gd name="connsiteX592" fmla="*/ 5155901 w 7296586"/>
              <a:gd name="connsiteY592" fmla="*/ 2434885 h 5236437"/>
              <a:gd name="connsiteX593" fmla="*/ 5155901 w 7296586"/>
              <a:gd name="connsiteY593" fmla="*/ 2616299 h 5236437"/>
              <a:gd name="connsiteX594" fmla="*/ 5126892 w 7296586"/>
              <a:gd name="connsiteY594" fmla="*/ 2646040 h 5236437"/>
              <a:gd name="connsiteX595" fmla="*/ 5137185 w 7296586"/>
              <a:gd name="connsiteY595" fmla="*/ 2708494 h 5236437"/>
              <a:gd name="connsiteX596" fmla="*/ 5117533 w 7296586"/>
              <a:gd name="connsiteY596" fmla="*/ 2800693 h 5236437"/>
              <a:gd name="connsiteX597" fmla="*/ 5108175 w 7296586"/>
              <a:gd name="connsiteY597" fmla="*/ 2767976 h 5236437"/>
              <a:gd name="connsiteX598" fmla="*/ 4916336 w 7296586"/>
              <a:gd name="connsiteY598" fmla="*/ 2860171 h 5236437"/>
              <a:gd name="connsiteX599" fmla="*/ 4884797 w 7296586"/>
              <a:gd name="connsiteY599" fmla="*/ 2860171 h 5236437"/>
              <a:gd name="connsiteX600" fmla="*/ 4884595 w 7296586"/>
              <a:gd name="connsiteY600" fmla="*/ 2859550 h 5236437"/>
              <a:gd name="connsiteX601" fmla="*/ 4891381 w 7296586"/>
              <a:gd name="connsiteY601" fmla="*/ 2818925 h 5236437"/>
              <a:gd name="connsiteX602" fmla="*/ 4999928 w 7296586"/>
              <a:gd name="connsiteY602" fmla="*/ 2754662 h 5236437"/>
              <a:gd name="connsiteX603" fmla="*/ 5025018 w 7296586"/>
              <a:gd name="connsiteY603" fmla="*/ 2669043 h 5236437"/>
              <a:gd name="connsiteX604" fmla="*/ 4970238 w 7296586"/>
              <a:gd name="connsiteY604" fmla="*/ 2652990 h 5236437"/>
              <a:gd name="connsiteX605" fmla="*/ 4925056 w 7296586"/>
              <a:gd name="connsiteY605" fmla="*/ 2670737 h 5236437"/>
              <a:gd name="connsiteX606" fmla="*/ 4896599 w 7296586"/>
              <a:gd name="connsiteY606" fmla="*/ 2631410 h 5236437"/>
              <a:gd name="connsiteX607" fmla="*/ 4860397 w 7296586"/>
              <a:gd name="connsiteY607" fmla="*/ 2651789 h 5236437"/>
              <a:gd name="connsiteX608" fmla="*/ 4831941 w 7296586"/>
              <a:gd name="connsiteY608" fmla="*/ 2612462 h 5236437"/>
              <a:gd name="connsiteX609" fmla="*/ 4813981 w 7296586"/>
              <a:gd name="connsiteY609" fmla="*/ 2607199 h 5236437"/>
              <a:gd name="connsiteX610" fmla="*/ 4769415 w 7296586"/>
              <a:gd name="connsiteY610" fmla="*/ 2656118 h 5236437"/>
              <a:gd name="connsiteX611" fmla="*/ 4686796 w 7296586"/>
              <a:gd name="connsiteY611" fmla="*/ 2631907 h 5236437"/>
              <a:gd name="connsiteX612" fmla="*/ 4514208 w 7296586"/>
              <a:gd name="connsiteY612" fmla="*/ 2708394 h 5236437"/>
              <a:gd name="connsiteX613" fmla="*/ 4513591 w 7296586"/>
              <a:gd name="connsiteY613" fmla="*/ 2677221 h 5236437"/>
              <a:gd name="connsiteX614" fmla="*/ 4407540 w 7296586"/>
              <a:gd name="connsiteY614" fmla="*/ 2715292 h 5236437"/>
              <a:gd name="connsiteX615" fmla="*/ 4389675 w 7296586"/>
              <a:gd name="connsiteY615" fmla="*/ 2719710 h 5236437"/>
              <a:gd name="connsiteX616" fmla="*/ 4396793 w 7296586"/>
              <a:gd name="connsiteY616" fmla="*/ 2705056 h 5236437"/>
              <a:gd name="connsiteX617" fmla="*/ 4581320 w 7296586"/>
              <a:gd name="connsiteY617" fmla="*/ 2586558 h 5236437"/>
              <a:gd name="connsiteX618" fmla="*/ 4581320 w 7296586"/>
              <a:gd name="connsiteY618" fmla="*/ 2524104 h 5236437"/>
              <a:gd name="connsiteX619" fmla="*/ 4484933 w 7296586"/>
              <a:gd name="connsiteY619" fmla="*/ 2556821 h 5236437"/>
              <a:gd name="connsiteX620" fmla="*/ 4418491 w 7296586"/>
              <a:gd name="connsiteY620" fmla="*/ 2556821 h 5236437"/>
              <a:gd name="connsiteX621" fmla="*/ 4398840 w 7296586"/>
              <a:gd name="connsiteY621" fmla="*/ 2586558 h 5236437"/>
              <a:gd name="connsiteX622" fmla="*/ 4398840 w 7296586"/>
              <a:gd name="connsiteY622" fmla="*/ 2556821 h 5236437"/>
              <a:gd name="connsiteX623" fmla="*/ 4369830 w 7296586"/>
              <a:gd name="connsiteY623" fmla="*/ 2586558 h 5236437"/>
              <a:gd name="connsiteX624" fmla="*/ 4332398 w 7296586"/>
              <a:gd name="connsiteY624" fmla="*/ 2556821 h 5236437"/>
              <a:gd name="connsiteX625" fmla="*/ 4303389 w 7296586"/>
              <a:gd name="connsiteY625" fmla="*/ 2556821 h 5236437"/>
              <a:gd name="connsiteX626" fmla="*/ 4255663 w 7296586"/>
              <a:gd name="connsiteY626" fmla="*/ 2586558 h 5236437"/>
              <a:gd name="connsiteX627" fmla="*/ 4236483 w 7296586"/>
              <a:gd name="connsiteY627" fmla="*/ 2554444 h 5236437"/>
              <a:gd name="connsiteX628" fmla="*/ 4246478 w 7296586"/>
              <a:gd name="connsiteY628" fmla="*/ 2533862 h 5236437"/>
              <a:gd name="connsiteX629" fmla="*/ 4254842 w 7296586"/>
              <a:gd name="connsiteY629" fmla="*/ 2505322 h 5236437"/>
              <a:gd name="connsiteX630" fmla="*/ 4135404 w 7296586"/>
              <a:gd name="connsiteY630" fmla="*/ 2470320 h 5236437"/>
              <a:gd name="connsiteX631" fmla="*/ 4187040 w 7296586"/>
              <a:gd name="connsiteY631" fmla="*/ 2327396 h 5236437"/>
              <a:gd name="connsiteX632" fmla="*/ 4176543 w 7296586"/>
              <a:gd name="connsiteY632" fmla="*/ 2293332 h 5236437"/>
              <a:gd name="connsiteX633" fmla="*/ 4124627 w 7296586"/>
              <a:gd name="connsiteY633" fmla="*/ 2278118 h 5236437"/>
              <a:gd name="connsiteX634" fmla="*/ 4188285 w 7296586"/>
              <a:gd name="connsiteY634" fmla="*/ 2191012 h 5236437"/>
              <a:gd name="connsiteX635" fmla="*/ 4092833 w 7296586"/>
              <a:gd name="connsiteY635" fmla="*/ 2098817 h 5236437"/>
              <a:gd name="connsiteX636" fmla="*/ 4044172 w 7296586"/>
              <a:gd name="connsiteY636" fmla="*/ 2128554 h 5236437"/>
              <a:gd name="connsiteX637" fmla="*/ 3987088 w 7296586"/>
              <a:gd name="connsiteY637" fmla="*/ 2128554 h 5236437"/>
              <a:gd name="connsiteX638" fmla="*/ 3977730 w 7296586"/>
              <a:gd name="connsiteY638" fmla="*/ 2006618 h 5236437"/>
              <a:gd name="connsiteX639" fmla="*/ 4265021 w 7296586"/>
              <a:gd name="connsiteY639" fmla="*/ 1854945 h 5236437"/>
              <a:gd name="connsiteX640" fmla="*/ 4294031 w 7296586"/>
              <a:gd name="connsiteY640" fmla="*/ 1884686 h 5236437"/>
              <a:gd name="connsiteX641" fmla="*/ 4369830 w 7296586"/>
              <a:gd name="connsiteY641" fmla="*/ 1762750 h 5236437"/>
              <a:gd name="connsiteX642" fmla="*/ 4369830 w 7296586"/>
              <a:gd name="connsiteY642" fmla="*/ 1703268 h 5236437"/>
              <a:gd name="connsiteX643" fmla="*/ 4168633 w 7296586"/>
              <a:gd name="connsiteY643" fmla="*/ 1825204 h 5236437"/>
              <a:gd name="connsiteX644" fmla="*/ 3900994 w 7296586"/>
              <a:gd name="connsiteY644" fmla="*/ 1825204 h 5236437"/>
              <a:gd name="connsiteX645" fmla="*/ 3900994 w 7296586"/>
              <a:gd name="connsiteY645" fmla="*/ 1884686 h 5236437"/>
              <a:gd name="connsiteX646" fmla="*/ 3853268 w 7296586"/>
              <a:gd name="connsiteY646" fmla="*/ 1884686 h 5236437"/>
              <a:gd name="connsiteX647" fmla="*/ 3776533 w 7296586"/>
              <a:gd name="connsiteY647" fmla="*/ 1947140 h 5236437"/>
              <a:gd name="connsiteX648" fmla="*/ 3766239 w 7296586"/>
              <a:gd name="connsiteY648" fmla="*/ 1917399 h 5236437"/>
              <a:gd name="connsiteX649" fmla="*/ 3756881 w 7296586"/>
              <a:gd name="connsiteY649" fmla="*/ 1917399 h 5236437"/>
              <a:gd name="connsiteX650" fmla="*/ 3738165 w 7296586"/>
              <a:gd name="connsiteY650" fmla="*/ 1947140 h 5236437"/>
              <a:gd name="connsiteX651" fmla="*/ 3718513 w 7296586"/>
              <a:gd name="connsiteY651" fmla="*/ 1884686 h 5236437"/>
              <a:gd name="connsiteX652" fmla="*/ 3709155 w 7296586"/>
              <a:gd name="connsiteY652" fmla="*/ 1917399 h 5236437"/>
              <a:gd name="connsiteX653" fmla="*/ 3526675 w 7296586"/>
              <a:gd name="connsiteY653" fmla="*/ 2069076 h 5236437"/>
              <a:gd name="connsiteX654" fmla="*/ 3498601 w 7296586"/>
              <a:gd name="connsiteY654" fmla="*/ 2039335 h 5236437"/>
              <a:gd name="connsiteX655" fmla="*/ 3363846 w 7296586"/>
              <a:gd name="connsiteY655" fmla="*/ 2069076 h 5236437"/>
              <a:gd name="connsiteX656" fmla="*/ 3316120 w 7296586"/>
              <a:gd name="connsiteY656" fmla="*/ 2069076 h 5236437"/>
              <a:gd name="connsiteX657" fmla="*/ 3191659 w 7296586"/>
              <a:gd name="connsiteY657" fmla="*/ 2161271 h 5236437"/>
              <a:gd name="connsiteX658" fmla="*/ 3182300 w 7296586"/>
              <a:gd name="connsiteY658" fmla="*/ 2128554 h 5236437"/>
              <a:gd name="connsiteX659" fmla="*/ 3172944 w 7296586"/>
              <a:gd name="connsiteY659" fmla="*/ 2128554 h 5236437"/>
              <a:gd name="connsiteX660" fmla="*/ 3153291 w 7296586"/>
              <a:gd name="connsiteY660" fmla="*/ 2191012 h 5236437"/>
              <a:gd name="connsiteX661" fmla="*/ 3134576 w 7296586"/>
              <a:gd name="connsiteY661" fmla="*/ 2161271 h 5236437"/>
              <a:gd name="connsiteX662" fmla="*/ 3114923 w 7296586"/>
              <a:gd name="connsiteY662" fmla="*/ 2161271 h 5236437"/>
              <a:gd name="connsiteX663" fmla="*/ 2875359 w 7296586"/>
              <a:gd name="connsiteY663" fmla="*/ 2342690 h 5236437"/>
              <a:gd name="connsiteX664" fmla="*/ 2856643 w 7296586"/>
              <a:gd name="connsiteY664" fmla="*/ 2312949 h 5236437"/>
              <a:gd name="connsiteX665" fmla="*/ 2818275 w 7296586"/>
              <a:gd name="connsiteY665" fmla="*/ 2434885 h 5236437"/>
              <a:gd name="connsiteX666" fmla="*/ 2789265 w 7296586"/>
              <a:gd name="connsiteY666" fmla="*/ 2402168 h 5236437"/>
              <a:gd name="connsiteX667" fmla="*/ 2635794 w 7296586"/>
              <a:gd name="connsiteY667" fmla="*/ 2494363 h 5236437"/>
              <a:gd name="connsiteX668" fmla="*/ 2569353 w 7296586"/>
              <a:gd name="connsiteY668" fmla="*/ 2494363 h 5236437"/>
              <a:gd name="connsiteX669" fmla="*/ 2549701 w 7296586"/>
              <a:gd name="connsiteY669" fmla="*/ 2464626 h 5236437"/>
              <a:gd name="connsiteX670" fmla="*/ 2552966 w 7296586"/>
              <a:gd name="connsiteY670" fmla="*/ 2411700 h 5236437"/>
              <a:gd name="connsiteX671" fmla="*/ 2603560 w 7296586"/>
              <a:gd name="connsiteY671" fmla="*/ 2398149 h 5236437"/>
              <a:gd name="connsiteX672" fmla="*/ 2687840 w 7296586"/>
              <a:gd name="connsiteY672" fmla="*/ 2365323 h 5236437"/>
              <a:gd name="connsiteX673" fmla="*/ 2713151 w 7296586"/>
              <a:gd name="connsiteY673" fmla="*/ 2245676 h 5236437"/>
              <a:gd name="connsiteX674" fmla="*/ 2658371 w 7296586"/>
              <a:gd name="connsiteY674" fmla="*/ 2229622 h 5236437"/>
              <a:gd name="connsiteX675" fmla="*/ 2603311 w 7296586"/>
              <a:gd name="connsiteY675" fmla="*/ 2244475 h 5236437"/>
              <a:gd name="connsiteX676" fmla="*/ 2537638 w 7296586"/>
              <a:gd name="connsiteY676" fmla="*/ 2129157 h 5236437"/>
              <a:gd name="connsiteX677" fmla="*/ 2628224 w 7296586"/>
              <a:gd name="connsiteY677" fmla="*/ 2059631 h 5236437"/>
              <a:gd name="connsiteX678" fmla="*/ 2670659 w 7296586"/>
              <a:gd name="connsiteY678" fmla="*/ 1948103 h 5236437"/>
              <a:gd name="connsiteX679" fmla="*/ 2679860 w 7296586"/>
              <a:gd name="connsiteY679" fmla="*/ 1916707 h 5236437"/>
              <a:gd name="connsiteX680" fmla="*/ 2594493 w 7296586"/>
              <a:gd name="connsiteY680" fmla="*/ 1798718 h 5236437"/>
              <a:gd name="connsiteX681" fmla="*/ 2584217 w 7296586"/>
              <a:gd name="connsiteY681" fmla="*/ 1730627 h 5236437"/>
              <a:gd name="connsiteX682" fmla="*/ 2530055 w 7296586"/>
              <a:gd name="connsiteY682" fmla="*/ 1745742 h 5236437"/>
              <a:gd name="connsiteX683" fmla="*/ 2502216 w 7296586"/>
              <a:gd name="connsiteY683" fmla="*/ 1737584 h 5236437"/>
              <a:gd name="connsiteX684" fmla="*/ 2474658 w 7296586"/>
              <a:gd name="connsiteY684" fmla="*/ 1698520 h 5236437"/>
              <a:gd name="connsiteX685" fmla="*/ 2438456 w 7296586"/>
              <a:gd name="connsiteY685" fmla="*/ 1718899 h 5236437"/>
              <a:gd name="connsiteX686" fmla="*/ 2446819 w 7296586"/>
              <a:gd name="connsiteY686" fmla="*/ 1690362 h 5236437"/>
              <a:gd name="connsiteX687" fmla="*/ 2419598 w 7296586"/>
              <a:gd name="connsiteY687" fmla="*/ 1713372 h 5236437"/>
              <a:gd name="connsiteX688" fmla="*/ 2355837 w 7296586"/>
              <a:gd name="connsiteY688" fmla="*/ 1694687 h 5236437"/>
              <a:gd name="connsiteX689" fmla="*/ 2254139 w 7296586"/>
              <a:gd name="connsiteY689" fmla="*/ 1698977 h 5236437"/>
              <a:gd name="connsiteX690" fmla="*/ 2271703 w 7296586"/>
              <a:gd name="connsiteY690" fmla="*/ 1639044 h 5236437"/>
              <a:gd name="connsiteX691" fmla="*/ 2595890 w 7296586"/>
              <a:gd name="connsiteY691" fmla="*/ 1417935 h 5236437"/>
              <a:gd name="connsiteX692" fmla="*/ 2605769 w 7296586"/>
              <a:gd name="connsiteY692" fmla="*/ 1420830 h 5236437"/>
              <a:gd name="connsiteX693" fmla="*/ 2614969 w 7296586"/>
              <a:gd name="connsiteY693" fmla="*/ 1389433 h 5236437"/>
              <a:gd name="connsiteX694" fmla="*/ 2604474 w 7296586"/>
              <a:gd name="connsiteY694" fmla="*/ 1355370 h 5236437"/>
              <a:gd name="connsiteX695" fmla="*/ 2629566 w 7296586"/>
              <a:gd name="connsiteY695" fmla="*/ 1269748 h 5236437"/>
              <a:gd name="connsiteX696" fmla="*/ 2356000 w 7296586"/>
              <a:gd name="connsiteY696" fmla="*/ 1251562 h 5236437"/>
              <a:gd name="connsiteX697" fmla="*/ 2346122 w 7296586"/>
              <a:gd name="connsiteY697" fmla="*/ 1248668 h 5236437"/>
              <a:gd name="connsiteX698" fmla="*/ 2137613 w 7296586"/>
              <a:gd name="connsiteY698" fmla="*/ 1314628 h 5236437"/>
              <a:gd name="connsiteX699" fmla="*/ 2027154 w 7296586"/>
              <a:gd name="connsiteY699" fmla="*/ 1282258 h 5236437"/>
              <a:gd name="connsiteX700" fmla="*/ 1817130 w 7296586"/>
              <a:gd name="connsiteY700" fmla="*/ 1316782 h 5236437"/>
              <a:gd name="connsiteX701" fmla="*/ 1817350 w 7296586"/>
              <a:gd name="connsiteY701" fmla="*/ 1282754 h 5236437"/>
              <a:gd name="connsiteX702" fmla="*/ 1772563 w 7296586"/>
              <a:gd name="connsiteY702" fmla="*/ 1365706 h 5236437"/>
              <a:gd name="connsiteX703" fmla="*/ 1764877 w 7296586"/>
              <a:gd name="connsiteY703" fmla="*/ 1428534 h 5236437"/>
              <a:gd name="connsiteX704" fmla="*/ 1728675 w 7296586"/>
              <a:gd name="connsiteY704" fmla="*/ 1448917 h 5236437"/>
              <a:gd name="connsiteX705" fmla="*/ 1677657 w 7296586"/>
              <a:gd name="connsiteY705" fmla="*/ 1623010 h 5236437"/>
              <a:gd name="connsiteX706" fmla="*/ 1578707 w 7296586"/>
              <a:gd name="connsiteY706" fmla="*/ 1721076 h 5236437"/>
              <a:gd name="connsiteX707" fmla="*/ 1552779 w 7296586"/>
              <a:gd name="connsiteY707" fmla="*/ 1809551 h 5236437"/>
              <a:gd name="connsiteX708" fmla="*/ 1563890 w 7296586"/>
              <a:gd name="connsiteY708" fmla="*/ 1874791 h 5236437"/>
              <a:gd name="connsiteX709" fmla="*/ 1554689 w 7296586"/>
              <a:gd name="connsiteY709" fmla="*/ 1906187 h 5236437"/>
              <a:gd name="connsiteX710" fmla="*/ 1427505 w 7296586"/>
              <a:gd name="connsiteY710" fmla="*/ 1930895 h 5236437"/>
              <a:gd name="connsiteX711" fmla="*/ 1362230 w 7296586"/>
              <a:gd name="connsiteY711" fmla="*/ 1880774 h 5236437"/>
              <a:gd name="connsiteX712" fmla="*/ 1142829 w 7296586"/>
              <a:gd name="connsiteY712" fmla="*/ 1847470 h 5236437"/>
              <a:gd name="connsiteX713" fmla="*/ 976693 w 7296586"/>
              <a:gd name="connsiteY713" fmla="*/ 1798784 h 5236437"/>
              <a:gd name="connsiteX714" fmla="*/ 948238 w 7296586"/>
              <a:gd name="connsiteY714" fmla="*/ 1759453 h 5236437"/>
              <a:gd name="connsiteX715" fmla="*/ 903054 w 7296586"/>
              <a:gd name="connsiteY715" fmla="*/ 1777204 h 5236437"/>
              <a:gd name="connsiteX716" fmla="*/ 683037 w 7296586"/>
              <a:gd name="connsiteY716" fmla="*/ 1712727 h 5236437"/>
              <a:gd name="connsiteX717" fmla="*/ 482608 w 7296586"/>
              <a:gd name="connsiteY717" fmla="*/ 1781056 h 5236437"/>
              <a:gd name="connsiteX718" fmla="*/ 363171 w 7296586"/>
              <a:gd name="connsiteY718" fmla="*/ 1746055 h 5236437"/>
              <a:gd name="connsiteX719" fmla="*/ 318666 w 7296586"/>
              <a:gd name="connsiteY719" fmla="*/ 1798093 h 5236437"/>
              <a:gd name="connsiteX720" fmla="*/ 235150 w 7296586"/>
              <a:gd name="connsiteY720" fmla="*/ 1773618 h 5236437"/>
              <a:gd name="connsiteX721" fmla="*/ 234752 w 7296586"/>
              <a:gd name="connsiteY721" fmla="*/ 1708421 h 5236437"/>
              <a:gd name="connsiteX722" fmla="*/ 352279 w 7296586"/>
              <a:gd name="connsiteY722" fmla="*/ 1646790 h 5236437"/>
              <a:gd name="connsiteX723" fmla="*/ 370521 w 7296586"/>
              <a:gd name="connsiteY723" fmla="*/ 1621144 h 5236437"/>
              <a:gd name="connsiteX724" fmla="*/ 416321 w 7296586"/>
              <a:gd name="connsiteY724" fmla="*/ 1634566 h 5236437"/>
              <a:gd name="connsiteX725" fmla="*/ 686345 w 7296586"/>
              <a:gd name="connsiteY725" fmla="*/ 1428577 h 5236437"/>
              <a:gd name="connsiteX726" fmla="*/ 883962 w 7296586"/>
              <a:gd name="connsiteY726" fmla="*/ 1263352 h 5236437"/>
              <a:gd name="connsiteX727" fmla="*/ 892325 w 7296586"/>
              <a:gd name="connsiteY727" fmla="*/ 1234815 h 5236437"/>
              <a:gd name="connsiteX728" fmla="*/ 882111 w 7296586"/>
              <a:gd name="connsiteY728" fmla="*/ 1169838 h 5236437"/>
              <a:gd name="connsiteX729" fmla="*/ 962203 w 7296586"/>
              <a:gd name="connsiteY729" fmla="*/ 1066245 h 5236437"/>
              <a:gd name="connsiteX730" fmla="*/ 990041 w 7296586"/>
              <a:gd name="connsiteY730" fmla="*/ 1074403 h 5236437"/>
              <a:gd name="connsiteX731" fmla="*/ 999639 w 7296586"/>
              <a:gd name="connsiteY731" fmla="*/ 1108207 h 5236437"/>
              <a:gd name="connsiteX732" fmla="*/ 1143095 w 7296586"/>
              <a:gd name="connsiteY732" fmla="*/ 958098 h 5236437"/>
              <a:gd name="connsiteX733" fmla="*/ 1087696 w 7296586"/>
              <a:gd name="connsiteY733" fmla="*/ 910876 h 5236437"/>
              <a:gd name="connsiteX734" fmla="*/ 1096060 w 7296586"/>
              <a:gd name="connsiteY734" fmla="*/ 882335 h 5236437"/>
              <a:gd name="connsiteX735" fmla="*/ 1392628 w 7296586"/>
              <a:gd name="connsiteY735" fmla="*/ 619044 h 5236437"/>
              <a:gd name="connsiteX736" fmla="*/ 1611017 w 7296586"/>
              <a:gd name="connsiteY736" fmla="*/ 555979 h 5236437"/>
              <a:gd name="connsiteX737" fmla="*/ 1629656 w 7296586"/>
              <a:gd name="connsiteY737" fmla="*/ 595530 h 5236437"/>
              <a:gd name="connsiteX738" fmla="*/ 1665180 w 7296586"/>
              <a:gd name="connsiteY738" fmla="*/ 540860 h 5236437"/>
              <a:gd name="connsiteX739" fmla="*/ 1693020 w 7296586"/>
              <a:gd name="connsiteY739" fmla="*/ 549018 h 5236437"/>
              <a:gd name="connsiteX740" fmla="*/ 1838165 w 7296586"/>
              <a:gd name="connsiteY740" fmla="*/ 529569 h 5236437"/>
              <a:gd name="connsiteX741" fmla="*/ 1867238 w 7296586"/>
              <a:gd name="connsiteY741" fmla="*/ 600073 h 5236437"/>
              <a:gd name="connsiteX742" fmla="*/ 1902823 w 7296586"/>
              <a:gd name="connsiteY742" fmla="*/ 548518 h 5236437"/>
              <a:gd name="connsiteX743" fmla="*/ 1985443 w 7296586"/>
              <a:gd name="connsiteY743" fmla="*/ 572729 h 5236437"/>
              <a:gd name="connsiteX744" fmla="*/ 2175992 w 7296586"/>
              <a:gd name="connsiteY744" fmla="*/ 501506 h 5236437"/>
              <a:gd name="connsiteX745" fmla="*/ 2258610 w 7296586"/>
              <a:gd name="connsiteY745" fmla="*/ 525717 h 5236437"/>
              <a:gd name="connsiteX746" fmla="*/ 2349813 w 7296586"/>
              <a:gd name="connsiteY746" fmla="*/ 487364 h 5236437"/>
              <a:gd name="connsiteX747" fmla="*/ 2432432 w 7296586"/>
              <a:gd name="connsiteY747" fmla="*/ 511576 h 5236437"/>
              <a:gd name="connsiteX748" fmla="*/ 2476998 w 7296586"/>
              <a:gd name="connsiteY748" fmla="*/ 462652 h 5236437"/>
              <a:gd name="connsiteX749" fmla="*/ 2568598 w 7296586"/>
              <a:gd name="connsiteY749" fmla="*/ 489495 h 5236437"/>
              <a:gd name="connsiteX750" fmla="*/ 2687640 w 7296586"/>
              <a:gd name="connsiteY750" fmla="*/ 459300 h 5236437"/>
              <a:gd name="connsiteX751" fmla="*/ 2752297 w 7296586"/>
              <a:gd name="connsiteY751" fmla="*/ 478248 h 5236437"/>
              <a:gd name="connsiteX752" fmla="*/ 2795967 w 7296586"/>
              <a:gd name="connsiteY752" fmla="*/ 429062 h 5236437"/>
              <a:gd name="connsiteX753" fmla="*/ 2888464 w 7296586"/>
              <a:gd name="connsiteY753" fmla="*/ 456169 h 5236437"/>
              <a:gd name="connsiteX754" fmla="*/ 3142773 w 7296586"/>
              <a:gd name="connsiteY754" fmla="*/ 403630 h 5236437"/>
              <a:gd name="connsiteX755" fmla="*/ 3144287 w 7296586"/>
              <a:gd name="connsiteY755" fmla="*/ 435065 h 5236437"/>
              <a:gd name="connsiteX756" fmla="*/ 3525782 w 7296586"/>
              <a:gd name="connsiteY756" fmla="*/ 357819 h 5236437"/>
              <a:gd name="connsiteX757" fmla="*/ 3517419 w 7296586"/>
              <a:gd name="connsiteY757" fmla="*/ 386356 h 5236437"/>
              <a:gd name="connsiteX758" fmla="*/ 3608620 w 7296586"/>
              <a:gd name="connsiteY758" fmla="*/ 348002 h 5236437"/>
              <a:gd name="connsiteX759" fmla="*/ 3664299 w 7296586"/>
              <a:gd name="connsiteY759" fmla="*/ 364319 h 5236437"/>
              <a:gd name="connsiteX760" fmla="*/ 3707967 w 7296586"/>
              <a:gd name="connsiteY760" fmla="*/ 315132 h 5236437"/>
              <a:gd name="connsiteX761" fmla="*/ 3809445 w 7296586"/>
              <a:gd name="connsiteY761" fmla="*/ 344870 h 5236437"/>
              <a:gd name="connsiteX762" fmla="*/ 4081996 w 7296586"/>
              <a:gd name="connsiteY762" fmla="*/ 266690 h 5236437"/>
              <a:gd name="connsiteX763" fmla="*/ 4073633 w 7296586"/>
              <a:gd name="connsiteY763" fmla="*/ 295227 h 5236437"/>
              <a:gd name="connsiteX764" fmla="*/ 4218383 w 7296586"/>
              <a:gd name="connsiteY764" fmla="*/ 210582 h 5236437"/>
              <a:gd name="connsiteX765" fmla="*/ 4301001 w 7296586"/>
              <a:gd name="connsiteY765" fmla="*/ 234793 h 5236437"/>
              <a:gd name="connsiteX766" fmla="*/ 4446367 w 7296586"/>
              <a:gd name="connsiteY766" fmla="*/ 181320 h 5236437"/>
              <a:gd name="connsiteX767" fmla="*/ 4463710 w 7296586"/>
              <a:gd name="connsiteY767" fmla="*/ 155415 h 5236437"/>
              <a:gd name="connsiteX768" fmla="*/ 4565188 w 7296586"/>
              <a:gd name="connsiteY768" fmla="*/ 185153 h 5236437"/>
              <a:gd name="connsiteX769" fmla="*/ 4609754 w 7296586"/>
              <a:gd name="connsiteY769" fmla="*/ 136230 h 5236437"/>
              <a:gd name="connsiteX770" fmla="*/ 4729193 w 7296586"/>
              <a:gd name="connsiteY770" fmla="*/ 171231 h 5236437"/>
              <a:gd name="connsiteX771" fmla="*/ 4865578 w 7296586"/>
              <a:gd name="connsiteY771" fmla="*/ 115127 h 5236437"/>
              <a:gd name="connsiteX772" fmla="*/ 4882923 w 7296586"/>
              <a:gd name="connsiteY772" fmla="*/ 89218 h 5236437"/>
              <a:gd name="connsiteX773" fmla="*/ 4883538 w 7296586"/>
              <a:gd name="connsiteY773" fmla="*/ 120390 h 5236437"/>
              <a:gd name="connsiteX774" fmla="*/ 5028904 w 7296586"/>
              <a:gd name="connsiteY774" fmla="*/ 66918 h 5236437"/>
              <a:gd name="connsiteX775" fmla="*/ 5130382 w 7296586"/>
              <a:gd name="connsiteY775" fmla="*/ 96656 h 5236437"/>
              <a:gd name="connsiteX776" fmla="*/ 5174949 w 7296586"/>
              <a:gd name="connsiteY776" fmla="*/ 47733 h 5236437"/>
              <a:gd name="connsiteX777" fmla="*/ 5266548 w 7296586"/>
              <a:gd name="connsiteY777" fmla="*/ 74576 h 5236437"/>
              <a:gd name="connsiteX778" fmla="*/ 5476573 w 7296586"/>
              <a:gd name="connsiteY778" fmla="*/ 40051 h 5236437"/>
              <a:gd name="connsiteX779" fmla="*/ 5503513 w 7296586"/>
              <a:gd name="connsiteY779" fmla="*/ 47946 h 5236437"/>
              <a:gd name="connsiteX780" fmla="*/ 5511877 w 7296586"/>
              <a:gd name="connsiteY780" fmla="*/ 19405 h 5236437"/>
              <a:gd name="connsiteX781" fmla="*/ 5622335 w 7296586"/>
              <a:gd name="connsiteY781" fmla="*/ 51775 h 5236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Lst>
            <a:rect l="l" t="t" r="r" b="b"/>
            <a:pathLst>
              <a:path w="7296586" h="5236437">
                <a:moveTo>
                  <a:pt x="126790" y="3201554"/>
                </a:moveTo>
                <a:lnTo>
                  <a:pt x="211596" y="3226406"/>
                </a:lnTo>
                <a:lnTo>
                  <a:pt x="188577" y="3266457"/>
                </a:lnTo>
                <a:lnTo>
                  <a:pt x="159043" y="3338070"/>
                </a:lnTo>
                <a:lnTo>
                  <a:pt x="0" y="3291462"/>
                </a:lnTo>
                <a:lnTo>
                  <a:pt x="17564" y="3231529"/>
                </a:lnTo>
                <a:lnTo>
                  <a:pt x="90587" y="3221936"/>
                </a:lnTo>
                <a:cubicBezTo>
                  <a:pt x="85011" y="3240964"/>
                  <a:pt x="85215" y="3251354"/>
                  <a:pt x="91203" y="3253109"/>
                </a:cubicBezTo>
                <a:cubicBezTo>
                  <a:pt x="102355" y="3215054"/>
                  <a:pt x="114217" y="3197869"/>
                  <a:pt x="126790" y="3201554"/>
                </a:cubicBezTo>
                <a:close/>
                <a:moveTo>
                  <a:pt x="3776533" y="3041590"/>
                </a:moveTo>
                <a:cubicBezTo>
                  <a:pt x="3737853" y="3112967"/>
                  <a:pt x="3718513" y="3164517"/>
                  <a:pt x="3718513" y="3196239"/>
                </a:cubicBezTo>
                <a:lnTo>
                  <a:pt x="3727872" y="3255721"/>
                </a:lnTo>
                <a:lnTo>
                  <a:pt x="3747523" y="3225980"/>
                </a:lnTo>
                <a:cubicBezTo>
                  <a:pt x="3760001" y="3231927"/>
                  <a:pt x="3766239" y="3251755"/>
                  <a:pt x="3766239" y="3285462"/>
                </a:cubicBezTo>
                <a:cubicBezTo>
                  <a:pt x="3798680" y="3253740"/>
                  <a:pt x="3814900" y="3193267"/>
                  <a:pt x="3814900" y="3104044"/>
                </a:cubicBezTo>
                <a:lnTo>
                  <a:pt x="3785891" y="3041590"/>
                </a:lnTo>
                <a:close/>
                <a:moveTo>
                  <a:pt x="826459" y="2960320"/>
                </a:moveTo>
                <a:lnTo>
                  <a:pt x="871535" y="2973529"/>
                </a:lnTo>
                <a:lnTo>
                  <a:pt x="844674" y="3011849"/>
                </a:lnTo>
                <a:cubicBezTo>
                  <a:pt x="832198" y="2992021"/>
                  <a:pt x="822528" y="2982108"/>
                  <a:pt x="815665" y="2982108"/>
                </a:cubicBezTo>
                <a:lnTo>
                  <a:pt x="815665" y="2972628"/>
                </a:lnTo>
                <a:close/>
                <a:moveTo>
                  <a:pt x="1081446" y="2942068"/>
                </a:moveTo>
                <a:lnTo>
                  <a:pt x="1083939" y="2948060"/>
                </a:lnTo>
                <a:lnTo>
                  <a:pt x="1075316" y="2944215"/>
                </a:lnTo>
                <a:close/>
                <a:moveTo>
                  <a:pt x="978494" y="2889913"/>
                </a:moveTo>
                <a:cubicBezTo>
                  <a:pt x="983797" y="2897843"/>
                  <a:pt x="996041" y="2907013"/>
                  <a:pt x="1015225" y="2917422"/>
                </a:cubicBezTo>
                <a:lnTo>
                  <a:pt x="1075316" y="2944215"/>
                </a:lnTo>
                <a:lnTo>
                  <a:pt x="936917" y="2992689"/>
                </a:lnTo>
                <a:lnTo>
                  <a:pt x="871535" y="2973529"/>
                </a:lnTo>
                <a:lnTo>
                  <a:pt x="897313" y="2936753"/>
                </a:lnTo>
                <a:cubicBezTo>
                  <a:pt x="919617" y="2916430"/>
                  <a:pt x="946677" y="2900817"/>
                  <a:pt x="978494" y="2889913"/>
                </a:cubicBezTo>
                <a:close/>
                <a:moveTo>
                  <a:pt x="4772559" y="2815096"/>
                </a:moveTo>
                <a:lnTo>
                  <a:pt x="4782438" y="2817991"/>
                </a:lnTo>
                <a:lnTo>
                  <a:pt x="4764923" y="2877757"/>
                </a:lnTo>
                <a:lnTo>
                  <a:pt x="4764387" y="2878017"/>
                </a:lnTo>
                <a:lnTo>
                  <a:pt x="4700833" y="2890148"/>
                </a:lnTo>
                <a:lnTo>
                  <a:pt x="4717559" y="2833071"/>
                </a:lnTo>
                <a:close/>
                <a:moveTo>
                  <a:pt x="4102191" y="2800693"/>
                </a:moveTo>
                <a:lnTo>
                  <a:pt x="4073182" y="2860171"/>
                </a:lnTo>
                <a:lnTo>
                  <a:pt x="4005804" y="2860171"/>
                </a:lnTo>
                <a:lnTo>
                  <a:pt x="3996446" y="2982108"/>
                </a:lnTo>
                <a:lnTo>
                  <a:pt x="3900994" y="2982108"/>
                </a:lnTo>
                <a:cubicBezTo>
                  <a:pt x="3862315" y="3021762"/>
                  <a:pt x="3842975" y="3093139"/>
                  <a:pt x="3842975" y="3196239"/>
                </a:cubicBezTo>
                <a:lnTo>
                  <a:pt x="3862626" y="3225980"/>
                </a:lnTo>
                <a:lnTo>
                  <a:pt x="4005804" y="3225980"/>
                </a:lnTo>
                <a:lnTo>
                  <a:pt x="4245368" y="3074303"/>
                </a:lnTo>
                <a:cubicBezTo>
                  <a:pt x="4245368" y="3052494"/>
                  <a:pt x="4248799" y="3041590"/>
                  <a:pt x="4255663" y="3041590"/>
                </a:cubicBezTo>
                <a:lnTo>
                  <a:pt x="4303389" y="3074303"/>
                </a:lnTo>
                <a:cubicBezTo>
                  <a:pt x="4305260" y="3032667"/>
                  <a:pt x="4311499" y="3011849"/>
                  <a:pt x="4322104" y="3011849"/>
                </a:cubicBezTo>
                <a:cubicBezTo>
                  <a:pt x="4303389" y="2910730"/>
                  <a:pt x="4294031" y="2840344"/>
                  <a:pt x="4294031" y="2800693"/>
                </a:cubicBezTo>
                <a:close/>
                <a:moveTo>
                  <a:pt x="4808762" y="2794713"/>
                </a:moveTo>
                <a:lnTo>
                  <a:pt x="4854561" y="2808135"/>
                </a:lnTo>
                <a:lnTo>
                  <a:pt x="4846197" y="2836675"/>
                </a:lnTo>
                <a:lnTo>
                  <a:pt x="4837186" y="2860171"/>
                </a:lnTo>
                <a:lnTo>
                  <a:pt x="4801233" y="2860171"/>
                </a:lnTo>
                <a:lnTo>
                  <a:pt x="4797822" y="2861823"/>
                </a:lnTo>
                <a:lnTo>
                  <a:pt x="4791197" y="2854650"/>
                </a:lnTo>
                <a:close/>
                <a:moveTo>
                  <a:pt x="4744150" y="2434885"/>
                </a:moveTo>
                <a:cubicBezTo>
                  <a:pt x="4733544" y="2434885"/>
                  <a:pt x="4726993" y="2454712"/>
                  <a:pt x="4724498" y="2494363"/>
                </a:cubicBezTo>
                <a:lnTo>
                  <a:pt x="4724498" y="2524104"/>
                </a:lnTo>
                <a:cubicBezTo>
                  <a:pt x="4731361" y="2524104"/>
                  <a:pt x="4741030" y="2535008"/>
                  <a:pt x="4753508" y="2556821"/>
                </a:cubicBezTo>
                <a:lnTo>
                  <a:pt x="4791876" y="2494363"/>
                </a:lnTo>
                <a:cubicBezTo>
                  <a:pt x="4791876" y="2460660"/>
                  <a:pt x="4785637" y="2440832"/>
                  <a:pt x="4773159" y="2434885"/>
                </a:cubicBezTo>
                <a:close/>
                <a:moveTo>
                  <a:pt x="813819" y="2321294"/>
                </a:moveTo>
                <a:cubicBezTo>
                  <a:pt x="807686" y="2342223"/>
                  <a:pt x="792552" y="2359481"/>
                  <a:pt x="768417" y="2373069"/>
                </a:cubicBezTo>
                <a:lnTo>
                  <a:pt x="776781" y="2344529"/>
                </a:lnTo>
                <a:lnTo>
                  <a:pt x="722617" y="2359648"/>
                </a:lnTo>
                <a:lnTo>
                  <a:pt x="667836" y="2343594"/>
                </a:lnTo>
                <a:lnTo>
                  <a:pt x="641909" y="2432068"/>
                </a:lnTo>
                <a:lnTo>
                  <a:pt x="688325" y="2476663"/>
                </a:lnTo>
                <a:cubicBezTo>
                  <a:pt x="702095" y="2480698"/>
                  <a:pt x="717156" y="2474781"/>
                  <a:pt x="733508" y="2458912"/>
                </a:cubicBezTo>
                <a:lnTo>
                  <a:pt x="780822" y="2503769"/>
                </a:lnTo>
                <a:lnTo>
                  <a:pt x="1111298" y="2600616"/>
                </a:lnTo>
                <a:lnTo>
                  <a:pt x="1138522" y="2577601"/>
                </a:lnTo>
                <a:lnTo>
                  <a:pt x="1130158" y="2606142"/>
                </a:lnTo>
                <a:cubicBezTo>
                  <a:pt x="1246038" y="2596714"/>
                  <a:pt x="1334511" y="2600948"/>
                  <a:pt x="1395578" y="2618844"/>
                </a:cubicBezTo>
                <a:lnTo>
                  <a:pt x="1440145" y="2569920"/>
                </a:lnTo>
                <a:lnTo>
                  <a:pt x="1697880" y="2645450"/>
                </a:lnTo>
                <a:lnTo>
                  <a:pt x="1752044" y="2630331"/>
                </a:lnTo>
                <a:cubicBezTo>
                  <a:pt x="1746468" y="2649358"/>
                  <a:pt x="1746672" y="2659749"/>
                  <a:pt x="1752659" y="2661503"/>
                </a:cubicBezTo>
                <a:cubicBezTo>
                  <a:pt x="1780199" y="2669574"/>
                  <a:pt x="1825455" y="2640481"/>
                  <a:pt x="1888428" y="2574226"/>
                </a:cubicBezTo>
                <a:lnTo>
                  <a:pt x="2025828" y="2614491"/>
                </a:lnTo>
                <a:cubicBezTo>
                  <a:pt x="2064314" y="2574117"/>
                  <a:pt x="2088018" y="2538708"/>
                  <a:pt x="2096939" y="2508266"/>
                </a:cubicBezTo>
                <a:lnTo>
                  <a:pt x="2113666" y="2451184"/>
                </a:lnTo>
                <a:cubicBezTo>
                  <a:pt x="2089719" y="2444166"/>
                  <a:pt x="2020493" y="2465203"/>
                  <a:pt x="1905992" y="2514293"/>
                </a:cubicBezTo>
                <a:lnTo>
                  <a:pt x="1896114" y="2511398"/>
                </a:lnTo>
                <a:lnTo>
                  <a:pt x="1849697" y="2466804"/>
                </a:lnTo>
                <a:cubicBezTo>
                  <a:pt x="1833945" y="2482849"/>
                  <a:pt x="1815890" y="2487888"/>
                  <a:pt x="1795535" y="2481923"/>
                </a:cubicBezTo>
                <a:lnTo>
                  <a:pt x="1730876" y="2462975"/>
                </a:lnTo>
                <a:lnTo>
                  <a:pt x="1685473" y="2514750"/>
                </a:lnTo>
                <a:lnTo>
                  <a:pt x="1575913" y="2482643"/>
                </a:lnTo>
                <a:cubicBezTo>
                  <a:pt x="1536400" y="2471064"/>
                  <a:pt x="1359000" y="2439738"/>
                  <a:pt x="1043715" y="2388666"/>
                </a:cubicBezTo>
                <a:lnTo>
                  <a:pt x="970076" y="2367086"/>
                </a:lnTo>
                <a:cubicBezTo>
                  <a:pt x="939544" y="2358138"/>
                  <a:pt x="890677" y="2355181"/>
                  <a:pt x="823478" y="2358213"/>
                </a:cubicBezTo>
                <a:cubicBezTo>
                  <a:pt x="829611" y="2337285"/>
                  <a:pt x="826391" y="2324979"/>
                  <a:pt x="813819" y="2321294"/>
                </a:cubicBezTo>
                <a:close/>
                <a:moveTo>
                  <a:pt x="5721542" y="2268832"/>
                </a:moveTo>
                <a:cubicBezTo>
                  <a:pt x="5777754" y="2312163"/>
                  <a:pt x="5808719" y="2342931"/>
                  <a:pt x="5814437" y="2361135"/>
                </a:cubicBezTo>
                <a:cubicBezTo>
                  <a:pt x="5881636" y="2358102"/>
                  <a:pt x="5935873" y="2331642"/>
                  <a:pt x="5977147" y="2281753"/>
                </a:cubicBezTo>
                <a:cubicBezTo>
                  <a:pt x="5983544" y="2304289"/>
                  <a:pt x="5990036" y="2316522"/>
                  <a:pt x="5996622" y="2318452"/>
                </a:cubicBezTo>
                <a:lnTo>
                  <a:pt x="5970695" y="2406926"/>
                </a:lnTo>
                <a:lnTo>
                  <a:pt x="5952734" y="2401663"/>
                </a:lnTo>
                <a:lnTo>
                  <a:pt x="5945604" y="2492545"/>
                </a:lnTo>
                <a:cubicBezTo>
                  <a:pt x="5936024" y="2489737"/>
                  <a:pt x="5917897" y="2506123"/>
                  <a:pt x="5891220" y="2541692"/>
                </a:cubicBezTo>
                <a:lnTo>
                  <a:pt x="5854401" y="2530903"/>
                </a:lnTo>
                <a:lnTo>
                  <a:pt x="5815053" y="2392307"/>
                </a:lnTo>
                <a:lnTo>
                  <a:pt x="5797092" y="2387044"/>
                </a:lnTo>
                <a:cubicBezTo>
                  <a:pt x="5784520" y="2383360"/>
                  <a:pt x="5772658" y="2400545"/>
                  <a:pt x="5761507" y="2438595"/>
                </a:cubicBezTo>
                <a:cubicBezTo>
                  <a:pt x="5749533" y="2435086"/>
                  <a:pt x="5749121" y="2414308"/>
                  <a:pt x="5760273" y="2376254"/>
                </a:cubicBezTo>
                <a:cubicBezTo>
                  <a:pt x="5754286" y="2374499"/>
                  <a:pt x="5748504" y="2383136"/>
                  <a:pt x="5742929" y="2402163"/>
                </a:cubicBezTo>
                <a:lnTo>
                  <a:pt x="5732038" y="2302895"/>
                </a:lnTo>
                <a:cubicBezTo>
                  <a:pt x="5714752" y="2361882"/>
                  <a:pt x="5699823" y="2389531"/>
                  <a:pt x="5687251" y="2385847"/>
                </a:cubicBezTo>
                <a:lnTo>
                  <a:pt x="5678270" y="2383215"/>
                </a:lnTo>
                <a:lnTo>
                  <a:pt x="5694998" y="2326133"/>
                </a:lnTo>
                <a:close/>
                <a:moveTo>
                  <a:pt x="5366455" y="2191012"/>
                </a:moveTo>
                <a:cubicBezTo>
                  <a:pt x="5379558" y="2191012"/>
                  <a:pt x="5386108" y="2210840"/>
                  <a:pt x="5386108" y="2250490"/>
                </a:cubicBezTo>
                <a:lnTo>
                  <a:pt x="5347740" y="2250490"/>
                </a:lnTo>
                <a:cubicBezTo>
                  <a:pt x="5347740" y="2216787"/>
                  <a:pt x="5353979" y="2196960"/>
                  <a:pt x="5366455" y="2191012"/>
                </a:cubicBezTo>
                <a:close/>
                <a:moveTo>
                  <a:pt x="1792639" y="2098817"/>
                </a:moveTo>
                <a:cubicBezTo>
                  <a:pt x="1805116" y="2118645"/>
                  <a:pt x="1814786" y="2128554"/>
                  <a:pt x="1821650" y="2128554"/>
                </a:cubicBezTo>
                <a:lnTo>
                  <a:pt x="1821650" y="2191012"/>
                </a:lnTo>
                <a:lnTo>
                  <a:pt x="1773924" y="2191012"/>
                </a:lnTo>
                <a:lnTo>
                  <a:pt x="1773924" y="2161271"/>
                </a:lnTo>
                <a:cubicBezTo>
                  <a:pt x="1775795" y="2119635"/>
                  <a:pt x="1782034" y="2098817"/>
                  <a:pt x="1792639" y="2098817"/>
                </a:cubicBezTo>
                <a:close/>
                <a:moveTo>
                  <a:pt x="2443955" y="2069076"/>
                </a:moveTo>
                <a:lnTo>
                  <a:pt x="2482323" y="2069076"/>
                </a:lnTo>
                <a:lnTo>
                  <a:pt x="2482323" y="2128554"/>
                </a:lnTo>
                <a:cubicBezTo>
                  <a:pt x="2465479" y="2128554"/>
                  <a:pt x="2449571" y="2180108"/>
                  <a:pt x="2434599" y="2283207"/>
                </a:cubicBezTo>
                <a:lnTo>
                  <a:pt x="2434599" y="2312949"/>
                </a:lnTo>
                <a:lnTo>
                  <a:pt x="2559059" y="2312949"/>
                </a:lnTo>
                <a:lnTo>
                  <a:pt x="2552966" y="2411700"/>
                </a:lnTo>
                <a:lnTo>
                  <a:pt x="2522408" y="2419885"/>
                </a:lnTo>
                <a:cubicBezTo>
                  <a:pt x="2469349" y="2430678"/>
                  <a:pt x="2418376" y="2434077"/>
                  <a:pt x="2369489" y="2430081"/>
                </a:cubicBezTo>
                <a:cubicBezTo>
                  <a:pt x="2363093" y="2407546"/>
                  <a:pt x="2356601" y="2395313"/>
                  <a:pt x="2350015" y="2393382"/>
                </a:cubicBezTo>
                <a:cubicBezTo>
                  <a:pt x="2295945" y="2398199"/>
                  <a:pt x="2260268" y="2430098"/>
                  <a:pt x="2242983" y="2489081"/>
                </a:cubicBezTo>
                <a:lnTo>
                  <a:pt x="2226255" y="2546163"/>
                </a:lnTo>
                <a:cubicBezTo>
                  <a:pt x="2365262" y="2502189"/>
                  <a:pt x="2441050" y="2482044"/>
                  <a:pt x="2453624" y="2485729"/>
                </a:cubicBezTo>
                <a:lnTo>
                  <a:pt x="2710461" y="2560996"/>
                </a:lnTo>
                <a:lnTo>
                  <a:pt x="2727189" y="2503914"/>
                </a:lnTo>
                <a:lnTo>
                  <a:pt x="2772989" y="2517336"/>
                </a:lnTo>
                <a:cubicBezTo>
                  <a:pt x="2799929" y="2525230"/>
                  <a:pt x="2830330" y="2512446"/>
                  <a:pt x="2864191" y="2478982"/>
                </a:cubicBezTo>
                <a:cubicBezTo>
                  <a:pt x="2858615" y="2498009"/>
                  <a:pt x="2859119" y="2508488"/>
                  <a:pt x="2865705" y="2510418"/>
                </a:cubicBezTo>
                <a:lnTo>
                  <a:pt x="2874685" y="2513049"/>
                </a:lnTo>
                <a:lnTo>
                  <a:pt x="2901010" y="2489772"/>
                </a:lnTo>
                <a:cubicBezTo>
                  <a:pt x="2891531" y="2522119"/>
                  <a:pt x="2891963" y="2543939"/>
                  <a:pt x="2902305" y="2555232"/>
                </a:cubicBezTo>
                <a:cubicBezTo>
                  <a:pt x="2908292" y="2556986"/>
                  <a:pt x="2914352" y="2547400"/>
                  <a:pt x="2920485" y="2526471"/>
                </a:cubicBezTo>
                <a:cubicBezTo>
                  <a:pt x="3056187" y="2495993"/>
                  <a:pt x="3128777" y="2464580"/>
                  <a:pt x="3138257" y="2432233"/>
                </a:cubicBezTo>
                <a:cubicBezTo>
                  <a:pt x="3144243" y="2433987"/>
                  <a:pt x="3150435" y="2446133"/>
                  <a:pt x="3156833" y="2468669"/>
                </a:cubicBezTo>
                <a:cubicBezTo>
                  <a:pt x="3214495" y="2464906"/>
                  <a:pt x="3260389" y="2468024"/>
                  <a:pt x="3294513" y="2478025"/>
                </a:cubicBezTo>
                <a:lnTo>
                  <a:pt x="3340314" y="2491446"/>
                </a:lnTo>
                <a:cubicBezTo>
                  <a:pt x="3359330" y="2459830"/>
                  <a:pt x="3407786" y="2442006"/>
                  <a:pt x="3485680" y="2437974"/>
                </a:cubicBezTo>
                <a:cubicBezTo>
                  <a:pt x="3479546" y="2458902"/>
                  <a:pt x="3479472" y="2470247"/>
                  <a:pt x="3485459" y="2472002"/>
                </a:cubicBezTo>
                <a:lnTo>
                  <a:pt x="3494438" y="2474633"/>
                </a:lnTo>
                <a:cubicBezTo>
                  <a:pt x="3505215" y="2477791"/>
                  <a:pt x="3517357" y="2459652"/>
                  <a:pt x="3530863" y="2420223"/>
                </a:cubicBezTo>
                <a:lnTo>
                  <a:pt x="3540459" y="2454027"/>
                </a:lnTo>
                <a:lnTo>
                  <a:pt x="3559318" y="2459554"/>
                </a:lnTo>
                <a:cubicBezTo>
                  <a:pt x="3576046" y="2402472"/>
                  <a:pt x="3669682" y="2366900"/>
                  <a:pt x="3840233" y="2352828"/>
                </a:cubicBezTo>
                <a:cubicBezTo>
                  <a:pt x="3834657" y="2371855"/>
                  <a:pt x="3837856" y="2383123"/>
                  <a:pt x="3849830" y="2386632"/>
                </a:cubicBezTo>
                <a:cubicBezTo>
                  <a:pt x="3888315" y="2346262"/>
                  <a:pt x="3912019" y="2310853"/>
                  <a:pt x="3920941" y="2280407"/>
                </a:cubicBezTo>
                <a:cubicBezTo>
                  <a:pt x="3927526" y="2282337"/>
                  <a:pt x="3933739" y="2295521"/>
                  <a:pt x="3939579" y="2319962"/>
                </a:cubicBezTo>
                <a:lnTo>
                  <a:pt x="4112784" y="2274648"/>
                </a:lnTo>
                <a:lnTo>
                  <a:pt x="4124627" y="2278118"/>
                </a:lnTo>
                <a:lnTo>
                  <a:pt x="4120908" y="2283207"/>
                </a:lnTo>
                <a:cubicBezTo>
                  <a:pt x="4114669" y="2316911"/>
                  <a:pt x="4111550" y="2356566"/>
                  <a:pt x="4111550" y="2402168"/>
                </a:cubicBezTo>
                <a:lnTo>
                  <a:pt x="4111550" y="2434885"/>
                </a:lnTo>
                <a:cubicBezTo>
                  <a:pt x="4111550" y="2474535"/>
                  <a:pt x="4149917" y="2504277"/>
                  <a:pt x="4226653" y="2524104"/>
                </a:cubicBezTo>
                <a:cubicBezTo>
                  <a:pt x="4226653" y="2531044"/>
                  <a:pt x="4229071" y="2539718"/>
                  <a:pt x="4233906" y="2550127"/>
                </a:cubicBezTo>
                <a:lnTo>
                  <a:pt x="4236483" y="2554444"/>
                </a:lnTo>
                <a:lnTo>
                  <a:pt x="4216506" y="2595584"/>
                </a:lnTo>
                <a:cubicBezTo>
                  <a:pt x="4189083" y="2647981"/>
                  <a:pt x="4169310" y="2672405"/>
                  <a:pt x="4157187" y="2668853"/>
                </a:cubicBezTo>
                <a:lnTo>
                  <a:pt x="4140460" y="2725930"/>
                </a:lnTo>
                <a:lnTo>
                  <a:pt x="4177280" y="2736720"/>
                </a:lnTo>
                <a:cubicBezTo>
                  <a:pt x="4213799" y="2747423"/>
                  <a:pt x="4260085" y="2747815"/>
                  <a:pt x="4316137" y="2737899"/>
                </a:cubicBezTo>
                <a:lnTo>
                  <a:pt x="4389675" y="2719710"/>
                </a:lnTo>
                <a:lnTo>
                  <a:pt x="4371468" y="2757195"/>
                </a:lnTo>
                <a:cubicBezTo>
                  <a:pt x="4355871" y="2795114"/>
                  <a:pt x="4342848" y="2839353"/>
                  <a:pt x="4332398" y="2889913"/>
                </a:cubicBezTo>
                <a:lnTo>
                  <a:pt x="4322104" y="2889913"/>
                </a:lnTo>
                <a:lnTo>
                  <a:pt x="4322104" y="2922629"/>
                </a:lnTo>
                <a:cubicBezTo>
                  <a:pt x="4335205" y="2922629"/>
                  <a:pt x="4341755" y="2932539"/>
                  <a:pt x="4341755" y="2952366"/>
                </a:cubicBezTo>
                <a:lnTo>
                  <a:pt x="4341755" y="3041590"/>
                </a:lnTo>
                <a:cubicBezTo>
                  <a:pt x="4473392" y="3001935"/>
                  <a:pt x="4562604" y="2982108"/>
                  <a:pt x="4609395" y="2982108"/>
                </a:cubicBezTo>
                <a:lnTo>
                  <a:pt x="4619688" y="2982108"/>
                </a:lnTo>
                <a:cubicBezTo>
                  <a:pt x="4630918" y="2956830"/>
                  <a:pt x="4667765" y="2927648"/>
                  <a:pt x="4730229" y="2894560"/>
                </a:cubicBezTo>
                <a:lnTo>
                  <a:pt x="4764387" y="2878017"/>
                </a:lnTo>
                <a:lnTo>
                  <a:pt x="4764874" y="2877924"/>
                </a:lnTo>
                <a:lnTo>
                  <a:pt x="4764923" y="2877757"/>
                </a:lnTo>
                <a:lnTo>
                  <a:pt x="4797822" y="2861823"/>
                </a:lnTo>
                <a:lnTo>
                  <a:pt x="4801006" y="2865271"/>
                </a:lnTo>
                <a:cubicBezTo>
                  <a:pt x="4804252" y="2871386"/>
                  <a:pt x="4807475" y="2880077"/>
                  <a:pt x="4810674" y="2891346"/>
                </a:cubicBezTo>
                <a:cubicBezTo>
                  <a:pt x="4818307" y="2893582"/>
                  <a:pt x="4826876" y="2883891"/>
                  <a:pt x="4836381" y="2862271"/>
                </a:cubicBezTo>
                <a:lnTo>
                  <a:pt x="4837186" y="2860171"/>
                </a:lnTo>
                <a:lnTo>
                  <a:pt x="4884797" y="2860171"/>
                </a:lnTo>
                <a:lnTo>
                  <a:pt x="4892674" y="2884388"/>
                </a:lnTo>
                <a:lnTo>
                  <a:pt x="4966313" y="2905968"/>
                </a:lnTo>
                <a:cubicBezTo>
                  <a:pt x="4972300" y="2907723"/>
                  <a:pt x="4978361" y="2898132"/>
                  <a:pt x="4984494" y="2877204"/>
                </a:cubicBezTo>
                <a:cubicBezTo>
                  <a:pt x="5062388" y="2873172"/>
                  <a:pt x="5110565" y="2856298"/>
                  <a:pt x="5129024" y="2826587"/>
                </a:cubicBezTo>
                <a:lnTo>
                  <a:pt x="5276301" y="2869747"/>
                </a:lnTo>
                <a:cubicBezTo>
                  <a:pt x="5331117" y="2842419"/>
                  <a:pt x="5361518" y="2829635"/>
                  <a:pt x="5367505" y="2831389"/>
                </a:cubicBezTo>
                <a:lnTo>
                  <a:pt x="5569561" y="2890602"/>
                </a:lnTo>
                <a:lnTo>
                  <a:pt x="5579835" y="2958698"/>
                </a:lnTo>
                <a:lnTo>
                  <a:pt x="5606777" y="2966593"/>
                </a:lnTo>
                <a:cubicBezTo>
                  <a:pt x="5678954" y="2944353"/>
                  <a:pt x="5718634" y="2934288"/>
                  <a:pt x="5725819" y="2936394"/>
                </a:cubicBezTo>
                <a:lnTo>
                  <a:pt x="5808438" y="2960605"/>
                </a:lnTo>
                <a:cubicBezTo>
                  <a:pt x="5812030" y="2961658"/>
                  <a:pt x="5815866" y="3005137"/>
                  <a:pt x="5819947" y="3091042"/>
                </a:cubicBezTo>
                <a:lnTo>
                  <a:pt x="5875235" y="3107244"/>
                </a:lnTo>
                <a:lnTo>
                  <a:pt x="5866348" y="3129137"/>
                </a:lnTo>
                <a:cubicBezTo>
                  <a:pt x="5811487" y="3255162"/>
                  <a:pt x="5759959" y="3318175"/>
                  <a:pt x="5711766" y="3318175"/>
                </a:cubicBezTo>
                <a:cubicBezTo>
                  <a:pt x="5711766" y="3338002"/>
                  <a:pt x="5647819" y="3378648"/>
                  <a:pt x="5519927" y="3440111"/>
                </a:cubicBezTo>
                <a:cubicBezTo>
                  <a:pt x="5507450" y="3418303"/>
                  <a:pt x="5497779" y="3407398"/>
                  <a:pt x="5490917" y="3407398"/>
                </a:cubicBezTo>
                <a:cubicBezTo>
                  <a:pt x="5490917" y="3449034"/>
                  <a:pt x="5484678" y="3469852"/>
                  <a:pt x="5472202" y="3469852"/>
                </a:cubicBezTo>
                <a:lnTo>
                  <a:pt x="5443191" y="3469852"/>
                </a:lnTo>
                <a:cubicBezTo>
                  <a:pt x="5402017" y="3469852"/>
                  <a:pt x="5357410" y="3489680"/>
                  <a:pt x="5309372" y="3529335"/>
                </a:cubicBezTo>
                <a:lnTo>
                  <a:pt x="5261646" y="3469852"/>
                </a:lnTo>
                <a:cubicBezTo>
                  <a:pt x="5261646" y="3509507"/>
                  <a:pt x="5255096" y="3529335"/>
                  <a:pt x="5241995" y="3529335"/>
                </a:cubicBezTo>
                <a:lnTo>
                  <a:pt x="5155901" y="3529335"/>
                </a:lnTo>
                <a:cubicBezTo>
                  <a:pt x="5140929" y="3570971"/>
                  <a:pt x="5086652" y="3611616"/>
                  <a:pt x="4993072" y="3651271"/>
                </a:cubicBezTo>
                <a:lnTo>
                  <a:pt x="4906979" y="3651271"/>
                </a:lnTo>
                <a:cubicBezTo>
                  <a:pt x="4862060" y="3692907"/>
                  <a:pt x="4836481" y="3713725"/>
                  <a:pt x="4830244" y="3713725"/>
                </a:cubicBezTo>
                <a:lnTo>
                  <a:pt x="4744150" y="3713725"/>
                </a:lnTo>
                <a:lnTo>
                  <a:pt x="4715140" y="3773207"/>
                </a:lnTo>
                <a:lnTo>
                  <a:pt x="4619688" y="3773207"/>
                </a:lnTo>
                <a:cubicBezTo>
                  <a:pt x="4612201" y="3773207"/>
                  <a:pt x="4576953" y="3794025"/>
                  <a:pt x="4513943" y="3835661"/>
                </a:cubicBezTo>
                <a:lnTo>
                  <a:pt x="4446566" y="3835661"/>
                </a:lnTo>
                <a:lnTo>
                  <a:pt x="4418491" y="3895143"/>
                </a:lnTo>
                <a:lnTo>
                  <a:pt x="4322104" y="3895143"/>
                </a:lnTo>
                <a:lnTo>
                  <a:pt x="4092833" y="4017079"/>
                </a:lnTo>
                <a:cubicBezTo>
                  <a:pt x="4085971" y="4017079"/>
                  <a:pt x="4082540" y="4007166"/>
                  <a:pt x="4082540" y="3987338"/>
                </a:cubicBezTo>
                <a:cubicBezTo>
                  <a:pt x="4075053" y="3987338"/>
                  <a:pt x="3960261" y="4047811"/>
                  <a:pt x="3738165" y="4168753"/>
                </a:cubicBezTo>
                <a:lnTo>
                  <a:pt x="3738165" y="4139016"/>
                </a:lnTo>
                <a:cubicBezTo>
                  <a:pt x="3714459" y="4180652"/>
                  <a:pt x="3688880" y="4201469"/>
                  <a:pt x="3661431" y="4201469"/>
                </a:cubicBezTo>
                <a:lnTo>
                  <a:pt x="3603410" y="4201469"/>
                </a:lnTo>
                <a:lnTo>
                  <a:pt x="3575337" y="4260952"/>
                </a:lnTo>
                <a:lnTo>
                  <a:pt x="3469592" y="4260952"/>
                </a:lnTo>
                <a:cubicBezTo>
                  <a:pt x="3453994" y="4302588"/>
                  <a:pt x="3374139" y="4353147"/>
                  <a:pt x="3230026" y="4412625"/>
                </a:cubicBezTo>
                <a:lnTo>
                  <a:pt x="3230026" y="4382888"/>
                </a:lnTo>
                <a:lnTo>
                  <a:pt x="3114923" y="4504824"/>
                </a:lnTo>
                <a:lnTo>
                  <a:pt x="3028830" y="4504824"/>
                </a:lnTo>
                <a:cubicBezTo>
                  <a:pt x="3019472" y="4540513"/>
                  <a:pt x="2977985" y="4571244"/>
                  <a:pt x="2904369" y="4597019"/>
                </a:cubicBezTo>
                <a:cubicBezTo>
                  <a:pt x="2904369" y="4616847"/>
                  <a:pt x="2901249" y="4626756"/>
                  <a:pt x="2895011" y="4626756"/>
                </a:cubicBezTo>
                <a:lnTo>
                  <a:pt x="2789265" y="4626756"/>
                </a:lnTo>
                <a:lnTo>
                  <a:pt x="2760256" y="4686239"/>
                </a:lnTo>
                <a:lnTo>
                  <a:pt x="2635794" y="4686239"/>
                </a:lnTo>
                <a:cubicBezTo>
                  <a:pt x="2627684" y="4717961"/>
                  <a:pt x="2589316" y="4748692"/>
                  <a:pt x="2520691" y="4778434"/>
                </a:cubicBezTo>
                <a:cubicBezTo>
                  <a:pt x="2520691" y="4798261"/>
                  <a:pt x="2517571" y="4808175"/>
                  <a:pt x="2511333" y="4808175"/>
                </a:cubicBezTo>
                <a:cubicBezTo>
                  <a:pt x="2505095" y="4808175"/>
                  <a:pt x="2501976" y="4798261"/>
                  <a:pt x="2501976" y="4778434"/>
                </a:cubicBezTo>
                <a:cubicBezTo>
                  <a:pt x="2428360" y="4804208"/>
                  <a:pt x="2386873" y="4834940"/>
                  <a:pt x="2377514" y="4870629"/>
                </a:cubicBezTo>
                <a:lnTo>
                  <a:pt x="2271769" y="4870629"/>
                </a:lnTo>
                <a:lnTo>
                  <a:pt x="2242759" y="4930111"/>
                </a:lnTo>
                <a:lnTo>
                  <a:pt x="2147307" y="4930111"/>
                </a:lnTo>
                <a:cubicBezTo>
                  <a:pt x="2101141" y="4971747"/>
                  <a:pt x="2037195" y="5002479"/>
                  <a:pt x="1955468" y="5022306"/>
                </a:cubicBezTo>
                <a:lnTo>
                  <a:pt x="1927395" y="5022306"/>
                </a:lnTo>
                <a:lnTo>
                  <a:pt x="1927395" y="5052047"/>
                </a:lnTo>
                <a:lnTo>
                  <a:pt x="1812292" y="5052047"/>
                </a:lnTo>
                <a:lnTo>
                  <a:pt x="1783282" y="5114501"/>
                </a:lnTo>
                <a:lnTo>
                  <a:pt x="1629811" y="5114501"/>
                </a:lnTo>
                <a:cubicBezTo>
                  <a:pt x="1562433" y="5154156"/>
                  <a:pt x="1415512" y="5194801"/>
                  <a:pt x="1189048" y="5236437"/>
                </a:cubicBezTo>
                <a:cubicBezTo>
                  <a:pt x="1182811" y="5236437"/>
                  <a:pt x="1179692" y="5225533"/>
                  <a:pt x="1179692" y="5203724"/>
                </a:cubicBezTo>
                <a:lnTo>
                  <a:pt x="1112313" y="5236437"/>
                </a:lnTo>
                <a:lnTo>
                  <a:pt x="815665" y="5236437"/>
                </a:lnTo>
                <a:cubicBezTo>
                  <a:pt x="783847" y="5236437"/>
                  <a:pt x="767939" y="5215619"/>
                  <a:pt x="767939" y="5173983"/>
                </a:cubicBezTo>
                <a:lnTo>
                  <a:pt x="748287" y="5203724"/>
                </a:lnTo>
                <a:lnTo>
                  <a:pt x="605111" y="5203724"/>
                </a:lnTo>
                <a:cubicBezTo>
                  <a:pt x="590762" y="5203724"/>
                  <a:pt x="577972" y="5193811"/>
                  <a:pt x="566743" y="5173983"/>
                </a:cubicBezTo>
                <a:cubicBezTo>
                  <a:pt x="543036" y="5215619"/>
                  <a:pt x="517457" y="5236437"/>
                  <a:pt x="490007" y="5236437"/>
                </a:cubicBezTo>
                <a:lnTo>
                  <a:pt x="278517" y="5236437"/>
                </a:lnTo>
                <a:cubicBezTo>
                  <a:pt x="227983" y="5186873"/>
                  <a:pt x="202716" y="5136314"/>
                  <a:pt x="202716" y="5084764"/>
                </a:cubicBezTo>
                <a:cubicBezTo>
                  <a:pt x="202716" y="5068899"/>
                  <a:pt x="186496" y="5038167"/>
                  <a:pt x="154055" y="4992565"/>
                </a:cubicBezTo>
                <a:lnTo>
                  <a:pt x="115687" y="4992565"/>
                </a:lnTo>
                <a:lnTo>
                  <a:pt x="87614" y="5052047"/>
                </a:lnTo>
                <a:lnTo>
                  <a:pt x="77319" y="5052047"/>
                </a:lnTo>
                <a:cubicBezTo>
                  <a:pt x="64842" y="5052047"/>
                  <a:pt x="58603" y="5032220"/>
                  <a:pt x="58603" y="4992565"/>
                </a:cubicBezTo>
                <a:lnTo>
                  <a:pt x="58603" y="4930111"/>
                </a:lnTo>
                <a:cubicBezTo>
                  <a:pt x="84182" y="4827012"/>
                  <a:pt x="96971" y="4725893"/>
                  <a:pt x="96971" y="4626756"/>
                </a:cubicBezTo>
                <a:cubicBezTo>
                  <a:pt x="96971" y="4489954"/>
                  <a:pt x="84182" y="4377931"/>
                  <a:pt x="58603" y="4290689"/>
                </a:cubicBezTo>
                <a:lnTo>
                  <a:pt x="58603" y="4260952"/>
                </a:lnTo>
                <a:cubicBezTo>
                  <a:pt x="87301" y="4078543"/>
                  <a:pt x="106329" y="3987338"/>
                  <a:pt x="115687" y="3987338"/>
                </a:cubicBezTo>
                <a:lnTo>
                  <a:pt x="106329" y="3835661"/>
                </a:lnTo>
                <a:lnTo>
                  <a:pt x="106329" y="3713725"/>
                </a:lnTo>
                <a:cubicBezTo>
                  <a:pt x="106329" y="3565023"/>
                  <a:pt x="123875" y="3439866"/>
                  <a:pt x="158968" y="3338252"/>
                </a:cubicBezTo>
                <a:lnTo>
                  <a:pt x="159043" y="3338070"/>
                </a:lnTo>
                <a:lnTo>
                  <a:pt x="294555" y="3377782"/>
                </a:lnTo>
                <a:cubicBezTo>
                  <a:pt x="302937" y="3380238"/>
                  <a:pt x="331187" y="3409178"/>
                  <a:pt x="379305" y="3464602"/>
                </a:cubicBezTo>
                <a:lnTo>
                  <a:pt x="544543" y="3513025"/>
                </a:lnTo>
                <a:cubicBezTo>
                  <a:pt x="560690" y="3486765"/>
                  <a:pt x="606152" y="3468064"/>
                  <a:pt x="680929" y="3456921"/>
                </a:cubicBezTo>
                <a:cubicBezTo>
                  <a:pt x="674796" y="3477849"/>
                  <a:pt x="674723" y="3489191"/>
                  <a:pt x="680709" y="3490945"/>
                </a:cubicBezTo>
                <a:lnTo>
                  <a:pt x="966283" y="3574633"/>
                </a:lnTo>
                <a:cubicBezTo>
                  <a:pt x="991762" y="3538712"/>
                  <a:pt x="1015877" y="3524086"/>
                  <a:pt x="1038627" y="3530753"/>
                </a:cubicBezTo>
                <a:cubicBezTo>
                  <a:pt x="1100955" y="3522159"/>
                  <a:pt x="1145501" y="3472198"/>
                  <a:pt x="1172266" y="3380868"/>
                </a:cubicBezTo>
                <a:lnTo>
                  <a:pt x="1356362" y="3434818"/>
                </a:lnTo>
                <a:cubicBezTo>
                  <a:pt x="1475712" y="3420209"/>
                  <a:pt x="1572212" y="3363774"/>
                  <a:pt x="1645860" y="3265527"/>
                </a:cubicBezTo>
                <a:lnTo>
                  <a:pt x="1654841" y="3268158"/>
                </a:lnTo>
                <a:cubicBezTo>
                  <a:pt x="1752427" y="3296757"/>
                  <a:pt x="1867897" y="3266547"/>
                  <a:pt x="2001250" y="3177530"/>
                </a:cubicBezTo>
                <a:lnTo>
                  <a:pt x="2110810" y="3209636"/>
                </a:lnTo>
                <a:cubicBezTo>
                  <a:pt x="2257372" y="3186469"/>
                  <a:pt x="2341525" y="3137784"/>
                  <a:pt x="2363270" y="3063580"/>
                </a:cubicBezTo>
                <a:lnTo>
                  <a:pt x="2372470" y="3032188"/>
                </a:lnTo>
                <a:lnTo>
                  <a:pt x="2253032" y="2997186"/>
                </a:lnTo>
                <a:cubicBezTo>
                  <a:pt x="2222165" y="3031528"/>
                  <a:pt x="2167929" y="3057988"/>
                  <a:pt x="2090322" y="3076568"/>
                </a:cubicBezTo>
                <a:lnTo>
                  <a:pt x="1988845" y="3046830"/>
                </a:lnTo>
                <a:lnTo>
                  <a:pt x="1944340" y="3098868"/>
                </a:lnTo>
                <a:lnTo>
                  <a:pt x="1806043" y="3058340"/>
                </a:lnTo>
                <a:cubicBezTo>
                  <a:pt x="1789279" y="3053427"/>
                  <a:pt x="1765443" y="3067104"/>
                  <a:pt x="1734534" y="3099368"/>
                </a:cubicBezTo>
                <a:lnTo>
                  <a:pt x="1667746" y="3017812"/>
                </a:lnTo>
                <a:lnTo>
                  <a:pt x="1641421" y="3041089"/>
                </a:lnTo>
                <a:cubicBezTo>
                  <a:pt x="1646997" y="3022062"/>
                  <a:pt x="1646791" y="3011671"/>
                  <a:pt x="1640805" y="3009917"/>
                </a:cubicBezTo>
                <a:lnTo>
                  <a:pt x="1530347" y="2977547"/>
                </a:lnTo>
                <a:lnTo>
                  <a:pt x="1457325" y="2987140"/>
                </a:lnTo>
                <a:cubicBezTo>
                  <a:pt x="1462901" y="2968112"/>
                  <a:pt x="1453416" y="2955002"/>
                  <a:pt x="1428870" y="2947809"/>
                </a:cubicBezTo>
                <a:cubicBezTo>
                  <a:pt x="1416896" y="2944300"/>
                  <a:pt x="1405333" y="2961573"/>
                  <a:pt x="1394181" y="2999627"/>
                </a:cubicBezTo>
                <a:lnTo>
                  <a:pt x="1383070" y="2934387"/>
                </a:lnTo>
                <a:lnTo>
                  <a:pt x="1365109" y="2929124"/>
                </a:lnTo>
                <a:lnTo>
                  <a:pt x="1320542" y="2978047"/>
                </a:lnTo>
                <a:lnTo>
                  <a:pt x="1192123" y="2940414"/>
                </a:lnTo>
                <a:lnTo>
                  <a:pt x="1109901" y="2981399"/>
                </a:lnTo>
                <a:cubicBezTo>
                  <a:pt x="1103016" y="2979381"/>
                  <a:pt x="1097203" y="2975095"/>
                  <a:pt x="1092460" y="2968540"/>
                </a:cubicBezTo>
                <a:lnTo>
                  <a:pt x="1083939" y="2948060"/>
                </a:lnTo>
                <a:lnTo>
                  <a:pt x="1093598" y="2952366"/>
                </a:lnTo>
                <a:lnTo>
                  <a:pt x="1102956" y="2889913"/>
                </a:lnTo>
                <a:lnTo>
                  <a:pt x="1102956" y="2830430"/>
                </a:lnTo>
                <a:lnTo>
                  <a:pt x="1093598" y="2830430"/>
                </a:lnTo>
                <a:cubicBezTo>
                  <a:pt x="1080497" y="2830430"/>
                  <a:pt x="1073946" y="2861162"/>
                  <a:pt x="1073946" y="2922629"/>
                </a:cubicBezTo>
                <a:lnTo>
                  <a:pt x="1035578" y="2830430"/>
                </a:lnTo>
                <a:cubicBezTo>
                  <a:pt x="1035578" y="2850258"/>
                  <a:pt x="1032459" y="2860171"/>
                  <a:pt x="1026220" y="2860171"/>
                </a:cubicBezTo>
                <a:cubicBezTo>
                  <a:pt x="1026220" y="2820517"/>
                  <a:pt x="1019981" y="2800693"/>
                  <a:pt x="1007504" y="2800693"/>
                </a:cubicBezTo>
                <a:cubicBezTo>
                  <a:pt x="1007504" y="2840344"/>
                  <a:pt x="1000953" y="2860171"/>
                  <a:pt x="987852" y="2860171"/>
                </a:cubicBezTo>
                <a:lnTo>
                  <a:pt x="969136" y="2860171"/>
                </a:lnTo>
                <a:lnTo>
                  <a:pt x="892400" y="2738235"/>
                </a:lnTo>
                <a:lnTo>
                  <a:pt x="854033" y="2738235"/>
                </a:lnTo>
                <a:cubicBezTo>
                  <a:pt x="838436" y="2779871"/>
                  <a:pt x="825648" y="2800693"/>
                  <a:pt x="815665" y="2800693"/>
                </a:cubicBezTo>
                <a:lnTo>
                  <a:pt x="834381" y="2889913"/>
                </a:lnTo>
                <a:lnTo>
                  <a:pt x="815665" y="2889913"/>
                </a:lnTo>
                <a:lnTo>
                  <a:pt x="815665" y="2972628"/>
                </a:lnTo>
                <a:lnTo>
                  <a:pt x="781055" y="3012094"/>
                </a:lnTo>
                <a:lnTo>
                  <a:pt x="487399" y="2926038"/>
                </a:lnTo>
                <a:cubicBezTo>
                  <a:pt x="456267" y="2916915"/>
                  <a:pt x="429344" y="2940017"/>
                  <a:pt x="406631" y="2995340"/>
                </a:cubicBezTo>
                <a:lnTo>
                  <a:pt x="397430" y="3026737"/>
                </a:lnTo>
                <a:cubicBezTo>
                  <a:pt x="386278" y="3064791"/>
                  <a:pt x="408746" y="3102367"/>
                  <a:pt x="464835" y="3139466"/>
                </a:cubicBezTo>
                <a:cubicBezTo>
                  <a:pt x="445032" y="3191513"/>
                  <a:pt x="414968" y="3236420"/>
                  <a:pt x="374647" y="3274189"/>
                </a:cubicBezTo>
                <a:lnTo>
                  <a:pt x="211596" y="3226406"/>
                </a:lnTo>
                <a:lnTo>
                  <a:pt x="224767" y="3203490"/>
                </a:lnTo>
                <a:cubicBezTo>
                  <a:pt x="251086" y="3164455"/>
                  <a:pt x="281792" y="3131307"/>
                  <a:pt x="316885" y="3104044"/>
                </a:cubicBezTo>
                <a:lnTo>
                  <a:pt x="316885" y="3041590"/>
                </a:lnTo>
                <a:lnTo>
                  <a:pt x="259800" y="3041590"/>
                </a:lnTo>
                <a:lnTo>
                  <a:pt x="212074" y="3074303"/>
                </a:lnTo>
                <a:cubicBezTo>
                  <a:pt x="212074" y="3052494"/>
                  <a:pt x="215194" y="3041590"/>
                  <a:pt x="221433" y="3041590"/>
                </a:cubicBezTo>
                <a:cubicBezTo>
                  <a:pt x="221433" y="3021762"/>
                  <a:pt x="218313" y="3011849"/>
                  <a:pt x="212074" y="3011849"/>
                </a:cubicBezTo>
                <a:cubicBezTo>
                  <a:pt x="218313" y="2879008"/>
                  <a:pt x="227983" y="2777890"/>
                  <a:pt x="241084" y="2708494"/>
                </a:cubicBezTo>
                <a:cubicBezTo>
                  <a:pt x="227983" y="2708494"/>
                  <a:pt x="221433" y="2687676"/>
                  <a:pt x="221433" y="2646040"/>
                </a:cubicBezTo>
                <a:cubicBezTo>
                  <a:pt x="221433" y="2586558"/>
                  <a:pt x="259800" y="2545912"/>
                  <a:pt x="336536" y="2524104"/>
                </a:cubicBezTo>
                <a:cubicBezTo>
                  <a:pt x="397675" y="2363508"/>
                  <a:pt x="455071" y="2283207"/>
                  <a:pt x="508722" y="2283207"/>
                </a:cubicBezTo>
                <a:cubicBezTo>
                  <a:pt x="508722" y="2261399"/>
                  <a:pt x="511842" y="2250490"/>
                  <a:pt x="518081" y="2250490"/>
                </a:cubicBezTo>
                <a:lnTo>
                  <a:pt x="614469" y="2250490"/>
                </a:lnTo>
                <a:lnTo>
                  <a:pt x="643478" y="2191012"/>
                </a:lnTo>
                <a:lnTo>
                  <a:pt x="767939" y="2191012"/>
                </a:lnTo>
                <a:cubicBezTo>
                  <a:pt x="796013" y="2272303"/>
                  <a:pt x="811922" y="2312949"/>
                  <a:pt x="815665" y="2312949"/>
                </a:cubicBezTo>
                <a:lnTo>
                  <a:pt x="901759" y="2312949"/>
                </a:lnTo>
                <a:cubicBezTo>
                  <a:pt x="909245" y="2312949"/>
                  <a:pt x="944494" y="2292131"/>
                  <a:pt x="1007504" y="2250490"/>
                </a:cubicBezTo>
                <a:lnTo>
                  <a:pt x="1035578" y="2250490"/>
                </a:lnTo>
                <a:lnTo>
                  <a:pt x="1064588" y="2312949"/>
                </a:lnTo>
                <a:lnTo>
                  <a:pt x="1275142" y="2312949"/>
                </a:lnTo>
                <a:cubicBezTo>
                  <a:pt x="1281381" y="2312949"/>
                  <a:pt x="1306960" y="2292131"/>
                  <a:pt x="1351878" y="2250490"/>
                </a:cubicBezTo>
                <a:lnTo>
                  <a:pt x="1505349" y="2250490"/>
                </a:lnTo>
                <a:cubicBezTo>
                  <a:pt x="1514707" y="2216787"/>
                  <a:pt x="1556194" y="2187046"/>
                  <a:pt x="1629811" y="2161271"/>
                </a:cubicBezTo>
                <a:cubicBezTo>
                  <a:pt x="1629811" y="2139463"/>
                  <a:pt x="1632930" y="2128554"/>
                  <a:pt x="1639169" y="2128554"/>
                </a:cubicBezTo>
                <a:lnTo>
                  <a:pt x="1715904" y="2128554"/>
                </a:lnTo>
                <a:cubicBezTo>
                  <a:pt x="1729005" y="2136487"/>
                  <a:pt x="1735556" y="2157305"/>
                  <a:pt x="1735556" y="2191012"/>
                </a:cubicBezTo>
                <a:cubicBezTo>
                  <a:pt x="1689390" y="2252476"/>
                  <a:pt x="1660692" y="2283207"/>
                  <a:pt x="1649462" y="2283207"/>
                </a:cubicBezTo>
                <a:lnTo>
                  <a:pt x="1649462" y="2372427"/>
                </a:lnTo>
                <a:lnTo>
                  <a:pt x="1706546" y="2372427"/>
                </a:lnTo>
                <a:cubicBezTo>
                  <a:pt x="1720895" y="2372427"/>
                  <a:pt x="1733685" y="2362513"/>
                  <a:pt x="1744914" y="2342690"/>
                </a:cubicBezTo>
                <a:cubicBezTo>
                  <a:pt x="1756144" y="2362513"/>
                  <a:pt x="1768933" y="2372427"/>
                  <a:pt x="1783282" y="2372427"/>
                </a:cubicBezTo>
                <a:cubicBezTo>
                  <a:pt x="1790144" y="2372427"/>
                  <a:pt x="1799814" y="2362513"/>
                  <a:pt x="1812292" y="2342690"/>
                </a:cubicBezTo>
                <a:cubicBezTo>
                  <a:pt x="1823521" y="2362513"/>
                  <a:pt x="1836310" y="2372427"/>
                  <a:pt x="1850659" y="2372427"/>
                </a:cubicBezTo>
                <a:lnTo>
                  <a:pt x="1869374" y="2372427"/>
                </a:lnTo>
                <a:lnTo>
                  <a:pt x="1898384" y="2312949"/>
                </a:lnTo>
                <a:lnTo>
                  <a:pt x="1984478" y="2312949"/>
                </a:lnTo>
                <a:cubicBezTo>
                  <a:pt x="2061838" y="2265361"/>
                  <a:pt x="2109876" y="2224716"/>
                  <a:pt x="2128591" y="2191012"/>
                </a:cubicBezTo>
                <a:cubicBezTo>
                  <a:pt x="2134830" y="2191012"/>
                  <a:pt x="2137949" y="2200926"/>
                  <a:pt x="2137949" y="2220754"/>
                </a:cubicBezTo>
                <a:cubicBezTo>
                  <a:pt x="2265842" y="2119635"/>
                  <a:pt x="2367844" y="2069076"/>
                  <a:pt x="2443955" y="2069076"/>
                </a:cubicBezTo>
                <a:close/>
                <a:moveTo>
                  <a:pt x="1898384" y="2069076"/>
                </a:moveTo>
                <a:lnTo>
                  <a:pt x="1898384" y="2128554"/>
                </a:lnTo>
                <a:lnTo>
                  <a:pt x="1850659" y="2161271"/>
                </a:lnTo>
                <a:lnTo>
                  <a:pt x="1840365" y="2161271"/>
                </a:lnTo>
                <a:lnTo>
                  <a:pt x="1840365" y="2098817"/>
                </a:lnTo>
                <a:close/>
                <a:moveTo>
                  <a:pt x="1026316" y="2005471"/>
                </a:moveTo>
                <a:lnTo>
                  <a:pt x="1329850" y="2094422"/>
                </a:lnTo>
                <a:cubicBezTo>
                  <a:pt x="1341824" y="2097931"/>
                  <a:pt x="1342235" y="2118712"/>
                  <a:pt x="1331083" y="2156767"/>
                </a:cubicBezTo>
                <a:lnTo>
                  <a:pt x="1187232" y="2241675"/>
                </a:lnTo>
                <a:lnTo>
                  <a:pt x="1131555" y="2225359"/>
                </a:lnTo>
                <a:cubicBezTo>
                  <a:pt x="1112994" y="2219920"/>
                  <a:pt x="1106502" y="2207687"/>
                  <a:pt x="1112078" y="2188660"/>
                </a:cubicBezTo>
                <a:lnTo>
                  <a:pt x="1057915" y="2203779"/>
                </a:lnTo>
                <a:lnTo>
                  <a:pt x="938477" y="2168777"/>
                </a:lnTo>
                <a:cubicBezTo>
                  <a:pt x="932490" y="2167023"/>
                  <a:pt x="932285" y="2156632"/>
                  <a:pt x="937861" y="2137605"/>
                </a:cubicBezTo>
                <a:lnTo>
                  <a:pt x="910638" y="2160619"/>
                </a:lnTo>
                <a:lnTo>
                  <a:pt x="819038" y="2133776"/>
                </a:lnTo>
                <a:cubicBezTo>
                  <a:pt x="810058" y="2131144"/>
                  <a:pt x="809421" y="2098933"/>
                  <a:pt x="817127" y="2037143"/>
                </a:cubicBezTo>
                <a:lnTo>
                  <a:pt x="825491" y="2008602"/>
                </a:lnTo>
                <a:lnTo>
                  <a:pt x="871291" y="2022024"/>
                </a:lnTo>
                <a:lnTo>
                  <a:pt x="944313" y="2012432"/>
                </a:lnTo>
                <a:lnTo>
                  <a:pt x="935949" y="2040972"/>
                </a:lnTo>
                <a:cubicBezTo>
                  <a:pt x="969852" y="2009585"/>
                  <a:pt x="999974" y="1997751"/>
                  <a:pt x="1026316" y="2005471"/>
                </a:cubicBezTo>
                <a:close/>
                <a:moveTo>
                  <a:pt x="1404884" y="1735222"/>
                </a:moveTo>
                <a:cubicBezTo>
                  <a:pt x="1393733" y="1773273"/>
                  <a:pt x="1394444" y="1794142"/>
                  <a:pt x="1407017" y="1797827"/>
                </a:cubicBezTo>
                <a:cubicBezTo>
                  <a:pt x="1420662" y="1795628"/>
                  <a:pt x="1432225" y="1778355"/>
                  <a:pt x="1441704" y="1746012"/>
                </a:cubicBezTo>
                <a:close/>
                <a:moveTo>
                  <a:pt x="5452549" y="1703268"/>
                </a:moveTo>
                <a:lnTo>
                  <a:pt x="5338382" y="1825204"/>
                </a:lnTo>
                <a:cubicBezTo>
                  <a:pt x="5338382" y="1864859"/>
                  <a:pt x="5344621" y="1884686"/>
                  <a:pt x="5357098" y="1884686"/>
                </a:cubicBezTo>
                <a:lnTo>
                  <a:pt x="5673398" y="1884686"/>
                </a:lnTo>
                <a:cubicBezTo>
                  <a:pt x="5700848" y="1884686"/>
                  <a:pt x="5726426" y="1864859"/>
                  <a:pt x="5750133" y="1825204"/>
                </a:cubicBezTo>
                <a:lnTo>
                  <a:pt x="5750133" y="1854945"/>
                </a:lnTo>
                <a:lnTo>
                  <a:pt x="5817511" y="1825204"/>
                </a:lnTo>
                <a:lnTo>
                  <a:pt x="5865237" y="1825204"/>
                </a:lnTo>
                <a:lnTo>
                  <a:pt x="5865237" y="1795463"/>
                </a:lnTo>
                <a:cubicBezTo>
                  <a:pt x="5855255" y="1733999"/>
                  <a:pt x="5845585" y="1703268"/>
                  <a:pt x="5836227" y="1703268"/>
                </a:cubicBezTo>
                <a:lnTo>
                  <a:pt x="5740775" y="1703268"/>
                </a:lnTo>
                <a:lnTo>
                  <a:pt x="5721124" y="1733009"/>
                </a:lnTo>
                <a:cubicBezTo>
                  <a:pt x="5721124" y="1713181"/>
                  <a:pt x="5718004" y="1703268"/>
                  <a:pt x="5711766" y="1703268"/>
                </a:cubicBezTo>
                <a:lnTo>
                  <a:pt x="5587305" y="1703268"/>
                </a:lnTo>
                <a:lnTo>
                  <a:pt x="5539579" y="1733009"/>
                </a:lnTo>
                <a:cubicBezTo>
                  <a:pt x="5539579" y="1713181"/>
                  <a:pt x="5529909" y="1703268"/>
                  <a:pt x="5510568" y="1703268"/>
                </a:cubicBezTo>
                <a:close/>
                <a:moveTo>
                  <a:pt x="2098101" y="1619157"/>
                </a:moveTo>
                <a:cubicBezTo>
                  <a:pt x="2103941" y="1643599"/>
                  <a:pt x="2110154" y="1656782"/>
                  <a:pt x="2116740" y="1658712"/>
                </a:cubicBezTo>
                <a:lnTo>
                  <a:pt x="2108376" y="1687253"/>
                </a:lnTo>
                <a:cubicBezTo>
                  <a:pt x="2094831" y="1724602"/>
                  <a:pt x="2082969" y="1741787"/>
                  <a:pt x="2072791" y="1738804"/>
                </a:cubicBezTo>
                <a:lnTo>
                  <a:pt x="2044952" y="1730646"/>
                </a:lnTo>
                <a:cubicBezTo>
                  <a:pt x="2034650" y="1721429"/>
                  <a:pt x="2034239" y="1700648"/>
                  <a:pt x="2043717" y="1668305"/>
                </a:cubicBezTo>
                <a:close/>
                <a:moveTo>
                  <a:pt x="5404823" y="1337459"/>
                </a:moveTo>
                <a:cubicBezTo>
                  <a:pt x="5296271" y="1379095"/>
                  <a:pt x="5210178" y="1399913"/>
                  <a:pt x="5146543" y="1399913"/>
                </a:cubicBezTo>
                <a:lnTo>
                  <a:pt x="5117533" y="1459395"/>
                </a:lnTo>
                <a:lnTo>
                  <a:pt x="4848959" y="1459395"/>
                </a:lnTo>
                <a:lnTo>
                  <a:pt x="4801233" y="1489136"/>
                </a:lnTo>
                <a:cubicBezTo>
                  <a:pt x="4801233" y="1469309"/>
                  <a:pt x="4798115" y="1459395"/>
                  <a:pt x="4791876" y="1459395"/>
                </a:cubicBezTo>
                <a:cubicBezTo>
                  <a:pt x="4763178" y="1459395"/>
                  <a:pt x="4727929" y="1500041"/>
                  <a:pt x="4686131" y="1581331"/>
                </a:cubicBezTo>
                <a:lnTo>
                  <a:pt x="4542953" y="1581331"/>
                </a:lnTo>
                <a:cubicBezTo>
                  <a:pt x="4517374" y="1630900"/>
                  <a:pt x="4504585" y="1671545"/>
                  <a:pt x="4504585" y="1703268"/>
                </a:cubicBezTo>
                <a:lnTo>
                  <a:pt x="4504585" y="1762750"/>
                </a:lnTo>
                <a:cubicBezTo>
                  <a:pt x="4529540" y="1762750"/>
                  <a:pt x="4590055" y="1723095"/>
                  <a:pt x="4686131" y="1643785"/>
                </a:cubicBezTo>
                <a:lnTo>
                  <a:pt x="4696424" y="1643785"/>
                </a:lnTo>
                <a:lnTo>
                  <a:pt x="4753508" y="1673526"/>
                </a:lnTo>
                <a:cubicBezTo>
                  <a:pt x="4764113" y="1653699"/>
                  <a:pt x="4780022" y="1643785"/>
                  <a:pt x="4801233" y="1643785"/>
                </a:cubicBezTo>
                <a:lnTo>
                  <a:pt x="4868611" y="1643785"/>
                </a:lnTo>
                <a:lnTo>
                  <a:pt x="4897621" y="1581331"/>
                </a:lnTo>
                <a:lnTo>
                  <a:pt x="5011788" y="1581331"/>
                </a:lnTo>
                <a:cubicBezTo>
                  <a:pt x="5052964" y="1581331"/>
                  <a:pt x="5232013" y="1561504"/>
                  <a:pt x="5548937" y="1521849"/>
                </a:cubicBezTo>
                <a:lnTo>
                  <a:pt x="5625673" y="1521849"/>
                </a:lnTo>
                <a:cubicBezTo>
                  <a:pt x="5657489" y="1521849"/>
                  <a:pt x="5705215" y="1510945"/>
                  <a:pt x="5768850" y="1489136"/>
                </a:cubicBezTo>
                <a:cubicBezTo>
                  <a:pt x="5768850" y="1510945"/>
                  <a:pt x="5775400" y="1521849"/>
                  <a:pt x="5788501" y="1521849"/>
                </a:cubicBezTo>
                <a:cubicBezTo>
                  <a:pt x="5788501" y="1500041"/>
                  <a:pt x="5798171" y="1479223"/>
                  <a:pt x="5817511" y="1459395"/>
                </a:cubicBezTo>
                <a:lnTo>
                  <a:pt x="5817511" y="1489136"/>
                </a:lnTo>
                <a:lnTo>
                  <a:pt x="5865237" y="1459395"/>
                </a:lnTo>
                <a:lnTo>
                  <a:pt x="5922321" y="1459395"/>
                </a:lnTo>
                <a:lnTo>
                  <a:pt x="5922321" y="1367200"/>
                </a:lnTo>
                <a:lnTo>
                  <a:pt x="5865237" y="1337459"/>
                </a:lnTo>
                <a:cubicBezTo>
                  <a:pt x="5850888" y="1337459"/>
                  <a:pt x="5838099" y="1347373"/>
                  <a:pt x="5826869" y="1367200"/>
                </a:cubicBezTo>
                <a:lnTo>
                  <a:pt x="5768850" y="1337459"/>
                </a:lnTo>
                <a:lnTo>
                  <a:pt x="5424476" y="1337459"/>
                </a:lnTo>
                <a:lnTo>
                  <a:pt x="5404823" y="1367200"/>
                </a:lnTo>
                <a:close/>
                <a:moveTo>
                  <a:pt x="3250438" y="1197567"/>
                </a:moveTo>
                <a:cubicBezTo>
                  <a:pt x="3210385" y="1218885"/>
                  <a:pt x="3177813" y="1272356"/>
                  <a:pt x="3152721" y="1357978"/>
                </a:cubicBezTo>
                <a:lnTo>
                  <a:pt x="3162997" y="1426070"/>
                </a:lnTo>
                <a:lnTo>
                  <a:pt x="3171977" y="1428702"/>
                </a:lnTo>
                <a:cubicBezTo>
                  <a:pt x="3229168" y="1371083"/>
                  <a:pt x="3262225" y="1327053"/>
                  <a:pt x="3271146" y="1296611"/>
                </a:cubicBezTo>
                <a:lnTo>
                  <a:pt x="3278893" y="1236897"/>
                </a:lnTo>
                <a:lnTo>
                  <a:pt x="3251671" y="1259912"/>
                </a:lnTo>
                <a:cubicBezTo>
                  <a:pt x="3241369" y="1250695"/>
                  <a:pt x="3240958" y="1229913"/>
                  <a:pt x="3250438" y="1197567"/>
                </a:cubicBezTo>
                <a:close/>
                <a:moveTo>
                  <a:pt x="3003813" y="1187277"/>
                </a:moveTo>
                <a:lnTo>
                  <a:pt x="2731262" y="1265461"/>
                </a:lnTo>
                <a:cubicBezTo>
                  <a:pt x="2725129" y="1286390"/>
                  <a:pt x="2718770" y="1295889"/>
                  <a:pt x="2712184" y="1293959"/>
                </a:cubicBezTo>
                <a:lnTo>
                  <a:pt x="2675583" y="1249145"/>
                </a:lnTo>
                <a:cubicBezTo>
                  <a:pt x="2662079" y="1288574"/>
                  <a:pt x="2650237" y="1306797"/>
                  <a:pt x="2640060" y="1303815"/>
                </a:cubicBezTo>
                <a:cubicBezTo>
                  <a:pt x="2629583" y="1406115"/>
                  <a:pt x="2618769" y="1476293"/>
                  <a:pt x="2607618" y="1514343"/>
                </a:cubicBezTo>
                <a:lnTo>
                  <a:pt x="2791715" y="1568293"/>
                </a:lnTo>
                <a:lnTo>
                  <a:pt x="2836280" y="1519374"/>
                </a:lnTo>
                <a:lnTo>
                  <a:pt x="2900939" y="1538322"/>
                </a:lnTo>
                <a:lnTo>
                  <a:pt x="2944210" y="1423938"/>
                </a:lnTo>
                <a:lnTo>
                  <a:pt x="3035810" y="1450782"/>
                </a:lnTo>
                <a:cubicBezTo>
                  <a:pt x="3084081" y="1423605"/>
                  <a:pt x="3122713" y="1360548"/>
                  <a:pt x="3151707" y="1261609"/>
                </a:cubicBezTo>
                <a:lnTo>
                  <a:pt x="3141213" y="1227542"/>
                </a:lnTo>
                <a:close/>
                <a:moveTo>
                  <a:pt x="5711766" y="302487"/>
                </a:moveTo>
                <a:cubicBezTo>
                  <a:pt x="5703655" y="332228"/>
                  <a:pt x="5665288" y="362960"/>
                  <a:pt x="5596662" y="394682"/>
                </a:cubicBezTo>
                <a:cubicBezTo>
                  <a:pt x="5596662" y="372874"/>
                  <a:pt x="5593543" y="361969"/>
                  <a:pt x="5587305" y="361969"/>
                </a:cubicBezTo>
                <a:lnTo>
                  <a:pt x="5289721" y="361969"/>
                </a:lnTo>
                <a:cubicBezTo>
                  <a:pt x="5275372" y="403605"/>
                  <a:pt x="5256344" y="424423"/>
                  <a:pt x="5232637" y="424423"/>
                </a:cubicBezTo>
                <a:cubicBezTo>
                  <a:pt x="5175241" y="450198"/>
                  <a:pt x="5146543" y="510671"/>
                  <a:pt x="5146543" y="605842"/>
                </a:cubicBezTo>
                <a:lnTo>
                  <a:pt x="4954704" y="605842"/>
                </a:lnTo>
                <a:cubicBezTo>
                  <a:pt x="4844280" y="653425"/>
                  <a:pt x="4767544" y="734720"/>
                  <a:pt x="4724498" y="849714"/>
                </a:cubicBezTo>
                <a:lnTo>
                  <a:pt x="4715140" y="849714"/>
                </a:lnTo>
                <a:cubicBezTo>
                  <a:pt x="4613449" y="849714"/>
                  <a:pt x="4511135" y="911178"/>
                  <a:pt x="4408198" y="1034104"/>
                </a:cubicBezTo>
                <a:lnTo>
                  <a:pt x="4294031" y="1034104"/>
                </a:lnTo>
                <a:cubicBezTo>
                  <a:pt x="4159899" y="1097553"/>
                  <a:pt x="4092833" y="1167939"/>
                  <a:pt x="4092833" y="1245264"/>
                </a:cubicBezTo>
                <a:lnTo>
                  <a:pt x="4092833" y="1277977"/>
                </a:lnTo>
                <a:lnTo>
                  <a:pt x="4217295" y="1277977"/>
                </a:lnTo>
                <a:cubicBezTo>
                  <a:pt x="4237258" y="1236341"/>
                  <a:pt x="4281865" y="1195695"/>
                  <a:pt x="4351114" y="1156040"/>
                </a:cubicBezTo>
                <a:lnTo>
                  <a:pt x="4456859" y="1156040"/>
                </a:lnTo>
                <a:lnTo>
                  <a:pt x="4484933" y="1093587"/>
                </a:lnTo>
                <a:lnTo>
                  <a:pt x="4629046" y="1093587"/>
                </a:lnTo>
                <a:cubicBezTo>
                  <a:pt x="4646515" y="1093587"/>
                  <a:pt x="4665543" y="1073759"/>
                  <a:pt x="4686131" y="1034104"/>
                </a:cubicBezTo>
                <a:lnTo>
                  <a:pt x="4773159" y="1093587"/>
                </a:lnTo>
                <a:lnTo>
                  <a:pt x="4791876" y="1063845"/>
                </a:lnTo>
                <a:cubicBezTo>
                  <a:pt x="4791876" y="1083673"/>
                  <a:pt x="4794995" y="1093587"/>
                  <a:pt x="4801233" y="1093587"/>
                </a:cubicBezTo>
                <a:lnTo>
                  <a:pt x="4916336" y="1093587"/>
                </a:lnTo>
                <a:lnTo>
                  <a:pt x="4983714" y="1063845"/>
                </a:lnTo>
                <a:cubicBezTo>
                  <a:pt x="4983714" y="1083673"/>
                  <a:pt x="4996503" y="1093587"/>
                  <a:pt x="5022081" y="1093587"/>
                </a:cubicBezTo>
                <a:cubicBezTo>
                  <a:pt x="5034559" y="1093587"/>
                  <a:pt x="5040798" y="1073759"/>
                  <a:pt x="5040798" y="1034104"/>
                </a:cubicBezTo>
                <a:lnTo>
                  <a:pt x="5069807" y="1093587"/>
                </a:lnTo>
                <a:lnTo>
                  <a:pt x="5088524" y="1093587"/>
                </a:lnTo>
                <a:lnTo>
                  <a:pt x="5117533" y="1034104"/>
                </a:lnTo>
                <a:lnTo>
                  <a:pt x="5251353" y="1034104"/>
                </a:lnTo>
                <a:lnTo>
                  <a:pt x="5318731" y="971650"/>
                </a:lnTo>
                <a:cubicBezTo>
                  <a:pt x="5333080" y="971650"/>
                  <a:pt x="5345869" y="981564"/>
                  <a:pt x="5357098" y="1001392"/>
                </a:cubicBezTo>
                <a:lnTo>
                  <a:pt x="5481559" y="912168"/>
                </a:lnTo>
                <a:lnTo>
                  <a:pt x="5596662" y="912168"/>
                </a:lnTo>
                <a:lnTo>
                  <a:pt x="5625673" y="849714"/>
                </a:lnTo>
                <a:lnTo>
                  <a:pt x="5931679" y="849714"/>
                </a:lnTo>
                <a:cubicBezTo>
                  <a:pt x="5964120" y="849714"/>
                  <a:pt x="5983460" y="819973"/>
                  <a:pt x="5989698" y="760495"/>
                </a:cubicBezTo>
                <a:lnTo>
                  <a:pt x="5989698" y="727778"/>
                </a:lnTo>
                <a:cubicBezTo>
                  <a:pt x="5989698" y="688123"/>
                  <a:pt x="5957569" y="658382"/>
                  <a:pt x="5893311" y="638555"/>
                </a:cubicBezTo>
                <a:cubicBezTo>
                  <a:pt x="5897678" y="583039"/>
                  <a:pt x="5913899" y="531489"/>
                  <a:pt x="5941972" y="483906"/>
                </a:cubicBezTo>
                <a:lnTo>
                  <a:pt x="6200253" y="483906"/>
                </a:lnTo>
                <a:cubicBezTo>
                  <a:pt x="6213355" y="483906"/>
                  <a:pt x="6219905" y="464078"/>
                  <a:pt x="6219905" y="424423"/>
                </a:cubicBezTo>
                <a:cubicBezTo>
                  <a:pt x="6226144" y="424423"/>
                  <a:pt x="6229262" y="434337"/>
                  <a:pt x="6229262" y="454165"/>
                </a:cubicBezTo>
                <a:lnTo>
                  <a:pt x="6296641" y="424423"/>
                </a:lnTo>
                <a:lnTo>
                  <a:pt x="6296641" y="361969"/>
                </a:lnTo>
                <a:lnTo>
                  <a:pt x="5989698" y="361969"/>
                </a:lnTo>
                <a:cubicBezTo>
                  <a:pt x="5980964" y="361969"/>
                  <a:pt x="5945715" y="342142"/>
                  <a:pt x="5883953" y="302487"/>
                </a:cubicBezTo>
                <a:close/>
                <a:moveTo>
                  <a:pt x="5667738" y="0"/>
                </a:moveTo>
                <a:lnTo>
                  <a:pt x="5815015" y="43160"/>
                </a:lnTo>
                <a:cubicBezTo>
                  <a:pt x="5890825" y="24054"/>
                  <a:pt x="6043247" y="26367"/>
                  <a:pt x="6272280" y="50098"/>
                </a:cubicBezTo>
                <a:cubicBezTo>
                  <a:pt x="6278266" y="51852"/>
                  <a:pt x="6278193" y="63194"/>
                  <a:pt x="6272060" y="84122"/>
                </a:cubicBezTo>
                <a:lnTo>
                  <a:pt x="6345919" y="71678"/>
                </a:lnTo>
                <a:lnTo>
                  <a:pt x="6630595" y="155103"/>
                </a:lnTo>
                <a:cubicBezTo>
                  <a:pt x="6661128" y="164051"/>
                  <a:pt x="6670540" y="188502"/>
                  <a:pt x="6658831" y="228458"/>
                </a:cubicBezTo>
                <a:lnTo>
                  <a:pt x="6686053" y="205444"/>
                </a:lnTo>
                <a:lnTo>
                  <a:pt x="6823452" y="245709"/>
                </a:lnTo>
                <a:cubicBezTo>
                  <a:pt x="6837222" y="249744"/>
                  <a:pt x="6846707" y="262854"/>
                  <a:pt x="6851907" y="285039"/>
                </a:cubicBezTo>
                <a:cubicBezTo>
                  <a:pt x="6886367" y="251750"/>
                  <a:pt x="6916768" y="238966"/>
                  <a:pt x="6943110" y="246686"/>
                </a:cubicBezTo>
                <a:lnTo>
                  <a:pt x="7146065" y="306162"/>
                </a:lnTo>
                <a:cubicBezTo>
                  <a:pt x="7180620" y="367938"/>
                  <a:pt x="7190649" y="423562"/>
                  <a:pt x="7176152" y="473031"/>
                </a:cubicBezTo>
                <a:cubicBezTo>
                  <a:pt x="7171690" y="488256"/>
                  <a:pt x="7178614" y="522309"/>
                  <a:pt x="7196920" y="575194"/>
                </a:cubicBezTo>
                <a:lnTo>
                  <a:pt x="7233740" y="585984"/>
                </a:lnTo>
                <a:lnTo>
                  <a:pt x="7277408" y="536797"/>
                </a:lnTo>
                <a:lnTo>
                  <a:pt x="7287287" y="539692"/>
                </a:lnTo>
                <a:cubicBezTo>
                  <a:pt x="7299261" y="543201"/>
                  <a:pt x="7299672" y="563983"/>
                  <a:pt x="7288520" y="602038"/>
                </a:cubicBezTo>
                <a:lnTo>
                  <a:pt x="7270957" y="661971"/>
                </a:lnTo>
                <a:cubicBezTo>
                  <a:pt x="7217416" y="753716"/>
                  <a:pt x="7176706" y="847157"/>
                  <a:pt x="7148827" y="942293"/>
                </a:cubicBezTo>
                <a:cubicBezTo>
                  <a:pt x="7110354" y="1073574"/>
                  <a:pt x="7091124" y="1184672"/>
                  <a:pt x="7091135" y="1275587"/>
                </a:cubicBezTo>
                <a:lnTo>
                  <a:pt x="7082773" y="1304124"/>
                </a:lnTo>
                <a:cubicBezTo>
                  <a:pt x="7003935" y="1471101"/>
                  <a:pt x="6960026" y="1553273"/>
                  <a:pt x="6951045" y="1550642"/>
                </a:cubicBezTo>
                <a:lnTo>
                  <a:pt x="6917371" y="1698829"/>
                </a:lnTo>
                <a:lnTo>
                  <a:pt x="6883079" y="1815844"/>
                </a:lnTo>
                <a:cubicBezTo>
                  <a:pt x="6799442" y="2101245"/>
                  <a:pt x="6674937" y="2276532"/>
                  <a:pt x="6509564" y="2341706"/>
                </a:cubicBezTo>
                <a:lnTo>
                  <a:pt x="6492001" y="2401640"/>
                </a:lnTo>
                <a:lnTo>
                  <a:pt x="6546781" y="2417693"/>
                </a:lnTo>
                <a:lnTo>
                  <a:pt x="6601780" y="2399722"/>
                </a:lnTo>
                <a:cubicBezTo>
                  <a:pt x="6595647" y="2420651"/>
                  <a:pt x="6589587" y="2430238"/>
                  <a:pt x="6583600" y="2428483"/>
                </a:cubicBezTo>
                <a:cubicBezTo>
                  <a:pt x="6578024" y="2447510"/>
                  <a:pt x="6578230" y="2457901"/>
                  <a:pt x="6584217" y="2459656"/>
                </a:cubicBezTo>
                <a:cubicBezTo>
                  <a:pt x="6540872" y="2585380"/>
                  <a:pt x="6503155" y="2679698"/>
                  <a:pt x="6471067" y="2742609"/>
                </a:cubicBezTo>
                <a:cubicBezTo>
                  <a:pt x="6483640" y="2746294"/>
                  <a:pt x="6484071" y="2768114"/>
                  <a:pt x="6472362" y="2808069"/>
                </a:cubicBezTo>
                <a:cubicBezTo>
                  <a:pt x="6455634" y="2865151"/>
                  <a:pt x="6407384" y="2893366"/>
                  <a:pt x="6327612" y="2892715"/>
                </a:cubicBezTo>
                <a:cubicBezTo>
                  <a:pt x="6223778" y="3029636"/>
                  <a:pt x="6146116" y="3090554"/>
                  <a:pt x="6094629" y="3075466"/>
                </a:cubicBezTo>
                <a:cubicBezTo>
                  <a:pt x="6088496" y="3096394"/>
                  <a:pt x="6082435" y="3105985"/>
                  <a:pt x="6076448" y="3104231"/>
                </a:cubicBezTo>
                <a:lnTo>
                  <a:pt x="5983950" y="3077124"/>
                </a:lnTo>
                <a:lnTo>
                  <a:pt x="5939384" y="3126044"/>
                </a:lnTo>
                <a:lnTo>
                  <a:pt x="5875235" y="3107244"/>
                </a:lnTo>
                <a:lnTo>
                  <a:pt x="5894057" y="3060873"/>
                </a:lnTo>
                <a:cubicBezTo>
                  <a:pt x="5903386" y="3036369"/>
                  <a:pt x="5912807" y="3010113"/>
                  <a:pt x="5922321" y="2982108"/>
                </a:cubicBezTo>
                <a:lnTo>
                  <a:pt x="5922321" y="2952366"/>
                </a:lnTo>
                <a:cubicBezTo>
                  <a:pt x="5902981" y="2952366"/>
                  <a:pt x="5880834" y="2942453"/>
                  <a:pt x="5855879" y="2922629"/>
                </a:cubicBezTo>
                <a:lnTo>
                  <a:pt x="5951331" y="2738235"/>
                </a:lnTo>
                <a:lnTo>
                  <a:pt x="5970047" y="2767976"/>
                </a:lnTo>
                <a:lnTo>
                  <a:pt x="5999057" y="2767976"/>
                </a:lnTo>
                <a:cubicBezTo>
                  <a:pt x="6030874" y="2714446"/>
                  <a:pt x="6046783" y="2673800"/>
                  <a:pt x="6046783" y="2646040"/>
                </a:cubicBezTo>
                <a:cubicBezTo>
                  <a:pt x="6028066" y="2646040"/>
                  <a:pt x="6018708" y="2626213"/>
                  <a:pt x="6018708" y="2586558"/>
                </a:cubicBezTo>
                <a:lnTo>
                  <a:pt x="6018708" y="2556821"/>
                </a:lnTo>
                <a:cubicBezTo>
                  <a:pt x="6024322" y="2556821"/>
                  <a:pt x="6072048" y="2485444"/>
                  <a:pt x="6161885" y="2342690"/>
                </a:cubicBezTo>
                <a:cubicBezTo>
                  <a:pt x="6161885" y="2160281"/>
                  <a:pt x="6228951" y="2069076"/>
                  <a:pt x="6363082" y="2069076"/>
                </a:cubicBezTo>
                <a:lnTo>
                  <a:pt x="6410808" y="2069076"/>
                </a:lnTo>
                <a:cubicBezTo>
                  <a:pt x="6417670" y="2069076"/>
                  <a:pt x="6421101" y="2059162"/>
                  <a:pt x="6421101" y="2039335"/>
                </a:cubicBezTo>
                <a:cubicBezTo>
                  <a:pt x="6484736" y="2017527"/>
                  <a:pt x="6516553" y="1986795"/>
                  <a:pt x="6516553" y="1947140"/>
                </a:cubicBezTo>
                <a:cubicBezTo>
                  <a:pt x="6516553" y="1913433"/>
                  <a:pt x="6510314" y="1892615"/>
                  <a:pt x="6497837" y="1884686"/>
                </a:cubicBezTo>
                <a:lnTo>
                  <a:pt x="6410808" y="1884686"/>
                </a:lnTo>
                <a:lnTo>
                  <a:pt x="6382733" y="1947140"/>
                </a:lnTo>
                <a:lnTo>
                  <a:pt x="6258273" y="1947140"/>
                </a:lnTo>
                <a:cubicBezTo>
                  <a:pt x="6242676" y="1980843"/>
                  <a:pt x="6184969" y="2021489"/>
                  <a:pt x="6085149" y="2069076"/>
                </a:cubicBezTo>
                <a:lnTo>
                  <a:pt x="5855879" y="2069076"/>
                </a:lnTo>
                <a:cubicBezTo>
                  <a:pt x="5840906" y="2069076"/>
                  <a:pt x="5828117" y="2078990"/>
                  <a:pt x="5817511" y="2098817"/>
                </a:cubicBezTo>
                <a:cubicBezTo>
                  <a:pt x="5806281" y="2078990"/>
                  <a:pt x="5793492" y="2069076"/>
                  <a:pt x="5779143" y="2069076"/>
                </a:cubicBezTo>
                <a:lnTo>
                  <a:pt x="5606020" y="2069076"/>
                </a:lnTo>
                <a:cubicBezTo>
                  <a:pt x="5545505" y="2069076"/>
                  <a:pt x="5472202" y="2078990"/>
                  <a:pt x="5386108" y="2098817"/>
                </a:cubicBezTo>
                <a:cubicBezTo>
                  <a:pt x="5361153" y="2078990"/>
                  <a:pt x="5335574" y="2069076"/>
                  <a:pt x="5309372" y="2069076"/>
                </a:cubicBezTo>
                <a:cubicBezTo>
                  <a:pt x="5293152" y="2069076"/>
                  <a:pt x="5254784" y="2088904"/>
                  <a:pt x="5194269" y="2128554"/>
                </a:cubicBezTo>
                <a:lnTo>
                  <a:pt x="5194269" y="2161271"/>
                </a:lnTo>
                <a:cubicBezTo>
                  <a:pt x="5194269" y="2200926"/>
                  <a:pt x="5203939" y="2220754"/>
                  <a:pt x="5223279" y="2220754"/>
                </a:cubicBezTo>
                <a:lnTo>
                  <a:pt x="5223279" y="2312949"/>
                </a:lnTo>
                <a:lnTo>
                  <a:pt x="5155901" y="2434885"/>
                </a:lnTo>
                <a:lnTo>
                  <a:pt x="5155901" y="2616299"/>
                </a:lnTo>
                <a:cubicBezTo>
                  <a:pt x="5149039" y="2616299"/>
                  <a:pt x="5139369" y="2626213"/>
                  <a:pt x="5126892" y="2646040"/>
                </a:cubicBezTo>
                <a:lnTo>
                  <a:pt x="5137185" y="2708494"/>
                </a:lnTo>
                <a:lnTo>
                  <a:pt x="5117533" y="2800693"/>
                </a:lnTo>
                <a:cubicBezTo>
                  <a:pt x="5111295" y="2800693"/>
                  <a:pt x="5108175" y="2789785"/>
                  <a:pt x="5108175" y="2767976"/>
                </a:cubicBezTo>
                <a:cubicBezTo>
                  <a:pt x="5026449" y="2789785"/>
                  <a:pt x="4962502" y="2820517"/>
                  <a:pt x="4916336" y="2860171"/>
                </a:cubicBezTo>
                <a:lnTo>
                  <a:pt x="4884797" y="2860171"/>
                </a:lnTo>
                <a:lnTo>
                  <a:pt x="4884595" y="2859550"/>
                </a:lnTo>
                <a:cubicBezTo>
                  <a:pt x="4884379" y="2848640"/>
                  <a:pt x="4886641" y="2835098"/>
                  <a:pt x="4891381" y="2818925"/>
                </a:cubicBezTo>
                <a:cubicBezTo>
                  <a:pt x="4952969" y="2772925"/>
                  <a:pt x="4989151" y="2751504"/>
                  <a:pt x="4999928" y="2754662"/>
                </a:cubicBezTo>
                <a:lnTo>
                  <a:pt x="5025018" y="2669043"/>
                </a:lnTo>
                <a:lnTo>
                  <a:pt x="4970238" y="2652990"/>
                </a:lnTo>
                <a:cubicBezTo>
                  <a:pt x="4956468" y="2648955"/>
                  <a:pt x="4941407" y="2654872"/>
                  <a:pt x="4925056" y="2670737"/>
                </a:cubicBezTo>
                <a:cubicBezTo>
                  <a:pt x="4919854" y="2648556"/>
                  <a:pt x="4910369" y="2635445"/>
                  <a:pt x="4896599" y="2631410"/>
                </a:cubicBezTo>
                <a:cubicBezTo>
                  <a:pt x="4890014" y="2629480"/>
                  <a:pt x="4877946" y="2636274"/>
                  <a:pt x="4860397" y="2651789"/>
                </a:cubicBezTo>
                <a:cubicBezTo>
                  <a:pt x="4855196" y="2629607"/>
                  <a:pt x="4845711" y="2616497"/>
                  <a:pt x="4831941" y="2612462"/>
                </a:cubicBezTo>
                <a:lnTo>
                  <a:pt x="4813981" y="2607199"/>
                </a:lnTo>
                <a:lnTo>
                  <a:pt x="4769415" y="2656118"/>
                </a:lnTo>
                <a:lnTo>
                  <a:pt x="4686796" y="2631907"/>
                </a:lnTo>
                <a:cubicBezTo>
                  <a:pt x="4599175" y="2655818"/>
                  <a:pt x="4541646" y="2681314"/>
                  <a:pt x="4514208" y="2708394"/>
                </a:cubicBezTo>
                <a:cubicBezTo>
                  <a:pt x="4508221" y="2706639"/>
                  <a:pt x="4508015" y="2696248"/>
                  <a:pt x="4513591" y="2677221"/>
                </a:cubicBezTo>
                <a:cubicBezTo>
                  <a:pt x="4475799" y="2692489"/>
                  <a:pt x="4440449" y="2705179"/>
                  <a:pt x="4407540" y="2715292"/>
                </a:cubicBezTo>
                <a:lnTo>
                  <a:pt x="4389675" y="2719710"/>
                </a:lnTo>
                <a:lnTo>
                  <a:pt x="4396793" y="2705056"/>
                </a:lnTo>
                <a:cubicBezTo>
                  <a:pt x="4442218" y="2626057"/>
                  <a:pt x="4503727" y="2586558"/>
                  <a:pt x="4581320" y="2586558"/>
                </a:cubicBezTo>
                <a:lnTo>
                  <a:pt x="4581320" y="2524104"/>
                </a:lnTo>
                <a:lnTo>
                  <a:pt x="4484933" y="2556821"/>
                </a:lnTo>
                <a:lnTo>
                  <a:pt x="4418491" y="2556821"/>
                </a:lnTo>
                <a:lnTo>
                  <a:pt x="4398840" y="2586558"/>
                </a:lnTo>
                <a:lnTo>
                  <a:pt x="4398840" y="2556821"/>
                </a:lnTo>
                <a:cubicBezTo>
                  <a:pt x="4391977" y="2556821"/>
                  <a:pt x="4382308" y="2566735"/>
                  <a:pt x="4369830" y="2586558"/>
                </a:cubicBezTo>
                <a:cubicBezTo>
                  <a:pt x="4359224" y="2566735"/>
                  <a:pt x="4346747" y="2556821"/>
                  <a:pt x="4332398" y="2556821"/>
                </a:cubicBezTo>
                <a:lnTo>
                  <a:pt x="4303389" y="2556821"/>
                </a:lnTo>
                <a:lnTo>
                  <a:pt x="4255663" y="2586558"/>
                </a:lnTo>
                <a:lnTo>
                  <a:pt x="4236483" y="2554444"/>
                </a:lnTo>
                <a:lnTo>
                  <a:pt x="4246478" y="2533862"/>
                </a:lnTo>
                <a:lnTo>
                  <a:pt x="4254842" y="2505322"/>
                </a:lnTo>
                <a:lnTo>
                  <a:pt x="4135404" y="2470320"/>
                </a:lnTo>
                <a:lnTo>
                  <a:pt x="4187040" y="2327396"/>
                </a:lnTo>
                <a:lnTo>
                  <a:pt x="4176543" y="2293332"/>
                </a:lnTo>
                <a:lnTo>
                  <a:pt x="4124627" y="2278118"/>
                </a:lnTo>
                <a:lnTo>
                  <a:pt x="4188285" y="2191012"/>
                </a:lnTo>
                <a:cubicBezTo>
                  <a:pt x="4188285" y="2149376"/>
                  <a:pt x="4156468" y="2118645"/>
                  <a:pt x="4092833" y="2098817"/>
                </a:cubicBezTo>
                <a:cubicBezTo>
                  <a:pt x="4082227" y="2118645"/>
                  <a:pt x="4066007" y="2128554"/>
                  <a:pt x="4044172" y="2128554"/>
                </a:cubicBezTo>
                <a:lnTo>
                  <a:pt x="3987088" y="2128554"/>
                </a:lnTo>
                <a:cubicBezTo>
                  <a:pt x="3987088" y="2082952"/>
                  <a:pt x="3983969" y="2042311"/>
                  <a:pt x="3977730" y="2006618"/>
                </a:cubicBezTo>
                <a:cubicBezTo>
                  <a:pt x="4073182" y="1925331"/>
                  <a:pt x="4168946" y="1874772"/>
                  <a:pt x="4265021" y="1854945"/>
                </a:cubicBezTo>
                <a:cubicBezTo>
                  <a:pt x="4277497" y="1874772"/>
                  <a:pt x="4287167" y="1884686"/>
                  <a:pt x="4294031" y="1884686"/>
                </a:cubicBezTo>
                <a:cubicBezTo>
                  <a:pt x="4344563" y="1864859"/>
                  <a:pt x="4369830" y="1824213"/>
                  <a:pt x="4369830" y="1762750"/>
                </a:cubicBezTo>
                <a:lnTo>
                  <a:pt x="4369830" y="1703268"/>
                </a:lnTo>
                <a:cubicBezTo>
                  <a:pt x="4248799" y="1784558"/>
                  <a:pt x="4181735" y="1825204"/>
                  <a:pt x="4168633" y="1825204"/>
                </a:cubicBezTo>
                <a:lnTo>
                  <a:pt x="3900994" y="1825204"/>
                </a:lnTo>
                <a:lnTo>
                  <a:pt x="3900994" y="1884686"/>
                </a:lnTo>
                <a:lnTo>
                  <a:pt x="3853268" y="1884686"/>
                </a:lnTo>
                <a:cubicBezTo>
                  <a:pt x="3825195" y="1884686"/>
                  <a:pt x="3799616" y="1905504"/>
                  <a:pt x="3776533" y="1947140"/>
                </a:cubicBezTo>
                <a:cubicBezTo>
                  <a:pt x="3776533" y="1927313"/>
                  <a:pt x="3773102" y="1917399"/>
                  <a:pt x="3766239" y="1917399"/>
                </a:cubicBezTo>
                <a:lnTo>
                  <a:pt x="3756881" y="1917399"/>
                </a:lnTo>
                <a:lnTo>
                  <a:pt x="3738165" y="1947140"/>
                </a:lnTo>
                <a:cubicBezTo>
                  <a:pt x="3738165" y="1913433"/>
                  <a:pt x="3731614" y="1892615"/>
                  <a:pt x="3718513" y="1884686"/>
                </a:cubicBezTo>
                <a:cubicBezTo>
                  <a:pt x="3712275" y="1884686"/>
                  <a:pt x="3709155" y="1895590"/>
                  <a:pt x="3709155" y="1917399"/>
                </a:cubicBezTo>
                <a:cubicBezTo>
                  <a:pt x="3587502" y="1984810"/>
                  <a:pt x="3526675" y="2035369"/>
                  <a:pt x="3526675" y="2069076"/>
                </a:cubicBezTo>
                <a:cubicBezTo>
                  <a:pt x="3520437" y="2069076"/>
                  <a:pt x="3511079" y="2059162"/>
                  <a:pt x="3498601" y="2039335"/>
                </a:cubicBezTo>
                <a:cubicBezTo>
                  <a:pt x="3444325" y="2059162"/>
                  <a:pt x="3399406" y="2069076"/>
                  <a:pt x="3363846" y="2069076"/>
                </a:cubicBezTo>
                <a:lnTo>
                  <a:pt x="3316120" y="2069076"/>
                </a:lnTo>
                <a:cubicBezTo>
                  <a:pt x="3306762" y="2104765"/>
                  <a:pt x="3265275" y="2135496"/>
                  <a:pt x="3191659" y="2161271"/>
                </a:cubicBezTo>
                <a:cubicBezTo>
                  <a:pt x="3191659" y="2139463"/>
                  <a:pt x="3188539" y="2128554"/>
                  <a:pt x="3182300" y="2128554"/>
                </a:cubicBezTo>
                <a:lnTo>
                  <a:pt x="3172944" y="2128554"/>
                </a:lnTo>
                <a:cubicBezTo>
                  <a:pt x="3161714" y="2128554"/>
                  <a:pt x="3155163" y="2149376"/>
                  <a:pt x="3153291" y="2191012"/>
                </a:cubicBezTo>
                <a:lnTo>
                  <a:pt x="3134576" y="2161271"/>
                </a:lnTo>
                <a:lnTo>
                  <a:pt x="3114923" y="2161271"/>
                </a:lnTo>
                <a:cubicBezTo>
                  <a:pt x="3114923" y="2220754"/>
                  <a:pt x="3035069" y="2281222"/>
                  <a:pt x="2875359" y="2342690"/>
                </a:cubicBezTo>
                <a:cubicBezTo>
                  <a:pt x="2875359" y="2322862"/>
                  <a:pt x="2869120" y="2312949"/>
                  <a:pt x="2856643" y="2312949"/>
                </a:cubicBezTo>
                <a:cubicBezTo>
                  <a:pt x="2831065" y="2362513"/>
                  <a:pt x="2818275" y="2403158"/>
                  <a:pt x="2818275" y="2434885"/>
                </a:cubicBezTo>
                <a:cubicBezTo>
                  <a:pt x="2811413" y="2434885"/>
                  <a:pt x="2801743" y="2423980"/>
                  <a:pt x="2789265" y="2402168"/>
                </a:cubicBezTo>
                <a:lnTo>
                  <a:pt x="2635794" y="2494363"/>
                </a:lnTo>
                <a:lnTo>
                  <a:pt x="2569353" y="2494363"/>
                </a:lnTo>
                <a:lnTo>
                  <a:pt x="2549701" y="2464626"/>
                </a:lnTo>
                <a:lnTo>
                  <a:pt x="2552966" y="2411700"/>
                </a:lnTo>
                <a:lnTo>
                  <a:pt x="2603560" y="2398149"/>
                </a:lnTo>
                <a:cubicBezTo>
                  <a:pt x="2631132" y="2389056"/>
                  <a:pt x="2659225" y="2378114"/>
                  <a:pt x="2687840" y="2365323"/>
                </a:cubicBezTo>
                <a:cubicBezTo>
                  <a:pt x="2691891" y="2329316"/>
                  <a:pt x="2700327" y="2289438"/>
                  <a:pt x="2713151" y="2245676"/>
                </a:cubicBezTo>
                <a:lnTo>
                  <a:pt x="2658371" y="2229622"/>
                </a:lnTo>
                <a:cubicBezTo>
                  <a:pt x="2637417" y="2223482"/>
                  <a:pt x="2619065" y="2228430"/>
                  <a:pt x="2603311" y="2244475"/>
                </a:cubicBezTo>
                <a:cubicBezTo>
                  <a:pt x="2547820" y="2207552"/>
                  <a:pt x="2525929" y="2169113"/>
                  <a:pt x="2537638" y="2129157"/>
                </a:cubicBezTo>
                <a:lnTo>
                  <a:pt x="2628224" y="2059631"/>
                </a:lnTo>
                <a:cubicBezTo>
                  <a:pt x="2643689" y="2029042"/>
                  <a:pt x="2657835" y="1991865"/>
                  <a:pt x="2670659" y="1948103"/>
                </a:cubicBezTo>
                <a:lnTo>
                  <a:pt x="2679860" y="1916707"/>
                </a:lnTo>
                <a:cubicBezTo>
                  <a:pt x="2691011" y="1878656"/>
                  <a:pt x="2662556" y="1839325"/>
                  <a:pt x="2594493" y="1798718"/>
                </a:cubicBezTo>
                <a:cubicBezTo>
                  <a:pt x="2598396" y="1785398"/>
                  <a:pt x="2594971" y="1762701"/>
                  <a:pt x="2584217" y="1730627"/>
                </a:cubicBezTo>
                <a:lnTo>
                  <a:pt x="2530055" y="1745742"/>
                </a:lnTo>
                <a:lnTo>
                  <a:pt x="2502216" y="1737584"/>
                </a:lnTo>
                <a:cubicBezTo>
                  <a:pt x="2488446" y="1733548"/>
                  <a:pt x="2479261" y="1720526"/>
                  <a:pt x="2474658" y="1698520"/>
                </a:cubicBezTo>
                <a:cubicBezTo>
                  <a:pt x="2457109" y="1714034"/>
                  <a:pt x="2445042" y="1720829"/>
                  <a:pt x="2438456" y="1718899"/>
                </a:cubicBezTo>
                <a:lnTo>
                  <a:pt x="2446819" y="1690362"/>
                </a:lnTo>
                <a:lnTo>
                  <a:pt x="2419598" y="1713372"/>
                </a:lnTo>
                <a:lnTo>
                  <a:pt x="2355837" y="1694687"/>
                </a:lnTo>
                <a:lnTo>
                  <a:pt x="2254139" y="1698977"/>
                </a:lnTo>
                <a:lnTo>
                  <a:pt x="2271703" y="1639044"/>
                </a:lnTo>
                <a:cubicBezTo>
                  <a:pt x="2390841" y="1673957"/>
                  <a:pt x="2498904" y="1600255"/>
                  <a:pt x="2595890" y="1417935"/>
                </a:cubicBezTo>
                <a:lnTo>
                  <a:pt x="2605769" y="1420830"/>
                </a:lnTo>
                <a:lnTo>
                  <a:pt x="2614969" y="1389433"/>
                </a:lnTo>
                <a:cubicBezTo>
                  <a:pt x="2602397" y="1385749"/>
                  <a:pt x="2598898" y="1374397"/>
                  <a:pt x="2604474" y="1355370"/>
                </a:cubicBezTo>
                <a:lnTo>
                  <a:pt x="2629566" y="1269748"/>
                </a:lnTo>
                <a:cubicBezTo>
                  <a:pt x="2492089" y="1270783"/>
                  <a:pt x="2400902" y="1264721"/>
                  <a:pt x="2356000" y="1251562"/>
                </a:cubicBezTo>
                <a:lnTo>
                  <a:pt x="2346122" y="1248668"/>
                </a:lnTo>
                <a:cubicBezTo>
                  <a:pt x="2322275" y="1276800"/>
                  <a:pt x="2252772" y="1298787"/>
                  <a:pt x="2137613" y="1314628"/>
                </a:cubicBezTo>
                <a:lnTo>
                  <a:pt x="2027154" y="1282258"/>
                </a:lnTo>
                <a:cubicBezTo>
                  <a:pt x="1971700" y="1307329"/>
                  <a:pt x="1901691" y="1318838"/>
                  <a:pt x="1817130" y="1316782"/>
                </a:cubicBezTo>
                <a:cubicBezTo>
                  <a:pt x="1823263" y="1295854"/>
                  <a:pt x="1823337" y="1284509"/>
                  <a:pt x="1817350" y="1282754"/>
                </a:cubicBezTo>
                <a:lnTo>
                  <a:pt x="1772563" y="1365706"/>
                </a:lnTo>
                <a:lnTo>
                  <a:pt x="1764877" y="1428534"/>
                </a:lnTo>
                <a:cubicBezTo>
                  <a:pt x="1747327" y="1444052"/>
                  <a:pt x="1735260" y="1450847"/>
                  <a:pt x="1728675" y="1448917"/>
                </a:cubicBezTo>
                <a:lnTo>
                  <a:pt x="1677657" y="1623010"/>
                </a:lnTo>
                <a:lnTo>
                  <a:pt x="1578707" y="1721076"/>
                </a:lnTo>
                <a:lnTo>
                  <a:pt x="1552779" y="1809551"/>
                </a:lnTo>
                <a:cubicBezTo>
                  <a:pt x="1571339" y="1814989"/>
                  <a:pt x="1575042" y="1836736"/>
                  <a:pt x="1563890" y="1874791"/>
                </a:cubicBezTo>
                <a:lnTo>
                  <a:pt x="1554689" y="1906187"/>
                </a:lnTo>
                <a:cubicBezTo>
                  <a:pt x="1485466" y="1927219"/>
                  <a:pt x="1443070" y="1935456"/>
                  <a:pt x="1427505" y="1930895"/>
                </a:cubicBezTo>
                <a:cubicBezTo>
                  <a:pt x="1402360" y="1923526"/>
                  <a:pt x="1380602" y="1906819"/>
                  <a:pt x="1362230" y="1880774"/>
                </a:cubicBezTo>
                <a:cubicBezTo>
                  <a:pt x="1274035" y="1875590"/>
                  <a:pt x="1200902" y="1864489"/>
                  <a:pt x="1142829" y="1847470"/>
                </a:cubicBezTo>
                <a:lnTo>
                  <a:pt x="976693" y="1798784"/>
                </a:lnTo>
                <a:cubicBezTo>
                  <a:pt x="962924" y="1794749"/>
                  <a:pt x="953438" y="1781638"/>
                  <a:pt x="948238" y="1759453"/>
                </a:cubicBezTo>
                <a:cubicBezTo>
                  <a:pt x="932484" y="1775498"/>
                  <a:pt x="917423" y="1781415"/>
                  <a:pt x="903054" y="1777204"/>
                </a:cubicBezTo>
                <a:lnTo>
                  <a:pt x="683037" y="1712727"/>
                </a:lnTo>
                <a:cubicBezTo>
                  <a:pt x="573863" y="1730323"/>
                  <a:pt x="507054" y="1753099"/>
                  <a:pt x="482608" y="1781056"/>
                </a:cubicBezTo>
                <a:lnTo>
                  <a:pt x="363171" y="1746055"/>
                </a:lnTo>
                <a:lnTo>
                  <a:pt x="318666" y="1798093"/>
                </a:lnTo>
                <a:lnTo>
                  <a:pt x="235150" y="1773618"/>
                </a:lnTo>
                <a:cubicBezTo>
                  <a:pt x="225405" y="1762501"/>
                  <a:pt x="225273" y="1740768"/>
                  <a:pt x="234752" y="1708421"/>
                </a:cubicBezTo>
                <a:cubicBezTo>
                  <a:pt x="245904" y="1670367"/>
                  <a:pt x="285080" y="1649823"/>
                  <a:pt x="352279" y="1646790"/>
                </a:cubicBezTo>
                <a:cubicBezTo>
                  <a:pt x="357855" y="1627763"/>
                  <a:pt x="363936" y="1619214"/>
                  <a:pt x="370521" y="1621144"/>
                </a:cubicBezTo>
                <a:lnTo>
                  <a:pt x="416321" y="1634566"/>
                </a:lnTo>
                <a:cubicBezTo>
                  <a:pt x="545039" y="1672287"/>
                  <a:pt x="635047" y="1603624"/>
                  <a:pt x="686345" y="1428577"/>
                </a:cubicBezTo>
                <a:cubicBezTo>
                  <a:pt x="812702" y="1316848"/>
                  <a:pt x="878575" y="1261773"/>
                  <a:pt x="883962" y="1263352"/>
                </a:cubicBezTo>
                <a:lnTo>
                  <a:pt x="892325" y="1234815"/>
                </a:lnTo>
                <a:cubicBezTo>
                  <a:pt x="903477" y="1196761"/>
                  <a:pt x="900072" y="1175102"/>
                  <a:pt x="882111" y="1169838"/>
                </a:cubicBezTo>
                <a:cubicBezTo>
                  <a:pt x="889918" y="1143199"/>
                  <a:pt x="916616" y="1108667"/>
                  <a:pt x="962203" y="1066245"/>
                </a:cubicBezTo>
                <a:lnTo>
                  <a:pt x="990041" y="1074403"/>
                </a:lnTo>
                <a:lnTo>
                  <a:pt x="999639" y="1108207"/>
                </a:lnTo>
                <a:lnTo>
                  <a:pt x="1143095" y="958098"/>
                </a:lnTo>
                <a:cubicBezTo>
                  <a:pt x="1124721" y="932057"/>
                  <a:pt x="1106256" y="916315"/>
                  <a:pt x="1087696" y="910876"/>
                </a:cubicBezTo>
                <a:lnTo>
                  <a:pt x="1096060" y="882335"/>
                </a:lnTo>
                <a:cubicBezTo>
                  <a:pt x="1232108" y="688737"/>
                  <a:pt x="1330964" y="600974"/>
                  <a:pt x="1392628" y="619044"/>
                </a:cubicBezTo>
                <a:cubicBezTo>
                  <a:pt x="1398204" y="600017"/>
                  <a:pt x="1471001" y="578995"/>
                  <a:pt x="1611017" y="555979"/>
                </a:cubicBezTo>
                <a:cubicBezTo>
                  <a:pt x="1616857" y="580416"/>
                  <a:pt x="1623071" y="593600"/>
                  <a:pt x="1629656" y="595530"/>
                </a:cubicBezTo>
                <a:cubicBezTo>
                  <a:pt x="1641365" y="555574"/>
                  <a:pt x="1653207" y="537351"/>
                  <a:pt x="1665180" y="540860"/>
                </a:cubicBezTo>
                <a:lnTo>
                  <a:pt x="1693020" y="549018"/>
                </a:lnTo>
                <a:cubicBezTo>
                  <a:pt x="1732532" y="560597"/>
                  <a:pt x="1780915" y="554115"/>
                  <a:pt x="1838165" y="529569"/>
                </a:cubicBezTo>
                <a:lnTo>
                  <a:pt x="1867238" y="600073"/>
                </a:lnTo>
                <a:cubicBezTo>
                  <a:pt x="1878389" y="562019"/>
                  <a:pt x="1890251" y="544834"/>
                  <a:pt x="1902823" y="548518"/>
                </a:cubicBezTo>
                <a:lnTo>
                  <a:pt x="1985443" y="572729"/>
                </a:lnTo>
                <a:cubicBezTo>
                  <a:pt x="2011520" y="536984"/>
                  <a:pt x="2075037" y="513243"/>
                  <a:pt x="2175992" y="501506"/>
                </a:cubicBezTo>
                <a:lnTo>
                  <a:pt x="2258610" y="525717"/>
                </a:lnTo>
                <a:cubicBezTo>
                  <a:pt x="2313426" y="498394"/>
                  <a:pt x="2343827" y="485610"/>
                  <a:pt x="2349813" y="487364"/>
                </a:cubicBezTo>
                <a:lnTo>
                  <a:pt x="2432432" y="511576"/>
                </a:lnTo>
                <a:lnTo>
                  <a:pt x="2476998" y="462652"/>
                </a:lnTo>
                <a:lnTo>
                  <a:pt x="2568598" y="489495"/>
                </a:lnTo>
                <a:cubicBezTo>
                  <a:pt x="2575783" y="491601"/>
                  <a:pt x="2615464" y="481536"/>
                  <a:pt x="2687640" y="459300"/>
                </a:cubicBezTo>
                <a:lnTo>
                  <a:pt x="2752297" y="478248"/>
                </a:lnTo>
                <a:lnTo>
                  <a:pt x="2795967" y="429062"/>
                </a:lnTo>
                <a:lnTo>
                  <a:pt x="2888464" y="456169"/>
                </a:lnTo>
                <a:lnTo>
                  <a:pt x="3142773" y="403630"/>
                </a:lnTo>
                <a:cubicBezTo>
                  <a:pt x="3149358" y="405559"/>
                  <a:pt x="3149863" y="416038"/>
                  <a:pt x="3144287" y="435065"/>
                </a:cubicBezTo>
                <a:cubicBezTo>
                  <a:pt x="3151472" y="437171"/>
                  <a:pt x="3278637" y="411421"/>
                  <a:pt x="3525782" y="357819"/>
                </a:cubicBezTo>
                <a:lnTo>
                  <a:pt x="3517419" y="386356"/>
                </a:lnTo>
                <a:cubicBezTo>
                  <a:pt x="3551877" y="353067"/>
                  <a:pt x="3582278" y="340283"/>
                  <a:pt x="3608620" y="348002"/>
                </a:cubicBezTo>
                <a:lnTo>
                  <a:pt x="3664299" y="364319"/>
                </a:lnTo>
                <a:lnTo>
                  <a:pt x="3707967" y="315132"/>
                </a:lnTo>
                <a:lnTo>
                  <a:pt x="3809445" y="344870"/>
                </a:lnTo>
                <a:cubicBezTo>
                  <a:pt x="3836122" y="309301"/>
                  <a:pt x="3926972" y="283239"/>
                  <a:pt x="4081996" y="266690"/>
                </a:cubicBezTo>
                <a:lnTo>
                  <a:pt x="4073633" y="295227"/>
                </a:lnTo>
                <a:lnTo>
                  <a:pt x="4218383" y="210582"/>
                </a:lnTo>
                <a:lnTo>
                  <a:pt x="4301001" y="234793"/>
                </a:lnTo>
                <a:cubicBezTo>
                  <a:pt x="4320018" y="203177"/>
                  <a:pt x="4368473" y="185353"/>
                  <a:pt x="4446367" y="181320"/>
                </a:cubicBezTo>
                <a:cubicBezTo>
                  <a:pt x="4451943" y="162293"/>
                  <a:pt x="4457723" y="153661"/>
                  <a:pt x="4463710" y="155415"/>
                </a:cubicBezTo>
                <a:lnTo>
                  <a:pt x="4565188" y="185153"/>
                </a:lnTo>
                <a:lnTo>
                  <a:pt x="4609754" y="136230"/>
                </a:lnTo>
                <a:lnTo>
                  <a:pt x="4729193" y="171231"/>
                </a:lnTo>
                <a:cubicBezTo>
                  <a:pt x="4745897" y="143070"/>
                  <a:pt x="4791359" y="124369"/>
                  <a:pt x="4865578" y="115127"/>
                </a:cubicBezTo>
                <a:cubicBezTo>
                  <a:pt x="4871154" y="96100"/>
                  <a:pt x="4876936" y="87464"/>
                  <a:pt x="4882923" y="89218"/>
                </a:cubicBezTo>
                <a:cubicBezTo>
                  <a:pt x="4888909" y="90972"/>
                  <a:pt x="4889114" y="101363"/>
                  <a:pt x="4883538" y="120390"/>
                </a:cubicBezTo>
                <a:cubicBezTo>
                  <a:pt x="4961432" y="116359"/>
                  <a:pt x="5009887" y="98534"/>
                  <a:pt x="5028904" y="66918"/>
                </a:cubicBezTo>
                <a:lnTo>
                  <a:pt x="5130382" y="96656"/>
                </a:lnTo>
                <a:lnTo>
                  <a:pt x="5174949" y="47733"/>
                </a:lnTo>
                <a:lnTo>
                  <a:pt x="5266548" y="74576"/>
                </a:lnTo>
                <a:cubicBezTo>
                  <a:pt x="5322561" y="47604"/>
                  <a:pt x="5392569" y="36095"/>
                  <a:pt x="5476573" y="40051"/>
                </a:cubicBezTo>
                <a:lnTo>
                  <a:pt x="5503513" y="47946"/>
                </a:lnTo>
                <a:lnTo>
                  <a:pt x="5511877" y="19405"/>
                </a:lnTo>
                <a:lnTo>
                  <a:pt x="5622335" y="51775"/>
                </a:lnTo>
                <a:close/>
              </a:path>
            </a:pathLst>
          </a:custGeom>
        </p:spPr>
        <p:txBody>
          <a:bodyPr wrap="square">
            <a:noAutofit/>
          </a:bodyPr>
          <a:lstStyle/>
          <a:p>
            <a:endParaRPr lang="en-US" dirty="0"/>
          </a:p>
        </p:txBody>
      </p:sp>
      <p:grpSp>
        <p:nvGrpSpPr>
          <p:cNvPr id="3" name="Group 2"/>
          <p:cNvGrpSpPr/>
          <p:nvPr userDrawn="1"/>
        </p:nvGrpSpPr>
        <p:grpSpPr>
          <a:xfrm>
            <a:off x="7946632" y="-615675"/>
            <a:ext cx="6001192" cy="10551769"/>
            <a:chOff x="-3204012" y="-1120711"/>
            <a:chExt cx="6001192" cy="10265781"/>
          </a:xfrm>
        </p:grpSpPr>
        <p:sp>
          <p:nvSpPr>
            <p:cNvPr id="4" name="Isosceles Triangle 3"/>
            <p:cNvSpPr/>
            <p:nvPr userDrawn="1"/>
          </p:nvSpPr>
          <p:spPr>
            <a:xfrm rot="13520500">
              <a:off x="517923" y="6305222"/>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Isosceles Triangle 5"/>
            <p:cNvSpPr/>
            <p:nvPr userDrawn="1"/>
          </p:nvSpPr>
          <p:spPr>
            <a:xfrm rot="12490037">
              <a:off x="-1014588" y="5342319"/>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Isosceles Triangle 6"/>
            <p:cNvSpPr/>
            <p:nvPr userDrawn="1"/>
          </p:nvSpPr>
          <p:spPr>
            <a:xfrm rot="17613780">
              <a:off x="-181488" y="4025579"/>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Isosceles Triangle 7"/>
            <p:cNvSpPr/>
            <p:nvPr userDrawn="1"/>
          </p:nvSpPr>
          <p:spPr>
            <a:xfrm rot="13520500">
              <a:off x="670324" y="3276874"/>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Isosceles Triangle 8"/>
            <p:cNvSpPr/>
            <p:nvPr userDrawn="1"/>
          </p:nvSpPr>
          <p:spPr>
            <a:xfrm rot="12490037">
              <a:off x="-862187" y="2313971"/>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Isosceles Triangle 9"/>
            <p:cNvSpPr/>
            <p:nvPr userDrawn="1"/>
          </p:nvSpPr>
          <p:spPr>
            <a:xfrm rot="17613780">
              <a:off x="-29087" y="997231"/>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Isosceles Triangle 10"/>
            <p:cNvSpPr/>
            <p:nvPr userDrawn="1"/>
          </p:nvSpPr>
          <p:spPr>
            <a:xfrm rot="13520500">
              <a:off x="-1671501" y="7722559"/>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Isosceles Triangle 11"/>
            <p:cNvSpPr/>
            <p:nvPr userDrawn="1"/>
          </p:nvSpPr>
          <p:spPr>
            <a:xfrm rot="12490037">
              <a:off x="-3204012" y="6759656"/>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Isosceles Triangle 12"/>
            <p:cNvSpPr/>
            <p:nvPr userDrawn="1"/>
          </p:nvSpPr>
          <p:spPr>
            <a:xfrm rot="17613780">
              <a:off x="-2370912" y="5442916"/>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Isosceles Triangle 13"/>
            <p:cNvSpPr/>
            <p:nvPr userDrawn="1"/>
          </p:nvSpPr>
          <p:spPr>
            <a:xfrm rot="13520500">
              <a:off x="1374670" y="1136058"/>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Isosceles Triangle 14"/>
            <p:cNvSpPr/>
            <p:nvPr userDrawn="1"/>
          </p:nvSpPr>
          <p:spPr>
            <a:xfrm rot="12490037">
              <a:off x="-157841" y="173155"/>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Isosceles Triangle 15"/>
            <p:cNvSpPr/>
            <p:nvPr userDrawn="1"/>
          </p:nvSpPr>
          <p:spPr>
            <a:xfrm rot="17613780">
              <a:off x="675259" y="-1143585"/>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1_Vertical Title and Text">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6553200" y="1333500"/>
            <a:ext cx="5638800" cy="4133850"/>
          </a:xfrm>
        </p:spPr>
        <p:txBody>
          <a:bodyPr/>
          <a:lstStyle/>
          <a:p>
            <a:endParaRPr lang="en-US"/>
          </a:p>
        </p:txBody>
      </p:sp>
      <p:grpSp>
        <p:nvGrpSpPr>
          <p:cNvPr id="4" name="Group 3"/>
          <p:cNvGrpSpPr/>
          <p:nvPr userDrawn="1"/>
        </p:nvGrpSpPr>
        <p:grpSpPr>
          <a:xfrm>
            <a:off x="-3511943" y="-387075"/>
            <a:ext cx="6001192" cy="10551769"/>
            <a:chOff x="-3204012" y="-1120711"/>
            <a:chExt cx="6001192" cy="10265781"/>
          </a:xfrm>
        </p:grpSpPr>
        <p:sp>
          <p:nvSpPr>
            <p:cNvPr id="5" name="Isosceles Triangle 4"/>
            <p:cNvSpPr/>
            <p:nvPr userDrawn="1"/>
          </p:nvSpPr>
          <p:spPr>
            <a:xfrm rot="13520500">
              <a:off x="517923" y="6305222"/>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Isosceles Triangle 5"/>
            <p:cNvSpPr/>
            <p:nvPr userDrawn="1"/>
          </p:nvSpPr>
          <p:spPr>
            <a:xfrm rot="12490037">
              <a:off x="-1014588" y="5342319"/>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Isosceles Triangle 6"/>
            <p:cNvSpPr/>
            <p:nvPr userDrawn="1"/>
          </p:nvSpPr>
          <p:spPr>
            <a:xfrm rot="17613780">
              <a:off x="-181488" y="4025579"/>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Isosceles Triangle 7"/>
            <p:cNvSpPr/>
            <p:nvPr userDrawn="1"/>
          </p:nvSpPr>
          <p:spPr>
            <a:xfrm rot="13520500">
              <a:off x="670324" y="3276874"/>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Isosceles Triangle 8"/>
            <p:cNvSpPr/>
            <p:nvPr userDrawn="1"/>
          </p:nvSpPr>
          <p:spPr>
            <a:xfrm rot="12490037">
              <a:off x="-862187" y="2313971"/>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Isosceles Triangle 9"/>
            <p:cNvSpPr/>
            <p:nvPr userDrawn="1"/>
          </p:nvSpPr>
          <p:spPr>
            <a:xfrm rot="17613780">
              <a:off x="-29087" y="997231"/>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Isosceles Triangle 10"/>
            <p:cNvSpPr/>
            <p:nvPr userDrawn="1"/>
          </p:nvSpPr>
          <p:spPr>
            <a:xfrm rot="13520500">
              <a:off x="-1671501" y="7722559"/>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Isosceles Triangle 11"/>
            <p:cNvSpPr/>
            <p:nvPr userDrawn="1"/>
          </p:nvSpPr>
          <p:spPr>
            <a:xfrm rot="12490037">
              <a:off x="-3204012" y="6759656"/>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Isosceles Triangle 12"/>
            <p:cNvSpPr/>
            <p:nvPr userDrawn="1"/>
          </p:nvSpPr>
          <p:spPr>
            <a:xfrm rot="17613780">
              <a:off x="-2370912" y="5442916"/>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Isosceles Triangle 13"/>
            <p:cNvSpPr/>
            <p:nvPr userDrawn="1"/>
          </p:nvSpPr>
          <p:spPr>
            <a:xfrm rot="13520500">
              <a:off x="1374670" y="1136058"/>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Isosceles Triangle 14"/>
            <p:cNvSpPr/>
            <p:nvPr userDrawn="1"/>
          </p:nvSpPr>
          <p:spPr>
            <a:xfrm rot="12490037">
              <a:off x="-157841" y="173155"/>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Isosceles Triangle 15"/>
            <p:cNvSpPr/>
            <p:nvPr userDrawn="1"/>
          </p:nvSpPr>
          <p:spPr>
            <a:xfrm rot="17613780">
              <a:off x="675259" y="-1143585"/>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2_Vertical Title and Text">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rot="21422018">
            <a:off x="820230" y="1683010"/>
            <a:ext cx="3171683" cy="3144760"/>
          </a:xfrm>
          <a:prstGeom prst="diamond">
            <a:avLst/>
          </a:prstGeom>
        </p:spPr>
        <p:txBody>
          <a:bodyPr/>
          <a:lstStyle/>
          <a:p>
            <a:endParaRPr lang="en-US" dirty="0"/>
          </a:p>
        </p:txBody>
      </p:sp>
      <p:sp>
        <p:nvSpPr>
          <p:cNvPr id="10" name="Picture Placeholder 8"/>
          <p:cNvSpPr>
            <a:spLocks noGrp="1"/>
          </p:cNvSpPr>
          <p:nvPr>
            <p:ph type="pic" sz="quarter" idx="11"/>
          </p:nvPr>
        </p:nvSpPr>
        <p:spPr>
          <a:xfrm rot="21422018">
            <a:off x="2485317" y="-151045"/>
            <a:ext cx="3171683" cy="3144760"/>
          </a:xfrm>
          <a:prstGeom prst="diamond">
            <a:avLst/>
          </a:prstGeom>
        </p:spPr>
        <p:txBody>
          <a:bodyPr/>
          <a:lstStyle/>
          <a:p>
            <a:endParaRPr lang="en-US" dirty="0"/>
          </a:p>
        </p:txBody>
      </p:sp>
      <p:sp>
        <p:nvSpPr>
          <p:cNvPr id="11" name="Picture Placeholder 8"/>
          <p:cNvSpPr>
            <a:spLocks noGrp="1"/>
          </p:cNvSpPr>
          <p:nvPr>
            <p:ph type="pic" sz="quarter" idx="12"/>
          </p:nvPr>
        </p:nvSpPr>
        <p:spPr>
          <a:xfrm rot="21422018">
            <a:off x="-844858" y="3517066"/>
            <a:ext cx="3171683" cy="3144760"/>
          </a:xfrm>
          <a:prstGeom prst="diamond">
            <a:avLst/>
          </a:prstGeom>
        </p:spPr>
        <p:txBody>
          <a:bodyPr/>
          <a:lstStyle/>
          <a:p>
            <a:endParaRPr lang="en-US" dirty="0"/>
          </a:p>
        </p:txBody>
      </p:sp>
      <p:sp>
        <p:nvSpPr>
          <p:cNvPr id="12" name="Picture Placeholder 8"/>
          <p:cNvSpPr>
            <a:spLocks noGrp="1"/>
          </p:cNvSpPr>
          <p:nvPr>
            <p:ph type="pic" sz="quarter" idx="13"/>
          </p:nvPr>
        </p:nvSpPr>
        <p:spPr>
          <a:xfrm rot="21422018">
            <a:off x="-209784" y="-897474"/>
            <a:ext cx="3171683" cy="3144760"/>
          </a:xfrm>
          <a:prstGeom prst="diamond">
            <a:avLst/>
          </a:prstGeom>
        </p:spPr>
        <p:txBody>
          <a:bodyPr/>
          <a:lstStyle/>
          <a:p>
            <a:endParaRPr lang="en-US" dirty="0"/>
          </a:p>
        </p:txBody>
      </p:sp>
      <p:sp>
        <p:nvSpPr>
          <p:cNvPr id="13" name="Picture Placeholder 8"/>
          <p:cNvSpPr>
            <a:spLocks noGrp="1"/>
          </p:cNvSpPr>
          <p:nvPr>
            <p:ph type="pic" sz="quarter" idx="14"/>
          </p:nvPr>
        </p:nvSpPr>
        <p:spPr>
          <a:xfrm rot="21422018">
            <a:off x="-1874873" y="947699"/>
            <a:ext cx="3171683" cy="3144760"/>
          </a:xfrm>
          <a:prstGeom prst="diamond">
            <a:avLst/>
          </a:prstGeom>
        </p:spPr>
        <p:txBody>
          <a:bodyPr/>
          <a:lstStyle/>
          <a:p>
            <a:endParaRPr lang="en-US" dirty="0"/>
          </a:p>
        </p:txBody>
      </p:sp>
      <p:sp>
        <p:nvSpPr>
          <p:cNvPr id="14" name="Picture Placeholder 8"/>
          <p:cNvSpPr>
            <a:spLocks noGrp="1"/>
          </p:cNvSpPr>
          <p:nvPr>
            <p:ph type="pic" sz="quarter" idx="15"/>
          </p:nvPr>
        </p:nvSpPr>
        <p:spPr>
          <a:xfrm rot="21422018">
            <a:off x="1455301" y="-2731529"/>
            <a:ext cx="3171683" cy="3144760"/>
          </a:xfrm>
          <a:prstGeom prst="diamond">
            <a:avLst/>
          </a:prstGeom>
        </p:spPr>
        <p:txBody>
          <a:bodyPr/>
          <a:lstStyle/>
          <a:p>
            <a:endParaRPr lang="en-US" dirty="0"/>
          </a:p>
        </p:txBody>
      </p:sp>
      <p:grpSp>
        <p:nvGrpSpPr>
          <p:cNvPr id="8" name="Group 7"/>
          <p:cNvGrpSpPr/>
          <p:nvPr userDrawn="1"/>
        </p:nvGrpSpPr>
        <p:grpSpPr>
          <a:xfrm>
            <a:off x="7946632" y="-615675"/>
            <a:ext cx="6001192" cy="10551769"/>
            <a:chOff x="-3204012" y="-1120711"/>
            <a:chExt cx="6001192" cy="10265781"/>
          </a:xfrm>
        </p:grpSpPr>
        <p:sp>
          <p:nvSpPr>
            <p:cNvPr id="15" name="Isosceles Triangle 14"/>
            <p:cNvSpPr/>
            <p:nvPr userDrawn="1"/>
          </p:nvSpPr>
          <p:spPr>
            <a:xfrm rot="13520500">
              <a:off x="517923" y="6305222"/>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Isosceles Triangle 15"/>
            <p:cNvSpPr/>
            <p:nvPr userDrawn="1"/>
          </p:nvSpPr>
          <p:spPr>
            <a:xfrm rot="12490037">
              <a:off x="-1014588" y="5342319"/>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Isosceles Triangle 16"/>
            <p:cNvSpPr/>
            <p:nvPr userDrawn="1"/>
          </p:nvSpPr>
          <p:spPr>
            <a:xfrm rot="17613780">
              <a:off x="-181488" y="4025579"/>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Isosceles Triangle 17"/>
            <p:cNvSpPr/>
            <p:nvPr userDrawn="1"/>
          </p:nvSpPr>
          <p:spPr>
            <a:xfrm rot="13520500">
              <a:off x="670324" y="3276874"/>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Isosceles Triangle 18"/>
            <p:cNvSpPr/>
            <p:nvPr userDrawn="1"/>
          </p:nvSpPr>
          <p:spPr>
            <a:xfrm rot="12490037">
              <a:off x="-862187" y="2313971"/>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Isosceles Triangle 19"/>
            <p:cNvSpPr/>
            <p:nvPr userDrawn="1"/>
          </p:nvSpPr>
          <p:spPr>
            <a:xfrm rot="17613780">
              <a:off x="-29087" y="997231"/>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Isosceles Triangle 20"/>
            <p:cNvSpPr/>
            <p:nvPr userDrawn="1"/>
          </p:nvSpPr>
          <p:spPr>
            <a:xfrm rot="13520500">
              <a:off x="-1671501" y="7722559"/>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Isosceles Triangle 21"/>
            <p:cNvSpPr/>
            <p:nvPr userDrawn="1"/>
          </p:nvSpPr>
          <p:spPr>
            <a:xfrm rot="12490037">
              <a:off x="-3204012" y="6759656"/>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Isosceles Triangle 22"/>
            <p:cNvSpPr/>
            <p:nvPr userDrawn="1"/>
          </p:nvSpPr>
          <p:spPr>
            <a:xfrm rot="17613780">
              <a:off x="-2370912" y="5442916"/>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Isosceles Triangle 23"/>
            <p:cNvSpPr/>
            <p:nvPr userDrawn="1"/>
          </p:nvSpPr>
          <p:spPr>
            <a:xfrm rot="13520500">
              <a:off x="1374670" y="1136058"/>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Isosceles Triangle 24"/>
            <p:cNvSpPr/>
            <p:nvPr userDrawn="1"/>
          </p:nvSpPr>
          <p:spPr>
            <a:xfrm rot="12490037">
              <a:off x="-157841" y="173155"/>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Isosceles Triangle 25"/>
            <p:cNvSpPr/>
            <p:nvPr userDrawn="1"/>
          </p:nvSpPr>
          <p:spPr>
            <a:xfrm rot="17613780">
              <a:off x="675259" y="-1143585"/>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23_Vertical Title and Text">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6972300" y="0"/>
            <a:ext cx="5219700" cy="6858000"/>
          </a:xfrm>
        </p:spPr>
        <p:txBody>
          <a:bodyPr/>
          <a:lstStyle/>
          <a:p>
            <a:endParaRPr lang="en-US"/>
          </a:p>
        </p:txBody>
      </p:sp>
      <p:grpSp>
        <p:nvGrpSpPr>
          <p:cNvPr id="4" name="Group 3"/>
          <p:cNvGrpSpPr/>
          <p:nvPr userDrawn="1"/>
        </p:nvGrpSpPr>
        <p:grpSpPr>
          <a:xfrm>
            <a:off x="-3854843" y="-644250"/>
            <a:ext cx="6001192" cy="10551769"/>
            <a:chOff x="-3204012" y="-1120711"/>
            <a:chExt cx="6001192" cy="10265781"/>
          </a:xfrm>
        </p:grpSpPr>
        <p:sp>
          <p:nvSpPr>
            <p:cNvPr id="5" name="Isosceles Triangle 4"/>
            <p:cNvSpPr/>
            <p:nvPr userDrawn="1"/>
          </p:nvSpPr>
          <p:spPr>
            <a:xfrm rot="13520500">
              <a:off x="517923" y="6305222"/>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Isosceles Triangle 5"/>
            <p:cNvSpPr/>
            <p:nvPr userDrawn="1"/>
          </p:nvSpPr>
          <p:spPr>
            <a:xfrm rot="12490037">
              <a:off x="-1014588" y="5342319"/>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Isosceles Triangle 6"/>
            <p:cNvSpPr/>
            <p:nvPr userDrawn="1"/>
          </p:nvSpPr>
          <p:spPr>
            <a:xfrm rot="17613780">
              <a:off x="-181488" y="4025579"/>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Isosceles Triangle 7"/>
            <p:cNvSpPr/>
            <p:nvPr userDrawn="1"/>
          </p:nvSpPr>
          <p:spPr>
            <a:xfrm rot="13520500">
              <a:off x="670324" y="3276874"/>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Isosceles Triangle 8"/>
            <p:cNvSpPr/>
            <p:nvPr userDrawn="1"/>
          </p:nvSpPr>
          <p:spPr>
            <a:xfrm rot="12490037">
              <a:off x="-862187" y="2313971"/>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Isosceles Triangle 9"/>
            <p:cNvSpPr/>
            <p:nvPr userDrawn="1"/>
          </p:nvSpPr>
          <p:spPr>
            <a:xfrm rot="17613780">
              <a:off x="-29087" y="997231"/>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Isosceles Triangle 10"/>
            <p:cNvSpPr/>
            <p:nvPr userDrawn="1"/>
          </p:nvSpPr>
          <p:spPr>
            <a:xfrm rot="13520500">
              <a:off x="-1671501" y="7722559"/>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Isosceles Triangle 11"/>
            <p:cNvSpPr/>
            <p:nvPr userDrawn="1"/>
          </p:nvSpPr>
          <p:spPr>
            <a:xfrm rot="12490037">
              <a:off x="-3204012" y="6759656"/>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Isosceles Triangle 12"/>
            <p:cNvSpPr/>
            <p:nvPr userDrawn="1"/>
          </p:nvSpPr>
          <p:spPr>
            <a:xfrm rot="17613780">
              <a:off x="-2370912" y="5442916"/>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Isosceles Triangle 13"/>
            <p:cNvSpPr/>
            <p:nvPr userDrawn="1"/>
          </p:nvSpPr>
          <p:spPr>
            <a:xfrm rot="13520500">
              <a:off x="1374670" y="1136058"/>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Isosceles Triangle 14"/>
            <p:cNvSpPr/>
            <p:nvPr userDrawn="1"/>
          </p:nvSpPr>
          <p:spPr>
            <a:xfrm rot="12490037">
              <a:off x="-157841" y="173155"/>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Isosceles Triangle 15"/>
            <p:cNvSpPr/>
            <p:nvPr userDrawn="1"/>
          </p:nvSpPr>
          <p:spPr>
            <a:xfrm rot="17613780">
              <a:off x="675259" y="-1143585"/>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4_Vertical Title and Text">
    <p:spTree>
      <p:nvGrpSpPr>
        <p:cNvPr id="1" name=""/>
        <p:cNvGrpSpPr/>
        <p:nvPr/>
      </p:nvGrpSpPr>
      <p:grpSpPr>
        <a:xfrm>
          <a:off x="0" y="0"/>
          <a:ext cx="0" cy="0"/>
          <a:chOff x="0" y="0"/>
          <a:chExt cx="0" cy="0"/>
        </a:xfrm>
      </p:grpSpPr>
      <p:grpSp>
        <p:nvGrpSpPr>
          <p:cNvPr id="4" name="Group 3"/>
          <p:cNvGrpSpPr/>
          <p:nvPr userDrawn="1"/>
        </p:nvGrpSpPr>
        <p:grpSpPr>
          <a:xfrm>
            <a:off x="7946632" y="-615675"/>
            <a:ext cx="6001192" cy="10551769"/>
            <a:chOff x="-3204012" y="-1120711"/>
            <a:chExt cx="6001192" cy="10265781"/>
          </a:xfrm>
        </p:grpSpPr>
        <p:sp>
          <p:nvSpPr>
            <p:cNvPr id="5" name="Isosceles Triangle 4"/>
            <p:cNvSpPr/>
            <p:nvPr userDrawn="1"/>
          </p:nvSpPr>
          <p:spPr>
            <a:xfrm rot="13520500">
              <a:off x="517923" y="6305222"/>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Isosceles Triangle 5"/>
            <p:cNvSpPr/>
            <p:nvPr userDrawn="1"/>
          </p:nvSpPr>
          <p:spPr>
            <a:xfrm rot="12490037">
              <a:off x="-1014588" y="5342319"/>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Isosceles Triangle 6"/>
            <p:cNvSpPr/>
            <p:nvPr userDrawn="1"/>
          </p:nvSpPr>
          <p:spPr>
            <a:xfrm rot="17613780">
              <a:off x="-181488" y="4025579"/>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Isosceles Triangle 7"/>
            <p:cNvSpPr/>
            <p:nvPr userDrawn="1"/>
          </p:nvSpPr>
          <p:spPr>
            <a:xfrm rot="13520500">
              <a:off x="670324" y="3276874"/>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Isosceles Triangle 8"/>
            <p:cNvSpPr/>
            <p:nvPr userDrawn="1"/>
          </p:nvSpPr>
          <p:spPr>
            <a:xfrm rot="12490037">
              <a:off x="-862187" y="2313971"/>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Isosceles Triangle 9"/>
            <p:cNvSpPr/>
            <p:nvPr userDrawn="1"/>
          </p:nvSpPr>
          <p:spPr>
            <a:xfrm rot="17613780">
              <a:off x="-29087" y="997231"/>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Isosceles Triangle 10"/>
            <p:cNvSpPr/>
            <p:nvPr userDrawn="1"/>
          </p:nvSpPr>
          <p:spPr>
            <a:xfrm rot="13520500">
              <a:off x="-1671501" y="7722559"/>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Isosceles Triangle 11"/>
            <p:cNvSpPr/>
            <p:nvPr userDrawn="1"/>
          </p:nvSpPr>
          <p:spPr>
            <a:xfrm rot="12490037">
              <a:off x="-3204012" y="6759656"/>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Isosceles Triangle 12"/>
            <p:cNvSpPr/>
            <p:nvPr userDrawn="1"/>
          </p:nvSpPr>
          <p:spPr>
            <a:xfrm rot="17613780">
              <a:off x="-2370912" y="5442916"/>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Isosceles Triangle 13"/>
            <p:cNvSpPr/>
            <p:nvPr userDrawn="1"/>
          </p:nvSpPr>
          <p:spPr>
            <a:xfrm rot="13520500">
              <a:off x="1374670" y="1136058"/>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Isosceles Triangle 14"/>
            <p:cNvSpPr/>
            <p:nvPr userDrawn="1"/>
          </p:nvSpPr>
          <p:spPr>
            <a:xfrm rot="12490037">
              <a:off x="-157841" y="173155"/>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Isosceles Triangle 15"/>
            <p:cNvSpPr/>
            <p:nvPr userDrawn="1"/>
          </p:nvSpPr>
          <p:spPr>
            <a:xfrm rot="17613780">
              <a:off x="675259" y="-1143585"/>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7" name="Group 16"/>
          <p:cNvGrpSpPr/>
          <p:nvPr userDrawn="1"/>
        </p:nvGrpSpPr>
        <p:grpSpPr>
          <a:xfrm>
            <a:off x="-3754452" y="-944418"/>
            <a:ext cx="6001192" cy="10551769"/>
            <a:chOff x="-3204012" y="-1120711"/>
            <a:chExt cx="6001192" cy="10265781"/>
          </a:xfrm>
        </p:grpSpPr>
        <p:sp>
          <p:nvSpPr>
            <p:cNvPr id="18" name="Isosceles Triangle 17"/>
            <p:cNvSpPr/>
            <p:nvPr userDrawn="1"/>
          </p:nvSpPr>
          <p:spPr>
            <a:xfrm rot="13520500">
              <a:off x="517923" y="6305222"/>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Isosceles Triangle 18"/>
            <p:cNvSpPr/>
            <p:nvPr userDrawn="1"/>
          </p:nvSpPr>
          <p:spPr>
            <a:xfrm rot="12490037">
              <a:off x="-1014588" y="5342319"/>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Isosceles Triangle 19"/>
            <p:cNvSpPr/>
            <p:nvPr userDrawn="1"/>
          </p:nvSpPr>
          <p:spPr>
            <a:xfrm rot="17613780">
              <a:off x="-181488" y="4025579"/>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Isosceles Triangle 20"/>
            <p:cNvSpPr/>
            <p:nvPr userDrawn="1"/>
          </p:nvSpPr>
          <p:spPr>
            <a:xfrm rot="13520500">
              <a:off x="670324" y="3276874"/>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Isosceles Triangle 21"/>
            <p:cNvSpPr/>
            <p:nvPr userDrawn="1"/>
          </p:nvSpPr>
          <p:spPr>
            <a:xfrm rot="12490037">
              <a:off x="-862187" y="2313971"/>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Isosceles Triangle 22"/>
            <p:cNvSpPr/>
            <p:nvPr userDrawn="1"/>
          </p:nvSpPr>
          <p:spPr>
            <a:xfrm rot="17613780">
              <a:off x="-29087" y="997231"/>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Isosceles Triangle 23"/>
            <p:cNvSpPr/>
            <p:nvPr userDrawn="1"/>
          </p:nvSpPr>
          <p:spPr>
            <a:xfrm rot="13520500">
              <a:off x="-1671501" y="7722559"/>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Isosceles Triangle 24"/>
            <p:cNvSpPr/>
            <p:nvPr userDrawn="1"/>
          </p:nvSpPr>
          <p:spPr>
            <a:xfrm rot="12490037">
              <a:off x="-3204012" y="6759656"/>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Isosceles Triangle 25"/>
            <p:cNvSpPr/>
            <p:nvPr userDrawn="1"/>
          </p:nvSpPr>
          <p:spPr>
            <a:xfrm rot="17613780">
              <a:off x="-2370912" y="5442916"/>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Isosceles Triangle 26"/>
            <p:cNvSpPr/>
            <p:nvPr userDrawn="1"/>
          </p:nvSpPr>
          <p:spPr>
            <a:xfrm rot="13520500">
              <a:off x="1374670" y="1136058"/>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Isosceles Triangle 27"/>
            <p:cNvSpPr/>
            <p:nvPr userDrawn="1"/>
          </p:nvSpPr>
          <p:spPr>
            <a:xfrm rot="12490037">
              <a:off x="-157841" y="173155"/>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Isosceles Triangle 28"/>
            <p:cNvSpPr/>
            <p:nvPr userDrawn="1"/>
          </p:nvSpPr>
          <p:spPr>
            <a:xfrm rot="17613780">
              <a:off x="675259" y="-1143585"/>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Picture Placeholder 2"/>
          <p:cNvSpPr>
            <a:spLocks noGrp="1"/>
          </p:cNvSpPr>
          <p:nvPr>
            <p:ph type="pic" sz="quarter" idx="10"/>
          </p:nvPr>
        </p:nvSpPr>
        <p:spPr>
          <a:xfrm>
            <a:off x="551794" y="583324"/>
            <a:ext cx="11083158" cy="5707118"/>
          </a:xfrm>
        </p:spPr>
        <p:txBody>
          <a:bodyPr/>
          <a:lstStyle/>
          <a:p>
            <a:endParaRPr lang="en-US" dirty="0"/>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5_Vertical Title and Text">
    <p:spTree>
      <p:nvGrpSpPr>
        <p:cNvPr id="1" name=""/>
        <p:cNvGrpSpPr/>
        <p:nvPr/>
      </p:nvGrpSpPr>
      <p:grpSpPr>
        <a:xfrm>
          <a:off x="0" y="0"/>
          <a:ext cx="0" cy="0"/>
          <a:chOff x="0" y="0"/>
          <a:chExt cx="0" cy="0"/>
        </a:xfrm>
      </p:grpSpPr>
      <p:sp>
        <p:nvSpPr>
          <p:cNvPr id="39" name="Picture Placeholder 38"/>
          <p:cNvSpPr>
            <a:spLocks noGrp="1"/>
          </p:cNvSpPr>
          <p:nvPr>
            <p:ph type="pic" sz="quarter" idx="10"/>
          </p:nvPr>
        </p:nvSpPr>
        <p:spPr>
          <a:xfrm>
            <a:off x="1227909" y="3683727"/>
            <a:ext cx="10437222" cy="2756262"/>
          </a:xfrm>
          <a:custGeom>
            <a:avLst/>
            <a:gdLst>
              <a:gd name="connsiteX0" fmla="*/ 2883164 w 7097429"/>
              <a:gd name="connsiteY0" fmla="*/ 1633809 h 1660912"/>
              <a:gd name="connsiteX1" fmla="*/ 2915057 w 7097429"/>
              <a:gd name="connsiteY1" fmla="*/ 1642482 h 1660912"/>
              <a:gd name="connsiteX2" fmla="*/ 2915057 w 7097429"/>
              <a:gd name="connsiteY2" fmla="*/ 1660912 h 1660912"/>
              <a:gd name="connsiteX3" fmla="*/ 2902148 w 7097429"/>
              <a:gd name="connsiteY3" fmla="*/ 1660912 h 1660912"/>
              <a:gd name="connsiteX4" fmla="*/ 2857348 w 7097429"/>
              <a:gd name="connsiteY4" fmla="*/ 1652240 h 1660912"/>
              <a:gd name="connsiteX5" fmla="*/ 2857348 w 7097429"/>
              <a:gd name="connsiteY5" fmla="*/ 1642482 h 1660912"/>
              <a:gd name="connsiteX6" fmla="*/ 2883164 w 7097429"/>
              <a:gd name="connsiteY6" fmla="*/ 1633809 h 1660912"/>
              <a:gd name="connsiteX7" fmla="*/ 6127769 w 7097429"/>
              <a:gd name="connsiteY7" fmla="*/ 1356267 h 1660912"/>
              <a:gd name="connsiteX8" fmla="*/ 6153586 w 7097429"/>
              <a:gd name="connsiteY8" fmla="*/ 1393129 h 1660912"/>
              <a:gd name="connsiteX9" fmla="*/ 6121694 w 7097429"/>
              <a:gd name="connsiteY9" fmla="*/ 1421316 h 1660912"/>
              <a:gd name="connsiteX10" fmla="*/ 6089043 w 7097429"/>
              <a:gd name="connsiteY10" fmla="*/ 1393129 h 1660912"/>
              <a:gd name="connsiteX11" fmla="*/ 6069301 w 7097429"/>
              <a:gd name="connsiteY11" fmla="*/ 1402885 h 1660912"/>
              <a:gd name="connsiteX12" fmla="*/ 6127769 w 7097429"/>
              <a:gd name="connsiteY12" fmla="*/ 1356267 h 1660912"/>
              <a:gd name="connsiteX13" fmla="*/ 749456 w 7097429"/>
              <a:gd name="connsiteY13" fmla="*/ 1208823 h 1660912"/>
              <a:gd name="connsiteX14" fmla="*/ 756290 w 7097429"/>
              <a:gd name="connsiteY14" fmla="*/ 1208823 h 1660912"/>
              <a:gd name="connsiteX15" fmla="*/ 769198 w 7097429"/>
              <a:gd name="connsiteY15" fmla="*/ 1227254 h 1660912"/>
              <a:gd name="connsiteX16" fmla="*/ 749456 w 7097429"/>
              <a:gd name="connsiteY16" fmla="*/ 1255442 h 1660912"/>
              <a:gd name="connsiteX17" fmla="*/ 736547 w 7097429"/>
              <a:gd name="connsiteY17" fmla="*/ 1255442 h 1660912"/>
              <a:gd name="connsiteX18" fmla="*/ 736547 w 7097429"/>
              <a:gd name="connsiteY18" fmla="*/ 1227254 h 1660912"/>
              <a:gd name="connsiteX19" fmla="*/ 749456 w 7097429"/>
              <a:gd name="connsiteY19" fmla="*/ 1208823 h 1660912"/>
              <a:gd name="connsiteX20" fmla="*/ 1738859 w 7097429"/>
              <a:gd name="connsiteY20" fmla="*/ 1200151 h 1660912"/>
              <a:gd name="connsiteX21" fmla="*/ 1744934 w 7097429"/>
              <a:gd name="connsiteY21" fmla="*/ 1218581 h 1660912"/>
              <a:gd name="connsiteX22" fmla="*/ 1725951 w 7097429"/>
              <a:gd name="connsiteY22" fmla="*/ 1218581 h 1660912"/>
              <a:gd name="connsiteX23" fmla="*/ 1738859 w 7097429"/>
              <a:gd name="connsiteY23" fmla="*/ 1200151 h 1660912"/>
              <a:gd name="connsiteX24" fmla="*/ 4221099 w 7097429"/>
              <a:gd name="connsiteY24" fmla="*/ 1171963 h 1660912"/>
              <a:gd name="connsiteX25" fmla="*/ 4221099 w 7097429"/>
              <a:gd name="connsiteY25" fmla="*/ 1190393 h 1660912"/>
              <a:gd name="connsiteX26" fmla="*/ 4285641 w 7097429"/>
              <a:gd name="connsiteY26" fmla="*/ 1245684 h 1660912"/>
              <a:gd name="connsiteX27" fmla="*/ 4285641 w 7097429"/>
              <a:gd name="connsiteY27" fmla="*/ 1227254 h 1660912"/>
              <a:gd name="connsiteX28" fmla="*/ 4318293 w 7097429"/>
              <a:gd name="connsiteY28" fmla="*/ 1245684 h 1660912"/>
              <a:gd name="connsiteX29" fmla="*/ 4357019 w 7097429"/>
              <a:gd name="connsiteY29" fmla="*/ 1237011 h 1660912"/>
              <a:gd name="connsiteX30" fmla="*/ 4337276 w 7097429"/>
              <a:gd name="connsiteY30" fmla="*/ 1171963 h 1660912"/>
              <a:gd name="connsiteX31" fmla="*/ 672004 w 7097429"/>
              <a:gd name="connsiteY31" fmla="*/ 1171963 h 1660912"/>
              <a:gd name="connsiteX32" fmla="*/ 684913 w 7097429"/>
              <a:gd name="connsiteY32" fmla="*/ 1171963 h 1660912"/>
              <a:gd name="connsiteX33" fmla="*/ 684913 w 7097429"/>
              <a:gd name="connsiteY33" fmla="*/ 1200151 h 1660912"/>
              <a:gd name="connsiteX34" fmla="*/ 672004 w 7097429"/>
              <a:gd name="connsiteY34" fmla="*/ 1200151 h 1660912"/>
              <a:gd name="connsiteX35" fmla="*/ 1609774 w 7097429"/>
              <a:gd name="connsiteY35" fmla="*/ 1163289 h 1660912"/>
              <a:gd name="connsiteX36" fmla="*/ 1641665 w 7097429"/>
              <a:gd name="connsiteY36" fmla="*/ 1171963 h 1660912"/>
              <a:gd name="connsiteX37" fmla="*/ 1641665 w 7097429"/>
              <a:gd name="connsiteY37" fmla="*/ 1190393 h 1660912"/>
              <a:gd name="connsiteX38" fmla="*/ 1609774 w 7097429"/>
              <a:gd name="connsiteY38" fmla="*/ 1181720 h 1660912"/>
              <a:gd name="connsiteX39" fmla="*/ 1564214 w 7097429"/>
              <a:gd name="connsiteY39" fmla="*/ 1153532 h 1660912"/>
              <a:gd name="connsiteX40" fmla="*/ 1583956 w 7097429"/>
              <a:gd name="connsiteY40" fmla="*/ 1153532 h 1660912"/>
              <a:gd name="connsiteX41" fmla="*/ 1583956 w 7097429"/>
              <a:gd name="connsiteY41" fmla="*/ 1171963 h 1660912"/>
              <a:gd name="connsiteX42" fmla="*/ 1564214 w 7097429"/>
              <a:gd name="connsiteY42" fmla="*/ 1171963 h 1660912"/>
              <a:gd name="connsiteX43" fmla="*/ 3833082 w 7097429"/>
              <a:gd name="connsiteY43" fmla="*/ 1126428 h 1660912"/>
              <a:gd name="connsiteX44" fmla="*/ 3852825 w 7097429"/>
              <a:gd name="connsiteY44" fmla="*/ 1126428 h 1660912"/>
              <a:gd name="connsiteX45" fmla="*/ 3852825 w 7097429"/>
              <a:gd name="connsiteY45" fmla="*/ 1135102 h 1660912"/>
              <a:gd name="connsiteX46" fmla="*/ 3833082 w 7097429"/>
              <a:gd name="connsiteY46" fmla="*/ 1144859 h 1660912"/>
              <a:gd name="connsiteX47" fmla="*/ 2262035 w 7097429"/>
              <a:gd name="connsiteY47" fmla="*/ 1100087 h 1660912"/>
              <a:gd name="connsiteX48" fmla="*/ 2255961 w 7097429"/>
              <a:gd name="connsiteY48" fmla="*/ 1107998 h 1660912"/>
              <a:gd name="connsiteX49" fmla="*/ 2255961 w 7097429"/>
              <a:gd name="connsiteY49" fmla="*/ 1116672 h 1660912"/>
              <a:gd name="connsiteX50" fmla="*/ 2262035 w 7097429"/>
              <a:gd name="connsiteY50" fmla="*/ 1116672 h 1660912"/>
              <a:gd name="connsiteX51" fmla="*/ 911193 w 7097429"/>
              <a:gd name="connsiteY51" fmla="*/ 1098240 h 1660912"/>
              <a:gd name="connsiteX52" fmla="*/ 911193 w 7097429"/>
              <a:gd name="connsiteY52" fmla="*/ 1135102 h 1660912"/>
              <a:gd name="connsiteX53" fmla="*/ 898284 w 7097429"/>
              <a:gd name="connsiteY53" fmla="*/ 1116672 h 1660912"/>
              <a:gd name="connsiteX54" fmla="*/ 911193 w 7097429"/>
              <a:gd name="connsiteY54" fmla="*/ 1098240 h 1660912"/>
              <a:gd name="connsiteX55" fmla="*/ 2785971 w 7097429"/>
              <a:gd name="connsiteY55" fmla="*/ 1089567 h 1660912"/>
              <a:gd name="connsiteX56" fmla="*/ 2792805 w 7097429"/>
              <a:gd name="connsiteY56" fmla="*/ 1089567 h 1660912"/>
              <a:gd name="connsiteX57" fmla="*/ 2792805 w 7097429"/>
              <a:gd name="connsiteY57" fmla="*/ 1098240 h 1660912"/>
              <a:gd name="connsiteX58" fmla="*/ 2779137 w 7097429"/>
              <a:gd name="connsiteY58" fmla="*/ 1116672 h 1660912"/>
              <a:gd name="connsiteX59" fmla="*/ 2773062 w 7097429"/>
              <a:gd name="connsiteY59" fmla="*/ 1098240 h 1660912"/>
              <a:gd name="connsiteX60" fmla="*/ 1028129 w 7097429"/>
              <a:gd name="connsiteY60" fmla="*/ 1071137 h 1660912"/>
              <a:gd name="connsiteX61" fmla="*/ 1047112 w 7097429"/>
              <a:gd name="connsiteY61" fmla="*/ 1098240 h 1660912"/>
              <a:gd name="connsiteX62" fmla="*/ 1047112 w 7097429"/>
              <a:gd name="connsiteY62" fmla="*/ 1116672 h 1660912"/>
              <a:gd name="connsiteX63" fmla="*/ 1034204 w 7097429"/>
              <a:gd name="connsiteY63" fmla="*/ 1116672 h 1660912"/>
              <a:gd name="connsiteX64" fmla="*/ 1041037 w 7097429"/>
              <a:gd name="connsiteY64" fmla="*/ 1135102 h 1660912"/>
              <a:gd name="connsiteX65" fmla="*/ 1034204 w 7097429"/>
              <a:gd name="connsiteY65" fmla="*/ 1135102 h 1660912"/>
              <a:gd name="connsiteX66" fmla="*/ 995478 w 7097429"/>
              <a:gd name="connsiteY66" fmla="*/ 1107998 h 1660912"/>
              <a:gd name="connsiteX67" fmla="*/ 1028129 w 7097429"/>
              <a:gd name="connsiteY67" fmla="*/ 1071137 h 1660912"/>
              <a:gd name="connsiteX68" fmla="*/ 3205879 w 7097429"/>
              <a:gd name="connsiteY68" fmla="*/ 1061380 h 1660912"/>
              <a:gd name="connsiteX69" fmla="*/ 3251438 w 7097429"/>
              <a:gd name="connsiteY69" fmla="*/ 1089567 h 1660912"/>
              <a:gd name="connsiteX70" fmla="*/ 3251438 w 7097429"/>
              <a:gd name="connsiteY70" fmla="*/ 1098240 h 1660912"/>
              <a:gd name="connsiteX71" fmla="*/ 3244604 w 7097429"/>
              <a:gd name="connsiteY71" fmla="*/ 1098240 h 1660912"/>
              <a:gd name="connsiteX72" fmla="*/ 3212713 w 7097429"/>
              <a:gd name="connsiteY72" fmla="*/ 1071137 h 1660912"/>
              <a:gd name="connsiteX73" fmla="*/ 3186895 w 7097429"/>
              <a:gd name="connsiteY73" fmla="*/ 1089567 h 1660912"/>
              <a:gd name="connsiteX74" fmla="*/ 3180062 w 7097429"/>
              <a:gd name="connsiteY74" fmla="*/ 1071137 h 1660912"/>
              <a:gd name="connsiteX75" fmla="*/ 3205879 w 7097429"/>
              <a:gd name="connsiteY75" fmla="*/ 1061380 h 1660912"/>
              <a:gd name="connsiteX76" fmla="*/ 2889239 w 7097429"/>
              <a:gd name="connsiteY76" fmla="*/ 1061380 h 1660912"/>
              <a:gd name="connsiteX77" fmla="*/ 2896073 w 7097429"/>
              <a:gd name="connsiteY77" fmla="*/ 1061380 h 1660912"/>
              <a:gd name="connsiteX78" fmla="*/ 2896073 w 7097429"/>
              <a:gd name="connsiteY78" fmla="*/ 1089567 h 1660912"/>
              <a:gd name="connsiteX79" fmla="*/ 2883164 w 7097429"/>
              <a:gd name="connsiteY79" fmla="*/ 1098240 h 1660912"/>
              <a:gd name="connsiteX80" fmla="*/ 2857348 w 7097429"/>
              <a:gd name="connsiteY80" fmla="*/ 1098240 h 1660912"/>
              <a:gd name="connsiteX81" fmla="*/ 2870256 w 7097429"/>
              <a:gd name="connsiteY81" fmla="*/ 1071137 h 1660912"/>
              <a:gd name="connsiteX82" fmla="*/ 2889239 w 7097429"/>
              <a:gd name="connsiteY82" fmla="*/ 1071137 h 1660912"/>
              <a:gd name="connsiteX83" fmla="*/ 2333412 w 7097429"/>
              <a:gd name="connsiteY83" fmla="*/ 1061380 h 1660912"/>
              <a:gd name="connsiteX84" fmla="*/ 2271621 w 7097429"/>
              <a:gd name="connsiteY84" fmla="*/ 1087603 h 1660912"/>
              <a:gd name="connsiteX85" fmla="*/ 2263453 w 7097429"/>
              <a:gd name="connsiteY85" fmla="*/ 1098240 h 1660912"/>
              <a:gd name="connsiteX86" fmla="*/ 2281778 w 7097429"/>
              <a:gd name="connsiteY86" fmla="*/ 1098240 h 1660912"/>
              <a:gd name="connsiteX87" fmla="*/ 2314429 w 7097429"/>
              <a:gd name="connsiteY87" fmla="*/ 1107998 h 1660912"/>
              <a:gd name="connsiteX88" fmla="*/ 2320504 w 7097429"/>
              <a:gd name="connsiteY88" fmla="*/ 1079810 h 1660912"/>
              <a:gd name="connsiteX89" fmla="*/ 2333412 w 7097429"/>
              <a:gd name="connsiteY89" fmla="*/ 1079810 h 1660912"/>
              <a:gd name="connsiteX90" fmla="*/ 2333412 w 7097429"/>
              <a:gd name="connsiteY90" fmla="*/ 1098240 h 1660912"/>
              <a:gd name="connsiteX91" fmla="*/ 2340246 w 7097429"/>
              <a:gd name="connsiteY91" fmla="*/ 1089567 h 1660912"/>
              <a:gd name="connsiteX92" fmla="*/ 2353154 w 7097429"/>
              <a:gd name="connsiteY92" fmla="*/ 1098240 h 1660912"/>
              <a:gd name="connsiteX93" fmla="*/ 2469331 w 7097429"/>
              <a:gd name="connsiteY93" fmla="*/ 1098240 h 1660912"/>
              <a:gd name="connsiteX94" fmla="*/ 2423771 w 7097429"/>
              <a:gd name="connsiteY94" fmla="*/ 1071137 h 1660912"/>
              <a:gd name="connsiteX95" fmla="*/ 2397955 w 7097429"/>
              <a:gd name="connsiteY95" fmla="*/ 1079810 h 1660912"/>
              <a:gd name="connsiteX96" fmla="*/ 2391880 w 7097429"/>
              <a:gd name="connsiteY96" fmla="*/ 1079810 h 1660912"/>
              <a:gd name="connsiteX97" fmla="*/ 2391880 w 7097429"/>
              <a:gd name="connsiteY97" fmla="*/ 1061380 h 1660912"/>
              <a:gd name="connsiteX98" fmla="*/ 2385047 w 7097429"/>
              <a:gd name="connsiteY98" fmla="*/ 1061380 h 1660912"/>
              <a:gd name="connsiteX99" fmla="*/ 2359229 w 7097429"/>
              <a:gd name="connsiteY99" fmla="*/ 1071137 h 1660912"/>
              <a:gd name="connsiteX100" fmla="*/ 2333412 w 7097429"/>
              <a:gd name="connsiteY100" fmla="*/ 1061380 h 1660912"/>
              <a:gd name="connsiteX101" fmla="*/ 3852825 w 7097429"/>
              <a:gd name="connsiteY101" fmla="*/ 1052707 h 1660912"/>
              <a:gd name="connsiteX102" fmla="*/ 3865734 w 7097429"/>
              <a:gd name="connsiteY102" fmla="*/ 1052707 h 1660912"/>
              <a:gd name="connsiteX103" fmla="*/ 3865734 w 7097429"/>
              <a:gd name="connsiteY103" fmla="*/ 1089567 h 1660912"/>
              <a:gd name="connsiteX104" fmla="*/ 3858900 w 7097429"/>
              <a:gd name="connsiteY104" fmla="*/ 1089567 h 1660912"/>
              <a:gd name="connsiteX105" fmla="*/ 3231696 w 7097429"/>
              <a:gd name="connsiteY105" fmla="*/ 1042949 h 1660912"/>
              <a:gd name="connsiteX106" fmla="*/ 3257513 w 7097429"/>
              <a:gd name="connsiteY106" fmla="*/ 1042949 h 1660912"/>
              <a:gd name="connsiteX107" fmla="*/ 3264347 w 7097429"/>
              <a:gd name="connsiteY107" fmla="*/ 1079810 h 1660912"/>
              <a:gd name="connsiteX108" fmla="*/ 3257513 w 7097429"/>
              <a:gd name="connsiteY108" fmla="*/ 1079810 h 1660912"/>
              <a:gd name="connsiteX109" fmla="*/ 3218788 w 7097429"/>
              <a:gd name="connsiteY109" fmla="*/ 1061380 h 1660912"/>
              <a:gd name="connsiteX110" fmla="*/ 3231696 w 7097429"/>
              <a:gd name="connsiteY110" fmla="*/ 1042949 h 1660912"/>
              <a:gd name="connsiteX111" fmla="*/ 1409311 w 7097429"/>
              <a:gd name="connsiteY111" fmla="*/ 1042949 h 1660912"/>
              <a:gd name="connsiteX112" fmla="*/ 1396403 w 7097429"/>
              <a:gd name="connsiteY112" fmla="*/ 1071137 h 1660912"/>
              <a:gd name="connsiteX113" fmla="*/ 1383494 w 7097429"/>
              <a:gd name="connsiteY113" fmla="*/ 1052707 h 1660912"/>
              <a:gd name="connsiteX114" fmla="*/ 1376660 w 7097429"/>
              <a:gd name="connsiteY114" fmla="*/ 1071137 h 1660912"/>
              <a:gd name="connsiteX115" fmla="*/ 1376660 w 7097429"/>
              <a:gd name="connsiteY115" fmla="*/ 1089567 h 1660912"/>
              <a:gd name="connsiteX116" fmla="*/ 1402477 w 7097429"/>
              <a:gd name="connsiteY116" fmla="*/ 1098240 h 1660912"/>
              <a:gd name="connsiteX117" fmla="*/ 1428294 w 7097429"/>
              <a:gd name="connsiteY117" fmla="*/ 1071137 h 1660912"/>
              <a:gd name="connsiteX118" fmla="*/ 1422220 w 7097429"/>
              <a:gd name="connsiteY118" fmla="*/ 1042949 h 1660912"/>
              <a:gd name="connsiteX119" fmla="*/ 2863423 w 7097429"/>
              <a:gd name="connsiteY119" fmla="*/ 1033192 h 1660912"/>
              <a:gd name="connsiteX120" fmla="*/ 2863423 w 7097429"/>
              <a:gd name="connsiteY120" fmla="*/ 1061380 h 1660912"/>
              <a:gd name="connsiteX121" fmla="*/ 2850514 w 7097429"/>
              <a:gd name="connsiteY121" fmla="*/ 1042949 h 1660912"/>
              <a:gd name="connsiteX122" fmla="*/ 4000894 w 7097429"/>
              <a:gd name="connsiteY122" fmla="*/ 1024519 h 1660912"/>
              <a:gd name="connsiteX123" fmla="*/ 4013802 w 7097429"/>
              <a:gd name="connsiteY123" fmla="*/ 1042949 h 1660912"/>
              <a:gd name="connsiteX124" fmla="*/ 4020637 w 7097429"/>
              <a:gd name="connsiteY124" fmla="*/ 1042949 h 1660912"/>
              <a:gd name="connsiteX125" fmla="*/ 4020637 w 7097429"/>
              <a:gd name="connsiteY125" fmla="*/ 1024519 h 1660912"/>
              <a:gd name="connsiteX126" fmla="*/ 1221757 w 7097429"/>
              <a:gd name="connsiteY126" fmla="*/ 987657 h 1660912"/>
              <a:gd name="connsiteX127" fmla="*/ 1214924 w 7097429"/>
              <a:gd name="connsiteY127" fmla="*/ 1006088 h 1660912"/>
              <a:gd name="connsiteX128" fmla="*/ 1234666 w 7097429"/>
              <a:gd name="connsiteY128" fmla="*/ 1006088 h 1660912"/>
              <a:gd name="connsiteX129" fmla="*/ 1221757 w 7097429"/>
              <a:gd name="connsiteY129" fmla="*/ 987657 h 1660912"/>
              <a:gd name="connsiteX130" fmla="*/ 1306043 w 7097429"/>
              <a:gd name="connsiteY130" fmla="*/ 969227 h 1660912"/>
              <a:gd name="connsiteX131" fmla="*/ 1306043 w 7097429"/>
              <a:gd name="connsiteY131" fmla="*/ 1033192 h 1660912"/>
              <a:gd name="connsiteX132" fmla="*/ 1331860 w 7097429"/>
              <a:gd name="connsiteY132" fmla="*/ 1042949 h 1660912"/>
              <a:gd name="connsiteX133" fmla="*/ 1363751 w 7097429"/>
              <a:gd name="connsiteY133" fmla="*/ 1014761 h 1660912"/>
              <a:gd name="connsiteX134" fmla="*/ 1370586 w 7097429"/>
              <a:gd name="connsiteY134" fmla="*/ 1024519 h 1660912"/>
              <a:gd name="connsiteX135" fmla="*/ 1376660 w 7097429"/>
              <a:gd name="connsiteY135" fmla="*/ 1006088 h 1660912"/>
              <a:gd name="connsiteX136" fmla="*/ 1337934 w 7097429"/>
              <a:gd name="connsiteY136" fmla="*/ 977901 h 1660912"/>
              <a:gd name="connsiteX137" fmla="*/ 1337934 w 7097429"/>
              <a:gd name="connsiteY137" fmla="*/ 969227 h 1660912"/>
              <a:gd name="connsiteX138" fmla="*/ 3361541 w 7097429"/>
              <a:gd name="connsiteY138" fmla="*/ 932366 h 1660912"/>
              <a:gd name="connsiteX139" fmla="*/ 3348632 w 7097429"/>
              <a:gd name="connsiteY139" fmla="*/ 950796 h 1660912"/>
              <a:gd name="connsiteX140" fmla="*/ 3348632 w 7097429"/>
              <a:gd name="connsiteY140" fmla="*/ 987657 h 1660912"/>
              <a:gd name="connsiteX141" fmla="*/ 3367615 w 7097429"/>
              <a:gd name="connsiteY141" fmla="*/ 987657 h 1660912"/>
              <a:gd name="connsiteX142" fmla="*/ 3367615 w 7097429"/>
              <a:gd name="connsiteY142" fmla="*/ 977901 h 1660912"/>
              <a:gd name="connsiteX143" fmla="*/ 3361541 w 7097429"/>
              <a:gd name="connsiteY143" fmla="*/ 969227 h 1660912"/>
              <a:gd name="connsiteX144" fmla="*/ 3374450 w 7097429"/>
              <a:gd name="connsiteY144" fmla="*/ 932366 h 1660912"/>
              <a:gd name="connsiteX145" fmla="*/ 3328890 w 7097429"/>
              <a:gd name="connsiteY145" fmla="*/ 922608 h 1660912"/>
              <a:gd name="connsiteX146" fmla="*/ 3296998 w 7097429"/>
              <a:gd name="connsiteY146" fmla="*/ 932366 h 1660912"/>
              <a:gd name="connsiteX147" fmla="*/ 3303073 w 7097429"/>
              <a:gd name="connsiteY147" fmla="*/ 941040 h 1660912"/>
              <a:gd name="connsiteX148" fmla="*/ 3296998 w 7097429"/>
              <a:gd name="connsiteY148" fmla="*/ 959470 h 1660912"/>
              <a:gd name="connsiteX149" fmla="*/ 3296998 w 7097429"/>
              <a:gd name="connsiteY149" fmla="*/ 969227 h 1660912"/>
              <a:gd name="connsiteX150" fmla="*/ 3328890 w 7097429"/>
              <a:gd name="connsiteY150" fmla="*/ 977901 h 1660912"/>
              <a:gd name="connsiteX151" fmla="*/ 3341799 w 7097429"/>
              <a:gd name="connsiteY151" fmla="*/ 941040 h 1660912"/>
              <a:gd name="connsiteX152" fmla="*/ 3341799 w 7097429"/>
              <a:gd name="connsiteY152" fmla="*/ 932366 h 1660912"/>
              <a:gd name="connsiteX153" fmla="*/ 3328890 w 7097429"/>
              <a:gd name="connsiteY153" fmla="*/ 922608 h 1660912"/>
              <a:gd name="connsiteX154" fmla="*/ 4970555 w 7097429"/>
              <a:gd name="connsiteY154" fmla="*/ 904178 h 1660912"/>
              <a:gd name="connsiteX155" fmla="*/ 4970555 w 7097429"/>
              <a:gd name="connsiteY155" fmla="*/ 913936 h 1660912"/>
              <a:gd name="connsiteX156" fmla="*/ 4957646 w 7097429"/>
              <a:gd name="connsiteY156" fmla="*/ 932366 h 1660912"/>
              <a:gd name="connsiteX157" fmla="*/ 4951572 w 7097429"/>
              <a:gd name="connsiteY157" fmla="*/ 932366 h 1660912"/>
              <a:gd name="connsiteX158" fmla="*/ 4951572 w 7097429"/>
              <a:gd name="connsiteY158" fmla="*/ 913936 h 1660912"/>
              <a:gd name="connsiteX159" fmla="*/ 4970555 w 7097429"/>
              <a:gd name="connsiteY159" fmla="*/ 904178 h 1660912"/>
              <a:gd name="connsiteX160" fmla="*/ 3619712 w 7097429"/>
              <a:gd name="connsiteY160" fmla="*/ 904178 h 1660912"/>
              <a:gd name="connsiteX161" fmla="*/ 3606803 w 7097429"/>
              <a:gd name="connsiteY161" fmla="*/ 932366 h 1660912"/>
              <a:gd name="connsiteX162" fmla="*/ 3574911 w 7097429"/>
              <a:gd name="connsiteY162" fmla="*/ 932366 h 1660912"/>
              <a:gd name="connsiteX163" fmla="*/ 3562003 w 7097429"/>
              <a:gd name="connsiteY163" fmla="*/ 922608 h 1660912"/>
              <a:gd name="connsiteX164" fmla="*/ 3562003 w 7097429"/>
              <a:gd name="connsiteY164" fmla="*/ 941040 h 1660912"/>
              <a:gd name="connsiteX165" fmla="*/ 3580986 w 7097429"/>
              <a:gd name="connsiteY165" fmla="*/ 959470 h 1660912"/>
              <a:gd name="connsiteX166" fmla="*/ 3580986 w 7097429"/>
              <a:gd name="connsiteY166" fmla="*/ 969227 h 1660912"/>
              <a:gd name="connsiteX167" fmla="*/ 3562003 w 7097429"/>
              <a:gd name="connsiteY167" fmla="*/ 950796 h 1660912"/>
              <a:gd name="connsiteX168" fmla="*/ 3549094 w 7097429"/>
              <a:gd name="connsiteY168" fmla="*/ 959470 h 1660912"/>
              <a:gd name="connsiteX169" fmla="*/ 3549094 w 7097429"/>
              <a:gd name="connsiteY169" fmla="*/ 941040 h 1660912"/>
              <a:gd name="connsiteX170" fmla="*/ 3535427 w 7097429"/>
              <a:gd name="connsiteY170" fmla="*/ 959470 h 1660912"/>
              <a:gd name="connsiteX171" fmla="*/ 3574911 w 7097429"/>
              <a:gd name="connsiteY171" fmla="*/ 977901 h 1660912"/>
              <a:gd name="connsiteX172" fmla="*/ 3600729 w 7097429"/>
              <a:gd name="connsiteY172" fmla="*/ 950796 h 1660912"/>
              <a:gd name="connsiteX173" fmla="*/ 3606803 w 7097429"/>
              <a:gd name="connsiteY173" fmla="*/ 950796 h 1660912"/>
              <a:gd name="connsiteX174" fmla="*/ 3619712 w 7097429"/>
              <a:gd name="connsiteY174" fmla="*/ 969227 h 1660912"/>
              <a:gd name="connsiteX175" fmla="*/ 3613637 w 7097429"/>
              <a:gd name="connsiteY175" fmla="*/ 977901 h 1660912"/>
              <a:gd name="connsiteX176" fmla="*/ 3632620 w 7097429"/>
              <a:gd name="connsiteY176" fmla="*/ 969227 h 1660912"/>
              <a:gd name="connsiteX177" fmla="*/ 3632620 w 7097429"/>
              <a:gd name="connsiteY177" fmla="*/ 904178 h 1660912"/>
              <a:gd name="connsiteX178" fmla="*/ 4098088 w 7097429"/>
              <a:gd name="connsiteY178" fmla="*/ 858645 h 1660912"/>
              <a:gd name="connsiteX179" fmla="*/ 4104921 w 7097429"/>
              <a:gd name="connsiteY179" fmla="*/ 877075 h 1660912"/>
              <a:gd name="connsiteX180" fmla="*/ 4104921 w 7097429"/>
              <a:gd name="connsiteY180" fmla="*/ 885748 h 1660912"/>
              <a:gd name="connsiteX181" fmla="*/ 4098088 w 7097429"/>
              <a:gd name="connsiteY181" fmla="*/ 877075 h 1660912"/>
              <a:gd name="connsiteX182" fmla="*/ 4085180 w 7097429"/>
              <a:gd name="connsiteY182" fmla="*/ 885748 h 1660912"/>
              <a:gd name="connsiteX183" fmla="*/ 4079105 w 7097429"/>
              <a:gd name="connsiteY183" fmla="*/ 885748 h 1660912"/>
              <a:gd name="connsiteX184" fmla="*/ 4079105 w 7097429"/>
              <a:gd name="connsiteY184" fmla="*/ 867317 h 1660912"/>
              <a:gd name="connsiteX185" fmla="*/ 4098088 w 7097429"/>
              <a:gd name="connsiteY185" fmla="*/ 858645 h 1660912"/>
              <a:gd name="connsiteX186" fmla="*/ 4156556 w 7097429"/>
              <a:gd name="connsiteY186" fmla="*/ 812026 h 1660912"/>
              <a:gd name="connsiteX187" fmla="*/ 4136814 w 7097429"/>
              <a:gd name="connsiteY187" fmla="*/ 821783 h 1660912"/>
              <a:gd name="connsiteX188" fmla="*/ 4136814 w 7097429"/>
              <a:gd name="connsiteY188" fmla="*/ 848887 h 1660912"/>
              <a:gd name="connsiteX189" fmla="*/ 4169464 w 7097429"/>
              <a:gd name="connsiteY189" fmla="*/ 812026 h 1660912"/>
              <a:gd name="connsiteX190" fmla="*/ 5656227 w 7097429"/>
              <a:gd name="connsiteY190" fmla="*/ 748062 h 1660912"/>
              <a:gd name="connsiteX191" fmla="*/ 5682044 w 7097429"/>
              <a:gd name="connsiteY191" fmla="*/ 756734 h 1660912"/>
              <a:gd name="connsiteX192" fmla="*/ 5682044 w 7097429"/>
              <a:gd name="connsiteY192" fmla="*/ 775165 h 1660912"/>
              <a:gd name="connsiteX193" fmla="*/ 5617501 w 7097429"/>
              <a:gd name="connsiteY193" fmla="*/ 812026 h 1660912"/>
              <a:gd name="connsiteX194" fmla="*/ 5578776 w 7097429"/>
              <a:gd name="connsiteY194" fmla="*/ 793595 h 1660912"/>
              <a:gd name="connsiteX195" fmla="*/ 5513473 w 7097429"/>
              <a:gd name="connsiteY195" fmla="*/ 812026 h 1660912"/>
              <a:gd name="connsiteX196" fmla="*/ 5565108 w 7097429"/>
              <a:gd name="connsiteY196" fmla="*/ 756734 h 1660912"/>
              <a:gd name="connsiteX197" fmla="*/ 5578776 w 7097429"/>
              <a:gd name="connsiteY197" fmla="*/ 766492 h 1660912"/>
              <a:gd name="connsiteX198" fmla="*/ 1816310 w 7097429"/>
              <a:gd name="connsiteY198" fmla="*/ 748062 h 1660912"/>
              <a:gd name="connsiteX199" fmla="*/ 1823144 w 7097429"/>
              <a:gd name="connsiteY199" fmla="*/ 784922 h 1660912"/>
              <a:gd name="connsiteX200" fmla="*/ 1848962 w 7097429"/>
              <a:gd name="connsiteY200" fmla="*/ 784922 h 1660912"/>
              <a:gd name="connsiteX201" fmla="*/ 1848962 w 7097429"/>
              <a:gd name="connsiteY201" fmla="*/ 748062 h 1660912"/>
              <a:gd name="connsiteX202" fmla="*/ 6834 w 7097429"/>
              <a:gd name="connsiteY202" fmla="*/ 719874 h 1660912"/>
              <a:gd name="connsiteX203" fmla="*/ 19743 w 7097429"/>
              <a:gd name="connsiteY203" fmla="*/ 719874 h 1660912"/>
              <a:gd name="connsiteX204" fmla="*/ 19743 w 7097429"/>
              <a:gd name="connsiteY204" fmla="*/ 738304 h 1660912"/>
              <a:gd name="connsiteX205" fmla="*/ 6834 w 7097429"/>
              <a:gd name="connsiteY205" fmla="*/ 756734 h 1660912"/>
              <a:gd name="connsiteX206" fmla="*/ 0 w 7097429"/>
              <a:gd name="connsiteY206" fmla="*/ 756734 h 1660912"/>
              <a:gd name="connsiteX207" fmla="*/ 0 w 7097429"/>
              <a:gd name="connsiteY207" fmla="*/ 748062 h 1660912"/>
              <a:gd name="connsiteX208" fmla="*/ 6834 w 7097429"/>
              <a:gd name="connsiteY208" fmla="*/ 719874 h 1660912"/>
              <a:gd name="connsiteX209" fmla="*/ 1706208 w 7097429"/>
              <a:gd name="connsiteY209" fmla="*/ 711200 h 1660912"/>
              <a:gd name="connsiteX210" fmla="*/ 1706208 w 7097429"/>
              <a:gd name="connsiteY210" fmla="*/ 719874 h 1660912"/>
              <a:gd name="connsiteX211" fmla="*/ 1719116 w 7097429"/>
              <a:gd name="connsiteY211" fmla="*/ 719874 h 1660912"/>
              <a:gd name="connsiteX212" fmla="*/ 1719116 w 7097429"/>
              <a:gd name="connsiteY212" fmla="*/ 729631 h 1660912"/>
              <a:gd name="connsiteX213" fmla="*/ 1700133 w 7097429"/>
              <a:gd name="connsiteY213" fmla="*/ 738304 h 1660912"/>
              <a:gd name="connsiteX214" fmla="*/ 1700133 w 7097429"/>
              <a:gd name="connsiteY214" fmla="*/ 719874 h 1660912"/>
              <a:gd name="connsiteX215" fmla="*/ 1687225 w 7097429"/>
              <a:gd name="connsiteY215" fmla="*/ 738304 h 1660912"/>
              <a:gd name="connsiteX216" fmla="*/ 1687225 w 7097429"/>
              <a:gd name="connsiteY216" fmla="*/ 748062 h 1660912"/>
              <a:gd name="connsiteX217" fmla="*/ 1706208 w 7097429"/>
              <a:gd name="connsiteY217" fmla="*/ 766492 h 1660912"/>
              <a:gd name="connsiteX218" fmla="*/ 1725951 w 7097429"/>
              <a:gd name="connsiteY218" fmla="*/ 748062 h 1660912"/>
              <a:gd name="connsiteX219" fmla="*/ 1738859 w 7097429"/>
              <a:gd name="connsiteY219" fmla="*/ 766492 h 1660912"/>
              <a:gd name="connsiteX220" fmla="*/ 1764676 w 7097429"/>
              <a:gd name="connsiteY220" fmla="*/ 766492 h 1660912"/>
              <a:gd name="connsiteX221" fmla="*/ 1777585 w 7097429"/>
              <a:gd name="connsiteY221" fmla="*/ 756734 h 1660912"/>
              <a:gd name="connsiteX222" fmla="*/ 1784419 w 7097429"/>
              <a:gd name="connsiteY222" fmla="*/ 766492 h 1660912"/>
              <a:gd name="connsiteX223" fmla="*/ 1790494 w 7097429"/>
              <a:gd name="connsiteY223" fmla="*/ 729631 h 1660912"/>
              <a:gd name="connsiteX224" fmla="*/ 1777585 w 7097429"/>
              <a:gd name="connsiteY224" fmla="*/ 729631 h 1660912"/>
              <a:gd name="connsiteX225" fmla="*/ 1777585 w 7097429"/>
              <a:gd name="connsiteY225" fmla="*/ 748062 h 1660912"/>
              <a:gd name="connsiteX226" fmla="*/ 1770751 w 7097429"/>
              <a:gd name="connsiteY226" fmla="*/ 748062 h 1660912"/>
              <a:gd name="connsiteX227" fmla="*/ 1770751 w 7097429"/>
              <a:gd name="connsiteY227" fmla="*/ 729631 h 1660912"/>
              <a:gd name="connsiteX228" fmla="*/ 1751767 w 7097429"/>
              <a:gd name="connsiteY228" fmla="*/ 729631 h 1660912"/>
              <a:gd name="connsiteX229" fmla="*/ 1751767 w 7097429"/>
              <a:gd name="connsiteY229" fmla="*/ 748062 h 1660912"/>
              <a:gd name="connsiteX230" fmla="*/ 1738859 w 7097429"/>
              <a:gd name="connsiteY230" fmla="*/ 748062 h 1660912"/>
              <a:gd name="connsiteX231" fmla="*/ 1738859 w 7097429"/>
              <a:gd name="connsiteY231" fmla="*/ 711200 h 1660912"/>
              <a:gd name="connsiteX232" fmla="*/ 1648499 w 7097429"/>
              <a:gd name="connsiteY232" fmla="*/ 692769 h 1660912"/>
              <a:gd name="connsiteX233" fmla="*/ 1654573 w 7097429"/>
              <a:gd name="connsiteY233" fmla="*/ 719874 h 1660912"/>
              <a:gd name="connsiteX234" fmla="*/ 1667483 w 7097429"/>
              <a:gd name="connsiteY234" fmla="*/ 719874 h 1660912"/>
              <a:gd name="connsiteX235" fmla="*/ 1661408 w 7097429"/>
              <a:gd name="connsiteY235" fmla="*/ 692769 h 1660912"/>
              <a:gd name="connsiteX236" fmla="*/ 45559 w 7097429"/>
              <a:gd name="connsiteY236" fmla="*/ 683013 h 1660912"/>
              <a:gd name="connsiteX237" fmla="*/ 51634 w 7097429"/>
              <a:gd name="connsiteY237" fmla="*/ 729631 h 1660912"/>
              <a:gd name="connsiteX238" fmla="*/ 38726 w 7097429"/>
              <a:gd name="connsiteY238" fmla="*/ 729631 h 1660912"/>
              <a:gd name="connsiteX239" fmla="*/ 38726 w 7097429"/>
              <a:gd name="connsiteY239" fmla="*/ 701443 h 1660912"/>
              <a:gd name="connsiteX240" fmla="*/ 25817 w 7097429"/>
              <a:gd name="connsiteY240" fmla="*/ 711200 h 1660912"/>
              <a:gd name="connsiteX241" fmla="*/ 19743 w 7097429"/>
              <a:gd name="connsiteY241" fmla="*/ 692769 h 1660912"/>
              <a:gd name="connsiteX242" fmla="*/ 45559 w 7097429"/>
              <a:gd name="connsiteY242" fmla="*/ 683013 h 1660912"/>
              <a:gd name="connsiteX243" fmla="*/ 4169464 w 7097429"/>
              <a:gd name="connsiteY243" fmla="*/ 673255 h 1660912"/>
              <a:gd name="connsiteX244" fmla="*/ 4136814 w 7097429"/>
              <a:gd name="connsiteY244" fmla="*/ 683013 h 1660912"/>
              <a:gd name="connsiteX245" fmla="*/ 4136814 w 7097429"/>
              <a:gd name="connsiteY245" fmla="*/ 729631 h 1660912"/>
              <a:gd name="connsiteX246" fmla="*/ 4149722 w 7097429"/>
              <a:gd name="connsiteY246" fmla="*/ 729631 h 1660912"/>
              <a:gd name="connsiteX247" fmla="*/ 4149722 w 7097429"/>
              <a:gd name="connsiteY247" fmla="*/ 738304 h 1660912"/>
              <a:gd name="connsiteX248" fmla="*/ 4143648 w 7097429"/>
              <a:gd name="connsiteY248" fmla="*/ 756734 h 1660912"/>
              <a:gd name="connsiteX249" fmla="*/ 4162631 w 7097429"/>
              <a:gd name="connsiteY249" fmla="*/ 784922 h 1660912"/>
              <a:gd name="connsiteX250" fmla="*/ 4175539 w 7097429"/>
              <a:gd name="connsiteY250" fmla="*/ 775165 h 1660912"/>
              <a:gd name="connsiteX251" fmla="*/ 4169464 w 7097429"/>
              <a:gd name="connsiteY251" fmla="*/ 756734 h 1660912"/>
              <a:gd name="connsiteX252" fmla="*/ 4175539 w 7097429"/>
              <a:gd name="connsiteY252" fmla="*/ 738304 h 1660912"/>
              <a:gd name="connsiteX253" fmla="*/ 4162631 w 7097429"/>
              <a:gd name="connsiteY253" fmla="*/ 738304 h 1660912"/>
              <a:gd name="connsiteX254" fmla="*/ 4162631 w 7097429"/>
              <a:gd name="connsiteY254" fmla="*/ 729631 h 1660912"/>
              <a:gd name="connsiteX255" fmla="*/ 4175539 w 7097429"/>
              <a:gd name="connsiteY255" fmla="*/ 692769 h 1660912"/>
              <a:gd name="connsiteX256" fmla="*/ 4182373 w 7097429"/>
              <a:gd name="connsiteY256" fmla="*/ 692769 h 1660912"/>
              <a:gd name="connsiteX257" fmla="*/ 4182373 w 7097429"/>
              <a:gd name="connsiteY257" fmla="*/ 711200 h 1660912"/>
              <a:gd name="connsiteX258" fmla="*/ 4195282 w 7097429"/>
              <a:gd name="connsiteY258" fmla="*/ 701443 h 1660912"/>
              <a:gd name="connsiteX259" fmla="*/ 4188447 w 7097429"/>
              <a:gd name="connsiteY259" fmla="*/ 673255 h 1660912"/>
              <a:gd name="connsiteX260" fmla="*/ 7051870 w 7097429"/>
              <a:gd name="connsiteY260" fmla="*/ 572430 h 1660912"/>
              <a:gd name="connsiteX261" fmla="*/ 7058704 w 7097429"/>
              <a:gd name="connsiteY261" fmla="*/ 581103 h 1660912"/>
              <a:gd name="connsiteX262" fmla="*/ 7051870 w 7097429"/>
              <a:gd name="connsiteY262" fmla="*/ 609290 h 1660912"/>
              <a:gd name="connsiteX263" fmla="*/ 7045795 w 7097429"/>
              <a:gd name="connsiteY263" fmla="*/ 609290 h 1660912"/>
              <a:gd name="connsiteX264" fmla="*/ 7038961 w 7097429"/>
              <a:gd name="connsiteY264" fmla="*/ 581103 h 1660912"/>
              <a:gd name="connsiteX265" fmla="*/ 2650051 w 7097429"/>
              <a:gd name="connsiteY265" fmla="*/ 572430 h 1660912"/>
              <a:gd name="connsiteX266" fmla="*/ 2650051 w 7097429"/>
              <a:gd name="connsiteY266" fmla="*/ 581103 h 1660912"/>
              <a:gd name="connsiteX267" fmla="*/ 2662960 w 7097429"/>
              <a:gd name="connsiteY267" fmla="*/ 599533 h 1660912"/>
              <a:gd name="connsiteX268" fmla="*/ 2662960 w 7097429"/>
              <a:gd name="connsiteY268" fmla="*/ 572430 h 1660912"/>
              <a:gd name="connsiteX269" fmla="*/ 3884717 w 7097429"/>
              <a:gd name="connsiteY269" fmla="*/ 553999 h 1660912"/>
              <a:gd name="connsiteX270" fmla="*/ 3884717 w 7097429"/>
              <a:gd name="connsiteY270" fmla="*/ 572430 h 1660912"/>
              <a:gd name="connsiteX271" fmla="*/ 3858900 w 7097429"/>
              <a:gd name="connsiteY271" fmla="*/ 572430 h 1660912"/>
              <a:gd name="connsiteX272" fmla="*/ 3858900 w 7097429"/>
              <a:gd name="connsiteY272" fmla="*/ 562672 h 1660912"/>
              <a:gd name="connsiteX273" fmla="*/ 5649393 w 7097429"/>
              <a:gd name="connsiteY273" fmla="*/ 480277 h 1660912"/>
              <a:gd name="connsiteX274" fmla="*/ 5649393 w 7097429"/>
              <a:gd name="connsiteY274" fmla="*/ 488950 h 1660912"/>
              <a:gd name="connsiteX275" fmla="*/ 5669135 w 7097429"/>
              <a:gd name="connsiteY275" fmla="*/ 498707 h 1660912"/>
              <a:gd name="connsiteX276" fmla="*/ 5675210 w 7097429"/>
              <a:gd name="connsiteY276" fmla="*/ 480277 h 1660912"/>
              <a:gd name="connsiteX277" fmla="*/ 1183031 w 7097429"/>
              <a:gd name="connsiteY277" fmla="*/ 480277 h 1660912"/>
              <a:gd name="connsiteX278" fmla="*/ 1183031 w 7097429"/>
              <a:gd name="connsiteY278" fmla="*/ 488950 h 1660912"/>
              <a:gd name="connsiteX279" fmla="*/ 1208849 w 7097429"/>
              <a:gd name="connsiteY279" fmla="*/ 488950 h 1660912"/>
              <a:gd name="connsiteX280" fmla="*/ 1208849 w 7097429"/>
              <a:gd name="connsiteY280" fmla="*/ 480277 h 1660912"/>
              <a:gd name="connsiteX281" fmla="*/ 4318293 w 7097429"/>
              <a:gd name="connsiteY281" fmla="*/ 470519 h 1660912"/>
              <a:gd name="connsiteX282" fmla="*/ 4304624 w 7097429"/>
              <a:gd name="connsiteY282" fmla="*/ 498707 h 1660912"/>
              <a:gd name="connsiteX283" fmla="*/ 4311459 w 7097429"/>
              <a:gd name="connsiteY283" fmla="*/ 525811 h 1660912"/>
              <a:gd name="connsiteX284" fmla="*/ 4350184 w 7097429"/>
              <a:gd name="connsiteY284" fmla="*/ 525811 h 1660912"/>
              <a:gd name="connsiteX285" fmla="*/ 4337276 w 7097429"/>
              <a:gd name="connsiteY285" fmla="*/ 470519 h 1660912"/>
              <a:gd name="connsiteX286" fmla="*/ 4324367 w 7097429"/>
              <a:gd name="connsiteY286" fmla="*/ 480277 h 1660912"/>
              <a:gd name="connsiteX287" fmla="*/ 4318293 w 7097429"/>
              <a:gd name="connsiteY287" fmla="*/ 470519 h 1660912"/>
              <a:gd name="connsiteX288" fmla="*/ 4447378 w 7097429"/>
              <a:gd name="connsiteY288" fmla="*/ 433659 h 1660912"/>
              <a:gd name="connsiteX289" fmla="*/ 4466361 w 7097429"/>
              <a:gd name="connsiteY289" fmla="*/ 443416 h 1660912"/>
              <a:gd name="connsiteX290" fmla="*/ 4466361 w 7097429"/>
              <a:gd name="connsiteY290" fmla="*/ 452089 h 1660912"/>
              <a:gd name="connsiteX291" fmla="*/ 4447378 w 7097429"/>
              <a:gd name="connsiteY291" fmla="*/ 452089 h 1660912"/>
              <a:gd name="connsiteX292" fmla="*/ 6799773 w 7097429"/>
              <a:gd name="connsiteY292" fmla="*/ 406556 h 1660912"/>
              <a:gd name="connsiteX293" fmla="*/ 6812682 w 7097429"/>
              <a:gd name="connsiteY293" fmla="*/ 424986 h 1660912"/>
              <a:gd name="connsiteX294" fmla="*/ 6812682 w 7097429"/>
              <a:gd name="connsiteY294" fmla="*/ 433659 h 1660912"/>
              <a:gd name="connsiteX295" fmla="*/ 6799773 w 7097429"/>
              <a:gd name="connsiteY295" fmla="*/ 415228 h 1660912"/>
              <a:gd name="connsiteX296" fmla="*/ 3063884 w 7097429"/>
              <a:gd name="connsiteY296" fmla="*/ 388124 h 1660912"/>
              <a:gd name="connsiteX297" fmla="*/ 3083627 w 7097429"/>
              <a:gd name="connsiteY297" fmla="*/ 388124 h 1660912"/>
              <a:gd name="connsiteX298" fmla="*/ 3070719 w 7097429"/>
              <a:gd name="connsiteY298" fmla="*/ 406556 h 1660912"/>
              <a:gd name="connsiteX299" fmla="*/ 3063884 w 7097429"/>
              <a:gd name="connsiteY299" fmla="*/ 406556 h 1660912"/>
              <a:gd name="connsiteX300" fmla="*/ 2132949 w 7097429"/>
              <a:gd name="connsiteY300" fmla="*/ 388124 h 1660912"/>
              <a:gd name="connsiteX301" fmla="*/ 2139784 w 7097429"/>
              <a:gd name="connsiteY301" fmla="*/ 388124 h 1660912"/>
              <a:gd name="connsiteX302" fmla="*/ 2152692 w 7097429"/>
              <a:gd name="connsiteY302" fmla="*/ 424986 h 1660912"/>
              <a:gd name="connsiteX303" fmla="*/ 2145858 w 7097429"/>
              <a:gd name="connsiteY303" fmla="*/ 424986 h 1660912"/>
              <a:gd name="connsiteX304" fmla="*/ 2132949 w 7097429"/>
              <a:gd name="connsiteY304" fmla="*/ 396798 h 1660912"/>
              <a:gd name="connsiteX305" fmla="*/ 6786864 w 7097429"/>
              <a:gd name="connsiteY305" fmla="*/ 378368 h 1660912"/>
              <a:gd name="connsiteX306" fmla="*/ 6799773 w 7097429"/>
              <a:gd name="connsiteY306" fmla="*/ 378368 h 1660912"/>
              <a:gd name="connsiteX307" fmla="*/ 6799773 w 7097429"/>
              <a:gd name="connsiteY307" fmla="*/ 406556 h 1660912"/>
              <a:gd name="connsiteX308" fmla="*/ 6786864 w 7097429"/>
              <a:gd name="connsiteY308" fmla="*/ 388124 h 1660912"/>
              <a:gd name="connsiteX309" fmla="*/ 4731367 w 7097429"/>
              <a:gd name="connsiteY309" fmla="*/ 369694 h 1660912"/>
              <a:gd name="connsiteX310" fmla="*/ 4712384 w 7097429"/>
              <a:gd name="connsiteY310" fmla="*/ 388124 h 1660912"/>
              <a:gd name="connsiteX311" fmla="*/ 4712384 w 7097429"/>
              <a:gd name="connsiteY311" fmla="*/ 406556 h 1660912"/>
              <a:gd name="connsiteX312" fmla="*/ 4744275 w 7097429"/>
              <a:gd name="connsiteY312" fmla="*/ 396798 h 1660912"/>
              <a:gd name="connsiteX313" fmla="*/ 4751109 w 7097429"/>
              <a:gd name="connsiteY313" fmla="*/ 396798 h 1660912"/>
              <a:gd name="connsiteX314" fmla="*/ 4751109 w 7097429"/>
              <a:gd name="connsiteY314" fmla="*/ 415228 h 1660912"/>
              <a:gd name="connsiteX315" fmla="*/ 4808818 w 7097429"/>
              <a:gd name="connsiteY315" fmla="*/ 415228 h 1660912"/>
              <a:gd name="connsiteX316" fmla="*/ 4835395 w 7097429"/>
              <a:gd name="connsiteY316" fmla="*/ 424986 h 1660912"/>
              <a:gd name="connsiteX317" fmla="*/ 4867286 w 7097429"/>
              <a:gd name="connsiteY317" fmla="*/ 415228 h 1660912"/>
              <a:gd name="connsiteX318" fmla="*/ 4867286 w 7097429"/>
              <a:gd name="connsiteY318" fmla="*/ 378368 h 1660912"/>
              <a:gd name="connsiteX319" fmla="*/ 4795910 w 7097429"/>
              <a:gd name="connsiteY319" fmla="*/ 378368 h 1660912"/>
              <a:gd name="connsiteX320" fmla="*/ 4789835 w 7097429"/>
              <a:gd name="connsiteY320" fmla="*/ 369694 h 1660912"/>
              <a:gd name="connsiteX321" fmla="*/ 4776927 w 7097429"/>
              <a:gd name="connsiteY321" fmla="*/ 378368 h 1660912"/>
              <a:gd name="connsiteX322" fmla="*/ 2870256 w 7097429"/>
              <a:gd name="connsiteY322" fmla="*/ 369694 h 1660912"/>
              <a:gd name="connsiteX323" fmla="*/ 2870256 w 7097429"/>
              <a:gd name="connsiteY323" fmla="*/ 378368 h 1660912"/>
              <a:gd name="connsiteX324" fmla="*/ 2863423 w 7097429"/>
              <a:gd name="connsiteY324" fmla="*/ 406556 h 1660912"/>
              <a:gd name="connsiteX325" fmla="*/ 2850514 w 7097429"/>
              <a:gd name="connsiteY325" fmla="*/ 406556 h 1660912"/>
              <a:gd name="connsiteX326" fmla="*/ 2850514 w 7097429"/>
              <a:gd name="connsiteY326" fmla="*/ 396798 h 1660912"/>
              <a:gd name="connsiteX327" fmla="*/ 2870256 w 7097429"/>
              <a:gd name="connsiteY327" fmla="*/ 369694 h 1660912"/>
              <a:gd name="connsiteX328" fmla="*/ 1008386 w 7097429"/>
              <a:gd name="connsiteY328" fmla="*/ 369694 h 1660912"/>
              <a:gd name="connsiteX329" fmla="*/ 1028129 w 7097429"/>
              <a:gd name="connsiteY329" fmla="*/ 369694 h 1660912"/>
              <a:gd name="connsiteX330" fmla="*/ 1041037 w 7097429"/>
              <a:gd name="connsiteY330" fmla="*/ 388124 h 1660912"/>
              <a:gd name="connsiteX331" fmla="*/ 1041037 w 7097429"/>
              <a:gd name="connsiteY331" fmla="*/ 396798 h 1660912"/>
              <a:gd name="connsiteX332" fmla="*/ 1008386 w 7097429"/>
              <a:gd name="connsiteY332" fmla="*/ 388124 h 1660912"/>
              <a:gd name="connsiteX333" fmla="*/ 2294686 w 7097429"/>
              <a:gd name="connsiteY333" fmla="*/ 323076 h 1660912"/>
              <a:gd name="connsiteX334" fmla="*/ 2307595 w 7097429"/>
              <a:gd name="connsiteY334" fmla="*/ 323076 h 1660912"/>
              <a:gd name="connsiteX335" fmla="*/ 2307595 w 7097429"/>
              <a:gd name="connsiteY335" fmla="*/ 332833 h 1660912"/>
              <a:gd name="connsiteX336" fmla="*/ 2294686 w 7097429"/>
              <a:gd name="connsiteY336" fmla="*/ 359936 h 1660912"/>
              <a:gd name="connsiteX337" fmla="*/ 2314429 w 7097429"/>
              <a:gd name="connsiteY337" fmla="*/ 415228 h 1660912"/>
              <a:gd name="connsiteX338" fmla="*/ 2314429 w 7097429"/>
              <a:gd name="connsiteY338" fmla="*/ 433659 h 1660912"/>
              <a:gd name="connsiteX339" fmla="*/ 2307595 w 7097429"/>
              <a:gd name="connsiteY339" fmla="*/ 433659 h 1660912"/>
              <a:gd name="connsiteX340" fmla="*/ 2274944 w 7097429"/>
              <a:gd name="connsiteY340" fmla="*/ 396798 h 1660912"/>
              <a:gd name="connsiteX341" fmla="*/ 2274944 w 7097429"/>
              <a:gd name="connsiteY341" fmla="*/ 378368 h 1660912"/>
              <a:gd name="connsiteX342" fmla="*/ 2294686 w 7097429"/>
              <a:gd name="connsiteY342" fmla="*/ 323076 h 1660912"/>
              <a:gd name="connsiteX343" fmla="*/ 2598417 w 7097429"/>
              <a:gd name="connsiteY343" fmla="*/ 304645 h 1660912"/>
              <a:gd name="connsiteX344" fmla="*/ 2598417 w 7097429"/>
              <a:gd name="connsiteY344" fmla="*/ 313318 h 1660912"/>
              <a:gd name="connsiteX345" fmla="*/ 2592342 w 7097429"/>
              <a:gd name="connsiteY345" fmla="*/ 332833 h 1660912"/>
              <a:gd name="connsiteX346" fmla="*/ 2598417 w 7097429"/>
              <a:gd name="connsiteY346" fmla="*/ 341506 h 1660912"/>
              <a:gd name="connsiteX347" fmla="*/ 2592342 w 7097429"/>
              <a:gd name="connsiteY347" fmla="*/ 341506 h 1660912"/>
              <a:gd name="connsiteX348" fmla="*/ 2572600 w 7097429"/>
              <a:gd name="connsiteY348" fmla="*/ 332833 h 1660912"/>
              <a:gd name="connsiteX349" fmla="*/ 2598417 w 7097429"/>
              <a:gd name="connsiteY349" fmla="*/ 304645 h 1660912"/>
              <a:gd name="connsiteX350" fmla="*/ 6703338 w 7097429"/>
              <a:gd name="connsiteY350" fmla="*/ 286215 h 1660912"/>
              <a:gd name="connsiteX351" fmla="*/ 6722322 w 7097429"/>
              <a:gd name="connsiteY351" fmla="*/ 313318 h 1660912"/>
              <a:gd name="connsiteX352" fmla="*/ 6716248 w 7097429"/>
              <a:gd name="connsiteY352" fmla="*/ 286215 h 1660912"/>
              <a:gd name="connsiteX353" fmla="*/ 2126875 w 7097429"/>
              <a:gd name="connsiteY353" fmla="*/ 276457 h 1660912"/>
              <a:gd name="connsiteX354" fmla="*/ 2126875 w 7097429"/>
              <a:gd name="connsiteY354" fmla="*/ 294888 h 1660912"/>
              <a:gd name="connsiteX355" fmla="*/ 2088149 w 7097429"/>
              <a:gd name="connsiteY355" fmla="*/ 323076 h 1660912"/>
              <a:gd name="connsiteX356" fmla="*/ 2088149 w 7097429"/>
              <a:gd name="connsiteY356" fmla="*/ 304645 h 1660912"/>
              <a:gd name="connsiteX357" fmla="*/ 2126875 w 7097429"/>
              <a:gd name="connsiteY357" fmla="*/ 276457 h 1660912"/>
              <a:gd name="connsiteX358" fmla="*/ 4311459 w 7097429"/>
              <a:gd name="connsiteY358" fmla="*/ 267784 h 1660912"/>
              <a:gd name="connsiteX359" fmla="*/ 4344110 w 7097429"/>
              <a:gd name="connsiteY359" fmla="*/ 267784 h 1660912"/>
              <a:gd name="connsiteX360" fmla="*/ 4331201 w 7097429"/>
              <a:gd name="connsiteY360" fmla="*/ 286215 h 1660912"/>
              <a:gd name="connsiteX361" fmla="*/ 4324367 w 7097429"/>
              <a:gd name="connsiteY361" fmla="*/ 286215 h 1660912"/>
              <a:gd name="connsiteX362" fmla="*/ 4311459 w 7097429"/>
              <a:gd name="connsiteY362" fmla="*/ 267784 h 1660912"/>
              <a:gd name="connsiteX363" fmla="*/ 2514132 w 7097429"/>
              <a:gd name="connsiteY363" fmla="*/ 267784 h 1660912"/>
              <a:gd name="connsiteX364" fmla="*/ 2566525 w 7097429"/>
              <a:gd name="connsiteY364" fmla="*/ 267784 h 1660912"/>
              <a:gd name="connsiteX365" fmla="*/ 2566525 w 7097429"/>
              <a:gd name="connsiteY365" fmla="*/ 276457 h 1660912"/>
              <a:gd name="connsiteX366" fmla="*/ 2514132 w 7097429"/>
              <a:gd name="connsiteY366" fmla="*/ 313318 h 1660912"/>
              <a:gd name="connsiteX367" fmla="*/ 2385047 w 7097429"/>
              <a:gd name="connsiteY367" fmla="*/ 258027 h 1660912"/>
              <a:gd name="connsiteX368" fmla="*/ 2404788 w 7097429"/>
              <a:gd name="connsiteY368" fmla="*/ 304645 h 1660912"/>
              <a:gd name="connsiteX369" fmla="*/ 2385047 w 7097429"/>
              <a:gd name="connsiteY369" fmla="*/ 332833 h 1660912"/>
              <a:gd name="connsiteX370" fmla="*/ 2385047 w 7097429"/>
              <a:gd name="connsiteY370" fmla="*/ 351263 h 1660912"/>
              <a:gd name="connsiteX371" fmla="*/ 2404788 w 7097429"/>
              <a:gd name="connsiteY371" fmla="*/ 388124 h 1660912"/>
              <a:gd name="connsiteX372" fmla="*/ 2404788 w 7097429"/>
              <a:gd name="connsiteY372" fmla="*/ 415228 h 1660912"/>
              <a:gd name="connsiteX373" fmla="*/ 2391880 w 7097429"/>
              <a:gd name="connsiteY373" fmla="*/ 415228 h 1660912"/>
              <a:gd name="connsiteX374" fmla="*/ 2397955 w 7097429"/>
              <a:gd name="connsiteY374" fmla="*/ 433659 h 1660912"/>
              <a:gd name="connsiteX375" fmla="*/ 2397955 w 7097429"/>
              <a:gd name="connsiteY375" fmla="*/ 470519 h 1660912"/>
              <a:gd name="connsiteX376" fmla="*/ 2391880 w 7097429"/>
              <a:gd name="connsiteY376" fmla="*/ 461847 h 1660912"/>
              <a:gd name="connsiteX377" fmla="*/ 2378972 w 7097429"/>
              <a:gd name="connsiteY377" fmla="*/ 470519 h 1660912"/>
              <a:gd name="connsiteX378" fmla="*/ 2372137 w 7097429"/>
              <a:gd name="connsiteY378" fmla="*/ 470519 h 1660912"/>
              <a:gd name="connsiteX379" fmla="*/ 2333412 w 7097429"/>
              <a:gd name="connsiteY379" fmla="*/ 424986 h 1660912"/>
              <a:gd name="connsiteX380" fmla="*/ 2359229 w 7097429"/>
              <a:gd name="connsiteY380" fmla="*/ 415228 h 1660912"/>
              <a:gd name="connsiteX381" fmla="*/ 2359229 w 7097429"/>
              <a:gd name="connsiteY381" fmla="*/ 396798 h 1660912"/>
              <a:gd name="connsiteX382" fmla="*/ 2307595 w 7097429"/>
              <a:gd name="connsiteY382" fmla="*/ 369694 h 1660912"/>
              <a:gd name="connsiteX383" fmla="*/ 2307595 w 7097429"/>
              <a:gd name="connsiteY383" fmla="*/ 359936 h 1660912"/>
              <a:gd name="connsiteX384" fmla="*/ 2366063 w 7097429"/>
              <a:gd name="connsiteY384" fmla="*/ 294888 h 1660912"/>
              <a:gd name="connsiteX385" fmla="*/ 2372137 w 7097429"/>
              <a:gd name="connsiteY385" fmla="*/ 304645 h 1660912"/>
              <a:gd name="connsiteX386" fmla="*/ 2372137 w 7097429"/>
              <a:gd name="connsiteY386" fmla="*/ 294888 h 1660912"/>
              <a:gd name="connsiteX387" fmla="*/ 2366063 w 7097429"/>
              <a:gd name="connsiteY387" fmla="*/ 294888 h 1660912"/>
              <a:gd name="connsiteX388" fmla="*/ 2385047 w 7097429"/>
              <a:gd name="connsiteY388" fmla="*/ 258027 h 1660912"/>
              <a:gd name="connsiteX389" fmla="*/ 2443514 w 7097429"/>
              <a:gd name="connsiteY389" fmla="*/ 239597 h 1660912"/>
              <a:gd name="connsiteX390" fmla="*/ 2508057 w 7097429"/>
              <a:gd name="connsiteY390" fmla="*/ 258027 h 1660912"/>
              <a:gd name="connsiteX391" fmla="*/ 2508057 w 7097429"/>
              <a:gd name="connsiteY391" fmla="*/ 267784 h 1660912"/>
              <a:gd name="connsiteX392" fmla="*/ 2443514 w 7097429"/>
              <a:gd name="connsiteY392" fmla="*/ 332833 h 1660912"/>
              <a:gd name="connsiteX393" fmla="*/ 2436680 w 7097429"/>
              <a:gd name="connsiteY393" fmla="*/ 332833 h 1660912"/>
              <a:gd name="connsiteX394" fmla="*/ 2423771 w 7097429"/>
              <a:gd name="connsiteY394" fmla="*/ 286215 h 1660912"/>
              <a:gd name="connsiteX395" fmla="*/ 2423771 w 7097429"/>
              <a:gd name="connsiteY395" fmla="*/ 267784 h 1660912"/>
              <a:gd name="connsiteX396" fmla="*/ 2443514 w 7097429"/>
              <a:gd name="connsiteY396" fmla="*/ 239597 h 1660912"/>
              <a:gd name="connsiteX397" fmla="*/ 2003864 w 7097429"/>
              <a:gd name="connsiteY397" fmla="*/ 239597 h 1660912"/>
              <a:gd name="connsiteX398" fmla="*/ 2003864 w 7097429"/>
              <a:gd name="connsiteY398" fmla="*/ 267784 h 1660912"/>
              <a:gd name="connsiteX399" fmla="*/ 2009939 w 7097429"/>
              <a:gd name="connsiteY399" fmla="*/ 267784 h 1660912"/>
              <a:gd name="connsiteX400" fmla="*/ 2029682 w 7097429"/>
              <a:gd name="connsiteY400" fmla="*/ 249354 h 1660912"/>
              <a:gd name="connsiteX401" fmla="*/ 2029682 w 7097429"/>
              <a:gd name="connsiteY401" fmla="*/ 258027 h 1660912"/>
              <a:gd name="connsiteX402" fmla="*/ 2022847 w 7097429"/>
              <a:gd name="connsiteY402" fmla="*/ 276457 h 1660912"/>
              <a:gd name="connsiteX403" fmla="*/ 2036515 w 7097429"/>
              <a:gd name="connsiteY403" fmla="*/ 276457 h 1660912"/>
              <a:gd name="connsiteX404" fmla="*/ 2036515 w 7097429"/>
              <a:gd name="connsiteY404" fmla="*/ 286215 h 1660912"/>
              <a:gd name="connsiteX405" fmla="*/ 2009939 w 7097429"/>
              <a:gd name="connsiteY405" fmla="*/ 286215 h 1660912"/>
              <a:gd name="connsiteX406" fmla="*/ 1990956 w 7097429"/>
              <a:gd name="connsiteY406" fmla="*/ 258027 h 1660912"/>
              <a:gd name="connsiteX407" fmla="*/ 2003864 w 7097429"/>
              <a:gd name="connsiteY407" fmla="*/ 239597 h 1660912"/>
              <a:gd name="connsiteX408" fmla="*/ 213371 w 7097429"/>
              <a:gd name="connsiteY408" fmla="*/ 221166 h 1660912"/>
              <a:gd name="connsiteX409" fmla="*/ 226279 w 7097429"/>
              <a:gd name="connsiteY409" fmla="*/ 221166 h 1660912"/>
              <a:gd name="connsiteX410" fmla="*/ 226279 w 7097429"/>
              <a:gd name="connsiteY410" fmla="*/ 230924 h 1660912"/>
              <a:gd name="connsiteX411" fmla="*/ 213371 w 7097429"/>
              <a:gd name="connsiteY411" fmla="*/ 249354 h 1660912"/>
              <a:gd name="connsiteX412" fmla="*/ 6625887 w 7097429"/>
              <a:gd name="connsiteY412" fmla="*/ 212492 h 1660912"/>
              <a:gd name="connsiteX413" fmla="*/ 6631962 w 7097429"/>
              <a:gd name="connsiteY413" fmla="*/ 212492 h 1660912"/>
              <a:gd name="connsiteX414" fmla="*/ 6631962 w 7097429"/>
              <a:gd name="connsiteY414" fmla="*/ 239597 h 1660912"/>
              <a:gd name="connsiteX415" fmla="*/ 6612979 w 7097429"/>
              <a:gd name="connsiteY415" fmla="*/ 258027 h 1660912"/>
              <a:gd name="connsiteX416" fmla="*/ 6612979 w 7097429"/>
              <a:gd name="connsiteY416" fmla="*/ 230924 h 1660912"/>
              <a:gd name="connsiteX417" fmla="*/ 6625887 w 7097429"/>
              <a:gd name="connsiteY417" fmla="*/ 212492 h 1660912"/>
              <a:gd name="connsiteX418" fmla="*/ 6683596 w 7097429"/>
              <a:gd name="connsiteY418" fmla="*/ 202736 h 1660912"/>
              <a:gd name="connsiteX419" fmla="*/ 6683596 w 7097429"/>
              <a:gd name="connsiteY419" fmla="*/ 212492 h 1660912"/>
              <a:gd name="connsiteX420" fmla="*/ 6696505 w 7097429"/>
              <a:gd name="connsiteY420" fmla="*/ 221166 h 1660912"/>
              <a:gd name="connsiteX421" fmla="*/ 6703338 w 7097429"/>
              <a:gd name="connsiteY421" fmla="*/ 221166 h 1660912"/>
              <a:gd name="connsiteX422" fmla="*/ 6703338 w 7097429"/>
              <a:gd name="connsiteY422" fmla="*/ 212492 h 1660912"/>
              <a:gd name="connsiteX423" fmla="*/ 6683596 w 7097429"/>
              <a:gd name="connsiteY423" fmla="*/ 202736 h 1660912"/>
              <a:gd name="connsiteX424" fmla="*/ 2301520 w 7097429"/>
              <a:gd name="connsiteY424" fmla="*/ 194062 h 1660912"/>
              <a:gd name="connsiteX425" fmla="*/ 2307595 w 7097429"/>
              <a:gd name="connsiteY425" fmla="*/ 194062 h 1660912"/>
              <a:gd name="connsiteX426" fmla="*/ 2320504 w 7097429"/>
              <a:gd name="connsiteY426" fmla="*/ 212492 h 1660912"/>
              <a:gd name="connsiteX427" fmla="*/ 2320504 w 7097429"/>
              <a:gd name="connsiteY427" fmla="*/ 221166 h 1660912"/>
              <a:gd name="connsiteX428" fmla="*/ 2274944 w 7097429"/>
              <a:gd name="connsiteY428" fmla="*/ 276457 h 1660912"/>
              <a:gd name="connsiteX429" fmla="*/ 2262035 w 7097429"/>
              <a:gd name="connsiteY429" fmla="*/ 323076 h 1660912"/>
              <a:gd name="connsiteX430" fmla="*/ 2230143 w 7097429"/>
              <a:gd name="connsiteY430" fmla="*/ 323076 h 1660912"/>
              <a:gd name="connsiteX431" fmla="*/ 2210401 w 7097429"/>
              <a:gd name="connsiteY431" fmla="*/ 341506 h 1660912"/>
              <a:gd name="connsiteX432" fmla="*/ 2197492 w 7097429"/>
              <a:gd name="connsiteY432" fmla="*/ 313318 h 1660912"/>
              <a:gd name="connsiteX433" fmla="*/ 2184584 w 7097429"/>
              <a:gd name="connsiteY433" fmla="*/ 378368 h 1660912"/>
              <a:gd name="connsiteX434" fmla="*/ 2139784 w 7097429"/>
              <a:gd name="connsiteY434" fmla="*/ 378368 h 1660912"/>
              <a:gd name="connsiteX435" fmla="*/ 2145858 w 7097429"/>
              <a:gd name="connsiteY435" fmla="*/ 359936 h 1660912"/>
              <a:gd name="connsiteX436" fmla="*/ 2145858 w 7097429"/>
              <a:gd name="connsiteY436" fmla="*/ 341506 h 1660912"/>
              <a:gd name="connsiteX437" fmla="*/ 2139784 w 7097429"/>
              <a:gd name="connsiteY437" fmla="*/ 323076 h 1660912"/>
              <a:gd name="connsiteX438" fmla="*/ 2171675 w 7097429"/>
              <a:gd name="connsiteY438" fmla="*/ 276457 h 1660912"/>
              <a:gd name="connsiteX439" fmla="*/ 2204327 w 7097429"/>
              <a:gd name="connsiteY439" fmla="*/ 239597 h 1660912"/>
              <a:gd name="connsiteX440" fmla="*/ 2210401 w 7097429"/>
              <a:gd name="connsiteY440" fmla="*/ 239597 h 1660912"/>
              <a:gd name="connsiteX441" fmla="*/ 2223310 w 7097429"/>
              <a:gd name="connsiteY441" fmla="*/ 286215 h 1660912"/>
              <a:gd name="connsiteX442" fmla="*/ 2268869 w 7097429"/>
              <a:gd name="connsiteY442" fmla="*/ 230924 h 1660912"/>
              <a:gd name="connsiteX443" fmla="*/ 2301520 w 7097429"/>
              <a:gd name="connsiteY443" fmla="*/ 194062 h 1660912"/>
              <a:gd name="connsiteX444" fmla="*/ 6703338 w 7097429"/>
              <a:gd name="connsiteY444" fmla="*/ 165874 h 1660912"/>
              <a:gd name="connsiteX445" fmla="*/ 6722322 w 7097429"/>
              <a:gd name="connsiteY445" fmla="*/ 212492 h 1660912"/>
              <a:gd name="connsiteX446" fmla="*/ 6722322 w 7097429"/>
              <a:gd name="connsiteY446" fmla="*/ 239597 h 1660912"/>
              <a:gd name="connsiteX447" fmla="*/ 6735230 w 7097429"/>
              <a:gd name="connsiteY447" fmla="*/ 249354 h 1660912"/>
              <a:gd name="connsiteX448" fmla="*/ 6754973 w 7097429"/>
              <a:gd name="connsiteY448" fmla="*/ 239597 h 1660912"/>
              <a:gd name="connsiteX449" fmla="*/ 6793698 w 7097429"/>
              <a:gd name="connsiteY449" fmla="*/ 286215 h 1660912"/>
              <a:gd name="connsiteX450" fmla="*/ 6799773 w 7097429"/>
              <a:gd name="connsiteY450" fmla="*/ 276457 h 1660912"/>
              <a:gd name="connsiteX451" fmla="*/ 6845332 w 7097429"/>
              <a:gd name="connsiteY451" fmla="*/ 313318 h 1660912"/>
              <a:gd name="connsiteX452" fmla="*/ 6845332 w 7097429"/>
              <a:gd name="connsiteY452" fmla="*/ 323076 h 1660912"/>
              <a:gd name="connsiteX453" fmla="*/ 6838498 w 7097429"/>
              <a:gd name="connsiteY453" fmla="*/ 332833 h 1660912"/>
              <a:gd name="connsiteX454" fmla="*/ 6845332 w 7097429"/>
              <a:gd name="connsiteY454" fmla="*/ 369694 h 1660912"/>
              <a:gd name="connsiteX455" fmla="*/ 6865075 w 7097429"/>
              <a:gd name="connsiteY455" fmla="*/ 369694 h 1660912"/>
              <a:gd name="connsiteX456" fmla="*/ 6865075 w 7097429"/>
              <a:gd name="connsiteY456" fmla="*/ 359936 h 1660912"/>
              <a:gd name="connsiteX457" fmla="*/ 6852167 w 7097429"/>
              <a:gd name="connsiteY457" fmla="*/ 359936 h 1660912"/>
              <a:gd name="connsiteX458" fmla="*/ 6865075 w 7097429"/>
              <a:gd name="connsiteY458" fmla="*/ 341506 h 1660912"/>
              <a:gd name="connsiteX459" fmla="*/ 6871150 w 7097429"/>
              <a:gd name="connsiteY459" fmla="*/ 341506 h 1660912"/>
              <a:gd name="connsiteX460" fmla="*/ 6909876 w 7097429"/>
              <a:gd name="connsiteY460" fmla="*/ 396798 h 1660912"/>
              <a:gd name="connsiteX461" fmla="*/ 6935693 w 7097429"/>
              <a:gd name="connsiteY461" fmla="*/ 424986 h 1660912"/>
              <a:gd name="connsiteX462" fmla="*/ 6935693 w 7097429"/>
              <a:gd name="connsiteY462" fmla="*/ 433659 h 1660912"/>
              <a:gd name="connsiteX463" fmla="*/ 6948601 w 7097429"/>
              <a:gd name="connsiteY463" fmla="*/ 424986 h 1660912"/>
              <a:gd name="connsiteX464" fmla="*/ 6961510 w 7097429"/>
              <a:gd name="connsiteY464" fmla="*/ 424986 h 1660912"/>
              <a:gd name="connsiteX465" fmla="*/ 6955435 w 7097429"/>
              <a:gd name="connsiteY465" fmla="*/ 443416 h 1660912"/>
              <a:gd name="connsiteX466" fmla="*/ 6955435 w 7097429"/>
              <a:gd name="connsiteY466" fmla="*/ 461847 h 1660912"/>
              <a:gd name="connsiteX467" fmla="*/ 6961510 w 7097429"/>
              <a:gd name="connsiteY467" fmla="*/ 461847 h 1660912"/>
              <a:gd name="connsiteX468" fmla="*/ 6987327 w 7097429"/>
              <a:gd name="connsiteY468" fmla="*/ 415228 h 1660912"/>
              <a:gd name="connsiteX469" fmla="*/ 7007070 w 7097429"/>
              <a:gd name="connsiteY469" fmla="*/ 415228 h 1660912"/>
              <a:gd name="connsiteX470" fmla="*/ 7019978 w 7097429"/>
              <a:gd name="connsiteY470" fmla="*/ 443416 h 1660912"/>
              <a:gd name="connsiteX471" fmla="*/ 7019978 w 7097429"/>
              <a:gd name="connsiteY471" fmla="*/ 480277 h 1660912"/>
              <a:gd name="connsiteX472" fmla="*/ 6987327 w 7097429"/>
              <a:gd name="connsiteY472" fmla="*/ 461847 h 1660912"/>
              <a:gd name="connsiteX473" fmla="*/ 6987327 w 7097429"/>
              <a:gd name="connsiteY473" fmla="*/ 488950 h 1660912"/>
              <a:gd name="connsiteX474" fmla="*/ 7000235 w 7097429"/>
              <a:gd name="connsiteY474" fmla="*/ 480277 h 1660912"/>
              <a:gd name="connsiteX475" fmla="*/ 7013144 w 7097429"/>
              <a:gd name="connsiteY475" fmla="*/ 480277 h 1660912"/>
              <a:gd name="connsiteX476" fmla="*/ 7007070 w 7097429"/>
              <a:gd name="connsiteY476" fmla="*/ 544242 h 1660912"/>
              <a:gd name="connsiteX477" fmla="*/ 7019978 w 7097429"/>
              <a:gd name="connsiteY477" fmla="*/ 553999 h 1660912"/>
              <a:gd name="connsiteX478" fmla="*/ 7032887 w 7097429"/>
              <a:gd name="connsiteY478" fmla="*/ 544242 h 1660912"/>
              <a:gd name="connsiteX479" fmla="*/ 7058704 w 7097429"/>
              <a:gd name="connsiteY479" fmla="*/ 636395 h 1660912"/>
              <a:gd name="connsiteX480" fmla="*/ 7071612 w 7097429"/>
              <a:gd name="connsiteY480" fmla="*/ 627721 h 1660912"/>
              <a:gd name="connsiteX481" fmla="*/ 7077686 w 7097429"/>
              <a:gd name="connsiteY481" fmla="*/ 627721 h 1660912"/>
              <a:gd name="connsiteX482" fmla="*/ 7064778 w 7097429"/>
              <a:gd name="connsiteY482" fmla="*/ 673255 h 1660912"/>
              <a:gd name="connsiteX483" fmla="*/ 7090596 w 7097429"/>
              <a:gd name="connsiteY483" fmla="*/ 729631 h 1660912"/>
              <a:gd name="connsiteX484" fmla="*/ 7097429 w 7097429"/>
              <a:gd name="connsiteY484" fmla="*/ 729631 h 1660912"/>
              <a:gd name="connsiteX485" fmla="*/ 7064778 w 7097429"/>
              <a:gd name="connsiteY485" fmla="*/ 793595 h 1660912"/>
              <a:gd name="connsiteX486" fmla="*/ 7071612 w 7097429"/>
              <a:gd name="connsiteY486" fmla="*/ 803353 h 1660912"/>
              <a:gd name="connsiteX487" fmla="*/ 7051870 w 7097429"/>
              <a:gd name="connsiteY487" fmla="*/ 803353 h 1660912"/>
              <a:gd name="connsiteX488" fmla="*/ 7045795 w 7097429"/>
              <a:gd name="connsiteY488" fmla="*/ 756734 h 1660912"/>
              <a:gd name="connsiteX489" fmla="*/ 7026052 w 7097429"/>
              <a:gd name="connsiteY489" fmla="*/ 756734 h 1660912"/>
              <a:gd name="connsiteX490" fmla="*/ 7026052 w 7097429"/>
              <a:gd name="connsiteY490" fmla="*/ 784922 h 1660912"/>
              <a:gd name="connsiteX491" fmla="*/ 7013144 w 7097429"/>
              <a:gd name="connsiteY491" fmla="*/ 784922 h 1660912"/>
              <a:gd name="connsiteX492" fmla="*/ 6994161 w 7097429"/>
              <a:gd name="connsiteY492" fmla="*/ 748062 h 1660912"/>
              <a:gd name="connsiteX493" fmla="*/ 7007070 w 7097429"/>
              <a:gd name="connsiteY493" fmla="*/ 719874 h 1660912"/>
              <a:gd name="connsiteX494" fmla="*/ 6981252 w 7097429"/>
              <a:gd name="connsiteY494" fmla="*/ 719874 h 1660912"/>
              <a:gd name="connsiteX495" fmla="*/ 6987327 w 7097429"/>
              <a:gd name="connsiteY495" fmla="*/ 692769 h 1660912"/>
              <a:gd name="connsiteX496" fmla="*/ 6968344 w 7097429"/>
              <a:gd name="connsiteY496" fmla="*/ 711200 h 1660912"/>
              <a:gd name="connsiteX497" fmla="*/ 6968344 w 7097429"/>
              <a:gd name="connsiteY497" fmla="*/ 701443 h 1660912"/>
              <a:gd name="connsiteX498" fmla="*/ 6981252 w 7097429"/>
              <a:gd name="connsiteY498" fmla="*/ 673255 h 1660912"/>
              <a:gd name="connsiteX499" fmla="*/ 6948601 w 7097429"/>
              <a:gd name="connsiteY499" fmla="*/ 609290 h 1660912"/>
              <a:gd name="connsiteX500" fmla="*/ 6929618 w 7097429"/>
              <a:gd name="connsiteY500" fmla="*/ 599533 h 1660912"/>
              <a:gd name="connsiteX501" fmla="*/ 6935693 w 7097429"/>
              <a:gd name="connsiteY501" fmla="*/ 581103 h 1660912"/>
              <a:gd name="connsiteX502" fmla="*/ 6935693 w 7097429"/>
              <a:gd name="connsiteY502" fmla="*/ 562672 h 1660912"/>
              <a:gd name="connsiteX503" fmla="*/ 6877984 w 7097429"/>
              <a:gd name="connsiteY503" fmla="*/ 470519 h 1660912"/>
              <a:gd name="connsiteX504" fmla="*/ 6865075 w 7097429"/>
              <a:gd name="connsiteY504" fmla="*/ 480277 h 1660912"/>
              <a:gd name="connsiteX505" fmla="*/ 6832424 w 7097429"/>
              <a:gd name="connsiteY505" fmla="*/ 443416 h 1660912"/>
              <a:gd name="connsiteX506" fmla="*/ 6825590 w 7097429"/>
              <a:gd name="connsiteY506" fmla="*/ 452089 h 1660912"/>
              <a:gd name="connsiteX507" fmla="*/ 6825590 w 7097429"/>
              <a:gd name="connsiteY507" fmla="*/ 433659 h 1660912"/>
              <a:gd name="connsiteX508" fmla="*/ 6832424 w 7097429"/>
              <a:gd name="connsiteY508" fmla="*/ 406556 h 1660912"/>
              <a:gd name="connsiteX509" fmla="*/ 6825590 w 7097429"/>
              <a:gd name="connsiteY509" fmla="*/ 406556 h 1660912"/>
              <a:gd name="connsiteX510" fmla="*/ 6812682 w 7097429"/>
              <a:gd name="connsiteY510" fmla="*/ 415228 h 1660912"/>
              <a:gd name="connsiteX511" fmla="*/ 6812682 w 7097429"/>
              <a:gd name="connsiteY511" fmla="*/ 396798 h 1660912"/>
              <a:gd name="connsiteX512" fmla="*/ 6825590 w 7097429"/>
              <a:gd name="connsiteY512" fmla="*/ 396798 h 1660912"/>
              <a:gd name="connsiteX513" fmla="*/ 6825590 w 7097429"/>
              <a:gd name="connsiteY513" fmla="*/ 369694 h 1660912"/>
              <a:gd name="connsiteX514" fmla="*/ 6812682 w 7097429"/>
              <a:gd name="connsiteY514" fmla="*/ 351263 h 1660912"/>
              <a:gd name="connsiteX515" fmla="*/ 6799773 w 7097429"/>
              <a:gd name="connsiteY515" fmla="*/ 378368 h 1660912"/>
              <a:gd name="connsiteX516" fmla="*/ 6786864 w 7097429"/>
              <a:gd name="connsiteY516" fmla="*/ 351263 h 1660912"/>
              <a:gd name="connsiteX517" fmla="*/ 6767882 w 7097429"/>
              <a:gd name="connsiteY517" fmla="*/ 378368 h 1660912"/>
              <a:gd name="connsiteX518" fmla="*/ 6754973 w 7097429"/>
              <a:gd name="connsiteY518" fmla="*/ 332833 h 1660912"/>
              <a:gd name="connsiteX519" fmla="*/ 6729156 w 7097429"/>
              <a:gd name="connsiteY519" fmla="*/ 341506 h 1660912"/>
              <a:gd name="connsiteX520" fmla="*/ 6664612 w 7097429"/>
              <a:gd name="connsiteY520" fmla="*/ 258027 h 1660912"/>
              <a:gd name="connsiteX521" fmla="*/ 6657779 w 7097429"/>
              <a:gd name="connsiteY521" fmla="*/ 212492 h 1660912"/>
              <a:gd name="connsiteX522" fmla="*/ 6703338 w 7097429"/>
              <a:gd name="connsiteY522" fmla="*/ 165874 h 1660912"/>
              <a:gd name="connsiteX523" fmla="*/ 2055498 w 7097429"/>
              <a:gd name="connsiteY523" fmla="*/ 157201 h 1660912"/>
              <a:gd name="connsiteX524" fmla="*/ 2055498 w 7097429"/>
              <a:gd name="connsiteY524" fmla="*/ 165874 h 1660912"/>
              <a:gd name="connsiteX525" fmla="*/ 2029682 w 7097429"/>
              <a:gd name="connsiteY525" fmla="*/ 212492 h 1660912"/>
              <a:gd name="connsiteX526" fmla="*/ 2022847 w 7097429"/>
              <a:gd name="connsiteY526" fmla="*/ 212492 h 1660912"/>
              <a:gd name="connsiteX527" fmla="*/ 2022847 w 7097429"/>
              <a:gd name="connsiteY527" fmla="*/ 202736 h 1660912"/>
              <a:gd name="connsiteX528" fmla="*/ 2055498 w 7097429"/>
              <a:gd name="connsiteY528" fmla="*/ 157201 h 1660912"/>
              <a:gd name="connsiteX529" fmla="*/ 1919579 w 7097429"/>
              <a:gd name="connsiteY529" fmla="*/ 157201 h 1660912"/>
              <a:gd name="connsiteX530" fmla="*/ 1926413 w 7097429"/>
              <a:gd name="connsiteY530" fmla="*/ 157201 h 1660912"/>
              <a:gd name="connsiteX531" fmla="*/ 1932488 w 7097429"/>
              <a:gd name="connsiteY531" fmla="*/ 202736 h 1660912"/>
              <a:gd name="connsiteX532" fmla="*/ 1913504 w 7097429"/>
              <a:gd name="connsiteY532" fmla="*/ 239597 h 1660912"/>
              <a:gd name="connsiteX533" fmla="*/ 1900596 w 7097429"/>
              <a:gd name="connsiteY533" fmla="*/ 239597 h 1660912"/>
              <a:gd name="connsiteX534" fmla="*/ 1900596 w 7097429"/>
              <a:gd name="connsiteY534" fmla="*/ 230924 h 1660912"/>
              <a:gd name="connsiteX535" fmla="*/ 1906670 w 7097429"/>
              <a:gd name="connsiteY535" fmla="*/ 212492 h 1660912"/>
              <a:gd name="connsiteX536" fmla="*/ 1900596 w 7097429"/>
              <a:gd name="connsiteY536" fmla="*/ 175632 h 1660912"/>
              <a:gd name="connsiteX537" fmla="*/ 2178509 w 7097429"/>
              <a:gd name="connsiteY537" fmla="*/ 147444 h 1660912"/>
              <a:gd name="connsiteX538" fmla="*/ 2178509 w 7097429"/>
              <a:gd name="connsiteY538" fmla="*/ 175632 h 1660912"/>
              <a:gd name="connsiteX539" fmla="*/ 2158767 w 7097429"/>
              <a:gd name="connsiteY539" fmla="*/ 258027 h 1660912"/>
              <a:gd name="connsiteX540" fmla="*/ 2152692 w 7097429"/>
              <a:gd name="connsiteY540" fmla="*/ 258027 h 1660912"/>
              <a:gd name="connsiteX541" fmla="*/ 2120041 w 7097429"/>
              <a:gd name="connsiteY541" fmla="*/ 249354 h 1660912"/>
              <a:gd name="connsiteX542" fmla="*/ 2120041 w 7097429"/>
              <a:gd name="connsiteY542" fmla="*/ 258027 h 1660912"/>
              <a:gd name="connsiteX543" fmla="*/ 2107132 w 7097429"/>
              <a:gd name="connsiteY543" fmla="*/ 249354 h 1660912"/>
              <a:gd name="connsiteX544" fmla="*/ 2062332 w 7097429"/>
              <a:gd name="connsiteY544" fmla="*/ 258027 h 1660912"/>
              <a:gd name="connsiteX545" fmla="*/ 2088149 w 7097429"/>
              <a:gd name="connsiteY545" fmla="*/ 221166 h 1660912"/>
              <a:gd name="connsiteX546" fmla="*/ 2094225 w 7097429"/>
              <a:gd name="connsiteY546" fmla="*/ 230924 h 1660912"/>
              <a:gd name="connsiteX547" fmla="*/ 2107132 w 7097429"/>
              <a:gd name="connsiteY547" fmla="*/ 175632 h 1660912"/>
              <a:gd name="connsiteX548" fmla="*/ 2165601 w 7097429"/>
              <a:gd name="connsiteY548" fmla="*/ 175632 h 1660912"/>
              <a:gd name="connsiteX549" fmla="*/ 2178509 w 7097429"/>
              <a:gd name="connsiteY549" fmla="*/ 147444 h 1660912"/>
              <a:gd name="connsiteX550" fmla="*/ 491285 w 7097429"/>
              <a:gd name="connsiteY550" fmla="*/ 138771 h 1660912"/>
              <a:gd name="connsiteX551" fmla="*/ 484450 w 7097429"/>
              <a:gd name="connsiteY551" fmla="*/ 175632 h 1660912"/>
              <a:gd name="connsiteX552" fmla="*/ 484450 w 7097429"/>
              <a:gd name="connsiteY552" fmla="*/ 184304 h 1660912"/>
              <a:gd name="connsiteX553" fmla="*/ 491285 w 7097429"/>
              <a:gd name="connsiteY553" fmla="*/ 184304 h 1660912"/>
              <a:gd name="connsiteX554" fmla="*/ 497359 w 7097429"/>
              <a:gd name="connsiteY554" fmla="*/ 147444 h 1660912"/>
              <a:gd name="connsiteX555" fmla="*/ 497359 w 7097429"/>
              <a:gd name="connsiteY555" fmla="*/ 138771 h 1660912"/>
              <a:gd name="connsiteX556" fmla="*/ 2120041 w 7097429"/>
              <a:gd name="connsiteY556" fmla="*/ 129013 h 1660912"/>
              <a:gd name="connsiteX557" fmla="*/ 2120041 w 7097429"/>
              <a:gd name="connsiteY557" fmla="*/ 138771 h 1660912"/>
              <a:gd name="connsiteX558" fmla="*/ 2107132 w 7097429"/>
              <a:gd name="connsiteY558" fmla="*/ 157201 h 1660912"/>
              <a:gd name="connsiteX559" fmla="*/ 2094225 w 7097429"/>
              <a:gd name="connsiteY559" fmla="*/ 138771 h 1660912"/>
              <a:gd name="connsiteX560" fmla="*/ 2120041 w 7097429"/>
              <a:gd name="connsiteY560" fmla="*/ 129013 h 1660912"/>
              <a:gd name="connsiteX561" fmla="*/ 1648499 w 7097429"/>
              <a:gd name="connsiteY561" fmla="*/ 129013 h 1660912"/>
              <a:gd name="connsiteX562" fmla="*/ 1648499 w 7097429"/>
              <a:gd name="connsiteY562" fmla="*/ 138771 h 1660912"/>
              <a:gd name="connsiteX563" fmla="*/ 1596865 w 7097429"/>
              <a:gd name="connsiteY563" fmla="*/ 184304 h 1660912"/>
              <a:gd name="connsiteX564" fmla="*/ 1577123 w 7097429"/>
              <a:gd name="connsiteY564" fmla="*/ 175632 h 1660912"/>
              <a:gd name="connsiteX565" fmla="*/ 1577123 w 7097429"/>
              <a:gd name="connsiteY565" fmla="*/ 157201 h 1660912"/>
              <a:gd name="connsiteX566" fmla="*/ 1648499 w 7097429"/>
              <a:gd name="connsiteY566" fmla="*/ 129013 h 1660912"/>
              <a:gd name="connsiteX567" fmla="*/ 1118489 w 7097429"/>
              <a:gd name="connsiteY567" fmla="*/ 120341 h 1660912"/>
              <a:gd name="connsiteX568" fmla="*/ 1137472 w 7097429"/>
              <a:gd name="connsiteY568" fmla="*/ 129013 h 1660912"/>
              <a:gd name="connsiteX569" fmla="*/ 1137472 w 7097429"/>
              <a:gd name="connsiteY569" fmla="*/ 138771 h 1660912"/>
              <a:gd name="connsiteX570" fmla="*/ 1111655 w 7097429"/>
              <a:gd name="connsiteY570" fmla="*/ 147444 h 1660912"/>
              <a:gd name="connsiteX571" fmla="*/ 1111655 w 7097429"/>
              <a:gd name="connsiteY571" fmla="*/ 138771 h 1660912"/>
              <a:gd name="connsiteX572" fmla="*/ 1836053 w 7097429"/>
              <a:gd name="connsiteY572" fmla="*/ 110583 h 1660912"/>
              <a:gd name="connsiteX573" fmla="*/ 1848962 w 7097429"/>
              <a:gd name="connsiteY573" fmla="*/ 110583 h 1660912"/>
              <a:gd name="connsiteX574" fmla="*/ 1848962 w 7097429"/>
              <a:gd name="connsiteY574" fmla="*/ 120341 h 1660912"/>
              <a:gd name="connsiteX575" fmla="*/ 1823144 w 7097429"/>
              <a:gd name="connsiteY575" fmla="*/ 157201 h 1660912"/>
              <a:gd name="connsiteX576" fmla="*/ 1823144 w 7097429"/>
              <a:gd name="connsiteY576" fmla="*/ 147444 h 1660912"/>
              <a:gd name="connsiteX577" fmla="*/ 1836053 w 7097429"/>
              <a:gd name="connsiteY577" fmla="*/ 110583 h 1660912"/>
              <a:gd name="connsiteX578" fmla="*/ 962827 w 7097429"/>
              <a:gd name="connsiteY578" fmla="*/ 110583 h 1660912"/>
              <a:gd name="connsiteX579" fmla="*/ 962827 w 7097429"/>
              <a:gd name="connsiteY579" fmla="*/ 120341 h 1660912"/>
              <a:gd name="connsiteX580" fmla="*/ 949918 w 7097429"/>
              <a:gd name="connsiteY580" fmla="*/ 138771 h 1660912"/>
              <a:gd name="connsiteX581" fmla="*/ 943843 w 7097429"/>
              <a:gd name="connsiteY581" fmla="*/ 138771 h 1660912"/>
              <a:gd name="connsiteX582" fmla="*/ 962827 w 7097429"/>
              <a:gd name="connsiteY582" fmla="*/ 110583 h 1660912"/>
              <a:gd name="connsiteX583" fmla="*/ 6832424 w 7097429"/>
              <a:gd name="connsiteY583" fmla="*/ 101910 h 1660912"/>
              <a:gd name="connsiteX584" fmla="*/ 6845332 w 7097429"/>
              <a:gd name="connsiteY584" fmla="*/ 120341 h 1660912"/>
              <a:gd name="connsiteX585" fmla="*/ 6832424 w 7097429"/>
              <a:gd name="connsiteY585" fmla="*/ 138771 h 1660912"/>
              <a:gd name="connsiteX586" fmla="*/ 6825590 w 7097429"/>
              <a:gd name="connsiteY586" fmla="*/ 138771 h 1660912"/>
              <a:gd name="connsiteX587" fmla="*/ 6825590 w 7097429"/>
              <a:gd name="connsiteY587" fmla="*/ 129013 h 1660912"/>
              <a:gd name="connsiteX588" fmla="*/ 6832424 w 7097429"/>
              <a:gd name="connsiteY588" fmla="*/ 101910 h 1660912"/>
              <a:gd name="connsiteX589" fmla="*/ 5404130 w 7097429"/>
              <a:gd name="connsiteY589" fmla="*/ 101910 h 1660912"/>
              <a:gd name="connsiteX590" fmla="*/ 5410205 w 7097429"/>
              <a:gd name="connsiteY590" fmla="*/ 101910 h 1660912"/>
              <a:gd name="connsiteX591" fmla="*/ 5410205 w 7097429"/>
              <a:gd name="connsiteY591" fmla="*/ 120341 h 1660912"/>
              <a:gd name="connsiteX592" fmla="*/ 5429948 w 7097429"/>
              <a:gd name="connsiteY592" fmla="*/ 120341 h 1660912"/>
              <a:gd name="connsiteX593" fmla="*/ 5429948 w 7097429"/>
              <a:gd name="connsiteY593" fmla="*/ 101910 h 1660912"/>
              <a:gd name="connsiteX594" fmla="*/ 5442856 w 7097429"/>
              <a:gd name="connsiteY594" fmla="*/ 101910 h 1660912"/>
              <a:gd name="connsiteX595" fmla="*/ 5461839 w 7097429"/>
              <a:gd name="connsiteY595" fmla="*/ 120341 h 1660912"/>
              <a:gd name="connsiteX596" fmla="*/ 5461839 w 7097429"/>
              <a:gd name="connsiteY596" fmla="*/ 138771 h 1660912"/>
              <a:gd name="connsiteX597" fmla="*/ 5429948 w 7097429"/>
              <a:gd name="connsiteY597" fmla="*/ 157201 h 1660912"/>
              <a:gd name="connsiteX598" fmla="*/ 5391222 w 7097429"/>
              <a:gd name="connsiteY598" fmla="*/ 157201 h 1660912"/>
              <a:gd name="connsiteX599" fmla="*/ 5391222 w 7097429"/>
              <a:gd name="connsiteY599" fmla="*/ 175632 h 1660912"/>
              <a:gd name="connsiteX600" fmla="*/ 5378313 w 7097429"/>
              <a:gd name="connsiteY600" fmla="*/ 175632 h 1660912"/>
              <a:gd name="connsiteX601" fmla="*/ 5313011 w 7097429"/>
              <a:gd name="connsiteY601" fmla="*/ 184304 h 1660912"/>
              <a:gd name="connsiteX602" fmla="*/ 5306937 w 7097429"/>
              <a:gd name="connsiteY602" fmla="*/ 165874 h 1660912"/>
              <a:gd name="connsiteX603" fmla="*/ 5339587 w 7097429"/>
              <a:gd name="connsiteY603" fmla="*/ 120341 h 1660912"/>
              <a:gd name="connsiteX604" fmla="*/ 5404130 w 7097429"/>
              <a:gd name="connsiteY604" fmla="*/ 120341 h 1660912"/>
              <a:gd name="connsiteX605" fmla="*/ 1454112 w 7097429"/>
              <a:gd name="connsiteY605" fmla="*/ 65049 h 1660912"/>
              <a:gd name="connsiteX606" fmla="*/ 1460945 w 7097429"/>
              <a:gd name="connsiteY606" fmla="*/ 65049 h 1660912"/>
              <a:gd name="connsiteX607" fmla="*/ 1532322 w 7097429"/>
              <a:gd name="connsiteY607" fmla="*/ 83479 h 1660912"/>
              <a:gd name="connsiteX608" fmla="*/ 1532322 w 7097429"/>
              <a:gd name="connsiteY608" fmla="*/ 110583 h 1660912"/>
              <a:gd name="connsiteX609" fmla="*/ 1499671 w 7097429"/>
              <a:gd name="connsiteY609" fmla="*/ 120341 h 1660912"/>
              <a:gd name="connsiteX610" fmla="*/ 1492837 w 7097429"/>
              <a:gd name="connsiteY610" fmla="*/ 120341 h 1660912"/>
              <a:gd name="connsiteX611" fmla="*/ 1227832 w 7097429"/>
              <a:gd name="connsiteY611" fmla="*/ 65049 h 1660912"/>
              <a:gd name="connsiteX612" fmla="*/ 1247575 w 7097429"/>
              <a:gd name="connsiteY612" fmla="*/ 65049 h 1660912"/>
              <a:gd name="connsiteX613" fmla="*/ 1247575 w 7097429"/>
              <a:gd name="connsiteY613" fmla="*/ 83479 h 1660912"/>
              <a:gd name="connsiteX614" fmla="*/ 1240740 w 7097429"/>
              <a:gd name="connsiteY614" fmla="*/ 83479 h 1660912"/>
              <a:gd name="connsiteX615" fmla="*/ 1227832 w 7097429"/>
              <a:gd name="connsiteY615" fmla="*/ 65049 h 1660912"/>
              <a:gd name="connsiteX616" fmla="*/ 6729156 w 7097429"/>
              <a:gd name="connsiteY616" fmla="*/ 55292 h 1660912"/>
              <a:gd name="connsiteX617" fmla="*/ 6735230 w 7097429"/>
              <a:gd name="connsiteY617" fmla="*/ 55292 h 1660912"/>
              <a:gd name="connsiteX618" fmla="*/ 6748139 w 7097429"/>
              <a:gd name="connsiteY618" fmla="*/ 73722 h 1660912"/>
              <a:gd name="connsiteX619" fmla="*/ 6742064 w 7097429"/>
              <a:gd name="connsiteY619" fmla="*/ 73722 h 1660912"/>
              <a:gd name="connsiteX620" fmla="*/ 6729156 w 7097429"/>
              <a:gd name="connsiteY620" fmla="*/ 55292 h 1660912"/>
              <a:gd name="connsiteX621" fmla="*/ 1015221 w 7097429"/>
              <a:gd name="connsiteY621" fmla="*/ 55292 h 1660912"/>
              <a:gd name="connsiteX622" fmla="*/ 1028129 w 7097429"/>
              <a:gd name="connsiteY622" fmla="*/ 73722 h 1660912"/>
              <a:gd name="connsiteX623" fmla="*/ 1021295 w 7097429"/>
              <a:gd name="connsiteY623" fmla="*/ 83479 h 1660912"/>
              <a:gd name="connsiteX624" fmla="*/ 1001553 w 7097429"/>
              <a:gd name="connsiteY624" fmla="*/ 73722 h 1660912"/>
              <a:gd name="connsiteX625" fmla="*/ 1015221 w 7097429"/>
              <a:gd name="connsiteY625" fmla="*/ 55292 h 1660912"/>
              <a:gd name="connsiteX626" fmla="*/ 1183031 w 7097429"/>
              <a:gd name="connsiteY626" fmla="*/ 46618 h 1660912"/>
              <a:gd name="connsiteX627" fmla="*/ 1221757 w 7097429"/>
              <a:gd name="connsiteY627" fmla="*/ 73722 h 1660912"/>
              <a:gd name="connsiteX628" fmla="*/ 1202015 w 7097429"/>
              <a:gd name="connsiteY628" fmla="*/ 110583 h 1660912"/>
              <a:gd name="connsiteX629" fmla="*/ 1176198 w 7097429"/>
              <a:gd name="connsiteY629" fmla="*/ 73722 h 1660912"/>
              <a:gd name="connsiteX630" fmla="*/ 1183031 w 7097429"/>
              <a:gd name="connsiteY630" fmla="*/ 46618 h 1660912"/>
              <a:gd name="connsiteX631" fmla="*/ 678839 w 7097429"/>
              <a:gd name="connsiteY631" fmla="*/ 46618 h 1660912"/>
              <a:gd name="connsiteX632" fmla="*/ 691747 w 7097429"/>
              <a:gd name="connsiteY632" fmla="*/ 46618 h 1660912"/>
              <a:gd name="connsiteX633" fmla="*/ 717564 w 7097429"/>
              <a:gd name="connsiteY633" fmla="*/ 83479 h 1660912"/>
              <a:gd name="connsiteX634" fmla="*/ 684913 w 7097429"/>
              <a:gd name="connsiteY634" fmla="*/ 83479 h 1660912"/>
              <a:gd name="connsiteX635" fmla="*/ 678839 w 7097429"/>
              <a:gd name="connsiteY635" fmla="*/ 46618 h 1660912"/>
              <a:gd name="connsiteX636" fmla="*/ 6282671 w 7097429"/>
              <a:gd name="connsiteY636" fmla="*/ 36861 h 1660912"/>
              <a:gd name="connsiteX637" fmla="*/ 6295580 w 7097429"/>
              <a:gd name="connsiteY637" fmla="*/ 92153 h 1660912"/>
              <a:gd name="connsiteX638" fmla="*/ 6256854 w 7097429"/>
              <a:gd name="connsiteY638" fmla="*/ 129013 h 1660912"/>
              <a:gd name="connsiteX639" fmla="*/ 6256854 w 7097429"/>
              <a:gd name="connsiteY639" fmla="*/ 120341 h 1660912"/>
              <a:gd name="connsiteX640" fmla="*/ 6263688 w 7097429"/>
              <a:gd name="connsiteY640" fmla="*/ 83479 h 1660912"/>
              <a:gd name="connsiteX641" fmla="*/ 6256854 w 7097429"/>
              <a:gd name="connsiteY641" fmla="*/ 83479 h 1660912"/>
              <a:gd name="connsiteX642" fmla="*/ 6263688 w 7097429"/>
              <a:gd name="connsiteY642" fmla="*/ 46618 h 1660912"/>
              <a:gd name="connsiteX643" fmla="*/ 6269762 w 7097429"/>
              <a:gd name="connsiteY643" fmla="*/ 46618 h 1660912"/>
              <a:gd name="connsiteX644" fmla="*/ 6282671 w 7097429"/>
              <a:gd name="connsiteY644" fmla="*/ 55292 h 1660912"/>
              <a:gd name="connsiteX645" fmla="*/ 1577123 w 7097429"/>
              <a:gd name="connsiteY645" fmla="*/ 36861 h 1660912"/>
              <a:gd name="connsiteX646" fmla="*/ 1590031 w 7097429"/>
              <a:gd name="connsiteY646" fmla="*/ 36861 h 1660912"/>
              <a:gd name="connsiteX647" fmla="*/ 1590031 w 7097429"/>
              <a:gd name="connsiteY647" fmla="*/ 92153 h 1660912"/>
              <a:gd name="connsiteX648" fmla="*/ 1564214 w 7097429"/>
              <a:gd name="connsiteY648" fmla="*/ 65049 h 1660912"/>
              <a:gd name="connsiteX649" fmla="*/ 1564214 w 7097429"/>
              <a:gd name="connsiteY649" fmla="*/ 55292 h 1660912"/>
              <a:gd name="connsiteX650" fmla="*/ 1577123 w 7097429"/>
              <a:gd name="connsiteY650" fmla="*/ 36861 h 1660912"/>
              <a:gd name="connsiteX651" fmla="*/ 1331860 w 7097429"/>
              <a:gd name="connsiteY651" fmla="*/ 36861 h 1660912"/>
              <a:gd name="connsiteX652" fmla="*/ 1337934 w 7097429"/>
              <a:gd name="connsiteY652" fmla="*/ 36861 h 1660912"/>
              <a:gd name="connsiteX653" fmla="*/ 1331860 w 7097429"/>
              <a:gd name="connsiteY653" fmla="*/ 55292 h 1660912"/>
              <a:gd name="connsiteX654" fmla="*/ 1331860 w 7097429"/>
              <a:gd name="connsiteY654" fmla="*/ 73722 h 1660912"/>
              <a:gd name="connsiteX655" fmla="*/ 1363751 w 7097429"/>
              <a:gd name="connsiteY655" fmla="*/ 120341 h 1660912"/>
              <a:gd name="connsiteX656" fmla="*/ 1363751 w 7097429"/>
              <a:gd name="connsiteY656" fmla="*/ 129013 h 1660912"/>
              <a:gd name="connsiteX657" fmla="*/ 1344768 w 7097429"/>
              <a:gd name="connsiteY657" fmla="*/ 138771 h 1660912"/>
              <a:gd name="connsiteX658" fmla="*/ 1344768 w 7097429"/>
              <a:gd name="connsiteY658" fmla="*/ 120341 h 1660912"/>
              <a:gd name="connsiteX659" fmla="*/ 1331860 w 7097429"/>
              <a:gd name="connsiteY659" fmla="*/ 129013 h 1660912"/>
              <a:gd name="connsiteX660" fmla="*/ 1299208 w 7097429"/>
              <a:gd name="connsiteY660" fmla="*/ 73722 h 1660912"/>
              <a:gd name="connsiteX661" fmla="*/ 1066855 w 7097429"/>
              <a:gd name="connsiteY661" fmla="*/ 36861 h 1660912"/>
              <a:gd name="connsiteX662" fmla="*/ 1079764 w 7097429"/>
              <a:gd name="connsiteY662" fmla="*/ 36861 h 1660912"/>
              <a:gd name="connsiteX663" fmla="*/ 1085838 w 7097429"/>
              <a:gd name="connsiteY663" fmla="*/ 92153 h 1660912"/>
              <a:gd name="connsiteX664" fmla="*/ 1079764 w 7097429"/>
              <a:gd name="connsiteY664" fmla="*/ 101910 h 1660912"/>
              <a:gd name="connsiteX665" fmla="*/ 1053946 w 7097429"/>
              <a:gd name="connsiteY665" fmla="*/ 73722 h 1660912"/>
              <a:gd name="connsiteX666" fmla="*/ 1066855 w 7097429"/>
              <a:gd name="connsiteY666" fmla="*/ 36861 h 1660912"/>
              <a:gd name="connsiteX667" fmla="*/ 885375 w 7097429"/>
              <a:gd name="connsiteY667" fmla="*/ 36861 h 1660912"/>
              <a:gd name="connsiteX668" fmla="*/ 911193 w 7097429"/>
              <a:gd name="connsiteY668" fmla="*/ 73722 h 1660912"/>
              <a:gd name="connsiteX669" fmla="*/ 905118 w 7097429"/>
              <a:gd name="connsiteY669" fmla="*/ 110583 h 1660912"/>
              <a:gd name="connsiteX670" fmla="*/ 859559 w 7097429"/>
              <a:gd name="connsiteY670" fmla="*/ 83479 h 1660912"/>
              <a:gd name="connsiteX671" fmla="*/ 853484 w 7097429"/>
              <a:gd name="connsiteY671" fmla="*/ 83479 h 1660912"/>
              <a:gd name="connsiteX672" fmla="*/ 853484 w 7097429"/>
              <a:gd name="connsiteY672" fmla="*/ 101910 h 1660912"/>
              <a:gd name="connsiteX673" fmla="*/ 814758 w 7097429"/>
              <a:gd name="connsiteY673" fmla="*/ 55292 h 1660912"/>
              <a:gd name="connsiteX674" fmla="*/ 1744934 w 7097429"/>
              <a:gd name="connsiteY674" fmla="*/ 28188 h 1660912"/>
              <a:gd name="connsiteX675" fmla="*/ 1751767 w 7097429"/>
              <a:gd name="connsiteY675" fmla="*/ 36861 h 1660912"/>
              <a:gd name="connsiteX676" fmla="*/ 1732025 w 7097429"/>
              <a:gd name="connsiteY676" fmla="*/ 101910 h 1660912"/>
              <a:gd name="connsiteX677" fmla="*/ 1764676 w 7097429"/>
              <a:gd name="connsiteY677" fmla="*/ 194062 h 1660912"/>
              <a:gd name="connsiteX678" fmla="*/ 1751767 w 7097429"/>
              <a:gd name="connsiteY678" fmla="*/ 202736 h 1660912"/>
              <a:gd name="connsiteX679" fmla="*/ 1719116 w 7097429"/>
              <a:gd name="connsiteY679" fmla="*/ 157201 h 1660912"/>
              <a:gd name="connsiteX680" fmla="*/ 1706208 w 7097429"/>
              <a:gd name="connsiteY680" fmla="*/ 165874 h 1660912"/>
              <a:gd name="connsiteX681" fmla="*/ 1700133 w 7097429"/>
              <a:gd name="connsiteY681" fmla="*/ 165874 h 1660912"/>
              <a:gd name="connsiteX682" fmla="*/ 1700133 w 7097429"/>
              <a:gd name="connsiteY682" fmla="*/ 157201 h 1660912"/>
              <a:gd name="connsiteX683" fmla="*/ 1744934 w 7097429"/>
              <a:gd name="connsiteY683" fmla="*/ 28188 h 1660912"/>
              <a:gd name="connsiteX684" fmla="*/ 1144306 w 7097429"/>
              <a:gd name="connsiteY684" fmla="*/ 28188 h 1660912"/>
              <a:gd name="connsiteX685" fmla="*/ 1144306 w 7097429"/>
              <a:gd name="connsiteY685" fmla="*/ 55292 h 1660912"/>
              <a:gd name="connsiteX686" fmla="*/ 1131398 w 7097429"/>
              <a:gd name="connsiteY686" fmla="*/ 55292 h 1660912"/>
              <a:gd name="connsiteX687" fmla="*/ 1131398 w 7097429"/>
              <a:gd name="connsiteY687" fmla="*/ 46618 h 1660912"/>
              <a:gd name="connsiteX688" fmla="*/ 1144306 w 7097429"/>
              <a:gd name="connsiteY688" fmla="*/ 28188 h 1660912"/>
              <a:gd name="connsiteX689" fmla="*/ 1299208 w 7097429"/>
              <a:gd name="connsiteY689" fmla="*/ 18430 h 1660912"/>
              <a:gd name="connsiteX690" fmla="*/ 1299208 w 7097429"/>
              <a:gd name="connsiteY690" fmla="*/ 46618 h 1660912"/>
              <a:gd name="connsiteX691" fmla="*/ 1273392 w 7097429"/>
              <a:gd name="connsiteY691" fmla="*/ 46618 h 1660912"/>
              <a:gd name="connsiteX692" fmla="*/ 1273392 w 7097429"/>
              <a:gd name="connsiteY692" fmla="*/ 28188 h 1660912"/>
              <a:gd name="connsiteX693" fmla="*/ 1299208 w 7097429"/>
              <a:gd name="connsiteY693" fmla="*/ 18430 h 1660912"/>
              <a:gd name="connsiteX694" fmla="*/ 362199 w 7097429"/>
              <a:gd name="connsiteY694" fmla="*/ 18430 h 1660912"/>
              <a:gd name="connsiteX695" fmla="*/ 400925 w 7097429"/>
              <a:gd name="connsiteY695" fmla="*/ 46618 h 1660912"/>
              <a:gd name="connsiteX696" fmla="*/ 400925 w 7097429"/>
              <a:gd name="connsiteY696" fmla="*/ 65049 h 1660912"/>
              <a:gd name="connsiteX697" fmla="*/ 413833 w 7097429"/>
              <a:gd name="connsiteY697" fmla="*/ 65049 h 1660912"/>
              <a:gd name="connsiteX698" fmla="*/ 432817 w 7097429"/>
              <a:gd name="connsiteY698" fmla="*/ 46618 h 1660912"/>
              <a:gd name="connsiteX699" fmla="*/ 497359 w 7097429"/>
              <a:gd name="connsiteY699" fmla="*/ 101910 h 1660912"/>
              <a:gd name="connsiteX700" fmla="*/ 523936 w 7097429"/>
              <a:gd name="connsiteY700" fmla="*/ 73722 h 1660912"/>
              <a:gd name="connsiteX701" fmla="*/ 484450 w 7097429"/>
              <a:gd name="connsiteY701" fmla="*/ 55292 h 1660912"/>
              <a:gd name="connsiteX702" fmla="*/ 484450 w 7097429"/>
              <a:gd name="connsiteY702" fmla="*/ 46618 h 1660912"/>
              <a:gd name="connsiteX703" fmla="*/ 497359 w 7097429"/>
              <a:gd name="connsiteY703" fmla="*/ 36861 h 1660912"/>
              <a:gd name="connsiteX704" fmla="*/ 530010 w 7097429"/>
              <a:gd name="connsiteY704" fmla="*/ 65049 h 1660912"/>
              <a:gd name="connsiteX705" fmla="*/ 555828 w 7097429"/>
              <a:gd name="connsiteY705" fmla="*/ 65049 h 1660912"/>
              <a:gd name="connsiteX706" fmla="*/ 568736 w 7097429"/>
              <a:gd name="connsiteY706" fmla="*/ 55292 h 1660912"/>
              <a:gd name="connsiteX707" fmla="*/ 568736 w 7097429"/>
              <a:gd name="connsiteY707" fmla="*/ 65049 h 1660912"/>
              <a:gd name="connsiteX708" fmla="*/ 536845 w 7097429"/>
              <a:gd name="connsiteY708" fmla="*/ 101910 h 1660912"/>
              <a:gd name="connsiteX709" fmla="*/ 549753 w 7097429"/>
              <a:gd name="connsiteY709" fmla="*/ 110583 h 1660912"/>
              <a:gd name="connsiteX710" fmla="*/ 562661 w 7097429"/>
              <a:gd name="connsiteY710" fmla="*/ 110583 h 1660912"/>
              <a:gd name="connsiteX711" fmla="*/ 575570 w 7097429"/>
              <a:gd name="connsiteY711" fmla="*/ 92153 h 1660912"/>
              <a:gd name="connsiteX712" fmla="*/ 588478 w 7097429"/>
              <a:gd name="connsiteY712" fmla="*/ 101910 h 1660912"/>
              <a:gd name="connsiteX713" fmla="*/ 601387 w 7097429"/>
              <a:gd name="connsiteY713" fmla="*/ 101910 h 1660912"/>
              <a:gd name="connsiteX714" fmla="*/ 601387 w 7097429"/>
              <a:gd name="connsiteY714" fmla="*/ 65049 h 1660912"/>
              <a:gd name="connsiteX715" fmla="*/ 581644 w 7097429"/>
              <a:gd name="connsiteY715" fmla="*/ 46618 h 1660912"/>
              <a:gd name="connsiteX716" fmla="*/ 588478 w 7097429"/>
              <a:gd name="connsiteY716" fmla="*/ 36861 h 1660912"/>
              <a:gd name="connsiteX717" fmla="*/ 575570 w 7097429"/>
              <a:gd name="connsiteY717" fmla="*/ 46618 h 1660912"/>
              <a:gd name="connsiteX718" fmla="*/ 562661 w 7097429"/>
              <a:gd name="connsiteY718" fmla="*/ 46618 h 1660912"/>
              <a:gd name="connsiteX719" fmla="*/ 562661 w 7097429"/>
              <a:gd name="connsiteY719" fmla="*/ 28188 h 1660912"/>
              <a:gd name="connsiteX720" fmla="*/ 594553 w 7097429"/>
              <a:gd name="connsiteY720" fmla="*/ 18430 h 1660912"/>
              <a:gd name="connsiteX721" fmla="*/ 601387 w 7097429"/>
              <a:gd name="connsiteY721" fmla="*/ 28188 h 1660912"/>
              <a:gd name="connsiteX722" fmla="*/ 601387 w 7097429"/>
              <a:gd name="connsiteY722" fmla="*/ 18430 h 1660912"/>
              <a:gd name="connsiteX723" fmla="*/ 633279 w 7097429"/>
              <a:gd name="connsiteY723" fmla="*/ 46618 h 1660912"/>
              <a:gd name="connsiteX724" fmla="*/ 633279 w 7097429"/>
              <a:gd name="connsiteY724" fmla="*/ 65049 h 1660912"/>
              <a:gd name="connsiteX725" fmla="*/ 620371 w 7097429"/>
              <a:gd name="connsiteY725" fmla="*/ 120341 h 1660912"/>
              <a:gd name="connsiteX726" fmla="*/ 640112 w 7097429"/>
              <a:gd name="connsiteY726" fmla="*/ 147444 h 1660912"/>
              <a:gd name="connsiteX727" fmla="*/ 640112 w 7097429"/>
              <a:gd name="connsiteY727" fmla="*/ 157201 h 1660912"/>
              <a:gd name="connsiteX728" fmla="*/ 620371 w 7097429"/>
              <a:gd name="connsiteY728" fmla="*/ 175632 h 1660912"/>
              <a:gd name="connsiteX729" fmla="*/ 607462 w 7097429"/>
              <a:gd name="connsiteY729" fmla="*/ 175632 h 1660912"/>
              <a:gd name="connsiteX730" fmla="*/ 594553 w 7097429"/>
              <a:gd name="connsiteY730" fmla="*/ 165874 h 1660912"/>
              <a:gd name="connsiteX731" fmla="*/ 581644 w 7097429"/>
              <a:gd name="connsiteY731" fmla="*/ 194062 h 1660912"/>
              <a:gd name="connsiteX732" fmla="*/ 581644 w 7097429"/>
              <a:gd name="connsiteY732" fmla="*/ 212492 h 1660912"/>
              <a:gd name="connsiteX733" fmla="*/ 607462 w 7097429"/>
              <a:gd name="connsiteY733" fmla="*/ 230924 h 1660912"/>
              <a:gd name="connsiteX734" fmla="*/ 607462 w 7097429"/>
              <a:gd name="connsiteY734" fmla="*/ 249354 h 1660912"/>
              <a:gd name="connsiteX735" fmla="*/ 549753 w 7097429"/>
              <a:gd name="connsiteY735" fmla="*/ 304645 h 1660912"/>
              <a:gd name="connsiteX736" fmla="*/ 542919 w 7097429"/>
              <a:gd name="connsiteY736" fmla="*/ 304645 h 1660912"/>
              <a:gd name="connsiteX737" fmla="*/ 491285 w 7097429"/>
              <a:gd name="connsiteY737" fmla="*/ 286215 h 1660912"/>
              <a:gd name="connsiteX738" fmla="*/ 439651 w 7097429"/>
              <a:gd name="connsiteY738" fmla="*/ 294888 h 1660912"/>
              <a:gd name="connsiteX739" fmla="*/ 394091 w 7097429"/>
              <a:gd name="connsiteY739" fmla="*/ 286215 h 1660912"/>
              <a:gd name="connsiteX740" fmla="*/ 375108 w 7097429"/>
              <a:gd name="connsiteY740" fmla="*/ 294888 h 1660912"/>
              <a:gd name="connsiteX741" fmla="*/ 375108 w 7097429"/>
              <a:gd name="connsiteY741" fmla="*/ 351263 h 1660912"/>
              <a:gd name="connsiteX742" fmla="*/ 388016 w 7097429"/>
              <a:gd name="connsiteY742" fmla="*/ 415228 h 1660912"/>
              <a:gd name="connsiteX743" fmla="*/ 504193 w 7097429"/>
              <a:gd name="connsiteY743" fmla="*/ 415228 h 1660912"/>
              <a:gd name="connsiteX744" fmla="*/ 504193 w 7097429"/>
              <a:gd name="connsiteY744" fmla="*/ 388124 h 1660912"/>
              <a:gd name="connsiteX745" fmla="*/ 517102 w 7097429"/>
              <a:gd name="connsiteY745" fmla="*/ 396798 h 1660912"/>
              <a:gd name="connsiteX746" fmla="*/ 562661 w 7097429"/>
              <a:gd name="connsiteY746" fmla="*/ 323076 h 1660912"/>
              <a:gd name="connsiteX747" fmla="*/ 581644 w 7097429"/>
              <a:gd name="connsiteY747" fmla="*/ 323076 h 1660912"/>
              <a:gd name="connsiteX748" fmla="*/ 607462 w 7097429"/>
              <a:gd name="connsiteY748" fmla="*/ 388124 h 1660912"/>
              <a:gd name="connsiteX749" fmla="*/ 607462 w 7097429"/>
              <a:gd name="connsiteY749" fmla="*/ 415228 h 1660912"/>
              <a:gd name="connsiteX750" fmla="*/ 653021 w 7097429"/>
              <a:gd name="connsiteY750" fmla="*/ 415228 h 1660912"/>
              <a:gd name="connsiteX751" fmla="*/ 678839 w 7097429"/>
              <a:gd name="connsiteY751" fmla="*/ 406556 h 1660912"/>
              <a:gd name="connsiteX752" fmla="*/ 723638 w 7097429"/>
              <a:gd name="connsiteY752" fmla="*/ 415228 h 1660912"/>
              <a:gd name="connsiteX753" fmla="*/ 872467 w 7097429"/>
              <a:gd name="connsiteY753" fmla="*/ 415228 h 1660912"/>
              <a:gd name="connsiteX754" fmla="*/ 892210 w 7097429"/>
              <a:gd name="connsiteY754" fmla="*/ 452089 h 1660912"/>
              <a:gd name="connsiteX755" fmla="*/ 892210 w 7097429"/>
              <a:gd name="connsiteY755" fmla="*/ 470519 h 1660912"/>
              <a:gd name="connsiteX756" fmla="*/ 1041037 w 7097429"/>
              <a:gd name="connsiteY756" fmla="*/ 470519 h 1660912"/>
              <a:gd name="connsiteX757" fmla="*/ 1060021 w 7097429"/>
              <a:gd name="connsiteY757" fmla="*/ 452089 h 1660912"/>
              <a:gd name="connsiteX758" fmla="*/ 1072929 w 7097429"/>
              <a:gd name="connsiteY758" fmla="*/ 470519 h 1660912"/>
              <a:gd name="connsiteX759" fmla="*/ 1092672 w 7097429"/>
              <a:gd name="connsiteY759" fmla="*/ 470519 h 1660912"/>
              <a:gd name="connsiteX760" fmla="*/ 1092672 w 7097429"/>
              <a:gd name="connsiteY760" fmla="*/ 452089 h 1660912"/>
              <a:gd name="connsiteX761" fmla="*/ 1098747 w 7097429"/>
              <a:gd name="connsiteY761" fmla="*/ 452089 h 1660912"/>
              <a:gd name="connsiteX762" fmla="*/ 1131398 w 7097429"/>
              <a:gd name="connsiteY762" fmla="*/ 480277 h 1660912"/>
              <a:gd name="connsiteX763" fmla="*/ 1189106 w 7097429"/>
              <a:gd name="connsiteY763" fmla="*/ 470519 h 1660912"/>
              <a:gd name="connsiteX764" fmla="*/ 1214924 w 7097429"/>
              <a:gd name="connsiteY764" fmla="*/ 470519 h 1660912"/>
              <a:gd name="connsiteX765" fmla="*/ 1234666 w 7097429"/>
              <a:gd name="connsiteY765" fmla="*/ 488950 h 1660912"/>
              <a:gd name="connsiteX766" fmla="*/ 1266558 w 7097429"/>
              <a:gd name="connsiteY766" fmla="*/ 488950 h 1660912"/>
              <a:gd name="connsiteX767" fmla="*/ 1306043 w 7097429"/>
              <a:gd name="connsiteY767" fmla="*/ 480277 h 1660912"/>
              <a:gd name="connsiteX768" fmla="*/ 1331860 w 7097429"/>
              <a:gd name="connsiteY768" fmla="*/ 498707 h 1660912"/>
              <a:gd name="connsiteX769" fmla="*/ 1428294 w 7097429"/>
              <a:gd name="connsiteY769" fmla="*/ 470519 h 1660912"/>
              <a:gd name="connsiteX770" fmla="*/ 1441203 w 7097429"/>
              <a:gd name="connsiteY770" fmla="*/ 480277 h 1660912"/>
              <a:gd name="connsiteX771" fmla="*/ 1448037 w 7097429"/>
              <a:gd name="connsiteY771" fmla="*/ 470519 h 1660912"/>
              <a:gd name="connsiteX772" fmla="*/ 1448037 w 7097429"/>
              <a:gd name="connsiteY772" fmla="*/ 488950 h 1660912"/>
              <a:gd name="connsiteX773" fmla="*/ 1428294 w 7097429"/>
              <a:gd name="connsiteY773" fmla="*/ 498707 h 1660912"/>
              <a:gd name="connsiteX774" fmla="*/ 1479928 w 7097429"/>
              <a:gd name="connsiteY774" fmla="*/ 535568 h 1660912"/>
              <a:gd name="connsiteX775" fmla="*/ 1479928 w 7097429"/>
              <a:gd name="connsiteY775" fmla="*/ 525811 h 1660912"/>
              <a:gd name="connsiteX776" fmla="*/ 1460945 w 7097429"/>
              <a:gd name="connsiteY776" fmla="*/ 488950 h 1660912"/>
              <a:gd name="connsiteX777" fmla="*/ 1479928 w 7097429"/>
              <a:gd name="connsiteY777" fmla="*/ 488950 h 1660912"/>
              <a:gd name="connsiteX778" fmla="*/ 1486763 w 7097429"/>
              <a:gd name="connsiteY778" fmla="*/ 498707 h 1660912"/>
              <a:gd name="connsiteX779" fmla="*/ 1499671 w 7097429"/>
              <a:gd name="connsiteY779" fmla="*/ 488950 h 1660912"/>
              <a:gd name="connsiteX780" fmla="*/ 1505746 w 7097429"/>
              <a:gd name="connsiteY780" fmla="*/ 488950 h 1660912"/>
              <a:gd name="connsiteX781" fmla="*/ 1499671 w 7097429"/>
              <a:gd name="connsiteY781" fmla="*/ 535568 h 1660912"/>
              <a:gd name="connsiteX782" fmla="*/ 1499671 w 7097429"/>
              <a:gd name="connsiteY782" fmla="*/ 544242 h 1660912"/>
              <a:gd name="connsiteX783" fmla="*/ 1538396 w 7097429"/>
              <a:gd name="connsiteY783" fmla="*/ 544242 h 1660912"/>
              <a:gd name="connsiteX784" fmla="*/ 1571048 w 7097429"/>
              <a:gd name="connsiteY784" fmla="*/ 572430 h 1660912"/>
              <a:gd name="connsiteX785" fmla="*/ 1571048 w 7097429"/>
              <a:gd name="connsiteY785" fmla="*/ 581103 h 1660912"/>
              <a:gd name="connsiteX786" fmla="*/ 1887687 w 7097429"/>
              <a:gd name="connsiteY786" fmla="*/ 581103 h 1660912"/>
              <a:gd name="connsiteX787" fmla="*/ 1893761 w 7097429"/>
              <a:gd name="connsiteY787" fmla="*/ 572430 h 1660912"/>
              <a:gd name="connsiteX788" fmla="*/ 1906670 w 7097429"/>
              <a:gd name="connsiteY788" fmla="*/ 581103 h 1660912"/>
              <a:gd name="connsiteX789" fmla="*/ 1997030 w 7097429"/>
              <a:gd name="connsiteY789" fmla="*/ 581103 h 1660912"/>
              <a:gd name="connsiteX790" fmla="*/ 2022847 w 7097429"/>
              <a:gd name="connsiteY790" fmla="*/ 572430 h 1660912"/>
              <a:gd name="connsiteX791" fmla="*/ 2049423 w 7097429"/>
              <a:gd name="connsiteY791" fmla="*/ 581103 h 1660912"/>
              <a:gd name="connsiteX792" fmla="*/ 2055498 w 7097429"/>
              <a:gd name="connsiteY792" fmla="*/ 581103 h 1660912"/>
              <a:gd name="connsiteX793" fmla="*/ 2055498 w 7097429"/>
              <a:gd name="connsiteY793" fmla="*/ 562672 h 1660912"/>
              <a:gd name="connsiteX794" fmla="*/ 2101058 w 7097429"/>
              <a:gd name="connsiteY794" fmla="*/ 572430 h 1660912"/>
              <a:gd name="connsiteX795" fmla="*/ 2101058 w 7097429"/>
              <a:gd name="connsiteY795" fmla="*/ 562672 h 1660912"/>
              <a:gd name="connsiteX796" fmla="*/ 2107132 w 7097429"/>
              <a:gd name="connsiteY796" fmla="*/ 572430 h 1660912"/>
              <a:gd name="connsiteX797" fmla="*/ 2139784 w 7097429"/>
              <a:gd name="connsiteY797" fmla="*/ 562672 h 1660912"/>
              <a:gd name="connsiteX798" fmla="*/ 2158767 w 7097429"/>
              <a:gd name="connsiteY798" fmla="*/ 562672 h 1660912"/>
              <a:gd name="connsiteX799" fmla="*/ 2165601 w 7097429"/>
              <a:gd name="connsiteY799" fmla="*/ 572430 h 1660912"/>
              <a:gd name="connsiteX800" fmla="*/ 2178509 w 7097429"/>
              <a:gd name="connsiteY800" fmla="*/ 562672 h 1660912"/>
              <a:gd name="connsiteX801" fmla="*/ 2359229 w 7097429"/>
              <a:gd name="connsiteY801" fmla="*/ 562672 h 1660912"/>
              <a:gd name="connsiteX802" fmla="*/ 2449589 w 7097429"/>
              <a:gd name="connsiteY802" fmla="*/ 599533 h 1660912"/>
              <a:gd name="connsiteX803" fmla="*/ 2449589 w 7097429"/>
              <a:gd name="connsiteY803" fmla="*/ 617963 h 1660912"/>
              <a:gd name="connsiteX804" fmla="*/ 2631068 w 7097429"/>
              <a:gd name="connsiteY804" fmla="*/ 617963 h 1660912"/>
              <a:gd name="connsiteX805" fmla="*/ 2624234 w 7097429"/>
              <a:gd name="connsiteY805" fmla="*/ 609290 h 1660912"/>
              <a:gd name="connsiteX806" fmla="*/ 2637143 w 7097429"/>
              <a:gd name="connsiteY806" fmla="*/ 562672 h 1660912"/>
              <a:gd name="connsiteX807" fmla="*/ 2618160 w 7097429"/>
              <a:gd name="connsiteY807" fmla="*/ 562672 h 1660912"/>
              <a:gd name="connsiteX808" fmla="*/ 2605251 w 7097429"/>
              <a:gd name="connsiteY808" fmla="*/ 572430 h 1660912"/>
              <a:gd name="connsiteX809" fmla="*/ 2605251 w 7097429"/>
              <a:gd name="connsiteY809" fmla="*/ 553999 h 1660912"/>
              <a:gd name="connsiteX810" fmla="*/ 2624234 w 7097429"/>
              <a:gd name="connsiteY810" fmla="*/ 525811 h 1660912"/>
              <a:gd name="connsiteX811" fmla="*/ 2618160 w 7097429"/>
              <a:gd name="connsiteY811" fmla="*/ 507381 h 1660912"/>
              <a:gd name="connsiteX812" fmla="*/ 2618160 w 7097429"/>
              <a:gd name="connsiteY812" fmla="*/ 498707 h 1660912"/>
              <a:gd name="connsiteX813" fmla="*/ 2643977 w 7097429"/>
              <a:gd name="connsiteY813" fmla="*/ 470519 h 1660912"/>
              <a:gd name="connsiteX814" fmla="*/ 2708519 w 7097429"/>
              <a:gd name="connsiteY814" fmla="*/ 470519 h 1660912"/>
              <a:gd name="connsiteX815" fmla="*/ 2708519 w 7097429"/>
              <a:gd name="connsiteY815" fmla="*/ 415228 h 1660912"/>
              <a:gd name="connsiteX816" fmla="*/ 2688777 w 7097429"/>
              <a:gd name="connsiteY816" fmla="*/ 396798 h 1660912"/>
              <a:gd name="connsiteX817" fmla="*/ 2688777 w 7097429"/>
              <a:gd name="connsiteY817" fmla="*/ 378368 h 1660912"/>
              <a:gd name="connsiteX818" fmla="*/ 2695611 w 7097429"/>
              <a:gd name="connsiteY818" fmla="*/ 378368 h 1660912"/>
              <a:gd name="connsiteX819" fmla="*/ 2740412 w 7097429"/>
              <a:gd name="connsiteY819" fmla="*/ 470519 h 1660912"/>
              <a:gd name="connsiteX820" fmla="*/ 2779137 w 7097429"/>
              <a:gd name="connsiteY820" fmla="*/ 470519 h 1660912"/>
              <a:gd name="connsiteX821" fmla="*/ 2779137 w 7097429"/>
              <a:gd name="connsiteY821" fmla="*/ 452089 h 1660912"/>
              <a:gd name="connsiteX822" fmla="*/ 2831531 w 7097429"/>
              <a:gd name="connsiteY822" fmla="*/ 452089 h 1660912"/>
              <a:gd name="connsiteX823" fmla="*/ 2850514 w 7097429"/>
              <a:gd name="connsiteY823" fmla="*/ 470519 h 1660912"/>
              <a:gd name="connsiteX824" fmla="*/ 2896073 w 7097429"/>
              <a:gd name="connsiteY824" fmla="*/ 452089 h 1660912"/>
              <a:gd name="connsiteX825" fmla="*/ 2915057 w 7097429"/>
              <a:gd name="connsiteY825" fmla="*/ 461847 h 1660912"/>
              <a:gd name="connsiteX826" fmla="*/ 2960616 w 7097429"/>
              <a:gd name="connsiteY826" fmla="*/ 433659 h 1660912"/>
              <a:gd name="connsiteX827" fmla="*/ 3018325 w 7097429"/>
              <a:gd name="connsiteY827" fmla="*/ 452089 h 1660912"/>
              <a:gd name="connsiteX828" fmla="*/ 3038068 w 7097429"/>
              <a:gd name="connsiteY828" fmla="*/ 396798 h 1660912"/>
              <a:gd name="connsiteX829" fmla="*/ 3044901 w 7097429"/>
              <a:gd name="connsiteY829" fmla="*/ 406556 h 1660912"/>
              <a:gd name="connsiteX830" fmla="*/ 3050976 w 7097429"/>
              <a:gd name="connsiteY830" fmla="*/ 396798 h 1660912"/>
              <a:gd name="connsiteX831" fmla="*/ 3070719 w 7097429"/>
              <a:gd name="connsiteY831" fmla="*/ 452089 h 1660912"/>
              <a:gd name="connsiteX832" fmla="*/ 3089702 w 7097429"/>
              <a:gd name="connsiteY832" fmla="*/ 443416 h 1660912"/>
              <a:gd name="connsiteX833" fmla="*/ 3128427 w 7097429"/>
              <a:gd name="connsiteY833" fmla="*/ 452089 h 1660912"/>
              <a:gd name="connsiteX834" fmla="*/ 3161079 w 7097429"/>
              <a:gd name="connsiteY834" fmla="*/ 388124 h 1660912"/>
              <a:gd name="connsiteX835" fmla="*/ 3173987 w 7097429"/>
              <a:gd name="connsiteY835" fmla="*/ 359936 h 1660912"/>
              <a:gd name="connsiteX836" fmla="*/ 3186895 w 7097429"/>
              <a:gd name="connsiteY836" fmla="*/ 378368 h 1660912"/>
              <a:gd name="connsiteX837" fmla="*/ 3167153 w 7097429"/>
              <a:gd name="connsiteY837" fmla="*/ 396798 h 1660912"/>
              <a:gd name="connsiteX838" fmla="*/ 3167153 w 7097429"/>
              <a:gd name="connsiteY838" fmla="*/ 424986 h 1660912"/>
              <a:gd name="connsiteX839" fmla="*/ 3257513 w 7097429"/>
              <a:gd name="connsiteY839" fmla="*/ 452089 h 1660912"/>
              <a:gd name="connsiteX840" fmla="*/ 3218788 w 7097429"/>
              <a:gd name="connsiteY840" fmla="*/ 507381 h 1660912"/>
              <a:gd name="connsiteX841" fmla="*/ 3218788 w 7097429"/>
              <a:gd name="connsiteY841" fmla="*/ 517138 h 1660912"/>
              <a:gd name="connsiteX842" fmla="*/ 3283330 w 7097429"/>
              <a:gd name="connsiteY842" fmla="*/ 507381 h 1660912"/>
              <a:gd name="connsiteX843" fmla="*/ 3296998 w 7097429"/>
              <a:gd name="connsiteY843" fmla="*/ 507381 h 1660912"/>
              <a:gd name="connsiteX844" fmla="*/ 3296998 w 7097429"/>
              <a:gd name="connsiteY844" fmla="*/ 525811 h 1660912"/>
              <a:gd name="connsiteX845" fmla="*/ 3361541 w 7097429"/>
              <a:gd name="connsiteY845" fmla="*/ 525811 h 1660912"/>
              <a:gd name="connsiteX846" fmla="*/ 3361541 w 7097429"/>
              <a:gd name="connsiteY846" fmla="*/ 544242 h 1660912"/>
              <a:gd name="connsiteX847" fmla="*/ 3419249 w 7097429"/>
              <a:gd name="connsiteY847" fmla="*/ 544242 h 1660912"/>
              <a:gd name="connsiteX848" fmla="*/ 3445067 w 7097429"/>
              <a:gd name="connsiteY848" fmla="*/ 535568 h 1660912"/>
              <a:gd name="connsiteX849" fmla="*/ 3470884 w 7097429"/>
              <a:gd name="connsiteY849" fmla="*/ 544242 h 1660912"/>
              <a:gd name="connsiteX850" fmla="*/ 3496701 w 7097429"/>
              <a:gd name="connsiteY850" fmla="*/ 544242 h 1660912"/>
              <a:gd name="connsiteX851" fmla="*/ 3496701 w 7097429"/>
              <a:gd name="connsiteY851" fmla="*/ 525811 h 1660912"/>
              <a:gd name="connsiteX852" fmla="*/ 3509610 w 7097429"/>
              <a:gd name="connsiteY852" fmla="*/ 525811 h 1660912"/>
              <a:gd name="connsiteX853" fmla="*/ 3509610 w 7097429"/>
              <a:gd name="connsiteY853" fmla="*/ 544242 h 1660912"/>
              <a:gd name="connsiteX854" fmla="*/ 3516444 w 7097429"/>
              <a:gd name="connsiteY854" fmla="*/ 544242 h 1660912"/>
              <a:gd name="connsiteX855" fmla="*/ 3535427 w 7097429"/>
              <a:gd name="connsiteY855" fmla="*/ 525811 h 1660912"/>
              <a:gd name="connsiteX856" fmla="*/ 3555169 w 7097429"/>
              <a:gd name="connsiteY856" fmla="*/ 525811 h 1660912"/>
              <a:gd name="connsiteX857" fmla="*/ 3580986 w 7097429"/>
              <a:gd name="connsiteY857" fmla="*/ 535568 h 1660912"/>
              <a:gd name="connsiteX858" fmla="*/ 3645529 w 7097429"/>
              <a:gd name="connsiteY858" fmla="*/ 470519 h 1660912"/>
              <a:gd name="connsiteX859" fmla="*/ 3658437 w 7097429"/>
              <a:gd name="connsiteY859" fmla="*/ 461847 h 1660912"/>
              <a:gd name="connsiteX860" fmla="*/ 3691088 w 7097429"/>
              <a:gd name="connsiteY860" fmla="*/ 470519 h 1660912"/>
              <a:gd name="connsiteX861" fmla="*/ 3703997 w 7097429"/>
              <a:gd name="connsiteY861" fmla="*/ 470519 h 1660912"/>
              <a:gd name="connsiteX862" fmla="*/ 3729814 w 7097429"/>
              <a:gd name="connsiteY862" fmla="*/ 461847 h 1660912"/>
              <a:gd name="connsiteX863" fmla="*/ 3755631 w 7097429"/>
              <a:gd name="connsiteY863" fmla="*/ 470519 h 1660912"/>
              <a:gd name="connsiteX864" fmla="*/ 3774614 w 7097429"/>
              <a:gd name="connsiteY864" fmla="*/ 470519 h 1660912"/>
              <a:gd name="connsiteX865" fmla="*/ 3774614 w 7097429"/>
              <a:gd name="connsiteY865" fmla="*/ 488950 h 1660912"/>
              <a:gd name="connsiteX866" fmla="*/ 3748798 w 7097429"/>
              <a:gd name="connsiteY866" fmla="*/ 544242 h 1660912"/>
              <a:gd name="connsiteX867" fmla="*/ 3755631 w 7097429"/>
              <a:gd name="connsiteY867" fmla="*/ 544242 h 1660912"/>
              <a:gd name="connsiteX868" fmla="*/ 3755631 w 7097429"/>
              <a:gd name="connsiteY868" fmla="*/ 581103 h 1660912"/>
              <a:gd name="connsiteX869" fmla="*/ 3722980 w 7097429"/>
              <a:gd name="connsiteY869" fmla="*/ 581103 h 1660912"/>
              <a:gd name="connsiteX870" fmla="*/ 3606803 w 7097429"/>
              <a:gd name="connsiteY870" fmla="*/ 609290 h 1660912"/>
              <a:gd name="connsiteX871" fmla="*/ 3555169 w 7097429"/>
              <a:gd name="connsiteY871" fmla="*/ 654825 h 1660912"/>
              <a:gd name="connsiteX872" fmla="*/ 3555169 w 7097429"/>
              <a:gd name="connsiteY872" fmla="*/ 664582 h 1660912"/>
              <a:gd name="connsiteX873" fmla="*/ 3587820 w 7097429"/>
              <a:gd name="connsiteY873" fmla="*/ 729631 h 1660912"/>
              <a:gd name="connsiteX874" fmla="*/ 3593894 w 7097429"/>
              <a:gd name="connsiteY874" fmla="*/ 729631 h 1660912"/>
              <a:gd name="connsiteX875" fmla="*/ 3606803 w 7097429"/>
              <a:gd name="connsiteY875" fmla="*/ 719874 h 1660912"/>
              <a:gd name="connsiteX876" fmla="*/ 3613637 w 7097429"/>
              <a:gd name="connsiteY876" fmla="*/ 738304 h 1660912"/>
              <a:gd name="connsiteX877" fmla="*/ 3580986 w 7097429"/>
              <a:gd name="connsiteY877" fmla="*/ 748062 h 1660912"/>
              <a:gd name="connsiteX878" fmla="*/ 3580986 w 7097429"/>
              <a:gd name="connsiteY878" fmla="*/ 756734 h 1660912"/>
              <a:gd name="connsiteX879" fmla="*/ 3632620 w 7097429"/>
              <a:gd name="connsiteY879" fmla="*/ 793595 h 1660912"/>
              <a:gd name="connsiteX880" fmla="*/ 3632620 w 7097429"/>
              <a:gd name="connsiteY880" fmla="*/ 803353 h 1660912"/>
              <a:gd name="connsiteX881" fmla="*/ 3665272 w 7097429"/>
              <a:gd name="connsiteY881" fmla="*/ 793595 h 1660912"/>
              <a:gd name="connsiteX882" fmla="*/ 3671346 w 7097429"/>
              <a:gd name="connsiteY882" fmla="*/ 812026 h 1660912"/>
              <a:gd name="connsiteX883" fmla="*/ 3671346 w 7097429"/>
              <a:gd name="connsiteY883" fmla="*/ 830457 h 1660912"/>
              <a:gd name="connsiteX884" fmla="*/ 3658437 w 7097429"/>
              <a:gd name="connsiteY884" fmla="*/ 803353 h 1660912"/>
              <a:gd name="connsiteX885" fmla="*/ 3600729 w 7097429"/>
              <a:gd name="connsiteY885" fmla="*/ 858645 h 1660912"/>
              <a:gd name="connsiteX886" fmla="*/ 3587820 w 7097429"/>
              <a:gd name="connsiteY886" fmla="*/ 858645 h 1660912"/>
              <a:gd name="connsiteX887" fmla="*/ 3593894 w 7097429"/>
              <a:gd name="connsiteY887" fmla="*/ 840213 h 1660912"/>
              <a:gd name="connsiteX888" fmla="*/ 3580986 w 7097429"/>
              <a:gd name="connsiteY888" fmla="*/ 840213 h 1660912"/>
              <a:gd name="connsiteX889" fmla="*/ 3574911 w 7097429"/>
              <a:gd name="connsiteY889" fmla="*/ 877075 h 1660912"/>
              <a:gd name="connsiteX890" fmla="*/ 3587820 w 7097429"/>
              <a:gd name="connsiteY890" fmla="*/ 867317 h 1660912"/>
              <a:gd name="connsiteX891" fmla="*/ 3587820 w 7097429"/>
              <a:gd name="connsiteY891" fmla="*/ 885748 h 1660912"/>
              <a:gd name="connsiteX892" fmla="*/ 3619712 w 7097429"/>
              <a:gd name="connsiteY892" fmla="*/ 877075 h 1660912"/>
              <a:gd name="connsiteX893" fmla="*/ 3626546 w 7097429"/>
              <a:gd name="connsiteY893" fmla="*/ 877075 h 1660912"/>
              <a:gd name="connsiteX894" fmla="*/ 3626546 w 7097429"/>
              <a:gd name="connsiteY894" fmla="*/ 895505 h 1660912"/>
              <a:gd name="connsiteX895" fmla="*/ 3645529 w 7097429"/>
              <a:gd name="connsiteY895" fmla="*/ 895505 h 1660912"/>
              <a:gd name="connsiteX896" fmla="*/ 3645529 w 7097429"/>
              <a:gd name="connsiteY896" fmla="*/ 867317 h 1660912"/>
              <a:gd name="connsiteX897" fmla="*/ 3684255 w 7097429"/>
              <a:gd name="connsiteY897" fmla="*/ 904178 h 1660912"/>
              <a:gd name="connsiteX898" fmla="*/ 3710071 w 7097429"/>
              <a:gd name="connsiteY898" fmla="*/ 932366 h 1660912"/>
              <a:gd name="connsiteX899" fmla="*/ 3710071 w 7097429"/>
              <a:gd name="connsiteY899" fmla="*/ 977901 h 1660912"/>
              <a:gd name="connsiteX900" fmla="*/ 3697163 w 7097429"/>
              <a:gd name="connsiteY900" fmla="*/ 977901 h 1660912"/>
              <a:gd name="connsiteX901" fmla="*/ 3697163 w 7097429"/>
              <a:gd name="connsiteY901" fmla="*/ 987657 h 1660912"/>
              <a:gd name="connsiteX902" fmla="*/ 3716906 w 7097429"/>
              <a:gd name="connsiteY902" fmla="*/ 1024519 h 1660912"/>
              <a:gd name="connsiteX903" fmla="*/ 3710071 w 7097429"/>
              <a:gd name="connsiteY903" fmla="*/ 1033192 h 1660912"/>
              <a:gd name="connsiteX904" fmla="*/ 3735889 w 7097429"/>
              <a:gd name="connsiteY904" fmla="*/ 1024519 h 1660912"/>
              <a:gd name="connsiteX905" fmla="*/ 3722980 w 7097429"/>
              <a:gd name="connsiteY905" fmla="*/ 996331 h 1660912"/>
              <a:gd name="connsiteX906" fmla="*/ 3722980 w 7097429"/>
              <a:gd name="connsiteY906" fmla="*/ 987657 h 1660912"/>
              <a:gd name="connsiteX907" fmla="*/ 3768540 w 7097429"/>
              <a:gd name="connsiteY907" fmla="*/ 941040 h 1660912"/>
              <a:gd name="connsiteX908" fmla="*/ 3774614 w 7097429"/>
              <a:gd name="connsiteY908" fmla="*/ 941040 h 1660912"/>
              <a:gd name="connsiteX909" fmla="*/ 3794357 w 7097429"/>
              <a:gd name="connsiteY909" fmla="*/ 969227 h 1660912"/>
              <a:gd name="connsiteX910" fmla="*/ 3794357 w 7097429"/>
              <a:gd name="connsiteY910" fmla="*/ 950796 h 1660912"/>
              <a:gd name="connsiteX911" fmla="*/ 3807266 w 7097429"/>
              <a:gd name="connsiteY911" fmla="*/ 950796 h 1660912"/>
              <a:gd name="connsiteX912" fmla="*/ 3833082 w 7097429"/>
              <a:gd name="connsiteY912" fmla="*/ 987657 h 1660912"/>
              <a:gd name="connsiteX913" fmla="*/ 3833082 w 7097429"/>
              <a:gd name="connsiteY913" fmla="*/ 996331 h 1660912"/>
              <a:gd name="connsiteX914" fmla="*/ 3845992 w 7097429"/>
              <a:gd name="connsiteY914" fmla="*/ 987657 h 1660912"/>
              <a:gd name="connsiteX915" fmla="*/ 3852825 w 7097429"/>
              <a:gd name="connsiteY915" fmla="*/ 996331 h 1660912"/>
              <a:gd name="connsiteX916" fmla="*/ 3852825 w 7097429"/>
              <a:gd name="connsiteY916" fmla="*/ 987657 h 1660912"/>
              <a:gd name="connsiteX917" fmla="*/ 3833082 w 7097429"/>
              <a:gd name="connsiteY917" fmla="*/ 977901 h 1660912"/>
              <a:gd name="connsiteX918" fmla="*/ 3833082 w 7097429"/>
              <a:gd name="connsiteY918" fmla="*/ 969227 h 1660912"/>
              <a:gd name="connsiteX919" fmla="*/ 3852825 w 7097429"/>
              <a:gd name="connsiteY919" fmla="*/ 969227 h 1660912"/>
              <a:gd name="connsiteX920" fmla="*/ 3852825 w 7097429"/>
              <a:gd name="connsiteY920" fmla="*/ 959470 h 1660912"/>
              <a:gd name="connsiteX921" fmla="*/ 3833082 w 7097429"/>
              <a:gd name="connsiteY921" fmla="*/ 959470 h 1660912"/>
              <a:gd name="connsiteX922" fmla="*/ 3845992 w 7097429"/>
              <a:gd name="connsiteY922" fmla="*/ 922608 h 1660912"/>
              <a:gd name="connsiteX923" fmla="*/ 3871808 w 7097429"/>
              <a:gd name="connsiteY923" fmla="*/ 969227 h 1660912"/>
              <a:gd name="connsiteX924" fmla="*/ 3897625 w 7097429"/>
              <a:gd name="connsiteY924" fmla="*/ 969227 h 1660912"/>
              <a:gd name="connsiteX925" fmla="*/ 3910534 w 7097429"/>
              <a:gd name="connsiteY925" fmla="*/ 932366 h 1660912"/>
              <a:gd name="connsiteX926" fmla="*/ 3917368 w 7097429"/>
              <a:gd name="connsiteY926" fmla="*/ 932366 h 1660912"/>
              <a:gd name="connsiteX927" fmla="*/ 3917368 w 7097429"/>
              <a:gd name="connsiteY927" fmla="*/ 959470 h 1660912"/>
              <a:gd name="connsiteX928" fmla="*/ 3930276 w 7097429"/>
              <a:gd name="connsiteY928" fmla="*/ 959470 h 1660912"/>
              <a:gd name="connsiteX929" fmla="*/ 3962168 w 7097429"/>
              <a:gd name="connsiteY929" fmla="*/ 922608 h 1660912"/>
              <a:gd name="connsiteX930" fmla="*/ 3975077 w 7097429"/>
              <a:gd name="connsiteY930" fmla="*/ 941040 h 1660912"/>
              <a:gd name="connsiteX931" fmla="*/ 3962168 w 7097429"/>
              <a:gd name="connsiteY931" fmla="*/ 941040 h 1660912"/>
              <a:gd name="connsiteX932" fmla="*/ 3962168 w 7097429"/>
              <a:gd name="connsiteY932" fmla="*/ 959470 h 1660912"/>
              <a:gd name="connsiteX933" fmla="*/ 3994819 w 7097429"/>
              <a:gd name="connsiteY933" fmla="*/ 922608 h 1660912"/>
              <a:gd name="connsiteX934" fmla="*/ 4007728 w 7097429"/>
              <a:gd name="connsiteY934" fmla="*/ 932366 h 1660912"/>
              <a:gd name="connsiteX935" fmla="*/ 4020637 w 7097429"/>
              <a:gd name="connsiteY935" fmla="*/ 932366 h 1660912"/>
              <a:gd name="connsiteX936" fmla="*/ 4046453 w 7097429"/>
              <a:gd name="connsiteY936" fmla="*/ 904178 h 1660912"/>
              <a:gd name="connsiteX937" fmla="*/ 4072271 w 7097429"/>
              <a:gd name="connsiteY937" fmla="*/ 913936 h 1660912"/>
              <a:gd name="connsiteX938" fmla="*/ 4066196 w 7097429"/>
              <a:gd name="connsiteY938" fmla="*/ 932366 h 1660912"/>
              <a:gd name="connsiteX939" fmla="*/ 4066196 w 7097429"/>
              <a:gd name="connsiteY939" fmla="*/ 941040 h 1660912"/>
              <a:gd name="connsiteX940" fmla="*/ 4130739 w 7097429"/>
              <a:gd name="connsiteY940" fmla="*/ 904178 h 1660912"/>
              <a:gd name="connsiteX941" fmla="*/ 4136814 w 7097429"/>
              <a:gd name="connsiteY941" fmla="*/ 913936 h 1660912"/>
              <a:gd name="connsiteX942" fmla="*/ 4136814 w 7097429"/>
              <a:gd name="connsiteY942" fmla="*/ 904178 h 1660912"/>
              <a:gd name="connsiteX943" fmla="*/ 4117830 w 7097429"/>
              <a:gd name="connsiteY943" fmla="*/ 821783 h 1660912"/>
              <a:gd name="connsiteX944" fmla="*/ 4098088 w 7097429"/>
              <a:gd name="connsiteY944" fmla="*/ 821783 h 1660912"/>
              <a:gd name="connsiteX945" fmla="*/ 4098088 w 7097429"/>
              <a:gd name="connsiteY945" fmla="*/ 803353 h 1660912"/>
              <a:gd name="connsiteX946" fmla="*/ 4130739 w 7097429"/>
              <a:gd name="connsiteY946" fmla="*/ 775165 h 1660912"/>
              <a:gd name="connsiteX947" fmla="*/ 4098088 w 7097429"/>
              <a:gd name="connsiteY947" fmla="*/ 748062 h 1660912"/>
              <a:gd name="connsiteX948" fmla="*/ 4098088 w 7097429"/>
              <a:gd name="connsiteY948" fmla="*/ 738304 h 1660912"/>
              <a:gd name="connsiteX949" fmla="*/ 4104921 w 7097429"/>
              <a:gd name="connsiteY949" fmla="*/ 729631 h 1660912"/>
              <a:gd name="connsiteX950" fmla="*/ 4072271 w 7097429"/>
              <a:gd name="connsiteY950" fmla="*/ 654825 h 1660912"/>
              <a:gd name="connsiteX951" fmla="*/ 4007728 w 7097429"/>
              <a:gd name="connsiteY951" fmla="*/ 654825 h 1660912"/>
              <a:gd name="connsiteX952" fmla="*/ 4000894 w 7097429"/>
              <a:gd name="connsiteY952" fmla="*/ 617963 h 1660912"/>
              <a:gd name="connsiteX953" fmla="*/ 4046453 w 7097429"/>
              <a:gd name="connsiteY953" fmla="*/ 617963 h 1660912"/>
              <a:gd name="connsiteX954" fmla="*/ 4039620 w 7097429"/>
              <a:gd name="connsiteY954" fmla="*/ 599533 h 1660912"/>
              <a:gd name="connsiteX955" fmla="*/ 4085180 w 7097429"/>
              <a:gd name="connsiteY955" fmla="*/ 599533 h 1660912"/>
              <a:gd name="connsiteX956" fmla="*/ 4110996 w 7097429"/>
              <a:gd name="connsiteY956" fmla="*/ 488950 h 1660912"/>
              <a:gd name="connsiteX957" fmla="*/ 4201357 w 7097429"/>
              <a:gd name="connsiteY957" fmla="*/ 415228 h 1660912"/>
              <a:gd name="connsiteX958" fmla="*/ 4214265 w 7097429"/>
              <a:gd name="connsiteY958" fmla="*/ 415228 h 1660912"/>
              <a:gd name="connsiteX959" fmla="*/ 4285641 w 7097429"/>
              <a:gd name="connsiteY959" fmla="*/ 433659 h 1660912"/>
              <a:gd name="connsiteX960" fmla="*/ 4298550 w 7097429"/>
              <a:gd name="connsiteY960" fmla="*/ 433659 h 1660912"/>
              <a:gd name="connsiteX961" fmla="*/ 4388910 w 7097429"/>
              <a:gd name="connsiteY961" fmla="*/ 388124 h 1660912"/>
              <a:gd name="connsiteX962" fmla="*/ 4421561 w 7097429"/>
              <a:gd name="connsiteY962" fmla="*/ 433659 h 1660912"/>
              <a:gd name="connsiteX963" fmla="*/ 4440545 w 7097429"/>
              <a:gd name="connsiteY963" fmla="*/ 433659 h 1660912"/>
              <a:gd name="connsiteX964" fmla="*/ 4421561 w 7097429"/>
              <a:gd name="connsiteY964" fmla="*/ 470519 h 1660912"/>
              <a:gd name="connsiteX965" fmla="*/ 4427636 w 7097429"/>
              <a:gd name="connsiteY965" fmla="*/ 470519 h 1660912"/>
              <a:gd name="connsiteX966" fmla="*/ 4421561 w 7097429"/>
              <a:gd name="connsiteY966" fmla="*/ 488950 h 1660912"/>
              <a:gd name="connsiteX967" fmla="*/ 4421561 w 7097429"/>
              <a:gd name="connsiteY967" fmla="*/ 498707 h 1660912"/>
              <a:gd name="connsiteX968" fmla="*/ 4427636 w 7097429"/>
              <a:gd name="connsiteY968" fmla="*/ 517138 h 1660912"/>
              <a:gd name="connsiteX969" fmla="*/ 4479270 w 7097429"/>
              <a:gd name="connsiteY969" fmla="*/ 488950 h 1660912"/>
              <a:gd name="connsiteX970" fmla="*/ 4479270 w 7097429"/>
              <a:gd name="connsiteY970" fmla="*/ 480277 h 1660912"/>
              <a:gd name="connsiteX971" fmla="*/ 4492179 w 7097429"/>
              <a:gd name="connsiteY971" fmla="*/ 488950 h 1660912"/>
              <a:gd name="connsiteX972" fmla="*/ 4505087 w 7097429"/>
              <a:gd name="connsiteY972" fmla="*/ 488950 h 1660912"/>
              <a:gd name="connsiteX973" fmla="*/ 4530904 w 7097429"/>
              <a:gd name="connsiteY973" fmla="*/ 470519 h 1660912"/>
              <a:gd name="connsiteX974" fmla="*/ 4524829 w 7097429"/>
              <a:gd name="connsiteY974" fmla="*/ 452089 h 1660912"/>
              <a:gd name="connsiteX975" fmla="*/ 4524829 w 7097429"/>
              <a:gd name="connsiteY975" fmla="*/ 443416 h 1660912"/>
              <a:gd name="connsiteX976" fmla="*/ 4570389 w 7097429"/>
              <a:gd name="connsiteY976" fmla="*/ 452089 h 1660912"/>
              <a:gd name="connsiteX977" fmla="*/ 4583298 w 7097429"/>
              <a:gd name="connsiteY977" fmla="*/ 452089 h 1660912"/>
              <a:gd name="connsiteX978" fmla="*/ 4596207 w 7097429"/>
              <a:gd name="connsiteY978" fmla="*/ 433659 h 1660912"/>
              <a:gd name="connsiteX979" fmla="*/ 4596207 w 7097429"/>
              <a:gd name="connsiteY979" fmla="*/ 424986 h 1660912"/>
              <a:gd name="connsiteX980" fmla="*/ 4583298 w 7097429"/>
              <a:gd name="connsiteY980" fmla="*/ 424986 h 1660912"/>
              <a:gd name="connsiteX981" fmla="*/ 4583298 w 7097429"/>
              <a:gd name="connsiteY981" fmla="*/ 415228 h 1660912"/>
              <a:gd name="connsiteX982" fmla="*/ 4602281 w 7097429"/>
              <a:gd name="connsiteY982" fmla="*/ 415228 h 1660912"/>
              <a:gd name="connsiteX983" fmla="*/ 4628098 w 7097429"/>
              <a:gd name="connsiteY983" fmla="*/ 433659 h 1660912"/>
              <a:gd name="connsiteX984" fmla="*/ 4628098 w 7097429"/>
              <a:gd name="connsiteY984" fmla="*/ 452089 h 1660912"/>
              <a:gd name="connsiteX985" fmla="*/ 4615190 w 7097429"/>
              <a:gd name="connsiteY985" fmla="*/ 443416 h 1660912"/>
              <a:gd name="connsiteX986" fmla="*/ 4609115 w 7097429"/>
              <a:gd name="connsiteY986" fmla="*/ 461847 h 1660912"/>
              <a:gd name="connsiteX987" fmla="*/ 4628098 w 7097429"/>
              <a:gd name="connsiteY987" fmla="*/ 507381 h 1660912"/>
              <a:gd name="connsiteX988" fmla="*/ 4589372 w 7097429"/>
              <a:gd name="connsiteY988" fmla="*/ 507381 h 1660912"/>
              <a:gd name="connsiteX989" fmla="*/ 4589372 w 7097429"/>
              <a:gd name="connsiteY989" fmla="*/ 525811 h 1660912"/>
              <a:gd name="connsiteX990" fmla="*/ 4622023 w 7097429"/>
              <a:gd name="connsiteY990" fmla="*/ 562672 h 1660912"/>
              <a:gd name="connsiteX991" fmla="*/ 4622023 w 7097429"/>
              <a:gd name="connsiteY991" fmla="*/ 572430 h 1660912"/>
              <a:gd name="connsiteX992" fmla="*/ 4673658 w 7097429"/>
              <a:gd name="connsiteY992" fmla="*/ 535568 h 1660912"/>
              <a:gd name="connsiteX993" fmla="*/ 4660749 w 7097429"/>
              <a:gd name="connsiteY993" fmla="*/ 535568 h 1660912"/>
              <a:gd name="connsiteX994" fmla="*/ 4660749 w 7097429"/>
              <a:gd name="connsiteY994" fmla="*/ 525811 h 1660912"/>
              <a:gd name="connsiteX995" fmla="*/ 4686566 w 7097429"/>
              <a:gd name="connsiteY995" fmla="*/ 525811 h 1660912"/>
              <a:gd name="connsiteX996" fmla="*/ 4686566 w 7097429"/>
              <a:gd name="connsiteY996" fmla="*/ 507381 h 1660912"/>
              <a:gd name="connsiteX997" fmla="*/ 4673658 w 7097429"/>
              <a:gd name="connsiteY997" fmla="*/ 470519 h 1660912"/>
              <a:gd name="connsiteX998" fmla="*/ 4660749 w 7097429"/>
              <a:gd name="connsiteY998" fmla="*/ 480277 h 1660912"/>
              <a:gd name="connsiteX999" fmla="*/ 4660749 w 7097429"/>
              <a:gd name="connsiteY999" fmla="*/ 452089 h 1660912"/>
              <a:gd name="connsiteX1000" fmla="*/ 4666824 w 7097429"/>
              <a:gd name="connsiteY1000" fmla="*/ 461847 h 1660912"/>
              <a:gd name="connsiteX1001" fmla="*/ 4686566 w 7097429"/>
              <a:gd name="connsiteY1001" fmla="*/ 452089 h 1660912"/>
              <a:gd name="connsiteX1002" fmla="*/ 4686566 w 7097429"/>
              <a:gd name="connsiteY1002" fmla="*/ 443416 h 1660912"/>
              <a:gd name="connsiteX1003" fmla="*/ 4673658 w 7097429"/>
              <a:gd name="connsiteY1003" fmla="*/ 443416 h 1660912"/>
              <a:gd name="connsiteX1004" fmla="*/ 4699475 w 7097429"/>
              <a:gd name="connsiteY1004" fmla="*/ 415228 h 1660912"/>
              <a:gd name="connsiteX1005" fmla="*/ 4699475 w 7097429"/>
              <a:gd name="connsiteY1005" fmla="*/ 388124 h 1660912"/>
              <a:gd name="connsiteX1006" fmla="*/ 4686566 w 7097429"/>
              <a:gd name="connsiteY1006" fmla="*/ 388124 h 1660912"/>
              <a:gd name="connsiteX1007" fmla="*/ 4692641 w 7097429"/>
              <a:gd name="connsiteY1007" fmla="*/ 369694 h 1660912"/>
              <a:gd name="connsiteX1008" fmla="*/ 4679733 w 7097429"/>
              <a:gd name="connsiteY1008" fmla="*/ 351263 h 1660912"/>
              <a:gd name="connsiteX1009" fmla="*/ 4686566 w 7097429"/>
              <a:gd name="connsiteY1009" fmla="*/ 351263 h 1660912"/>
              <a:gd name="connsiteX1010" fmla="*/ 4679733 w 7097429"/>
              <a:gd name="connsiteY1010" fmla="*/ 332833 h 1660912"/>
              <a:gd name="connsiteX1011" fmla="*/ 4679733 w 7097429"/>
              <a:gd name="connsiteY1011" fmla="*/ 304645 h 1660912"/>
              <a:gd name="connsiteX1012" fmla="*/ 4705549 w 7097429"/>
              <a:gd name="connsiteY1012" fmla="*/ 286215 h 1660912"/>
              <a:gd name="connsiteX1013" fmla="*/ 4712384 w 7097429"/>
              <a:gd name="connsiteY1013" fmla="*/ 313318 h 1660912"/>
              <a:gd name="connsiteX1014" fmla="*/ 4705549 w 7097429"/>
              <a:gd name="connsiteY1014" fmla="*/ 323076 h 1660912"/>
              <a:gd name="connsiteX1015" fmla="*/ 4712384 w 7097429"/>
              <a:gd name="connsiteY1015" fmla="*/ 323076 h 1660912"/>
              <a:gd name="connsiteX1016" fmla="*/ 4725292 w 7097429"/>
              <a:gd name="connsiteY1016" fmla="*/ 304645 h 1660912"/>
              <a:gd name="connsiteX1017" fmla="*/ 4731367 w 7097429"/>
              <a:gd name="connsiteY1017" fmla="*/ 304645 h 1660912"/>
              <a:gd name="connsiteX1018" fmla="*/ 4757184 w 7097429"/>
              <a:gd name="connsiteY1018" fmla="*/ 313318 h 1660912"/>
              <a:gd name="connsiteX1019" fmla="*/ 4835395 w 7097429"/>
              <a:gd name="connsiteY1019" fmla="*/ 258027 h 1660912"/>
              <a:gd name="connsiteX1020" fmla="*/ 4802743 w 7097429"/>
              <a:gd name="connsiteY1020" fmla="*/ 221166 h 1660912"/>
              <a:gd name="connsiteX1021" fmla="*/ 4808818 w 7097429"/>
              <a:gd name="connsiteY1021" fmla="*/ 194062 h 1660912"/>
              <a:gd name="connsiteX1022" fmla="*/ 4964480 w 7097429"/>
              <a:gd name="connsiteY1022" fmla="*/ 194062 h 1660912"/>
              <a:gd name="connsiteX1023" fmla="*/ 4977388 w 7097429"/>
              <a:gd name="connsiteY1023" fmla="*/ 230924 h 1660912"/>
              <a:gd name="connsiteX1024" fmla="*/ 5003206 w 7097429"/>
              <a:gd name="connsiteY1024" fmla="*/ 249354 h 1660912"/>
              <a:gd name="connsiteX1025" fmla="*/ 5003206 w 7097429"/>
              <a:gd name="connsiteY1025" fmla="*/ 304645 h 1660912"/>
              <a:gd name="connsiteX1026" fmla="*/ 5054840 w 7097429"/>
              <a:gd name="connsiteY1026" fmla="*/ 304645 h 1660912"/>
              <a:gd name="connsiteX1027" fmla="*/ 5106474 w 7097429"/>
              <a:gd name="connsiteY1027" fmla="*/ 313318 h 1660912"/>
              <a:gd name="connsiteX1028" fmla="*/ 5158108 w 7097429"/>
              <a:gd name="connsiteY1028" fmla="*/ 304645 h 1660912"/>
              <a:gd name="connsiteX1029" fmla="*/ 5177851 w 7097429"/>
              <a:gd name="connsiteY1029" fmla="*/ 304645 h 1660912"/>
              <a:gd name="connsiteX1030" fmla="*/ 5177851 w 7097429"/>
              <a:gd name="connsiteY1030" fmla="*/ 323076 h 1660912"/>
              <a:gd name="connsiteX1031" fmla="*/ 5196834 w 7097429"/>
              <a:gd name="connsiteY1031" fmla="*/ 323076 h 1660912"/>
              <a:gd name="connsiteX1032" fmla="*/ 5209743 w 7097429"/>
              <a:gd name="connsiteY1032" fmla="*/ 286215 h 1660912"/>
              <a:gd name="connsiteX1033" fmla="*/ 5248468 w 7097429"/>
              <a:gd name="connsiteY1033" fmla="*/ 286215 h 1660912"/>
              <a:gd name="connsiteX1034" fmla="*/ 5248468 w 7097429"/>
              <a:gd name="connsiteY1034" fmla="*/ 267784 h 1660912"/>
              <a:gd name="connsiteX1035" fmla="*/ 5287194 w 7097429"/>
              <a:gd name="connsiteY1035" fmla="*/ 267784 h 1660912"/>
              <a:gd name="connsiteX1036" fmla="*/ 5306937 w 7097429"/>
              <a:gd name="connsiteY1036" fmla="*/ 230924 h 1660912"/>
              <a:gd name="connsiteX1037" fmla="*/ 5371480 w 7097429"/>
              <a:gd name="connsiteY1037" fmla="*/ 230924 h 1660912"/>
              <a:gd name="connsiteX1038" fmla="*/ 5423114 w 7097429"/>
              <a:gd name="connsiteY1038" fmla="*/ 212492 h 1660912"/>
              <a:gd name="connsiteX1039" fmla="*/ 5500565 w 7097429"/>
              <a:gd name="connsiteY1039" fmla="*/ 212492 h 1660912"/>
              <a:gd name="connsiteX1040" fmla="*/ 5520307 w 7097429"/>
              <a:gd name="connsiteY1040" fmla="*/ 175632 h 1660912"/>
              <a:gd name="connsiteX1041" fmla="*/ 5546125 w 7097429"/>
              <a:gd name="connsiteY1041" fmla="*/ 175632 h 1660912"/>
              <a:gd name="connsiteX1042" fmla="*/ 5546125 w 7097429"/>
              <a:gd name="connsiteY1042" fmla="*/ 194062 h 1660912"/>
              <a:gd name="connsiteX1043" fmla="*/ 5565108 w 7097429"/>
              <a:gd name="connsiteY1043" fmla="*/ 175632 h 1660912"/>
              <a:gd name="connsiteX1044" fmla="*/ 5597759 w 7097429"/>
              <a:gd name="connsiteY1044" fmla="*/ 202736 h 1660912"/>
              <a:gd name="connsiteX1045" fmla="*/ 5559033 w 7097429"/>
              <a:gd name="connsiteY1045" fmla="*/ 249354 h 1660912"/>
              <a:gd name="connsiteX1046" fmla="*/ 5559033 w 7097429"/>
              <a:gd name="connsiteY1046" fmla="*/ 258027 h 1660912"/>
              <a:gd name="connsiteX1047" fmla="*/ 5578776 w 7097429"/>
              <a:gd name="connsiteY1047" fmla="*/ 258027 h 1660912"/>
              <a:gd name="connsiteX1048" fmla="*/ 5623576 w 7097429"/>
              <a:gd name="connsiteY1048" fmla="*/ 249354 h 1660912"/>
              <a:gd name="connsiteX1049" fmla="*/ 5597759 w 7097429"/>
              <a:gd name="connsiteY1049" fmla="*/ 286215 h 1660912"/>
              <a:gd name="connsiteX1050" fmla="*/ 5604593 w 7097429"/>
              <a:gd name="connsiteY1050" fmla="*/ 294888 h 1660912"/>
              <a:gd name="connsiteX1051" fmla="*/ 5584850 w 7097429"/>
              <a:gd name="connsiteY1051" fmla="*/ 332833 h 1660912"/>
              <a:gd name="connsiteX1052" fmla="*/ 5584850 w 7097429"/>
              <a:gd name="connsiteY1052" fmla="*/ 351263 h 1660912"/>
              <a:gd name="connsiteX1053" fmla="*/ 5591684 w 7097429"/>
              <a:gd name="connsiteY1053" fmla="*/ 351263 h 1660912"/>
              <a:gd name="connsiteX1054" fmla="*/ 5669135 w 7097429"/>
              <a:gd name="connsiteY1054" fmla="*/ 313318 h 1660912"/>
              <a:gd name="connsiteX1055" fmla="*/ 5669135 w 7097429"/>
              <a:gd name="connsiteY1055" fmla="*/ 341506 h 1660912"/>
              <a:gd name="connsiteX1056" fmla="*/ 5649393 w 7097429"/>
              <a:gd name="connsiteY1056" fmla="*/ 359936 h 1660912"/>
              <a:gd name="connsiteX1057" fmla="*/ 5636484 w 7097429"/>
              <a:gd name="connsiteY1057" fmla="*/ 351263 h 1660912"/>
              <a:gd name="connsiteX1058" fmla="*/ 5630409 w 7097429"/>
              <a:gd name="connsiteY1058" fmla="*/ 351263 h 1660912"/>
              <a:gd name="connsiteX1059" fmla="*/ 5630409 w 7097429"/>
              <a:gd name="connsiteY1059" fmla="*/ 359936 h 1660912"/>
              <a:gd name="connsiteX1060" fmla="*/ 5636484 w 7097429"/>
              <a:gd name="connsiteY1060" fmla="*/ 388124 h 1660912"/>
              <a:gd name="connsiteX1061" fmla="*/ 5610667 w 7097429"/>
              <a:gd name="connsiteY1061" fmla="*/ 396798 h 1660912"/>
              <a:gd name="connsiteX1062" fmla="*/ 5636484 w 7097429"/>
              <a:gd name="connsiteY1062" fmla="*/ 415228 h 1660912"/>
              <a:gd name="connsiteX1063" fmla="*/ 5636484 w 7097429"/>
              <a:gd name="connsiteY1063" fmla="*/ 452089 h 1660912"/>
              <a:gd name="connsiteX1064" fmla="*/ 5623576 w 7097429"/>
              <a:gd name="connsiteY1064" fmla="*/ 452089 h 1660912"/>
              <a:gd name="connsiteX1065" fmla="*/ 5623576 w 7097429"/>
              <a:gd name="connsiteY1065" fmla="*/ 470519 h 1660912"/>
              <a:gd name="connsiteX1066" fmla="*/ 5656227 w 7097429"/>
              <a:gd name="connsiteY1066" fmla="*/ 443416 h 1660912"/>
              <a:gd name="connsiteX1067" fmla="*/ 5675210 w 7097429"/>
              <a:gd name="connsiteY1067" fmla="*/ 443416 h 1660912"/>
              <a:gd name="connsiteX1068" fmla="*/ 5688118 w 7097429"/>
              <a:gd name="connsiteY1068" fmla="*/ 507381 h 1660912"/>
              <a:gd name="connsiteX1069" fmla="*/ 5694952 w 7097429"/>
              <a:gd name="connsiteY1069" fmla="*/ 507381 h 1660912"/>
              <a:gd name="connsiteX1070" fmla="*/ 5694952 w 7097429"/>
              <a:gd name="connsiteY1070" fmla="*/ 488950 h 1660912"/>
              <a:gd name="connsiteX1071" fmla="*/ 5720770 w 7097429"/>
              <a:gd name="connsiteY1071" fmla="*/ 498707 h 1660912"/>
              <a:gd name="connsiteX1072" fmla="*/ 5720770 w 7097429"/>
              <a:gd name="connsiteY1072" fmla="*/ 525811 h 1660912"/>
              <a:gd name="connsiteX1073" fmla="*/ 5694952 w 7097429"/>
              <a:gd name="connsiteY1073" fmla="*/ 544242 h 1660912"/>
              <a:gd name="connsiteX1074" fmla="*/ 5720770 w 7097429"/>
              <a:gd name="connsiteY1074" fmla="*/ 562672 h 1660912"/>
              <a:gd name="connsiteX1075" fmla="*/ 5713936 w 7097429"/>
              <a:gd name="connsiteY1075" fmla="*/ 581103 h 1660912"/>
              <a:gd name="connsiteX1076" fmla="*/ 5739753 w 7097429"/>
              <a:gd name="connsiteY1076" fmla="*/ 617963 h 1660912"/>
              <a:gd name="connsiteX1077" fmla="*/ 5726844 w 7097429"/>
              <a:gd name="connsiteY1077" fmla="*/ 617963 h 1660912"/>
              <a:gd name="connsiteX1078" fmla="*/ 5733678 w 7097429"/>
              <a:gd name="connsiteY1078" fmla="*/ 636395 h 1660912"/>
              <a:gd name="connsiteX1079" fmla="*/ 5649393 w 7097429"/>
              <a:gd name="connsiteY1079" fmla="*/ 692769 h 1660912"/>
              <a:gd name="connsiteX1080" fmla="*/ 5565108 w 7097429"/>
              <a:gd name="connsiteY1080" fmla="*/ 738304 h 1660912"/>
              <a:gd name="connsiteX1081" fmla="*/ 5546125 w 7097429"/>
              <a:gd name="connsiteY1081" fmla="*/ 766492 h 1660912"/>
              <a:gd name="connsiteX1082" fmla="*/ 5468673 w 7097429"/>
              <a:gd name="connsiteY1082" fmla="*/ 766492 h 1660912"/>
              <a:gd name="connsiteX1083" fmla="*/ 5448931 w 7097429"/>
              <a:gd name="connsiteY1083" fmla="*/ 784922 h 1660912"/>
              <a:gd name="connsiteX1084" fmla="*/ 5391222 w 7097429"/>
              <a:gd name="connsiteY1084" fmla="*/ 784922 h 1660912"/>
              <a:gd name="connsiteX1085" fmla="*/ 5365404 w 7097429"/>
              <a:gd name="connsiteY1085" fmla="*/ 793595 h 1660912"/>
              <a:gd name="connsiteX1086" fmla="*/ 5345662 w 7097429"/>
              <a:gd name="connsiteY1086" fmla="*/ 784922 h 1660912"/>
              <a:gd name="connsiteX1087" fmla="*/ 5332754 w 7097429"/>
              <a:gd name="connsiteY1087" fmla="*/ 803353 h 1660912"/>
              <a:gd name="connsiteX1088" fmla="*/ 5319845 w 7097429"/>
              <a:gd name="connsiteY1088" fmla="*/ 784922 h 1660912"/>
              <a:gd name="connsiteX1089" fmla="*/ 5313011 w 7097429"/>
              <a:gd name="connsiteY1089" fmla="*/ 784922 h 1660912"/>
              <a:gd name="connsiteX1090" fmla="*/ 5294028 w 7097429"/>
              <a:gd name="connsiteY1090" fmla="*/ 803353 h 1660912"/>
              <a:gd name="connsiteX1091" fmla="*/ 5261377 w 7097429"/>
              <a:gd name="connsiteY1091" fmla="*/ 803353 h 1660912"/>
              <a:gd name="connsiteX1092" fmla="*/ 5261377 w 7097429"/>
              <a:gd name="connsiteY1092" fmla="*/ 821783 h 1660912"/>
              <a:gd name="connsiteX1093" fmla="*/ 5132292 w 7097429"/>
              <a:gd name="connsiteY1093" fmla="*/ 821783 h 1660912"/>
              <a:gd name="connsiteX1094" fmla="*/ 5132292 w 7097429"/>
              <a:gd name="connsiteY1094" fmla="*/ 840213 h 1660912"/>
              <a:gd name="connsiteX1095" fmla="*/ 5093566 w 7097429"/>
              <a:gd name="connsiteY1095" fmla="*/ 840213 h 1660912"/>
              <a:gd name="connsiteX1096" fmla="*/ 5080657 w 7097429"/>
              <a:gd name="connsiteY1096" fmla="*/ 858645 h 1660912"/>
              <a:gd name="connsiteX1097" fmla="*/ 5080657 w 7097429"/>
              <a:gd name="connsiteY1097" fmla="*/ 877075 h 1660912"/>
              <a:gd name="connsiteX1098" fmla="*/ 5093566 w 7097429"/>
              <a:gd name="connsiteY1098" fmla="*/ 877075 h 1660912"/>
              <a:gd name="connsiteX1099" fmla="*/ 5093566 w 7097429"/>
              <a:gd name="connsiteY1099" fmla="*/ 895505 h 1660912"/>
              <a:gd name="connsiteX1100" fmla="*/ 5087491 w 7097429"/>
              <a:gd name="connsiteY1100" fmla="*/ 895505 h 1660912"/>
              <a:gd name="connsiteX1101" fmla="*/ 5067749 w 7097429"/>
              <a:gd name="connsiteY1101" fmla="*/ 877075 h 1660912"/>
              <a:gd name="connsiteX1102" fmla="*/ 5035098 w 7097429"/>
              <a:gd name="connsiteY1102" fmla="*/ 877075 h 1660912"/>
              <a:gd name="connsiteX1103" fmla="*/ 4977388 w 7097429"/>
              <a:gd name="connsiteY1103" fmla="*/ 904178 h 1660912"/>
              <a:gd name="connsiteX1104" fmla="*/ 4983463 w 7097429"/>
              <a:gd name="connsiteY1104" fmla="*/ 885748 h 1660912"/>
              <a:gd name="connsiteX1105" fmla="*/ 4951572 w 7097429"/>
              <a:gd name="connsiteY1105" fmla="*/ 877075 h 1660912"/>
              <a:gd name="connsiteX1106" fmla="*/ 4938663 w 7097429"/>
              <a:gd name="connsiteY1106" fmla="*/ 877075 h 1660912"/>
              <a:gd name="connsiteX1107" fmla="*/ 4944737 w 7097429"/>
              <a:gd name="connsiteY1107" fmla="*/ 895505 h 1660912"/>
              <a:gd name="connsiteX1108" fmla="*/ 4918920 w 7097429"/>
              <a:gd name="connsiteY1108" fmla="*/ 913936 h 1660912"/>
              <a:gd name="connsiteX1109" fmla="*/ 4906012 w 7097429"/>
              <a:gd name="connsiteY1109" fmla="*/ 932366 h 1660912"/>
              <a:gd name="connsiteX1110" fmla="*/ 4912846 w 7097429"/>
              <a:gd name="connsiteY1110" fmla="*/ 950796 h 1660912"/>
              <a:gd name="connsiteX1111" fmla="*/ 4906012 w 7097429"/>
              <a:gd name="connsiteY1111" fmla="*/ 959470 h 1660912"/>
              <a:gd name="connsiteX1112" fmla="*/ 4912846 w 7097429"/>
              <a:gd name="connsiteY1112" fmla="*/ 977901 h 1660912"/>
              <a:gd name="connsiteX1113" fmla="*/ 4899937 w 7097429"/>
              <a:gd name="connsiteY1113" fmla="*/ 1014761 h 1660912"/>
              <a:gd name="connsiteX1114" fmla="*/ 4918920 w 7097429"/>
              <a:gd name="connsiteY1114" fmla="*/ 1079810 h 1660912"/>
              <a:gd name="connsiteX1115" fmla="*/ 4808818 w 7097429"/>
              <a:gd name="connsiteY1115" fmla="*/ 1079810 h 1660912"/>
              <a:gd name="connsiteX1116" fmla="*/ 4783001 w 7097429"/>
              <a:gd name="connsiteY1116" fmla="*/ 1181720 h 1660912"/>
              <a:gd name="connsiteX1117" fmla="*/ 4795910 w 7097429"/>
              <a:gd name="connsiteY1117" fmla="*/ 1237011 h 1660912"/>
              <a:gd name="connsiteX1118" fmla="*/ 4795910 w 7097429"/>
              <a:gd name="connsiteY1118" fmla="*/ 1273872 h 1660912"/>
              <a:gd name="connsiteX1119" fmla="*/ 4822486 w 7097429"/>
              <a:gd name="connsiteY1119" fmla="*/ 1329164 h 1660912"/>
              <a:gd name="connsiteX1120" fmla="*/ 4808818 w 7097429"/>
              <a:gd name="connsiteY1120" fmla="*/ 1337837 h 1660912"/>
              <a:gd name="connsiteX1121" fmla="*/ 4815652 w 7097429"/>
              <a:gd name="connsiteY1121" fmla="*/ 1366025 h 1660912"/>
              <a:gd name="connsiteX1122" fmla="*/ 4815652 w 7097429"/>
              <a:gd name="connsiteY1122" fmla="*/ 1374698 h 1660912"/>
              <a:gd name="connsiteX1123" fmla="*/ 4808818 w 7097429"/>
              <a:gd name="connsiteY1123" fmla="*/ 1374698 h 1660912"/>
              <a:gd name="connsiteX1124" fmla="*/ 4808818 w 7097429"/>
              <a:gd name="connsiteY1124" fmla="*/ 1356267 h 1660912"/>
              <a:gd name="connsiteX1125" fmla="*/ 4795910 w 7097429"/>
              <a:gd name="connsiteY1125" fmla="*/ 1356267 h 1660912"/>
              <a:gd name="connsiteX1126" fmla="*/ 4795910 w 7097429"/>
              <a:gd name="connsiteY1126" fmla="*/ 1374698 h 1660912"/>
              <a:gd name="connsiteX1127" fmla="*/ 4718458 w 7097429"/>
              <a:gd name="connsiteY1127" fmla="*/ 1356267 h 1660912"/>
              <a:gd name="connsiteX1128" fmla="*/ 4718458 w 7097429"/>
              <a:gd name="connsiteY1128" fmla="*/ 1366025 h 1660912"/>
              <a:gd name="connsiteX1129" fmla="*/ 4705549 w 7097429"/>
              <a:gd name="connsiteY1129" fmla="*/ 1356267 h 1660912"/>
              <a:gd name="connsiteX1130" fmla="*/ 4699475 w 7097429"/>
              <a:gd name="connsiteY1130" fmla="*/ 1366025 h 1660912"/>
              <a:gd name="connsiteX1131" fmla="*/ 4653915 w 7097429"/>
              <a:gd name="connsiteY1131" fmla="*/ 1356267 h 1660912"/>
              <a:gd name="connsiteX1132" fmla="*/ 4537738 w 7097429"/>
              <a:gd name="connsiteY1132" fmla="*/ 1356267 h 1660912"/>
              <a:gd name="connsiteX1133" fmla="*/ 4537738 w 7097429"/>
              <a:gd name="connsiteY1133" fmla="*/ 1337837 h 1660912"/>
              <a:gd name="connsiteX1134" fmla="*/ 4499013 w 7097429"/>
              <a:gd name="connsiteY1134" fmla="*/ 1337837 h 1660912"/>
              <a:gd name="connsiteX1135" fmla="*/ 4434470 w 7097429"/>
              <a:gd name="connsiteY1135" fmla="*/ 1300976 h 1660912"/>
              <a:gd name="connsiteX1136" fmla="*/ 4434470 w 7097429"/>
              <a:gd name="connsiteY1136" fmla="*/ 1282546 h 1660912"/>
              <a:gd name="connsiteX1137" fmla="*/ 4414727 w 7097429"/>
              <a:gd name="connsiteY1137" fmla="*/ 1282546 h 1660912"/>
              <a:gd name="connsiteX1138" fmla="*/ 4414727 w 7097429"/>
              <a:gd name="connsiteY1138" fmla="*/ 1300976 h 1660912"/>
              <a:gd name="connsiteX1139" fmla="*/ 4395744 w 7097429"/>
              <a:gd name="connsiteY1139" fmla="*/ 1300976 h 1660912"/>
              <a:gd name="connsiteX1140" fmla="*/ 4395744 w 7097429"/>
              <a:gd name="connsiteY1140" fmla="*/ 1282546 h 1660912"/>
              <a:gd name="connsiteX1141" fmla="*/ 4414727 w 7097429"/>
              <a:gd name="connsiteY1141" fmla="*/ 1255442 h 1660912"/>
              <a:gd name="connsiteX1142" fmla="*/ 4408653 w 7097429"/>
              <a:gd name="connsiteY1142" fmla="*/ 1227254 h 1660912"/>
              <a:gd name="connsiteX1143" fmla="*/ 4382835 w 7097429"/>
              <a:gd name="connsiteY1143" fmla="*/ 1227254 h 1660912"/>
              <a:gd name="connsiteX1144" fmla="*/ 4350184 w 7097429"/>
              <a:gd name="connsiteY1144" fmla="*/ 1273872 h 1660912"/>
              <a:gd name="connsiteX1145" fmla="*/ 4318293 w 7097429"/>
              <a:gd name="connsiteY1145" fmla="*/ 1282546 h 1660912"/>
              <a:gd name="connsiteX1146" fmla="*/ 4252991 w 7097429"/>
              <a:gd name="connsiteY1146" fmla="*/ 1282546 h 1660912"/>
              <a:gd name="connsiteX1147" fmla="*/ 4227173 w 7097429"/>
              <a:gd name="connsiteY1147" fmla="*/ 1292302 h 1660912"/>
              <a:gd name="connsiteX1148" fmla="*/ 4208190 w 7097429"/>
              <a:gd name="connsiteY1148" fmla="*/ 1264115 h 1660912"/>
              <a:gd name="connsiteX1149" fmla="*/ 4149722 w 7097429"/>
              <a:gd name="connsiteY1149" fmla="*/ 1264115 h 1660912"/>
              <a:gd name="connsiteX1150" fmla="*/ 4066196 w 7097429"/>
              <a:gd name="connsiteY1150" fmla="*/ 1208823 h 1660912"/>
              <a:gd name="connsiteX1151" fmla="*/ 4052528 w 7097429"/>
              <a:gd name="connsiteY1151" fmla="*/ 1218581 h 1660912"/>
              <a:gd name="connsiteX1152" fmla="*/ 4020637 w 7097429"/>
              <a:gd name="connsiteY1152" fmla="*/ 1200151 h 1660912"/>
              <a:gd name="connsiteX1153" fmla="*/ 4007728 w 7097429"/>
              <a:gd name="connsiteY1153" fmla="*/ 1208823 h 1660912"/>
              <a:gd name="connsiteX1154" fmla="*/ 3969002 w 7097429"/>
              <a:gd name="connsiteY1154" fmla="*/ 1208823 h 1660912"/>
              <a:gd name="connsiteX1155" fmla="*/ 3936351 w 7097429"/>
              <a:gd name="connsiteY1155" fmla="*/ 1190393 h 1660912"/>
              <a:gd name="connsiteX1156" fmla="*/ 3949259 w 7097429"/>
              <a:gd name="connsiteY1156" fmla="*/ 1163289 h 1660912"/>
              <a:gd name="connsiteX1157" fmla="*/ 3949259 w 7097429"/>
              <a:gd name="connsiteY1157" fmla="*/ 1153532 h 1660912"/>
              <a:gd name="connsiteX1158" fmla="*/ 3930276 w 7097429"/>
              <a:gd name="connsiteY1158" fmla="*/ 1171963 h 1660912"/>
              <a:gd name="connsiteX1159" fmla="*/ 3923443 w 7097429"/>
              <a:gd name="connsiteY1159" fmla="*/ 1171963 h 1660912"/>
              <a:gd name="connsiteX1160" fmla="*/ 3923443 w 7097429"/>
              <a:gd name="connsiteY1160" fmla="*/ 1107998 h 1660912"/>
              <a:gd name="connsiteX1161" fmla="*/ 3949259 w 7097429"/>
              <a:gd name="connsiteY1161" fmla="*/ 1089567 h 1660912"/>
              <a:gd name="connsiteX1162" fmla="*/ 3949259 w 7097429"/>
              <a:gd name="connsiteY1162" fmla="*/ 1061380 h 1660912"/>
              <a:gd name="connsiteX1163" fmla="*/ 3923443 w 7097429"/>
              <a:gd name="connsiteY1163" fmla="*/ 1042949 h 1660912"/>
              <a:gd name="connsiteX1164" fmla="*/ 3917368 w 7097429"/>
              <a:gd name="connsiteY1164" fmla="*/ 1042949 h 1660912"/>
              <a:gd name="connsiteX1165" fmla="*/ 3917368 w 7097429"/>
              <a:gd name="connsiteY1165" fmla="*/ 1071137 h 1660912"/>
              <a:gd name="connsiteX1166" fmla="*/ 3910534 w 7097429"/>
              <a:gd name="connsiteY1166" fmla="*/ 1071137 h 1660912"/>
              <a:gd name="connsiteX1167" fmla="*/ 3904460 w 7097429"/>
              <a:gd name="connsiteY1167" fmla="*/ 1033192 h 1660912"/>
              <a:gd name="connsiteX1168" fmla="*/ 3923443 w 7097429"/>
              <a:gd name="connsiteY1168" fmla="*/ 1006088 h 1660912"/>
              <a:gd name="connsiteX1169" fmla="*/ 3923443 w 7097429"/>
              <a:gd name="connsiteY1169" fmla="*/ 987657 h 1660912"/>
              <a:gd name="connsiteX1170" fmla="*/ 3910534 w 7097429"/>
              <a:gd name="connsiteY1170" fmla="*/ 987657 h 1660912"/>
              <a:gd name="connsiteX1171" fmla="*/ 3897625 w 7097429"/>
              <a:gd name="connsiteY1171" fmla="*/ 1024519 h 1660912"/>
              <a:gd name="connsiteX1172" fmla="*/ 3884717 w 7097429"/>
              <a:gd name="connsiteY1172" fmla="*/ 1014761 h 1660912"/>
              <a:gd name="connsiteX1173" fmla="*/ 3845992 w 7097429"/>
              <a:gd name="connsiteY1173" fmla="*/ 1024519 h 1660912"/>
              <a:gd name="connsiteX1174" fmla="*/ 3827008 w 7097429"/>
              <a:gd name="connsiteY1174" fmla="*/ 1014761 h 1660912"/>
              <a:gd name="connsiteX1175" fmla="*/ 3827008 w 7097429"/>
              <a:gd name="connsiteY1175" fmla="*/ 1052707 h 1660912"/>
              <a:gd name="connsiteX1176" fmla="*/ 3820174 w 7097429"/>
              <a:gd name="connsiteY1176" fmla="*/ 1052707 h 1660912"/>
              <a:gd name="connsiteX1177" fmla="*/ 3820174 w 7097429"/>
              <a:gd name="connsiteY1177" fmla="*/ 1079810 h 1660912"/>
              <a:gd name="connsiteX1178" fmla="*/ 3845992 w 7097429"/>
              <a:gd name="connsiteY1178" fmla="*/ 1089567 h 1660912"/>
              <a:gd name="connsiteX1179" fmla="*/ 3814099 w 7097429"/>
              <a:gd name="connsiteY1179" fmla="*/ 1171963 h 1660912"/>
              <a:gd name="connsiteX1180" fmla="*/ 3781449 w 7097429"/>
              <a:gd name="connsiteY1180" fmla="*/ 1163289 h 1660912"/>
              <a:gd name="connsiteX1181" fmla="*/ 3781449 w 7097429"/>
              <a:gd name="connsiteY1181" fmla="*/ 1153532 h 1660912"/>
              <a:gd name="connsiteX1182" fmla="*/ 3827008 w 7097429"/>
              <a:gd name="connsiteY1182" fmla="*/ 1098240 h 1660912"/>
              <a:gd name="connsiteX1183" fmla="*/ 3814099 w 7097429"/>
              <a:gd name="connsiteY1183" fmla="*/ 1107998 h 1660912"/>
              <a:gd name="connsiteX1184" fmla="*/ 3787523 w 7097429"/>
              <a:gd name="connsiteY1184" fmla="*/ 1098240 h 1660912"/>
              <a:gd name="connsiteX1185" fmla="*/ 3787523 w 7097429"/>
              <a:gd name="connsiteY1185" fmla="*/ 1116672 h 1660912"/>
              <a:gd name="connsiteX1186" fmla="*/ 3774614 w 7097429"/>
              <a:gd name="connsiteY1186" fmla="*/ 1116672 h 1660912"/>
              <a:gd name="connsiteX1187" fmla="*/ 3768540 w 7097429"/>
              <a:gd name="connsiteY1187" fmla="*/ 1107998 h 1660912"/>
              <a:gd name="connsiteX1188" fmla="*/ 3755631 w 7097429"/>
              <a:gd name="connsiteY1188" fmla="*/ 1116672 h 1660912"/>
              <a:gd name="connsiteX1189" fmla="*/ 3735889 w 7097429"/>
              <a:gd name="connsiteY1189" fmla="*/ 1116672 h 1660912"/>
              <a:gd name="connsiteX1190" fmla="*/ 3716906 w 7097429"/>
              <a:gd name="connsiteY1190" fmla="*/ 1107998 h 1660912"/>
              <a:gd name="connsiteX1191" fmla="*/ 3684255 w 7097429"/>
              <a:gd name="connsiteY1191" fmla="*/ 1116672 h 1660912"/>
              <a:gd name="connsiteX1192" fmla="*/ 3613637 w 7097429"/>
              <a:gd name="connsiteY1192" fmla="*/ 1116672 h 1660912"/>
              <a:gd name="connsiteX1193" fmla="*/ 3606803 w 7097429"/>
              <a:gd name="connsiteY1193" fmla="*/ 1126428 h 1660912"/>
              <a:gd name="connsiteX1194" fmla="*/ 3555169 w 7097429"/>
              <a:gd name="connsiteY1194" fmla="*/ 1098240 h 1660912"/>
              <a:gd name="connsiteX1195" fmla="*/ 3555169 w 7097429"/>
              <a:gd name="connsiteY1195" fmla="*/ 1079810 h 1660912"/>
              <a:gd name="connsiteX1196" fmla="*/ 3496701 w 7097429"/>
              <a:gd name="connsiteY1196" fmla="*/ 1079810 h 1660912"/>
              <a:gd name="connsiteX1197" fmla="*/ 3477718 w 7097429"/>
              <a:gd name="connsiteY1197" fmla="*/ 1089567 h 1660912"/>
              <a:gd name="connsiteX1198" fmla="*/ 3445067 w 7097429"/>
              <a:gd name="connsiteY1198" fmla="*/ 1079810 h 1660912"/>
              <a:gd name="connsiteX1199" fmla="*/ 3322815 w 7097429"/>
              <a:gd name="connsiteY1199" fmla="*/ 1079810 h 1660912"/>
              <a:gd name="connsiteX1200" fmla="*/ 3309907 w 7097429"/>
              <a:gd name="connsiteY1200" fmla="*/ 1061380 h 1660912"/>
              <a:gd name="connsiteX1201" fmla="*/ 3309907 w 7097429"/>
              <a:gd name="connsiteY1201" fmla="*/ 1052707 h 1660912"/>
              <a:gd name="connsiteX1202" fmla="*/ 3341799 w 7097429"/>
              <a:gd name="connsiteY1202" fmla="*/ 1061380 h 1660912"/>
              <a:gd name="connsiteX1203" fmla="*/ 3335724 w 7097429"/>
              <a:gd name="connsiteY1203" fmla="*/ 1042949 h 1660912"/>
              <a:gd name="connsiteX1204" fmla="*/ 3361541 w 7097429"/>
              <a:gd name="connsiteY1204" fmla="*/ 1042949 h 1660912"/>
              <a:gd name="connsiteX1205" fmla="*/ 3374450 w 7097429"/>
              <a:gd name="connsiteY1205" fmla="*/ 1052707 h 1660912"/>
              <a:gd name="connsiteX1206" fmla="*/ 3400266 w 7097429"/>
              <a:gd name="connsiteY1206" fmla="*/ 1014761 h 1660912"/>
              <a:gd name="connsiteX1207" fmla="*/ 3387358 w 7097429"/>
              <a:gd name="connsiteY1207" fmla="*/ 1006088 h 1660912"/>
              <a:gd name="connsiteX1208" fmla="*/ 3374450 w 7097429"/>
              <a:gd name="connsiteY1208" fmla="*/ 1006088 h 1660912"/>
              <a:gd name="connsiteX1209" fmla="*/ 3374450 w 7097429"/>
              <a:gd name="connsiteY1209" fmla="*/ 1024519 h 1660912"/>
              <a:gd name="connsiteX1210" fmla="*/ 3361541 w 7097429"/>
              <a:gd name="connsiteY1210" fmla="*/ 1024519 h 1660912"/>
              <a:gd name="connsiteX1211" fmla="*/ 3361541 w 7097429"/>
              <a:gd name="connsiteY1211" fmla="*/ 996331 h 1660912"/>
              <a:gd name="connsiteX1212" fmla="*/ 3354707 w 7097429"/>
              <a:gd name="connsiteY1212" fmla="*/ 996331 h 1660912"/>
              <a:gd name="connsiteX1213" fmla="*/ 3354707 w 7097429"/>
              <a:gd name="connsiteY1213" fmla="*/ 1014761 h 1660912"/>
              <a:gd name="connsiteX1214" fmla="*/ 3328890 w 7097429"/>
              <a:gd name="connsiteY1214" fmla="*/ 1014761 h 1660912"/>
              <a:gd name="connsiteX1215" fmla="*/ 3315981 w 7097429"/>
              <a:gd name="connsiteY1215" fmla="*/ 1006088 h 1660912"/>
              <a:gd name="connsiteX1216" fmla="*/ 3315981 w 7097429"/>
              <a:gd name="connsiteY1216" fmla="*/ 1024519 h 1660912"/>
              <a:gd name="connsiteX1217" fmla="*/ 3303073 w 7097429"/>
              <a:gd name="connsiteY1217" fmla="*/ 1024519 h 1660912"/>
              <a:gd name="connsiteX1218" fmla="*/ 3264347 w 7097429"/>
              <a:gd name="connsiteY1218" fmla="*/ 996331 h 1660912"/>
              <a:gd name="connsiteX1219" fmla="*/ 3244604 w 7097429"/>
              <a:gd name="connsiteY1219" fmla="*/ 1006088 h 1660912"/>
              <a:gd name="connsiteX1220" fmla="*/ 3251438 w 7097429"/>
              <a:gd name="connsiteY1220" fmla="*/ 1024519 h 1660912"/>
              <a:gd name="connsiteX1221" fmla="*/ 3231696 w 7097429"/>
              <a:gd name="connsiteY1221" fmla="*/ 1024519 h 1660912"/>
              <a:gd name="connsiteX1222" fmla="*/ 3231696 w 7097429"/>
              <a:gd name="connsiteY1222" fmla="*/ 1006088 h 1660912"/>
              <a:gd name="connsiteX1223" fmla="*/ 3199805 w 7097429"/>
              <a:gd name="connsiteY1223" fmla="*/ 1024519 h 1660912"/>
              <a:gd name="connsiteX1224" fmla="*/ 3180062 w 7097429"/>
              <a:gd name="connsiteY1224" fmla="*/ 1006088 h 1660912"/>
              <a:gd name="connsiteX1225" fmla="*/ 3167153 w 7097429"/>
              <a:gd name="connsiteY1225" fmla="*/ 1014761 h 1660912"/>
              <a:gd name="connsiteX1226" fmla="*/ 3154245 w 7097429"/>
              <a:gd name="connsiteY1226" fmla="*/ 1014761 h 1660912"/>
              <a:gd name="connsiteX1227" fmla="*/ 3154245 w 7097429"/>
              <a:gd name="connsiteY1227" fmla="*/ 987657 h 1660912"/>
              <a:gd name="connsiteX1228" fmla="*/ 3135262 w 7097429"/>
              <a:gd name="connsiteY1228" fmla="*/ 1006088 h 1660912"/>
              <a:gd name="connsiteX1229" fmla="*/ 3115519 w 7097429"/>
              <a:gd name="connsiteY1229" fmla="*/ 1006088 h 1660912"/>
              <a:gd name="connsiteX1230" fmla="*/ 3115519 w 7097429"/>
              <a:gd name="connsiteY1230" fmla="*/ 987657 h 1660912"/>
              <a:gd name="connsiteX1231" fmla="*/ 3102610 w 7097429"/>
              <a:gd name="connsiteY1231" fmla="*/ 987657 h 1660912"/>
              <a:gd name="connsiteX1232" fmla="*/ 3083627 w 7097429"/>
              <a:gd name="connsiteY1232" fmla="*/ 1052707 h 1660912"/>
              <a:gd name="connsiteX1233" fmla="*/ 3076793 w 7097429"/>
              <a:gd name="connsiteY1233" fmla="*/ 1079810 h 1660912"/>
              <a:gd name="connsiteX1234" fmla="*/ 3057810 w 7097429"/>
              <a:gd name="connsiteY1234" fmla="*/ 1071137 h 1660912"/>
              <a:gd name="connsiteX1235" fmla="*/ 3018325 w 7097429"/>
              <a:gd name="connsiteY1235" fmla="*/ 1079810 h 1660912"/>
              <a:gd name="connsiteX1236" fmla="*/ 3012250 w 7097429"/>
              <a:gd name="connsiteY1236" fmla="*/ 1079810 h 1660912"/>
              <a:gd name="connsiteX1237" fmla="*/ 3050976 w 7097429"/>
              <a:gd name="connsiteY1237" fmla="*/ 1061380 h 1660912"/>
              <a:gd name="connsiteX1238" fmla="*/ 3044901 w 7097429"/>
              <a:gd name="connsiteY1238" fmla="*/ 1042949 h 1660912"/>
              <a:gd name="connsiteX1239" fmla="*/ 3044901 w 7097429"/>
              <a:gd name="connsiteY1239" fmla="*/ 1024519 h 1660912"/>
              <a:gd name="connsiteX1240" fmla="*/ 3063884 w 7097429"/>
              <a:gd name="connsiteY1240" fmla="*/ 1024519 h 1660912"/>
              <a:gd name="connsiteX1241" fmla="*/ 3063884 w 7097429"/>
              <a:gd name="connsiteY1241" fmla="*/ 1006088 h 1660912"/>
              <a:gd name="connsiteX1242" fmla="*/ 3031234 w 7097429"/>
              <a:gd name="connsiteY1242" fmla="*/ 1006088 h 1660912"/>
              <a:gd name="connsiteX1243" fmla="*/ 3038068 w 7097429"/>
              <a:gd name="connsiteY1243" fmla="*/ 1024519 h 1660912"/>
              <a:gd name="connsiteX1244" fmla="*/ 2986433 w 7097429"/>
              <a:gd name="connsiteY1244" fmla="*/ 1033192 h 1660912"/>
              <a:gd name="connsiteX1245" fmla="*/ 2973525 w 7097429"/>
              <a:gd name="connsiteY1245" fmla="*/ 1024519 h 1660912"/>
              <a:gd name="connsiteX1246" fmla="*/ 2966691 w 7097429"/>
              <a:gd name="connsiteY1246" fmla="*/ 1024519 h 1660912"/>
              <a:gd name="connsiteX1247" fmla="*/ 2966691 w 7097429"/>
              <a:gd name="connsiteY1247" fmla="*/ 1042949 h 1660912"/>
              <a:gd name="connsiteX1248" fmla="*/ 2992508 w 7097429"/>
              <a:gd name="connsiteY1248" fmla="*/ 1042949 h 1660912"/>
              <a:gd name="connsiteX1249" fmla="*/ 2992508 w 7097429"/>
              <a:gd name="connsiteY1249" fmla="*/ 1061380 h 1660912"/>
              <a:gd name="connsiteX1250" fmla="*/ 2973525 w 7097429"/>
              <a:gd name="connsiteY1250" fmla="*/ 1079810 h 1660912"/>
              <a:gd name="connsiteX1251" fmla="*/ 2960616 w 7097429"/>
              <a:gd name="connsiteY1251" fmla="*/ 1079810 h 1660912"/>
              <a:gd name="connsiteX1252" fmla="*/ 2953782 w 7097429"/>
              <a:gd name="connsiteY1252" fmla="*/ 1052707 h 1660912"/>
              <a:gd name="connsiteX1253" fmla="*/ 2960616 w 7097429"/>
              <a:gd name="connsiteY1253" fmla="*/ 1033192 h 1660912"/>
              <a:gd name="connsiteX1254" fmla="*/ 2960616 w 7097429"/>
              <a:gd name="connsiteY1254" fmla="*/ 1024519 h 1660912"/>
              <a:gd name="connsiteX1255" fmla="*/ 2863423 w 7097429"/>
              <a:gd name="connsiteY1255" fmla="*/ 1024519 h 1660912"/>
              <a:gd name="connsiteX1256" fmla="*/ 2857348 w 7097429"/>
              <a:gd name="connsiteY1256" fmla="*/ 1033192 h 1660912"/>
              <a:gd name="connsiteX1257" fmla="*/ 2844439 w 7097429"/>
              <a:gd name="connsiteY1257" fmla="*/ 1024519 h 1660912"/>
              <a:gd name="connsiteX1258" fmla="*/ 2779137 w 7097429"/>
              <a:gd name="connsiteY1258" fmla="*/ 1061380 h 1660912"/>
              <a:gd name="connsiteX1259" fmla="*/ 2773062 w 7097429"/>
              <a:gd name="connsiteY1259" fmla="*/ 1061380 h 1660912"/>
              <a:gd name="connsiteX1260" fmla="*/ 2760153 w 7097429"/>
              <a:gd name="connsiteY1260" fmla="*/ 1052707 h 1660912"/>
              <a:gd name="connsiteX1261" fmla="*/ 2766228 w 7097429"/>
              <a:gd name="connsiteY1261" fmla="*/ 1033192 h 1660912"/>
              <a:gd name="connsiteX1262" fmla="*/ 2766228 w 7097429"/>
              <a:gd name="connsiteY1262" fmla="*/ 1024519 h 1660912"/>
              <a:gd name="connsiteX1263" fmla="*/ 2760153 w 7097429"/>
              <a:gd name="connsiteY1263" fmla="*/ 1024519 h 1660912"/>
              <a:gd name="connsiteX1264" fmla="*/ 2701686 w 7097429"/>
              <a:gd name="connsiteY1264" fmla="*/ 1052707 h 1660912"/>
              <a:gd name="connsiteX1265" fmla="*/ 2688777 w 7097429"/>
              <a:gd name="connsiteY1265" fmla="*/ 1042949 h 1660912"/>
              <a:gd name="connsiteX1266" fmla="*/ 2675869 w 7097429"/>
              <a:gd name="connsiteY1266" fmla="*/ 1042949 h 1660912"/>
              <a:gd name="connsiteX1267" fmla="*/ 2682703 w 7097429"/>
              <a:gd name="connsiteY1267" fmla="*/ 1061380 h 1660912"/>
              <a:gd name="connsiteX1268" fmla="*/ 2637143 w 7097429"/>
              <a:gd name="connsiteY1268" fmla="*/ 1079810 h 1660912"/>
              <a:gd name="connsiteX1269" fmla="*/ 2637143 w 7097429"/>
              <a:gd name="connsiteY1269" fmla="*/ 1098240 h 1660912"/>
              <a:gd name="connsiteX1270" fmla="*/ 2662960 w 7097429"/>
              <a:gd name="connsiteY1270" fmla="*/ 1116672 h 1660912"/>
              <a:gd name="connsiteX1271" fmla="*/ 2662960 w 7097429"/>
              <a:gd name="connsiteY1271" fmla="*/ 1144859 h 1660912"/>
              <a:gd name="connsiteX1272" fmla="*/ 2708519 w 7097429"/>
              <a:gd name="connsiteY1272" fmla="*/ 1163289 h 1660912"/>
              <a:gd name="connsiteX1273" fmla="*/ 2727502 w 7097429"/>
              <a:gd name="connsiteY1273" fmla="*/ 1153532 h 1660912"/>
              <a:gd name="connsiteX1274" fmla="*/ 2734337 w 7097429"/>
              <a:gd name="connsiteY1274" fmla="*/ 1208823 h 1660912"/>
              <a:gd name="connsiteX1275" fmla="*/ 2682703 w 7097429"/>
              <a:gd name="connsiteY1275" fmla="*/ 1208823 h 1660912"/>
              <a:gd name="connsiteX1276" fmla="*/ 2675869 w 7097429"/>
              <a:gd name="connsiteY1276" fmla="*/ 1218581 h 1660912"/>
              <a:gd name="connsiteX1277" fmla="*/ 2662960 w 7097429"/>
              <a:gd name="connsiteY1277" fmla="*/ 1208823 h 1660912"/>
              <a:gd name="connsiteX1278" fmla="*/ 2656885 w 7097429"/>
              <a:gd name="connsiteY1278" fmla="*/ 1208823 h 1660912"/>
              <a:gd name="connsiteX1279" fmla="*/ 2650051 w 7097429"/>
              <a:gd name="connsiteY1279" fmla="*/ 1218581 h 1660912"/>
              <a:gd name="connsiteX1280" fmla="*/ 2637143 w 7097429"/>
              <a:gd name="connsiteY1280" fmla="*/ 1208823 h 1660912"/>
              <a:gd name="connsiteX1281" fmla="*/ 2592342 w 7097429"/>
              <a:gd name="connsiteY1281" fmla="*/ 1218581 h 1660912"/>
              <a:gd name="connsiteX1282" fmla="*/ 2585508 w 7097429"/>
              <a:gd name="connsiteY1282" fmla="*/ 1208823 h 1660912"/>
              <a:gd name="connsiteX1283" fmla="*/ 2579434 w 7097429"/>
              <a:gd name="connsiteY1283" fmla="*/ 1227254 h 1660912"/>
              <a:gd name="connsiteX1284" fmla="*/ 2566525 w 7097429"/>
              <a:gd name="connsiteY1284" fmla="*/ 1218581 h 1660912"/>
              <a:gd name="connsiteX1285" fmla="*/ 2527041 w 7097429"/>
              <a:gd name="connsiteY1285" fmla="*/ 1218581 h 1660912"/>
              <a:gd name="connsiteX1286" fmla="*/ 2520966 w 7097429"/>
              <a:gd name="connsiteY1286" fmla="*/ 1227254 h 1660912"/>
              <a:gd name="connsiteX1287" fmla="*/ 2508057 w 7097429"/>
              <a:gd name="connsiteY1287" fmla="*/ 1218581 h 1660912"/>
              <a:gd name="connsiteX1288" fmla="*/ 2462498 w 7097429"/>
              <a:gd name="connsiteY1288" fmla="*/ 1227254 h 1660912"/>
              <a:gd name="connsiteX1289" fmla="*/ 2456423 w 7097429"/>
              <a:gd name="connsiteY1289" fmla="*/ 1218581 h 1660912"/>
              <a:gd name="connsiteX1290" fmla="*/ 2449589 w 7097429"/>
              <a:gd name="connsiteY1290" fmla="*/ 1227254 h 1660912"/>
              <a:gd name="connsiteX1291" fmla="*/ 2443514 w 7097429"/>
              <a:gd name="connsiteY1291" fmla="*/ 1218581 h 1660912"/>
              <a:gd name="connsiteX1292" fmla="*/ 2436680 w 7097429"/>
              <a:gd name="connsiteY1292" fmla="*/ 1227254 h 1660912"/>
              <a:gd name="connsiteX1293" fmla="*/ 2436680 w 7097429"/>
              <a:gd name="connsiteY1293" fmla="*/ 1218581 h 1660912"/>
              <a:gd name="connsiteX1294" fmla="*/ 2423771 w 7097429"/>
              <a:gd name="connsiteY1294" fmla="*/ 1227254 h 1660912"/>
              <a:gd name="connsiteX1295" fmla="*/ 2372137 w 7097429"/>
              <a:gd name="connsiteY1295" fmla="*/ 1227254 h 1660912"/>
              <a:gd name="connsiteX1296" fmla="*/ 2346321 w 7097429"/>
              <a:gd name="connsiteY1296" fmla="*/ 1208823 h 1660912"/>
              <a:gd name="connsiteX1297" fmla="*/ 2340246 w 7097429"/>
              <a:gd name="connsiteY1297" fmla="*/ 1218581 h 1660912"/>
              <a:gd name="connsiteX1298" fmla="*/ 2307595 w 7097429"/>
              <a:gd name="connsiteY1298" fmla="*/ 1208823 h 1660912"/>
              <a:gd name="connsiteX1299" fmla="*/ 2217235 w 7097429"/>
              <a:gd name="connsiteY1299" fmla="*/ 1208823 h 1660912"/>
              <a:gd name="connsiteX1300" fmla="*/ 2217235 w 7097429"/>
              <a:gd name="connsiteY1300" fmla="*/ 1200151 h 1660912"/>
              <a:gd name="connsiteX1301" fmla="*/ 2223310 w 7097429"/>
              <a:gd name="connsiteY1301" fmla="*/ 1181720 h 1660912"/>
              <a:gd name="connsiteX1302" fmla="*/ 2191418 w 7097429"/>
              <a:gd name="connsiteY1302" fmla="*/ 1190393 h 1660912"/>
              <a:gd name="connsiteX1303" fmla="*/ 2145858 w 7097429"/>
              <a:gd name="connsiteY1303" fmla="*/ 1190393 h 1660912"/>
              <a:gd name="connsiteX1304" fmla="*/ 2075241 w 7097429"/>
              <a:gd name="connsiteY1304" fmla="*/ 1171963 h 1660912"/>
              <a:gd name="connsiteX1305" fmla="*/ 1978047 w 7097429"/>
              <a:gd name="connsiteY1305" fmla="*/ 1181720 h 1660912"/>
              <a:gd name="connsiteX1306" fmla="*/ 1939321 w 7097429"/>
              <a:gd name="connsiteY1306" fmla="*/ 1153532 h 1660912"/>
              <a:gd name="connsiteX1307" fmla="*/ 1893761 w 7097429"/>
              <a:gd name="connsiteY1307" fmla="*/ 1153532 h 1660912"/>
              <a:gd name="connsiteX1308" fmla="*/ 1893761 w 7097429"/>
              <a:gd name="connsiteY1308" fmla="*/ 1135102 h 1660912"/>
              <a:gd name="connsiteX1309" fmla="*/ 1861870 w 7097429"/>
              <a:gd name="connsiteY1309" fmla="*/ 1135102 h 1660912"/>
              <a:gd name="connsiteX1310" fmla="*/ 1836053 w 7097429"/>
              <a:gd name="connsiteY1310" fmla="*/ 1144859 h 1660912"/>
              <a:gd name="connsiteX1311" fmla="*/ 1816310 w 7097429"/>
              <a:gd name="connsiteY1311" fmla="*/ 1116672 h 1660912"/>
              <a:gd name="connsiteX1312" fmla="*/ 1777585 w 7097429"/>
              <a:gd name="connsiteY1312" fmla="*/ 1116672 h 1660912"/>
              <a:gd name="connsiteX1313" fmla="*/ 1784419 w 7097429"/>
              <a:gd name="connsiteY1313" fmla="*/ 1098240 h 1660912"/>
              <a:gd name="connsiteX1314" fmla="*/ 1744934 w 7097429"/>
              <a:gd name="connsiteY1314" fmla="*/ 1098240 h 1660912"/>
              <a:gd name="connsiteX1315" fmla="*/ 1744934 w 7097429"/>
              <a:gd name="connsiteY1315" fmla="*/ 1079810 h 1660912"/>
              <a:gd name="connsiteX1316" fmla="*/ 1706208 w 7097429"/>
              <a:gd name="connsiteY1316" fmla="*/ 1079810 h 1660912"/>
              <a:gd name="connsiteX1317" fmla="*/ 1693299 w 7097429"/>
              <a:gd name="connsiteY1317" fmla="*/ 1042949 h 1660912"/>
              <a:gd name="connsiteX1318" fmla="*/ 1609774 w 7097429"/>
              <a:gd name="connsiteY1318" fmla="*/ 1042949 h 1660912"/>
              <a:gd name="connsiteX1319" fmla="*/ 1602940 w 7097429"/>
              <a:gd name="connsiteY1319" fmla="*/ 1052707 h 1660912"/>
              <a:gd name="connsiteX1320" fmla="*/ 1590031 w 7097429"/>
              <a:gd name="connsiteY1320" fmla="*/ 1042949 h 1660912"/>
              <a:gd name="connsiteX1321" fmla="*/ 1558139 w 7097429"/>
              <a:gd name="connsiteY1321" fmla="*/ 1042949 h 1660912"/>
              <a:gd name="connsiteX1322" fmla="*/ 1499671 w 7097429"/>
              <a:gd name="connsiteY1322" fmla="*/ 1107998 h 1660912"/>
              <a:gd name="connsiteX1323" fmla="*/ 1486763 w 7097429"/>
              <a:gd name="connsiteY1323" fmla="*/ 1107998 h 1660912"/>
              <a:gd name="connsiteX1324" fmla="*/ 1492837 w 7097429"/>
              <a:gd name="connsiteY1324" fmla="*/ 1089567 h 1660912"/>
              <a:gd name="connsiteX1325" fmla="*/ 1492837 w 7097429"/>
              <a:gd name="connsiteY1325" fmla="*/ 1079810 h 1660912"/>
              <a:gd name="connsiteX1326" fmla="*/ 1467020 w 7097429"/>
              <a:gd name="connsiteY1326" fmla="*/ 1061380 h 1660912"/>
              <a:gd name="connsiteX1327" fmla="*/ 1448037 w 7097429"/>
              <a:gd name="connsiteY1327" fmla="*/ 1061380 h 1660912"/>
              <a:gd name="connsiteX1328" fmla="*/ 1448037 w 7097429"/>
              <a:gd name="connsiteY1328" fmla="*/ 1089567 h 1660912"/>
              <a:gd name="connsiteX1329" fmla="*/ 1479928 w 7097429"/>
              <a:gd name="connsiteY1329" fmla="*/ 1163289 h 1660912"/>
              <a:gd name="connsiteX1330" fmla="*/ 1479928 w 7097429"/>
              <a:gd name="connsiteY1330" fmla="*/ 1181720 h 1660912"/>
              <a:gd name="connsiteX1331" fmla="*/ 1467020 w 7097429"/>
              <a:gd name="connsiteY1331" fmla="*/ 1218581 h 1660912"/>
              <a:gd name="connsiteX1332" fmla="*/ 1454112 w 7097429"/>
              <a:gd name="connsiteY1332" fmla="*/ 1218581 h 1660912"/>
              <a:gd name="connsiteX1333" fmla="*/ 1441203 w 7097429"/>
              <a:gd name="connsiteY1333" fmla="*/ 1200151 h 1660912"/>
              <a:gd name="connsiteX1334" fmla="*/ 1448037 w 7097429"/>
              <a:gd name="connsiteY1334" fmla="*/ 1200151 h 1660912"/>
              <a:gd name="connsiteX1335" fmla="*/ 1460945 w 7097429"/>
              <a:gd name="connsiteY1335" fmla="*/ 1208823 h 1660912"/>
              <a:gd name="connsiteX1336" fmla="*/ 1460945 w 7097429"/>
              <a:gd name="connsiteY1336" fmla="*/ 1181720 h 1660912"/>
              <a:gd name="connsiteX1337" fmla="*/ 1402477 w 7097429"/>
              <a:gd name="connsiteY1337" fmla="*/ 1163289 h 1660912"/>
              <a:gd name="connsiteX1338" fmla="*/ 1363751 w 7097429"/>
              <a:gd name="connsiteY1338" fmla="*/ 1190393 h 1660912"/>
              <a:gd name="connsiteX1339" fmla="*/ 1286300 w 7097429"/>
              <a:gd name="connsiteY1339" fmla="*/ 1153532 h 1660912"/>
              <a:gd name="connsiteX1340" fmla="*/ 1286300 w 7097429"/>
              <a:gd name="connsiteY1340" fmla="*/ 1171963 h 1660912"/>
              <a:gd name="connsiteX1341" fmla="*/ 1266558 w 7097429"/>
              <a:gd name="connsiteY1341" fmla="*/ 1171963 h 1660912"/>
              <a:gd name="connsiteX1342" fmla="*/ 1247575 w 7097429"/>
              <a:gd name="connsiteY1342" fmla="*/ 1153532 h 1660912"/>
              <a:gd name="connsiteX1343" fmla="*/ 1234666 w 7097429"/>
              <a:gd name="connsiteY1343" fmla="*/ 1153532 h 1660912"/>
              <a:gd name="connsiteX1344" fmla="*/ 1227832 w 7097429"/>
              <a:gd name="connsiteY1344" fmla="*/ 1163289 h 1660912"/>
              <a:gd name="connsiteX1345" fmla="*/ 1111655 w 7097429"/>
              <a:gd name="connsiteY1345" fmla="*/ 1098240 h 1660912"/>
              <a:gd name="connsiteX1346" fmla="*/ 1060021 w 7097429"/>
              <a:gd name="connsiteY1346" fmla="*/ 1024519 h 1660912"/>
              <a:gd name="connsiteX1347" fmla="*/ 1047112 w 7097429"/>
              <a:gd name="connsiteY1347" fmla="*/ 1024519 h 1660912"/>
              <a:gd name="connsiteX1348" fmla="*/ 1028129 w 7097429"/>
              <a:gd name="connsiteY1348" fmla="*/ 1052707 h 1660912"/>
              <a:gd name="connsiteX1349" fmla="*/ 1021295 w 7097429"/>
              <a:gd name="connsiteY1349" fmla="*/ 1042949 h 1660912"/>
              <a:gd name="connsiteX1350" fmla="*/ 1034204 w 7097429"/>
              <a:gd name="connsiteY1350" fmla="*/ 977901 h 1660912"/>
              <a:gd name="connsiteX1351" fmla="*/ 1015221 w 7097429"/>
              <a:gd name="connsiteY1351" fmla="*/ 941040 h 1660912"/>
              <a:gd name="connsiteX1352" fmla="*/ 962827 w 7097429"/>
              <a:gd name="connsiteY1352" fmla="*/ 977901 h 1660912"/>
              <a:gd name="connsiteX1353" fmla="*/ 911193 w 7097429"/>
              <a:gd name="connsiteY1353" fmla="*/ 913936 h 1660912"/>
              <a:gd name="connsiteX1354" fmla="*/ 918027 w 7097429"/>
              <a:gd name="connsiteY1354" fmla="*/ 895505 h 1660912"/>
              <a:gd name="connsiteX1355" fmla="*/ 905118 w 7097429"/>
              <a:gd name="connsiteY1355" fmla="*/ 895505 h 1660912"/>
              <a:gd name="connsiteX1356" fmla="*/ 853484 w 7097429"/>
              <a:gd name="connsiteY1356" fmla="*/ 913936 h 1660912"/>
              <a:gd name="connsiteX1357" fmla="*/ 859559 w 7097429"/>
              <a:gd name="connsiteY1357" fmla="*/ 932366 h 1660912"/>
              <a:gd name="connsiteX1358" fmla="*/ 859559 w 7097429"/>
              <a:gd name="connsiteY1358" fmla="*/ 941040 h 1660912"/>
              <a:gd name="connsiteX1359" fmla="*/ 788941 w 7097429"/>
              <a:gd name="connsiteY1359" fmla="*/ 959470 h 1660912"/>
              <a:gd name="connsiteX1360" fmla="*/ 756290 w 7097429"/>
              <a:gd name="connsiteY1360" fmla="*/ 950796 h 1660912"/>
              <a:gd name="connsiteX1361" fmla="*/ 723638 w 7097429"/>
              <a:gd name="connsiteY1361" fmla="*/ 987657 h 1660912"/>
              <a:gd name="connsiteX1362" fmla="*/ 717564 w 7097429"/>
              <a:gd name="connsiteY1362" fmla="*/ 987657 h 1660912"/>
              <a:gd name="connsiteX1363" fmla="*/ 697822 w 7097429"/>
              <a:gd name="connsiteY1363" fmla="*/ 969227 h 1660912"/>
              <a:gd name="connsiteX1364" fmla="*/ 646187 w 7097429"/>
              <a:gd name="connsiteY1364" fmla="*/ 969227 h 1660912"/>
              <a:gd name="connsiteX1365" fmla="*/ 620371 w 7097429"/>
              <a:gd name="connsiteY1365" fmla="*/ 941040 h 1660912"/>
              <a:gd name="connsiteX1366" fmla="*/ 620371 w 7097429"/>
              <a:gd name="connsiteY1366" fmla="*/ 932366 h 1660912"/>
              <a:gd name="connsiteX1367" fmla="*/ 568736 w 7097429"/>
              <a:gd name="connsiteY1367" fmla="*/ 959470 h 1660912"/>
              <a:gd name="connsiteX1368" fmla="*/ 549753 w 7097429"/>
              <a:gd name="connsiteY1368" fmla="*/ 959470 h 1660912"/>
              <a:gd name="connsiteX1369" fmla="*/ 542919 w 7097429"/>
              <a:gd name="connsiteY1369" fmla="*/ 996331 h 1660912"/>
              <a:gd name="connsiteX1370" fmla="*/ 588478 w 7097429"/>
              <a:gd name="connsiteY1370" fmla="*/ 1061380 h 1660912"/>
              <a:gd name="connsiteX1371" fmla="*/ 594553 w 7097429"/>
              <a:gd name="connsiteY1371" fmla="*/ 1079810 h 1660912"/>
              <a:gd name="connsiteX1372" fmla="*/ 607462 w 7097429"/>
              <a:gd name="connsiteY1372" fmla="*/ 1079810 h 1660912"/>
              <a:gd name="connsiteX1373" fmla="*/ 653021 w 7097429"/>
              <a:gd name="connsiteY1373" fmla="*/ 1089567 h 1660912"/>
              <a:gd name="connsiteX1374" fmla="*/ 653021 w 7097429"/>
              <a:gd name="connsiteY1374" fmla="*/ 1079810 h 1660912"/>
              <a:gd name="connsiteX1375" fmla="*/ 684913 w 7097429"/>
              <a:gd name="connsiteY1375" fmla="*/ 1098240 h 1660912"/>
              <a:gd name="connsiteX1376" fmla="*/ 684913 w 7097429"/>
              <a:gd name="connsiteY1376" fmla="*/ 1089567 h 1660912"/>
              <a:gd name="connsiteX1377" fmla="*/ 704655 w 7097429"/>
              <a:gd name="connsiteY1377" fmla="*/ 1107998 h 1660912"/>
              <a:gd name="connsiteX1378" fmla="*/ 730473 w 7097429"/>
              <a:gd name="connsiteY1378" fmla="*/ 1089567 h 1660912"/>
              <a:gd name="connsiteX1379" fmla="*/ 730473 w 7097429"/>
              <a:gd name="connsiteY1379" fmla="*/ 1107998 h 1660912"/>
              <a:gd name="connsiteX1380" fmla="*/ 743381 w 7097429"/>
              <a:gd name="connsiteY1380" fmla="*/ 1098240 h 1660912"/>
              <a:gd name="connsiteX1381" fmla="*/ 743381 w 7097429"/>
              <a:gd name="connsiteY1381" fmla="*/ 1107998 h 1660912"/>
              <a:gd name="connsiteX1382" fmla="*/ 730473 w 7097429"/>
              <a:gd name="connsiteY1382" fmla="*/ 1126428 h 1660912"/>
              <a:gd name="connsiteX1383" fmla="*/ 710730 w 7097429"/>
              <a:gd name="connsiteY1383" fmla="*/ 1126428 h 1660912"/>
              <a:gd name="connsiteX1384" fmla="*/ 697822 w 7097429"/>
              <a:gd name="connsiteY1384" fmla="*/ 1116672 h 1660912"/>
              <a:gd name="connsiteX1385" fmla="*/ 697822 w 7097429"/>
              <a:gd name="connsiteY1385" fmla="*/ 1126428 h 1660912"/>
              <a:gd name="connsiteX1386" fmla="*/ 684913 w 7097429"/>
              <a:gd name="connsiteY1386" fmla="*/ 1116672 h 1660912"/>
              <a:gd name="connsiteX1387" fmla="*/ 640112 w 7097429"/>
              <a:gd name="connsiteY1387" fmla="*/ 1171963 h 1660912"/>
              <a:gd name="connsiteX1388" fmla="*/ 633279 w 7097429"/>
              <a:gd name="connsiteY1388" fmla="*/ 1171963 h 1660912"/>
              <a:gd name="connsiteX1389" fmla="*/ 633279 w 7097429"/>
              <a:gd name="connsiteY1389" fmla="*/ 1200151 h 1660912"/>
              <a:gd name="connsiteX1390" fmla="*/ 653021 w 7097429"/>
              <a:gd name="connsiteY1390" fmla="*/ 1227254 h 1660912"/>
              <a:gd name="connsiteX1391" fmla="*/ 646187 w 7097429"/>
              <a:gd name="connsiteY1391" fmla="*/ 1310734 h 1660912"/>
              <a:gd name="connsiteX1392" fmla="*/ 653021 w 7097429"/>
              <a:gd name="connsiteY1392" fmla="*/ 1319406 h 1660912"/>
              <a:gd name="connsiteX1393" fmla="*/ 620371 w 7097429"/>
              <a:gd name="connsiteY1393" fmla="*/ 1337837 h 1660912"/>
              <a:gd name="connsiteX1394" fmla="*/ 594553 w 7097429"/>
              <a:gd name="connsiteY1394" fmla="*/ 1337837 h 1660912"/>
              <a:gd name="connsiteX1395" fmla="*/ 562661 w 7097429"/>
              <a:gd name="connsiteY1395" fmla="*/ 1347594 h 1660912"/>
              <a:gd name="connsiteX1396" fmla="*/ 542919 w 7097429"/>
              <a:gd name="connsiteY1396" fmla="*/ 1300976 h 1660912"/>
              <a:gd name="connsiteX1397" fmla="*/ 517102 w 7097429"/>
              <a:gd name="connsiteY1397" fmla="*/ 1300976 h 1660912"/>
              <a:gd name="connsiteX1398" fmla="*/ 471542 w 7097429"/>
              <a:gd name="connsiteY1398" fmla="*/ 1282546 h 1660912"/>
              <a:gd name="connsiteX1399" fmla="*/ 471542 w 7097429"/>
              <a:gd name="connsiteY1399" fmla="*/ 1292302 h 1660912"/>
              <a:gd name="connsiteX1400" fmla="*/ 432817 w 7097429"/>
              <a:gd name="connsiteY1400" fmla="*/ 1227254 h 1660912"/>
              <a:gd name="connsiteX1401" fmla="*/ 368273 w 7097429"/>
              <a:gd name="connsiteY1401" fmla="*/ 1200151 h 1660912"/>
              <a:gd name="connsiteX1402" fmla="*/ 368273 w 7097429"/>
              <a:gd name="connsiteY1402" fmla="*/ 1181720 h 1660912"/>
              <a:gd name="connsiteX1403" fmla="*/ 375108 w 7097429"/>
              <a:gd name="connsiteY1403" fmla="*/ 1116672 h 1660912"/>
              <a:gd name="connsiteX1404" fmla="*/ 368273 w 7097429"/>
              <a:gd name="connsiteY1404" fmla="*/ 1107998 h 1660912"/>
              <a:gd name="connsiteX1405" fmla="*/ 375108 w 7097429"/>
              <a:gd name="connsiteY1405" fmla="*/ 1098240 h 1660912"/>
              <a:gd name="connsiteX1406" fmla="*/ 336382 w 7097429"/>
              <a:gd name="connsiteY1406" fmla="*/ 1098240 h 1660912"/>
              <a:gd name="connsiteX1407" fmla="*/ 336382 w 7097429"/>
              <a:gd name="connsiteY1407" fmla="*/ 1116672 h 1660912"/>
              <a:gd name="connsiteX1408" fmla="*/ 316639 w 7097429"/>
              <a:gd name="connsiteY1408" fmla="*/ 1116672 h 1660912"/>
              <a:gd name="connsiteX1409" fmla="*/ 310565 w 7097429"/>
              <a:gd name="connsiteY1409" fmla="*/ 1052707 h 1660912"/>
              <a:gd name="connsiteX1410" fmla="*/ 310565 w 7097429"/>
              <a:gd name="connsiteY1410" fmla="*/ 1024519 h 1660912"/>
              <a:gd name="connsiteX1411" fmla="*/ 297656 w 7097429"/>
              <a:gd name="connsiteY1411" fmla="*/ 1024519 h 1660912"/>
              <a:gd name="connsiteX1412" fmla="*/ 297656 w 7097429"/>
              <a:gd name="connsiteY1412" fmla="*/ 1014761 h 1660912"/>
              <a:gd name="connsiteX1413" fmla="*/ 303731 w 7097429"/>
              <a:gd name="connsiteY1413" fmla="*/ 996331 h 1660912"/>
              <a:gd name="connsiteX1414" fmla="*/ 290822 w 7097429"/>
              <a:gd name="connsiteY1414" fmla="*/ 977901 h 1660912"/>
              <a:gd name="connsiteX1415" fmla="*/ 303731 w 7097429"/>
              <a:gd name="connsiteY1415" fmla="*/ 977901 h 1660912"/>
              <a:gd name="connsiteX1416" fmla="*/ 303731 w 7097429"/>
              <a:gd name="connsiteY1416" fmla="*/ 959470 h 1660912"/>
              <a:gd name="connsiteX1417" fmla="*/ 265005 w 7097429"/>
              <a:gd name="connsiteY1417" fmla="*/ 922608 h 1660912"/>
              <a:gd name="connsiteX1418" fmla="*/ 265005 w 7097429"/>
              <a:gd name="connsiteY1418" fmla="*/ 895505 h 1660912"/>
              <a:gd name="connsiteX1419" fmla="*/ 258931 w 7097429"/>
              <a:gd name="connsiteY1419" fmla="*/ 895505 h 1660912"/>
              <a:gd name="connsiteX1420" fmla="*/ 277914 w 7097429"/>
              <a:gd name="connsiteY1420" fmla="*/ 867317 h 1660912"/>
              <a:gd name="connsiteX1421" fmla="*/ 310565 w 7097429"/>
              <a:gd name="connsiteY1421" fmla="*/ 877075 h 1660912"/>
              <a:gd name="connsiteX1422" fmla="*/ 329548 w 7097429"/>
              <a:gd name="connsiteY1422" fmla="*/ 877075 h 1660912"/>
              <a:gd name="connsiteX1423" fmla="*/ 329548 w 7097429"/>
              <a:gd name="connsiteY1423" fmla="*/ 848887 h 1660912"/>
              <a:gd name="connsiteX1424" fmla="*/ 323474 w 7097429"/>
              <a:gd name="connsiteY1424" fmla="*/ 830457 h 1660912"/>
              <a:gd name="connsiteX1425" fmla="*/ 329548 w 7097429"/>
              <a:gd name="connsiteY1425" fmla="*/ 821783 h 1660912"/>
              <a:gd name="connsiteX1426" fmla="*/ 277914 w 7097429"/>
              <a:gd name="connsiteY1426" fmla="*/ 775165 h 1660912"/>
              <a:gd name="connsiteX1427" fmla="*/ 265005 w 7097429"/>
              <a:gd name="connsiteY1427" fmla="*/ 784922 h 1660912"/>
              <a:gd name="connsiteX1428" fmla="*/ 258931 w 7097429"/>
              <a:gd name="connsiteY1428" fmla="*/ 784922 h 1660912"/>
              <a:gd name="connsiteX1429" fmla="*/ 258931 w 7097429"/>
              <a:gd name="connsiteY1429" fmla="*/ 766492 h 1660912"/>
              <a:gd name="connsiteX1430" fmla="*/ 245262 w 7097429"/>
              <a:gd name="connsiteY1430" fmla="*/ 766492 h 1660912"/>
              <a:gd name="connsiteX1431" fmla="*/ 239188 w 7097429"/>
              <a:gd name="connsiteY1431" fmla="*/ 784922 h 1660912"/>
              <a:gd name="connsiteX1432" fmla="*/ 252097 w 7097429"/>
              <a:gd name="connsiteY1432" fmla="*/ 830457 h 1660912"/>
              <a:gd name="connsiteX1433" fmla="*/ 239188 w 7097429"/>
              <a:gd name="connsiteY1433" fmla="*/ 840213 h 1660912"/>
              <a:gd name="connsiteX1434" fmla="*/ 219446 w 7097429"/>
              <a:gd name="connsiteY1434" fmla="*/ 840213 h 1660912"/>
              <a:gd name="connsiteX1435" fmla="*/ 213371 w 7097429"/>
              <a:gd name="connsiteY1435" fmla="*/ 830457 h 1660912"/>
              <a:gd name="connsiteX1436" fmla="*/ 180720 w 7097429"/>
              <a:gd name="connsiteY1436" fmla="*/ 867317 h 1660912"/>
              <a:gd name="connsiteX1437" fmla="*/ 167811 w 7097429"/>
              <a:gd name="connsiteY1437" fmla="*/ 867317 h 1660912"/>
              <a:gd name="connsiteX1438" fmla="*/ 154903 w 7097429"/>
              <a:gd name="connsiteY1438" fmla="*/ 821783 h 1660912"/>
              <a:gd name="connsiteX1439" fmla="*/ 167811 w 7097429"/>
              <a:gd name="connsiteY1439" fmla="*/ 775165 h 1660912"/>
              <a:gd name="connsiteX1440" fmla="*/ 154903 w 7097429"/>
              <a:gd name="connsiteY1440" fmla="*/ 775165 h 1660912"/>
              <a:gd name="connsiteX1441" fmla="*/ 135920 w 7097429"/>
              <a:gd name="connsiteY1441" fmla="*/ 803353 h 1660912"/>
              <a:gd name="connsiteX1442" fmla="*/ 129085 w 7097429"/>
              <a:gd name="connsiteY1442" fmla="*/ 793595 h 1660912"/>
              <a:gd name="connsiteX1443" fmla="*/ 97194 w 7097429"/>
              <a:gd name="connsiteY1443" fmla="*/ 803353 h 1660912"/>
              <a:gd name="connsiteX1444" fmla="*/ 77452 w 7097429"/>
              <a:gd name="connsiteY1444" fmla="*/ 793595 h 1660912"/>
              <a:gd name="connsiteX1445" fmla="*/ 123011 w 7097429"/>
              <a:gd name="connsiteY1445" fmla="*/ 748062 h 1660912"/>
              <a:gd name="connsiteX1446" fmla="*/ 97194 w 7097429"/>
              <a:gd name="connsiteY1446" fmla="*/ 748062 h 1660912"/>
              <a:gd name="connsiteX1447" fmla="*/ 71377 w 7097429"/>
              <a:gd name="connsiteY1447" fmla="*/ 784922 h 1660912"/>
              <a:gd name="connsiteX1448" fmla="*/ 71377 w 7097429"/>
              <a:gd name="connsiteY1448" fmla="*/ 766492 h 1660912"/>
              <a:gd name="connsiteX1449" fmla="*/ 77452 w 7097429"/>
              <a:gd name="connsiteY1449" fmla="*/ 748062 h 1660912"/>
              <a:gd name="connsiteX1450" fmla="*/ 71377 w 7097429"/>
              <a:gd name="connsiteY1450" fmla="*/ 719874 h 1660912"/>
              <a:gd name="connsiteX1451" fmla="*/ 141994 w 7097429"/>
              <a:gd name="connsiteY1451" fmla="*/ 654825 h 1660912"/>
              <a:gd name="connsiteX1452" fmla="*/ 141994 w 7097429"/>
              <a:gd name="connsiteY1452" fmla="*/ 646151 h 1660912"/>
              <a:gd name="connsiteX1453" fmla="*/ 167811 w 7097429"/>
              <a:gd name="connsiteY1453" fmla="*/ 673255 h 1660912"/>
              <a:gd name="connsiteX1454" fmla="*/ 180720 w 7097429"/>
              <a:gd name="connsiteY1454" fmla="*/ 673255 h 1660912"/>
              <a:gd name="connsiteX1455" fmla="*/ 193628 w 7097429"/>
              <a:gd name="connsiteY1455" fmla="*/ 646151 h 1660912"/>
              <a:gd name="connsiteX1456" fmla="*/ 148828 w 7097429"/>
              <a:gd name="connsiteY1456" fmla="*/ 562672 h 1660912"/>
              <a:gd name="connsiteX1457" fmla="*/ 116177 w 7097429"/>
              <a:gd name="connsiteY1457" fmla="*/ 599533 h 1660912"/>
              <a:gd name="connsiteX1458" fmla="*/ 103269 w 7097429"/>
              <a:gd name="connsiteY1458" fmla="*/ 599533 h 1660912"/>
              <a:gd name="connsiteX1459" fmla="*/ 90360 w 7097429"/>
              <a:gd name="connsiteY1459" fmla="*/ 544242 h 1660912"/>
              <a:gd name="connsiteX1460" fmla="*/ 103269 w 7097429"/>
              <a:gd name="connsiteY1460" fmla="*/ 488950 h 1660912"/>
              <a:gd name="connsiteX1461" fmla="*/ 77452 w 7097429"/>
              <a:gd name="connsiteY1461" fmla="*/ 415228 h 1660912"/>
              <a:gd name="connsiteX1462" fmla="*/ 77452 w 7097429"/>
              <a:gd name="connsiteY1462" fmla="*/ 359936 h 1660912"/>
              <a:gd name="connsiteX1463" fmla="*/ 71377 w 7097429"/>
              <a:gd name="connsiteY1463" fmla="*/ 359936 h 1660912"/>
              <a:gd name="connsiteX1464" fmla="*/ 51634 w 7097429"/>
              <a:gd name="connsiteY1464" fmla="*/ 378368 h 1660912"/>
              <a:gd name="connsiteX1465" fmla="*/ 45559 w 7097429"/>
              <a:gd name="connsiteY1465" fmla="*/ 323076 h 1660912"/>
              <a:gd name="connsiteX1466" fmla="*/ 38726 w 7097429"/>
              <a:gd name="connsiteY1466" fmla="*/ 323076 h 1660912"/>
              <a:gd name="connsiteX1467" fmla="*/ 6834 w 7097429"/>
              <a:gd name="connsiteY1467" fmla="*/ 378368 h 1660912"/>
              <a:gd name="connsiteX1468" fmla="*/ 0 w 7097429"/>
              <a:gd name="connsiteY1468" fmla="*/ 378368 h 1660912"/>
              <a:gd name="connsiteX1469" fmla="*/ 0 w 7097429"/>
              <a:gd name="connsiteY1469" fmla="*/ 359936 h 1660912"/>
              <a:gd name="connsiteX1470" fmla="*/ 71377 w 7097429"/>
              <a:gd name="connsiteY1470" fmla="*/ 221166 h 1660912"/>
              <a:gd name="connsiteX1471" fmla="*/ 90360 w 7097429"/>
              <a:gd name="connsiteY1471" fmla="*/ 165874 h 1660912"/>
              <a:gd name="connsiteX1472" fmla="*/ 135920 w 7097429"/>
              <a:gd name="connsiteY1472" fmla="*/ 83479 h 1660912"/>
              <a:gd name="connsiteX1473" fmla="*/ 154903 w 7097429"/>
              <a:gd name="connsiteY1473" fmla="*/ 92153 h 1660912"/>
              <a:gd name="connsiteX1474" fmla="*/ 193628 w 7097429"/>
              <a:gd name="connsiteY1474" fmla="*/ 83479 h 1660912"/>
              <a:gd name="connsiteX1475" fmla="*/ 239188 w 7097429"/>
              <a:gd name="connsiteY1475" fmla="*/ 92153 h 1660912"/>
              <a:gd name="connsiteX1476" fmla="*/ 187554 w 7097429"/>
              <a:gd name="connsiteY1476" fmla="*/ 184304 h 1660912"/>
              <a:gd name="connsiteX1477" fmla="*/ 167811 w 7097429"/>
              <a:gd name="connsiteY1477" fmla="*/ 157201 h 1660912"/>
              <a:gd name="connsiteX1478" fmla="*/ 154903 w 7097429"/>
              <a:gd name="connsiteY1478" fmla="*/ 175632 h 1660912"/>
              <a:gd name="connsiteX1479" fmla="*/ 154903 w 7097429"/>
              <a:gd name="connsiteY1479" fmla="*/ 267784 h 1660912"/>
              <a:gd name="connsiteX1480" fmla="*/ 187554 w 7097429"/>
              <a:gd name="connsiteY1480" fmla="*/ 313318 h 1660912"/>
              <a:gd name="connsiteX1481" fmla="*/ 154903 w 7097429"/>
              <a:gd name="connsiteY1481" fmla="*/ 359936 h 1660912"/>
              <a:gd name="connsiteX1482" fmla="*/ 154903 w 7097429"/>
              <a:gd name="connsiteY1482" fmla="*/ 406556 h 1660912"/>
              <a:gd name="connsiteX1483" fmla="*/ 193628 w 7097429"/>
              <a:gd name="connsiteY1483" fmla="*/ 433659 h 1660912"/>
              <a:gd name="connsiteX1484" fmla="*/ 226279 w 7097429"/>
              <a:gd name="connsiteY1484" fmla="*/ 369694 h 1660912"/>
              <a:gd name="connsiteX1485" fmla="*/ 226279 w 7097429"/>
              <a:gd name="connsiteY1485" fmla="*/ 378368 h 1660912"/>
              <a:gd name="connsiteX1486" fmla="*/ 219446 w 7097429"/>
              <a:gd name="connsiteY1486" fmla="*/ 433659 h 1660912"/>
              <a:gd name="connsiteX1487" fmla="*/ 232354 w 7097429"/>
              <a:gd name="connsiteY1487" fmla="*/ 443416 h 1660912"/>
              <a:gd name="connsiteX1488" fmla="*/ 271839 w 7097429"/>
              <a:gd name="connsiteY1488" fmla="*/ 415228 h 1660912"/>
              <a:gd name="connsiteX1489" fmla="*/ 271839 w 7097429"/>
              <a:gd name="connsiteY1489" fmla="*/ 341506 h 1660912"/>
              <a:gd name="connsiteX1490" fmla="*/ 252097 w 7097429"/>
              <a:gd name="connsiteY1490" fmla="*/ 258027 h 1660912"/>
              <a:gd name="connsiteX1491" fmla="*/ 258931 w 7097429"/>
              <a:gd name="connsiteY1491" fmla="*/ 258027 h 1660912"/>
              <a:gd name="connsiteX1492" fmla="*/ 271839 w 7097429"/>
              <a:gd name="connsiteY1492" fmla="*/ 267784 h 1660912"/>
              <a:gd name="connsiteX1493" fmla="*/ 277914 w 7097429"/>
              <a:gd name="connsiteY1493" fmla="*/ 221166 h 1660912"/>
              <a:gd name="connsiteX1494" fmla="*/ 265005 w 7097429"/>
              <a:gd name="connsiteY1494" fmla="*/ 221166 h 1660912"/>
              <a:gd name="connsiteX1495" fmla="*/ 265005 w 7097429"/>
              <a:gd name="connsiteY1495" fmla="*/ 212492 h 1660912"/>
              <a:gd name="connsiteX1496" fmla="*/ 303731 w 7097429"/>
              <a:gd name="connsiteY1496" fmla="*/ 165874 h 1660912"/>
              <a:gd name="connsiteX1497" fmla="*/ 303731 w 7097429"/>
              <a:gd name="connsiteY1497" fmla="*/ 138771 h 1660912"/>
              <a:gd name="connsiteX1498" fmla="*/ 284747 w 7097429"/>
              <a:gd name="connsiteY1498" fmla="*/ 83479 h 1660912"/>
              <a:gd name="connsiteX1499" fmla="*/ 362199 w 7097429"/>
              <a:gd name="connsiteY1499" fmla="*/ 18430 h 1660912"/>
              <a:gd name="connsiteX1500" fmla="*/ 1609774 w 7097429"/>
              <a:gd name="connsiteY1500" fmla="*/ 9758 h 1660912"/>
              <a:gd name="connsiteX1501" fmla="*/ 1609774 w 7097429"/>
              <a:gd name="connsiteY1501" fmla="*/ 18430 h 1660912"/>
              <a:gd name="connsiteX1502" fmla="*/ 1596865 w 7097429"/>
              <a:gd name="connsiteY1502" fmla="*/ 36861 h 1660912"/>
              <a:gd name="connsiteX1503" fmla="*/ 1596865 w 7097429"/>
              <a:gd name="connsiteY1503" fmla="*/ 28188 h 1660912"/>
              <a:gd name="connsiteX1504" fmla="*/ 1609774 w 7097429"/>
              <a:gd name="connsiteY1504" fmla="*/ 9758 h 1660912"/>
              <a:gd name="connsiteX1505" fmla="*/ 962827 w 7097429"/>
              <a:gd name="connsiteY1505" fmla="*/ 0 h 1660912"/>
              <a:gd name="connsiteX1506" fmla="*/ 962827 w 7097429"/>
              <a:gd name="connsiteY1506" fmla="*/ 18430 h 1660912"/>
              <a:gd name="connsiteX1507" fmla="*/ 943843 w 7097429"/>
              <a:gd name="connsiteY1507" fmla="*/ 28188 h 1660912"/>
              <a:gd name="connsiteX1508" fmla="*/ 943843 w 7097429"/>
              <a:gd name="connsiteY1508" fmla="*/ 9758 h 1660912"/>
              <a:gd name="connsiteX1509" fmla="*/ 962827 w 7097429"/>
              <a:gd name="connsiteY1509" fmla="*/ 0 h 1660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Lst>
            <a:rect l="l" t="t" r="r" b="b"/>
            <a:pathLst>
              <a:path w="7097429" h="1660912">
                <a:moveTo>
                  <a:pt x="2883164" y="1633809"/>
                </a:moveTo>
                <a:cubicBezTo>
                  <a:pt x="2890252" y="1639591"/>
                  <a:pt x="2900882" y="1642482"/>
                  <a:pt x="2915057" y="1642482"/>
                </a:cubicBezTo>
                <a:lnTo>
                  <a:pt x="2915057" y="1660912"/>
                </a:lnTo>
                <a:lnTo>
                  <a:pt x="2902148" y="1660912"/>
                </a:lnTo>
                <a:lnTo>
                  <a:pt x="2857348" y="1652240"/>
                </a:lnTo>
                <a:lnTo>
                  <a:pt x="2857348" y="1642482"/>
                </a:lnTo>
                <a:cubicBezTo>
                  <a:pt x="2866966" y="1642482"/>
                  <a:pt x="2875572" y="1639591"/>
                  <a:pt x="2883164" y="1633809"/>
                </a:cubicBezTo>
                <a:close/>
                <a:moveTo>
                  <a:pt x="6127769" y="1356267"/>
                </a:moveTo>
                <a:cubicBezTo>
                  <a:pt x="6127769" y="1380841"/>
                  <a:pt x="6136375" y="1393129"/>
                  <a:pt x="6153586" y="1393129"/>
                </a:cubicBezTo>
                <a:cubicBezTo>
                  <a:pt x="6153586" y="1403970"/>
                  <a:pt x="6142955" y="1413366"/>
                  <a:pt x="6121694" y="1421316"/>
                </a:cubicBezTo>
                <a:lnTo>
                  <a:pt x="6089043" y="1393129"/>
                </a:lnTo>
                <a:cubicBezTo>
                  <a:pt x="6080944" y="1399633"/>
                  <a:pt x="6074362" y="1402885"/>
                  <a:pt x="6069301" y="1402885"/>
                </a:cubicBezTo>
                <a:cubicBezTo>
                  <a:pt x="6075375" y="1382648"/>
                  <a:pt x="6094864" y="1367109"/>
                  <a:pt x="6127769" y="1356267"/>
                </a:cubicBezTo>
                <a:close/>
                <a:moveTo>
                  <a:pt x="749456" y="1208823"/>
                </a:moveTo>
                <a:lnTo>
                  <a:pt x="756290" y="1208823"/>
                </a:lnTo>
                <a:cubicBezTo>
                  <a:pt x="764896" y="1210992"/>
                  <a:pt x="769198" y="1217136"/>
                  <a:pt x="769198" y="1227254"/>
                </a:cubicBezTo>
                <a:cubicBezTo>
                  <a:pt x="769198" y="1235927"/>
                  <a:pt x="762617" y="1245323"/>
                  <a:pt x="749456" y="1255442"/>
                </a:cubicBezTo>
                <a:lnTo>
                  <a:pt x="736547" y="1255442"/>
                </a:lnTo>
                <a:lnTo>
                  <a:pt x="736547" y="1227254"/>
                </a:lnTo>
                <a:cubicBezTo>
                  <a:pt x="738066" y="1214967"/>
                  <a:pt x="742369" y="1208823"/>
                  <a:pt x="749456" y="1208823"/>
                </a:cubicBezTo>
                <a:close/>
                <a:moveTo>
                  <a:pt x="1738859" y="1200151"/>
                </a:moveTo>
                <a:lnTo>
                  <a:pt x="1744934" y="1218581"/>
                </a:lnTo>
                <a:lnTo>
                  <a:pt x="1725951" y="1218581"/>
                </a:lnTo>
                <a:cubicBezTo>
                  <a:pt x="1727469" y="1206294"/>
                  <a:pt x="1731772" y="1200151"/>
                  <a:pt x="1738859" y="1200151"/>
                </a:cubicBezTo>
                <a:close/>
                <a:moveTo>
                  <a:pt x="4221099" y="1171963"/>
                </a:moveTo>
                <a:lnTo>
                  <a:pt x="4221099" y="1190393"/>
                </a:lnTo>
                <a:cubicBezTo>
                  <a:pt x="4221604" y="1202680"/>
                  <a:pt x="4243119" y="1221110"/>
                  <a:pt x="4285641" y="1245684"/>
                </a:cubicBezTo>
                <a:lnTo>
                  <a:pt x="4285641" y="1227254"/>
                </a:lnTo>
                <a:cubicBezTo>
                  <a:pt x="4307409" y="1228699"/>
                  <a:pt x="4318293" y="1234843"/>
                  <a:pt x="4318293" y="1245684"/>
                </a:cubicBezTo>
                <a:cubicBezTo>
                  <a:pt x="4324367" y="1239902"/>
                  <a:pt x="4337276" y="1237011"/>
                  <a:pt x="4357019" y="1237011"/>
                </a:cubicBezTo>
                <a:cubicBezTo>
                  <a:pt x="4357019" y="1222556"/>
                  <a:pt x="4350438" y="1200873"/>
                  <a:pt x="4337276" y="1171963"/>
                </a:cubicBezTo>
                <a:close/>
                <a:moveTo>
                  <a:pt x="672004" y="1171963"/>
                </a:moveTo>
                <a:lnTo>
                  <a:pt x="684913" y="1171963"/>
                </a:lnTo>
                <a:lnTo>
                  <a:pt x="684913" y="1200151"/>
                </a:lnTo>
                <a:lnTo>
                  <a:pt x="672004" y="1200151"/>
                </a:lnTo>
                <a:close/>
                <a:moveTo>
                  <a:pt x="1609774" y="1163289"/>
                </a:moveTo>
                <a:lnTo>
                  <a:pt x="1641665" y="1171963"/>
                </a:lnTo>
                <a:lnTo>
                  <a:pt x="1641665" y="1190393"/>
                </a:lnTo>
                <a:lnTo>
                  <a:pt x="1609774" y="1181720"/>
                </a:lnTo>
                <a:close/>
                <a:moveTo>
                  <a:pt x="1564214" y="1153532"/>
                </a:moveTo>
                <a:lnTo>
                  <a:pt x="1583956" y="1153532"/>
                </a:lnTo>
                <a:lnTo>
                  <a:pt x="1583956" y="1171963"/>
                </a:lnTo>
                <a:lnTo>
                  <a:pt x="1564214" y="1171963"/>
                </a:lnTo>
                <a:close/>
                <a:moveTo>
                  <a:pt x="3833082" y="1126428"/>
                </a:moveTo>
                <a:lnTo>
                  <a:pt x="3852825" y="1126428"/>
                </a:lnTo>
                <a:lnTo>
                  <a:pt x="3852825" y="1135102"/>
                </a:lnTo>
                <a:cubicBezTo>
                  <a:pt x="3848269" y="1135102"/>
                  <a:pt x="3841689" y="1138354"/>
                  <a:pt x="3833082" y="1144859"/>
                </a:cubicBezTo>
                <a:close/>
                <a:moveTo>
                  <a:pt x="2262035" y="1100087"/>
                </a:moveTo>
                <a:lnTo>
                  <a:pt x="2255961" y="1107998"/>
                </a:lnTo>
                <a:lnTo>
                  <a:pt x="2255961" y="1116672"/>
                </a:lnTo>
                <a:lnTo>
                  <a:pt x="2262035" y="1116672"/>
                </a:lnTo>
                <a:close/>
                <a:moveTo>
                  <a:pt x="911193" y="1098240"/>
                </a:moveTo>
                <a:lnTo>
                  <a:pt x="911193" y="1135102"/>
                </a:lnTo>
                <a:cubicBezTo>
                  <a:pt x="902587" y="1135102"/>
                  <a:pt x="898284" y="1128958"/>
                  <a:pt x="898284" y="1116672"/>
                </a:cubicBezTo>
                <a:cubicBezTo>
                  <a:pt x="899803" y="1104384"/>
                  <a:pt x="904106" y="1098240"/>
                  <a:pt x="911193" y="1098240"/>
                </a:cubicBezTo>
                <a:close/>
                <a:moveTo>
                  <a:pt x="2785971" y="1089567"/>
                </a:moveTo>
                <a:lnTo>
                  <a:pt x="2792805" y="1089567"/>
                </a:lnTo>
                <a:lnTo>
                  <a:pt x="2792805" y="1098240"/>
                </a:lnTo>
                <a:cubicBezTo>
                  <a:pt x="2792805" y="1110527"/>
                  <a:pt x="2788249" y="1116672"/>
                  <a:pt x="2779137" y="1116672"/>
                </a:cubicBezTo>
                <a:lnTo>
                  <a:pt x="2773062" y="1098240"/>
                </a:lnTo>
                <a:close/>
                <a:moveTo>
                  <a:pt x="1028129" y="1071137"/>
                </a:moveTo>
                <a:cubicBezTo>
                  <a:pt x="1028129" y="1089206"/>
                  <a:pt x="1034456" y="1098240"/>
                  <a:pt x="1047112" y="1098240"/>
                </a:cubicBezTo>
                <a:lnTo>
                  <a:pt x="1047112" y="1116672"/>
                </a:lnTo>
                <a:lnTo>
                  <a:pt x="1034204" y="1116672"/>
                </a:lnTo>
                <a:lnTo>
                  <a:pt x="1041037" y="1135102"/>
                </a:lnTo>
                <a:lnTo>
                  <a:pt x="1034204" y="1135102"/>
                </a:lnTo>
                <a:cubicBezTo>
                  <a:pt x="1008386" y="1129319"/>
                  <a:pt x="995478" y="1120285"/>
                  <a:pt x="995478" y="1107998"/>
                </a:cubicBezTo>
                <a:cubicBezTo>
                  <a:pt x="997503" y="1094988"/>
                  <a:pt x="1008386" y="1082701"/>
                  <a:pt x="1028129" y="1071137"/>
                </a:cubicBezTo>
                <a:close/>
                <a:moveTo>
                  <a:pt x="3205879" y="1061380"/>
                </a:moveTo>
                <a:cubicBezTo>
                  <a:pt x="3236252" y="1067885"/>
                  <a:pt x="3251438" y="1077281"/>
                  <a:pt x="3251438" y="1089567"/>
                </a:cubicBezTo>
                <a:lnTo>
                  <a:pt x="3251438" y="1098240"/>
                </a:lnTo>
                <a:lnTo>
                  <a:pt x="3244604" y="1098240"/>
                </a:lnTo>
                <a:cubicBezTo>
                  <a:pt x="3223344" y="1098240"/>
                  <a:pt x="3212713" y="1089206"/>
                  <a:pt x="3212713" y="1071137"/>
                </a:cubicBezTo>
                <a:lnTo>
                  <a:pt x="3186895" y="1089567"/>
                </a:lnTo>
                <a:lnTo>
                  <a:pt x="3180062" y="1071137"/>
                </a:lnTo>
                <a:cubicBezTo>
                  <a:pt x="3182593" y="1071137"/>
                  <a:pt x="3191199" y="1067885"/>
                  <a:pt x="3205879" y="1061380"/>
                </a:cubicBezTo>
                <a:close/>
                <a:moveTo>
                  <a:pt x="2889239" y="1061380"/>
                </a:moveTo>
                <a:lnTo>
                  <a:pt x="2896073" y="1061380"/>
                </a:lnTo>
                <a:lnTo>
                  <a:pt x="2896073" y="1089567"/>
                </a:lnTo>
                <a:lnTo>
                  <a:pt x="2883164" y="1098240"/>
                </a:lnTo>
                <a:lnTo>
                  <a:pt x="2857348" y="1098240"/>
                </a:lnTo>
                <a:cubicBezTo>
                  <a:pt x="2861397" y="1080171"/>
                  <a:pt x="2865700" y="1071137"/>
                  <a:pt x="2870256" y="1071137"/>
                </a:cubicBezTo>
                <a:lnTo>
                  <a:pt x="2889239" y="1071137"/>
                </a:lnTo>
                <a:close/>
                <a:moveTo>
                  <a:pt x="2333412" y="1061380"/>
                </a:moveTo>
                <a:cubicBezTo>
                  <a:pt x="2309113" y="1061380"/>
                  <a:pt x="2288517" y="1070121"/>
                  <a:pt x="2271621" y="1087603"/>
                </a:cubicBezTo>
                <a:lnTo>
                  <a:pt x="2263453" y="1098240"/>
                </a:lnTo>
                <a:lnTo>
                  <a:pt x="2281778" y="1098240"/>
                </a:lnTo>
                <a:lnTo>
                  <a:pt x="2314429" y="1107998"/>
                </a:lnTo>
                <a:cubicBezTo>
                  <a:pt x="2318479" y="1095711"/>
                  <a:pt x="2320504" y="1086315"/>
                  <a:pt x="2320504" y="1079810"/>
                </a:cubicBezTo>
                <a:lnTo>
                  <a:pt x="2333412" y="1079810"/>
                </a:lnTo>
                <a:lnTo>
                  <a:pt x="2333412" y="1098240"/>
                </a:lnTo>
                <a:cubicBezTo>
                  <a:pt x="2337968" y="1098240"/>
                  <a:pt x="2340246" y="1095349"/>
                  <a:pt x="2340246" y="1089567"/>
                </a:cubicBezTo>
                <a:lnTo>
                  <a:pt x="2353154" y="1098240"/>
                </a:lnTo>
                <a:lnTo>
                  <a:pt x="2469331" y="1098240"/>
                </a:lnTo>
                <a:cubicBezTo>
                  <a:pt x="2469331" y="1088122"/>
                  <a:pt x="2454145" y="1079088"/>
                  <a:pt x="2423771" y="1071137"/>
                </a:cubicBezTo>
                <a:cubicBezTo>
                  <a:pt x="2416178" y="1076919"/>
                  <a:pt x="2407573" y="1079810"/>
                  <a:pt x="2397955" y="1079810"/>
                </a:cubicBezTo>
                <a:lnTo>
                  <a:pt x="2391880" y="1079810"/>
                </a:lnTo>
                <a:lnTo>
                  <a:pt x="2391880" y="1061380"/>
                </a:lnTo>
                <a:lnTo>
                  <a:pt x="2385047" y="1061380"/>
                </a:lnTo>
                <a:cubicBezTo>
                  <a:pt x="2375428" y="1061380"/>
                  <a:pt x="2366822" y="1064632"/>
                  <a:pt x="2359229" y="1071137"/>
                </a:cubicBezTo>
                <a:cubicBezTo>
                  <a:pt x="2351636" y="1064632"/>
                  <a:pt x="2343030" y="1061380"/>
                  <a:pt x="2333412" y="1061380"/>
                </a:cubicBezTo>
                <a:close/>
                <a:moveTo>
                  <a:pt x="3852825" y="1052707"/>
                </a:moveTo>
                <a:lnTo>
                  <a:pt x="3865734" y="1052707"/>
                </a:lnTo>
                <a:lnTo>
                  <a:pt x="3865734" y="1089567"/>
                </a:lnTo>
                <a:lnTo>
                  <a:pt x="3858900" y="1089567"/>
                </a:lnTo>
                <a:close/>
                <a:moveTo>
                  <a:pt x="3231696" y="1042949"/>
                </a:moveTo>
                <a:lnTo>
                  <a:pt x="3257513" y="1042949"/>
                </a:lnTo>
                <a:lnTo>
                  <a:pt x="3264347" y="1079810"/>
                </a:lnTo>
                <a:lnTo>
                  <a:pt x="3257513" y="1079810"/>
                </a:lnTo>
                <a:cubicBezTo>
                  <a:pt x="3247895" y="1067523"/>
                  <a:pt x="3234986" y="1061380"/>
                  <a:pt x="3218788" y="1061380"/>
                </a:cubicBezTo>
                <a:cubicBezTo>
                  <a:pt x="3220306" y="1049093"/>
                  <a:pt x="3224609" y="1042949"/>
                  <a:pt x="3231696" y="1042949"/>
                </a:cubicBezTo>
                <a:close/>
                <a:moveTo>
                  <a:pt x="1409311" y="1042949"/>
                </a:moveTo>
                <a:cubicBezTo>
                  <a:pt x="1409311" y="1061741"/>
                  <a:pt x="1405009" y="1071137"/>
                  <a:pt x="1396403" y="1071137"/>
                </a:cubicBezTo>
                <a:cubicBezTo>
                  <a:pt x="1396403" y="1058850"/>
                  <a:pt x="1392100" y="1052707"/>
                  <a:pt x="1383494" y="1052707"/>
                </a:cubicBezTo>
                <a:lnTo>
                  <a:pt x="1376660" y="1071137"/>
                </a:lnTo>
                <a:lnTo>
                  <a:pt x="1376660" y="1089567"/>
                </a:lnTo>
                <a:lnTo>
                  <a:pt x="1402477" y="1098240"/>
                </a:lnTo>
                <a:lnTo>
                  <a:pt x="1428294" y="1071137"/>
                </a:lnTo>
                <a:cubicBezTo>
                  <a:pt x="1424244" y="1058850"/>
                  <a:pt x="1422220" y="1049454"/>
                  <a:pt x="1422220" y="1042949"/>
                </a:cubicBezTo>
                <a:close/>
                <a:moveTo>
                  <a:pt x="2863423" y="1033192"/>
                </a:moveTo>
                <a:lnTo>
                  <a:pt x="2863423" y="1061380"/>
                </a:lnTo>
                <a:cubicBezTo>
                  <a:pt x="2854817" y="1061380"/>
                  <a:pt x="2850514" y="1055236"/>
                  <a:pt x="2850514" y="1042949"/>
                </a:cubicBezTo>
                <a:close/>
                <a:moveTo>
                  <a:pt x="4000894" y="1024519"/>
                </a:moveTo>
                <a:cubicBezTo>
                  <a:pt x="4002412" y="1036806"/>
                  <a:pt x="4006715" y="1042949"/>
                  <a:pt x="4013802" y="1042949"/>
                </a:cubicBezTo>
                <a:lnTo>
                  <a:pt x="4020637" y="1042949"/>
                </a:lnTo>
                <a:lnTo>
                  <a:pt x="4020637" y="1024519"/>
                </a:lnTo>
                <a:close/>
                <a:moveTo>
                  <a:pt x="1221757" y="987657"/>
                </a:moveTo>
                <a:lnTo>
                  <a:pt x="1214924" y="1006088"/>
                </a:lnTo>
                <a:lnTo>
                  <a:pt x="1234666" y="1006088"/>
                </a:lnTo>
                <a:cubicBezTo>
                  <a:pt x="1234666" y="993802"/>
                  <a:pt x="1230363" y="987657"/>
                  <a:pt x="1221757" y="987657"/>
                </a:cubicBezTo>
                <a:close/>
                <a:moveTo>
                  <a:pt x="1306043" y="969227"/>
                </a:moveTo>
                <a:lnTo>
                  <a:pt x="1306043" y="1033192"/>
                </a:lnTo>
                <a:lnTo>
                  <a:pt x="1331860" y="1042949"/>
                </a:lnTo>
                <a:cubicBezTo>
                  <a:pt x="1331860" y="1029217"/>
                  <a:pt x="1342490" y="1019821"/>
                  <a:pt x="1363751" y="1014761"/>
                </a:cubicBezTo>
                <a:cubicBezTo>
                  <a:pt x="1363751" y="1021266"/>
                  <a:pt x="1366030" y="1024519"/>
                  <a:pt x="1370586" y="1024519"/>
                </a:cubicBezTo>
                <a:lnTo>
                  <a:pt x="1376660" y="1006088"/>
                </a:lnTo>
                <a:cubicBezTo>
                  <a:pt x="1364005" y="1006088"/>
                  <a:pt x="1351096" y="996692"/>
                  <a:pt x="1337934" y="977901"/>
                </a:cubicBezTo>
                <a:lnTo>
                  <a:pt x="1337934" y="969227"/>
                </a:lnTo>
                <a:close/>
                <a:moveTo>
                  <a:pt x="3361541" y="932366"/>
                </a:moveTo>
                <a:cubicBezTo>
                  <a:pt x="3352936" y="934535"/>
                  <a:pt x="3348632" y="940678"/>
                  <a:pt x="3348632" y="950796"/>
                </a:cubicBezTo>
                <a:lnTo>
                  <a:pt x="3348632" y="987657"/>
                </a:lnTo>
                <a:lnTo>
                  <a:pt x="3367615" y="987657"/>
                </a:lnTo>
                <a:lnTo>
                  <a:pt x="3367615" y="977901"/>
                </a:lnTo>
                <a:cubicBezTo>
                  <a:pt x="3367615" y="972119"/>
                  <a:pt x="3365590" y="969227"/>
                  <a:pt x="3361541" y="969227"/>
                </a:cubicBezTo>
                <a:lnTo>
                  <a:pt x="3374450" y="932366"/>
                </a:lnTo>
                <a:close/>
                <a:moveTo>
                  <a:pt x="3328890" y="922608"/>
                </a:moveTo>
                <a:cubicBezTo>
                  <a:pt x="3321803" y="929114"/>
                  <a:pt x="3311172" y="932366"/>
                  <a:pt x="3296998" y="932366"/>
                </a:cubicBezTo>
                <a:cubicBezTo>
                  <a:pt x="3296998" y="938148"/>
                  <a:pt x="3299023" y="941040"/>
                  <a:pt x="3303073" y="941040"/>
                </a:cubicBezTo>
                <a:lnTo>
                  <a:pt x="3296998" y="959470"/>
                </a:lnTo>
                <a:lnTo>
                  <a:pt x="3296998" y="969227"/>
                </a:lnTo>
                <a:lnTo>
                  <a:pt x="3328890" y="977901"/>
                </a:lnTo>
                <a:cubicBezTo>
                  <a:pt x="3328890" y="968504"/>
                  <a:pt x="3333193" y="956218"/>
                  <a:pt x="3341799" y="941040"/>
                </a:cubicBezTo>
                <a:lnTo>
                  <a:pt x="3341799" y="932366"/>
                </a:lnTo>
                <a:cubicBezTo>
                  <a:pt x="3333193" y="932366"/>
                  <a:pt x="3328890" y="929114"/>
                  <a:pt x="3328890" y="922608"/>
                </a:cubicBezTo>
                <a:close/>
                <a:moveTo>
                  <a:pt x="4970555" y="904178"/>
                </a:moveTo>
                <a:lnTo>
                  <a:pt x="4970555" y="913936"/>
                </a:lnTo>
                <a:cubicBezTo>
                  <a:pt x="4970555" y="926223"/>
                  <a:pt x="4966252" y="932366"/>
                  <a:pt x="4957646" y="932366"/>
                </a:cubicBezTo>
                <a:lnTo>
                  <a:pt x="4951572" y="932366"/>
                </a:lnTo>
                <a:lnTo>
                  <a:pt x="4951572" y="913936"/>
                </a:lnTo>
                <a:cubicBezTo>
                  <a:pt x="4956128" y="913936"/>
                  <a:pt x="4962456" y="910683"/>
                  <a:pt x="4970555" y="904178"/>
                </a:cubicBezTo>
                <a:close/>
                <a:moveTo>
                  <a:pt x="3619712" y="904178"/>
                </a:moveTo>
                <a:cubicBezTo>
                  <a:pt x="3611106" y="904178"/>
                  <a:pt x="3606803" y="913574"/>
                  <a:pt x="3606803" y="932366"/>
                </a:cubicBezTo>
                <a:lnTo>
                  <a:pt x="3574911" y="932366"/>
                </a:lnTo>
                <a:lnTo>
                  <a:pt x="3562003" y="922608"/>
                </a:lnTo>
                <a:lnTo>
                  <a:pt x="3562003" y="941040"/>
                </a:lnTo>
                <a:cubicBezTo>
                  <a:pt x="3574659" y="941040"/>
                  <a:pt x="3580986" y="947183"/>
                  <a:pt x="3580986" y="959470"/>
                </a:cubicBezTo>
                <a:lnTo>
                  <a:pt x="3580986" y="969227"/>
                </a:lnTo>
                <a:lnTo>
                  <a:pt x="3562003" y="950796"/>
                </a:lnTo>
                <a:lnTo>
                  <a:pt x="3549094" y="959470"/>
                </a:lnTo>
                <a:lnTo>
                  <a:pt x="3549094" y="941040"/>
                </a:lnTo>
                <a:cubicBezTo>
                  <a:pt x="3539982" y="943208"/>
                  <a:pt x="3535427" y="949351"/>
                  <a:pt x="3535427" y="959470"/>
                </a:cubicBezTo>
                <a:cubicBezTo>
                  <a:pt x="3561750" y="965974"/>
                  <a:pt x="3574911" y="972119"/>
                  <a:pt x="3574911" y="977901"/>
                </a:cubicBezTo>
                <a:cubicBezTo>
                  <a:pt x="3592123" y="975010"/>
                  <a:pt x="3600729" y="965974"/>
                  <a:pt x="3600729" y="950796"/>
                </a:cubicBezTo>
                <a:lnTo>
                  <a:pt x="3606803" y="950796"/>
                </a:lnTo>
                <a:cubicBezTo>
                  <a:pt x="3615409" y="952965"/>
                  <a:pt x="3619712" y="959109"/>
                  <a:pt x="3619712" y="969227"/>
                </a:cubicBezTo>
                <a:cubicBezTo>
                  <a:pt x="3615662" y="969227"/>
                  <a:pt x="3613637" y="972119"/>
                  <a:pt x="3613637" y="977901"/>
                </a:cubicBezTo>
                <a:cubicBezTo>
                  <a:pt x="3621737" y="972119"/>
                  <a:pt x="3628064" y="969227"/>
                  <a:pt x="3632620" y="969227"/>
                </a:cubicBezTo>
                <a:lnTo>
                  <a:pt x="3632620" y="904178"/>
                </a:lnTo>
                <a:close/>
                <a:moveTo>
                  <a:pt x="4098088" y="858645"/>
                </a:moveTo>
                <a:lnTo>
                  <a:pt x="4104921" y="877075"/>
                </a:lnTo>
                <a:lnTo>
                  <a:pt x="4104921" y="885748"/>
                </a:lnTo>
                <a:cubicBezTo>
                  <a:pt x="4100365" y="885748"/>
                  <a:pt x="4098088" y="882857"/>
                  <a:pt x="4098088" y="877075"/>
                </a:cubicBezTo>
                <a:lnTo>
                  <a:pt x="4085180" y="885748"/>
                </a:lnTo>
                <a:lnTo>
                  <a:pt x="4079105" y="885748"/>
                </a:lnTo>
                <a:lnTo>
                  <a:pt x="4079105" y="867317"/>
                </a:lnTo>
                <a:cubicBezTo>
                  <a:pt x="4083661" y="867317"/>
                  <a:pt x="4089989" y="864426"/>
                  <a:pt x="4098088" y="858645"/>
                </a:cubicBezTo>
                <a:close/>
                <a:moveTo>
                  <a:pt x="4156556" y="812026"/>
                </a:moveTo>
                <a:cubicBezTo>
                  <a:pt x="4147950" y="818530"/>
                  <a:pt x="4141369" y="821783"/>
                  <a:pt x="4136814" y="821783"/>
                </a:cubicBezTo>
                <a:lnTo>
                  <a:pt x="4136814" y="848887"/>
                </a:lnTo>
                <a:cubicBezTo>
                  <a:pt x="4156556" y="837322"/>
                  <a:pt x="4167440" y="825035"/>
                  <a:pt x="4169464" y="812026"/>
                </a:cubicBezTo>
                <a:close/>
                <a:moveTo>
                  <a:pt x="5656227" y="748062"/>
                </a:moveTo>
                <a:cubicBezTo>
                  <a:pt x="5663820" y="753843"/>
                  <a:pt x="5672426" y="756734"/>
                  <a:pt x="5682044" y="756734"/>
                </a:cubicBezTo>
                <a:lnTo>
                  <a:pt x="5682044" y="775165"/>
                </a:lnTo>
                <a:cubicBezTo>
                  <a:pt x="5668882" y="775165"/>
                  <a:pt x="5647368" y="787452"/>
                  <a:pt x="5617501" y="812026"/>
                </a:cubicBezTo>
                <a:cubicBezTo>
                  <a:pt x="5609907" y="812026"/>
                  <a:pt x="5596999" y="805882"/>
                  <a:pt x="5578776" y="793595"/>
                </a:cubicBezTo>
                <a:cubicBezTo>
                  <a:pt x="5558527" y="805882"/>
                  <a:pt x="5536759" y="812026"/>
                  <a:pt x="5513473" y="812026"/>
                </a:cubicBezTo>
                <a:cubicBezTo>
                  <a:pt x="5513473" y="806967"/>
                  <a:pt x="5530685" y="788536"/>
                  <a:pt x="5565108" y="756734"/>
                </a:cubicBezTo>
                <a:lnTo>
                  <a:pt x="5578776" y="766492"/>
                </a:lnTo>
                <a:close/>
                <a:moveTo>
                  <a:pt x="1816310" y="748062"/>
                </a:moveTo>
                <a:cubicBezTo>
                  <a:pt x="1820867" y="758180"/>
                  <a:pt x="1823144" y="770467"/>
                  <a:pt x="1823144" y="784922"/>
                </a:cubicBezTo>
                <a:lnTo>
                  <a:pt x="1848962" y="784922"/>
                </a:lnTo>
                <a:lnTo>
                  <a:pt x="1848962" y="748062"/>
                </a:lnTo>
                <a:close/>
                <a:moveTo>
                  <a:pt x="6834" y="719874"/>
                </a:moveTo>
                <a:lnTo>
                  <a:pt x="19743" y="719874"/>
                </a:lnTo>
                <a:lnTo>
                  <a:pt x="19743" y="738304"/>
                </a:lnTo>
                <a:cubicBezTo>
                  <a:pt x="19743" y="750591"/>
                  <a:pt x="15440" y="756734"/>
                  <a:pt x="6834" y="756734"/>
                </a:cubicBezTo>
                <a:lnTo>
                  <a:pt x="0" y="756734"/>
                </a:lnTo>
                <a:lnTo>
                  <a:pt x="0" y="748062"/>
                </a:lnTo>
                <a:cubicBezTo>
                  <a:pt x="4556" y="735775"/>
                  <a:pt x="6834" y="726379"/>
                  <a:pt x="6834" y="719874"/>
                </a:cubicBezTo>
                <a:close/>
                <a:moveTo>
                  <a:pt x="1706208" y="711200"/>
                </a:moveTo>
                <a:lnTo>
                  <a:pt x="1706208" y="719874"/>
                </a:lnTo>
                <a:lnTo>
                  <a:pt x="1719116" y="719874"/>
                </a:lnTo>
                <a:lnTo>
                  <a:pt x="1719116" y="729631"/>
                </a:lnTo>
                <a:cubicBezTo>
                  <a:pt x="1714561" y="729631"/>
                  <a:pt x="1708233" y="732522"/>
                  <a:pt x="1700133" y="738304"/>
                </a:cubicBezTo>
                <a:lnTo>
                  <a:pt x="1700133" y="719874"/>
                </a:lnTo>
                <a:cubicBezTo>
                  <a:pt x="1691527" y="722041"/>
                  <a:pt x="1687225" y="728186"/>
                  <a:pt x="1687225" y="738304"/>
                </a:cubicBezTo>
                <a:lnTo>
                  <a:pt x="1687225" y="748062"/>
                </a:lnTo>
                <a:cubicBezTo>
                  <a:pt x="1699881" y="748062"/>
                  <a:pt x="1706208" y="754205"/>
                  <a:pt x="1706208" y="766492"/>
                </a:cubicBezTo>
                <a:lnTo>
                  <a:pt x="1725951" y="748062"/>
                </a:lnTo>
                <a:cubicBezTo>
                  <a:pt x="1727469" y="760348"/>
                  <a:pt x="1731772" y="766492"/>
                  <a:pt x="1738859" y="766492"/>
                </a:cubicBezTo>
                <a:lnTo>
                  <a:pt x="1764676" y="766492"/>
                </a:lnTo>
                <a:lnTo>
                  <a:pt x="1777585" y="756734"/>
                </a:lnTo>
                <a:cubicBezTo>
                  <a:pt x="1777585" y="763239"/>
                  <a:pt x="1779863" y="766492"/>
                  <a:pt x="1784419" y="766492"/>
                </a:cubicBezTo>
                <a:lnTo>
                  <a:pt x="1790494" y="729631"/>
                </a:lnTo>
                <a:lnTo>
                  <a:pt x="1777585" y="729631"/>
                </a:lnTo>
                <a:lnTo>
                  <a:pt x="1777585" y="748062"/>
                </a:lnTo>
                <a:lnTo>
                  <a:pt x="1770751" y="748062"/>
                </a:lnTo>
                <a:lnTo>
                  <a:pt x="1770751" y="729631"/>
                </a:lnTo>
                <a:lnTo>
                  <a:pt x="1751767" y="729631"/>
                </a:lnTo>
                <a:lnTo>
                  <a:pt x="1751767" y="748062"/>
                </a:lnTo>
                <a:lnTo>
                  <a:pt x="1738859" y="748062"/>
                </a:lnTo>
                <a:lnTo>
                  <a:pt x="1738859" y="711200"/>
                </a:lnTo>
                <a:close/>
                <a:moveTo>
                  <a:pt x="1648499" y="692769"/>
                </a:moveTo>
                <a:cubicBezTo>
                  <a:pt x="1652549" y="704334"/>
                  <a:pt x="1654573" y="713369"/>
                  <a:pt x="1654573" y="719874"/>
                </a:cubicBezTo>
                <a:lnTo>
                  <a:pt x="1667483" y="719874"/>
                </a:lnTo>
                <a:cubicBezTo>
                  <a:pt x="1663433" y="708309"/>
                  <a:pt x="1661408" y="699275"/>
                  <a:pt x="1661408" y="692769"/>
                </a:cubicBezTo>
                <a:close/>
                <a:moveTo>
                  <a:pt x="45559" y="683013"/>
                </a:moveTo>
                <a:lnTo>
                  <a:pt x="51634" y="729631"/>
                </a:lnTo>
                <a:lnTo>
                  <a:pt x="38726" y="729631"/>
                </a:lnTo>
                <a:lnTo>
                  <a:pt x="38726" y="701443"/>
                </a:lnTo>
                <a:lnTo>
                  <a:pt x="25817" y="711200"/>
                </a:lnTo>
                <a:lnTo>
                  <a:pt x="19743" y="692769"/>
                </a:lnTo>
                <a:cubicBezTo>
                  <a:pt x="29361" y="692769"/>
                  <a:pt x="37966" y="689517"/>
                  <a:pt x="45559" y="683013"/>
                </a:cubicBezTo>
                <a:close/>
                <a:moveTo>
                  <a:pt x="4169464" y="673255"/>
                </a:moveTo>
                <a:lnTo>
                  <a:pt x="4136814" y="683013"/>
                </a:lnTo>
                <a:lnTo>
                  <a:pt x="4136814" y="729631"/>
                </a:lnTo>
                <a:lnTo>
                  <a:pt x="4149722" y="729631"/>
                </a:lnTo>
                <a:lnTo>
                  <a:pt x="4149722" y="738304"/>
                </a:lnTo>
                <a:lnTo>
                  <a:pt x="4143648" y="756734"/>
                </a:lnTo>
                <a:cubicBezTo>
                  <a:pt x="4156303" y="756734"/>
                  <a:pt x="4162631" y="766130"/>
                  <a:pt x="4162631" y="784922"/>
                </a:cubicBezTo>
                <a:lnTo>
                  <a:pt x="4175539" y="775165"/>
                </a:lnTo>
                <a:lnTo>
                  <a:pt x="4169464" y="756734"/>
                </a:lnTo>
                <a:lnTo>
                  <a:pt x="4175539" y="738304"/>
                </a:lnTo>
                <a:lnTo>
                  <a:pt x="4162631" y="738304"/>
                </a:lnTo>
                <a:lnTo>
                  <a:pt x="4162631" y="729631"/>
                </a:lnTo>
                <a:cubicBezTo>
                  <a:pt x="4171237" y="729631"/>
                  <a:pt x="4175539" y="717343"/>
                  <a:pt x="4175539" y="692769"/>
                </a:cubicBezTo>
                <a:lnTo>
                  <a:pt x="4182373" y="692769"/>
                </a:lnTo>
                <a:lnTo>
                  <a:pt x="4182373" y="711200"/>
                </a:lnTo>
                <a:lnTo>
                  <a:pt x="4195282" y="701443"/>
                </a:lnTo>
                <a:cubicBezTo>
                  <a:pt x="4190726" y="689879"/>
                  <a:pt x="4188447" y="680482"/>
                  <a:pt x="4188447" y="673255"/>
                </a:cubicBezTo>
                <a:close/>
                <a:moveTo>
                  <a:pt x="7051870" y="572430"/>
                </a:moveTo>
                <a:cubicBezTo>
                  <a:pt x="7051870" y="578212"/>
                  <a:pt x="7054148" y="581103"/>
                  <a:pt x="7058704" y="581103"/>
                </a:cubicBezTo>
                <a:cubicBezTo>
                  <a:pt x="7054148" y="593390"/>
                  <a:pt x="7051870" y="602785"/>
                  <a:pt x="7051870" y="609290"/>
                </a:cubicBezTo>
                <a:lnTo>
                  <a:pt x="7045795" y="609290"/>
                </a:lnTo>
                <a:cubicBezTo>
                  <a:pt x="7045795" y="602785"/>
                  <a:pt x="7043516" y="593390"/>
                  <a:pt x="7038961" y="581103"/>
                </a:cubicBezTo>
                <a:close/>
                <a:moveTo>
                  <a:pt x="2650051" y="572430"/>
                </a:moveTo>
                <a:lnTo>
                  <a:pt x="2650051" y="581103"/>
                </a:lnTo>
                <a:cubicBezTo>
                  <a:pt x="2651570" y="593390"/>
                  <a:pt x="2655873" y="599533"/>
                  <a:pt x="2662960" y="599533"/>
                </a:cubicBezTo>
                <a:lnTo>
                  <a:pt x="2662960" y="572430"/>
                </a:lnTo>
                <a:close/>
                <a:moveTo>
                  <a:pt x="3884717" y="553999"/>
                </a:moveTo>
                <a:lnTo>
                  <a:pt x="3884717" y="572430"/>
                </a:lnTo>
                <a:lnTo>
                  <a:pt x="3858900" y="572430"/>
                </a:lnTo>
                <a:lnTo>
                  <a:pt x="3858900" y="562672"/>
                </a:lnTo>
                <a:close/>
                <a:moveTo>
                  <a:pt x="5649393" y="480277"/>
                </a:moveTo>
                <a:lnTo>
                  <a:pt x="5649393" y="488950"/>
                </a:lnTo>
                <a:cubicBezTo>
                  <a:pt x="5653949" y="488950"/>
                  <a:pt x="5660529" y="492202"/>
                  <a:pt x="5669135" y="498707"/>
                </a:cubicBezTo>
                <a:lnTo>
                  <a:pt x="5675210" y="480277"/>
                </a:lnTo>
                <a:close/>
                <a:moveTo>
                  <a:pt x="1183031" y="480277"/>
                </a:moveTo>
                <a:lnTo>
                  <a:pt x="1183031" y="488950"/>
                </a:lnTo>
                <a:lnTo>
                  <a:pt x="1208849" y="488950"/>
                </a:lnTo>
                <a:lnTo>
                  <a:pt x="1208849" y="480277"/>
                </a:lnTo>
                <a:close/>
                <a:moveTo>
                  <a:pt x="4318293" y="470519"/>
                </a:moveTo>
                <a:cubicBezTo>
                  <a:pt x="4318293" y="480639"/>
                  <a:pt x="4313737" y="490035"/>
                  <a:pt x="4304624" y="498707"/>
                </a:cubicBezTo>
                <a:cubicBezTo>
                  <a:pt x="4309181" y="510272"/>
                  <a:pt x="4311459" y="519306"/>
                  <a:pt x="4311459" y="525811"/>
                </a:cubicBezTo>
                <a:lnTo>
                  <a:pt x="4350184" y="525811"/>
                </a:lnTo>
                <a:cubicBezTo>
                  <a:pt x="4341579" y="500514"/>
                  <a:pt x="4337276" y="482084"/>
                  <a:pt x="4337276" y="470519"/>
                </a:cubicBezTo>
                <a:lnTo>
                  <a:pt x="4324367" y="480277"/>
                </a:lnTo>
                <a:cubicBezTo>
                  <a:pt x="4324367" y="473772"/>
                  <a:pt x="4322343" y="470519"/>
                  <a:pt x="4318293" y="470519"/>
                </a:cubicBezTo>
                <a:close/>
                <a:moveTo>
                  <a:pt x="4447378" y="433659"/>
                </a:moveTo>
                <a:cubicBezTo>
                  <a:pt x="4455477" y="440164"/>
                  <a:pt x="4461805" y="443416"/>
                  <a:pt x="4466361" y="443416"/>
                </a:cubicBezTo>
                <a:lnTo>
                  <a:pt x="4466361" y="452089"/>
                </a:lnTo>
                <a:lnTo>
                  <a:pt x="4447378" y="452089"/>
                </a:lnTo>
                <a:close/>
                <a:moveTo>
                  <a:pt x="6799773" y="406556"/>
                </a:moveTo>
                <a:cubicBezTo>
                  <a:pt x="6808378" y="408001"/>
                  <a:pt x="6812682" y="414144"/>
                  <a:pt x="6812682" y="424986"/>
                </a:cubicBezTo>
                <a:lnTo>
                  <a:pt x="6812682" y="433659"/>
                </a:lnTo>
                <a:cubicBezTo>
                  <a:pt x="6804076" y="433659"/>
                  <a:pt x="6799773" y="427515"/>
                  <a:pt x="6799773" y="415228"/>
                </a:cubicBezTo>
                <a:close/>
                <a:moveTo>
                  <a:pt x="3063884" y="388124"/>
                </a:moveTo>
                <a:lnTo>
                  <a:pt x="3083627" y="388124"/>
                </a:lnTo>
                <a:cubicBezTo>
                  <a:pt x="3083627" y="400411"/>
                  <a:pt x="3079324" y="406556"/>
                  <a:pt x="3070719" y="406556"/>
                </a:cubicBezTo>
                <a:lnTo>
                  <a:pt x="3063884" y="406556"/>
                </a:lnTo>
                <a:close/>
                <a:moveTo>
                  <a:pt x="2132949" y="388124"/>
                </a:moveTo>
                <a:lnTo>
                  <a:pt x="2139784" y="388124"/>
                </a:lnTo>
                <a:cubicBezTo>
                  <a:pt x="2139784" y="397520"/>
                  <a:pt x="2144087" y="409807"/>
                  <a:pt x="2152692" y="424986"/>
                </a:cubicBezTo>
                <a:lnTo>
                  <a:pt x="2145858" y="424986"/>
                </a:lnTo>
                <a:cubicBezTo>
                  <a:pt x="2137253" y="424986"/>
                  <a:pt x="2132949" y="415590"/>
                  <a:pt x="2132949" y="396798"/>
                </a:cubicBezTo>
                <a:close/>
                <a:moveTo>
                  <a:pt x="6786864" y="378368"/>
                </a:moveTo>
                <a:lnTo>
                  <a:pt x="6799773" y="378368"/>
                </a:lnTo>
                <a:lnTo>
                  <a:pt x="6799773" y="406556"/>
                </a:lnTo>
                <a:cubicBezTo>
                  <a:pt x="6791168" y="406556"/>
                  <a:pt x="6786864" y="400411"/>
                  <a:pt x="6786864" y="388124"/>
                </a:cubicBezTo>
                <a:close/>
                <a:moveTo>
                  <a:pt x="4731367" y="369694"/>
                </a:moveTo>
                <a:cubicBezTo>
                  <a:pt x="4731367" y="381981"/>
                  <a:pt x="4725038" y="388124"/>
                  <a:pt x="4712384" y="388124"/>
                </a:cubicBezTo>
                <a:lnTo>
                  <a:pt x="4712384" y="406556"/>
                </a:lnTo>
                <a:lnTo>
                  <a:pt x="4744275" y="396798"/>
                </a:lnTo>
                <a:lnTo>
                  <a:pt x="4751109" y="396798"/>
                </a:lnTo>
                <a:lnTo>
                  <a:pt x="4751109" y="415228"/>
                </a:lnTo>
                <a:lnTo>
                  <a:pt x="4808818" y="415228"/>
                </a:lnTo>
                <a:cubicBezTo>
                  <a:pt x="4818943" y="415228"/>
                  <a:pt x="4827801" y="418481"/>
                  <a:pt x="4835395" y="424986"/>
                </a:cubicBezTo>
                <a:cubicBezTo>
                  <a:pt x="4842482" y="418481"/>
                  <a:pt x="4853112" y="415228"/>
                  <a:pt x="4867286" y="415228"/>
                </a:cubicBezTo>
                <a:lnTo>
                  <a:pt x="4867286" y="378368"/>
                </a:lnTo>
                <a:lnTo>
                  <a:pt x="4795910" y="378368"/>
                </a:lnTo>
                <a:cubicBezTo>
                  <a:pt x="4791859" y="378368"/>
                  <a:pt x="4789835" y="375476"/>
                  <a:pt x="4789835" y="369694"/>
                </a:cubicBezTo>
                <a:lnTo>
                  <a:pt x="4776927" y="378368"/>
                </a:lnTo>
                <a:close/>
                <a:moveTo>
                  <a:pt x="2870256" y="369694"/>
                </a:moveTo>
                <a:lnTo>
                  <a:pt x="2870256" y="378368"/>
                </a:lnTo>
                <a:cubicBezTo>
                  <a:pt x="2865700" y="390655"/>
                  <a:pt x="2863423" y="400050"/>
                  <a:pt x="2863423" y="406556"/>
                </a:cubicBezTo>
                <a:lnTo>
                  <a:pt x="2850514" y="406556"/>
                </a:lnTo>
                <a:lnTo>
                  <a:pt x="2850514" y="396798"/>
                </a:lnTo>
                <a:cubicBezTo>
                  <a:pt x="2850514" y="388124"/>
                  <a:pt x="2857094" y="379090"/>
                  <a:pt x="2870256" y="369694"/>
                </a:cubicBezTo>
                <a:close/>
                <a:moveTo>
                  <a:pt x="1008386" y="369694"/>
                </a:moveTo>
                <a:lnTo>
                  <a:pt x="1028129" y="369694"/>
                </a:lnTo>
                <a:cubicBezTo>
                  <a:pt x="1036735" y="371139"/>
                  <a:pt x="1041037" y="377283"/>
                  <a:pt x="1041037" y="388124"/>
                </a:cubicBezTo>
                <a:lnTo>
                  <a:pt x="1041037" y="396798"/>
                </a:lnTo>
                <a:lnTo>
                  <a:pt x="1008386" y="388124"/>
                </a:lnTo>
                <a:close/>
                <a:moveTo>
                  <a:pt x="2294686" y="323076"/>
                </a:moveTo>
                <a:lnTo>
                  <a:pt x="2307595" y="323076"/>
                </a:lnTo>
                <a:lnTo>
                  <a:pt x="2307595" y="332833"/>
                </a:lnTo>
                <a:cubicBezTo>
                  <a:pt x="2303545" y="350902"/>
                  <a:pt x="2299242" y="359936"/>
                  <a:pt x="2294686" y="359936"/>
                </a:cubicBezTo>
                <a:cubicBezTo>
                  <a:pt x="2297724" y="396798"/>
                  <a:pt x="2304305" y="415228"/>
                  <a:pt x="2314429" y="415228"/>
                </a:cubicBezTo>
                <a:lnTo>
                  <a:pt x="2314429" y="433659"/>
                </a:lnTo>
                <a:lnTo>
                  <a:pt x="2307595" y="433659"/>
                </a:lnTo>
                <a:cubicBezTo>
                  <a:pt x="2291902" y="409085"/>
                  <a:pt x="2281018" y="396798"/>
                  <a:pt x="2274944" y="396798"/>
                </a:cubicBezTo>
                <a:lnTo>
                  <a:pt x="2274944" y="378368"/>
                </a:lnTo>
                <a:cubicBezTo>
                  <a:pt x="2288105" y="378368"/>
                  <a:pt x="2294686" y="359936"/>
                  <a:pt x="2294686" y="323076"/>
                </a:cubicBezTo>
                <a:close/>
                <a:moveTo>
                  <a:pt x="2598417" y="304645"/>
                </a:moveTo>
                <a:lnTo>
                  <a:pt x="2598417" y="313318"/>
                </a:lnTo>
                <a:lnTo>
                  <a:pt x="2592342" y="332833"/>
                </a:lnTo>
                <a:cubicBezTo>
                  <a:pt x="2596392" y="332833"/>
                  <a:pt x="2598417" y="335724"/>
                  <a:pt x="2598417" y="341506"/>
                </a:cubicBezTo>
                <a:lnTo>
                  <a:pt x="2592342" y="341506"/>
                </a:lnTo>
                <a:cubicBezTo>
                  <a:pt x="2583737" y="335724"/>
                  <a:pt x="2577156" y="332833"/>
                  <a:pt x="2572600" y="332833"/>
                </a:cubicBezTo>
                <a:cubicBezTo>
                  <a:pt x="2572600" y="323437"/>
                  <a:pt x="2581206" y="314041"/>
                  <a:pt x="2598417" y="304645"/>
                </a:cubicBezTo>
                <a:close/>
                <a:moveTo>
                  <a:pt x="6703338" y="286215"/>
                </a:moveTo>
                <a:cubicBezTo>
                  <a:pt x="6703338" y="294888"/>
                  <a:pt x="6709666" y="303923"/>
                  <a:pt x="6722322" y="313318"/>
                </a:cubicBezTo>
                <a:cubicBezTo>
                  <a:pt x="6718272" y="301754"/>
                  <a:pt x="6716248" y="292720"/>
                  <a:pt x="6716248" y="286215"/>
                </a:cubicBezTo>
                <a:close/>
                <a:moveTo>
                  <a:pt x="2126875" y="276457"/>
                </a:moveTo>
                <a:lnTo>
                  <a:pt x="2126875" y="294888"/>
                </a:lnTo>
                <a:cubicBezTo>
                  <a:pt x="2126875" y="305729"/>
                  <a:pt x="2113967" y="315125"/>
                  <a:pt x="2088149" y="323076"/>
                </a:cubicBezTo>
                <a:lnTo>
                  <a:pt x="2088149" y="304645"/>
                </a:lnTo>
                <a:cubicBezTo>
                  <a:pt x="2097768" y="304645"/>
                  <a:pt x="2110677" y="295249"/>
                  <a:pt x="2126875" y="276457"/>
                </a:cubicBezTo>
                <a:close/>
                <a:moveTo>
                  <a:pt x="4311459" y="267784"/>
                </a:moveTo>
                <a:lnTo>
                  <a:pt x="4344110" y="267784"/>
                </a:lnTo>
                <a:cubicBezTo>
                  <a:pt x="4344110" y="280071"/>
                  <a:pt x="4339807" y="286215"/>
                  <a:pt x="4331201" y="286215"/>
                </a:cubicBezTo>
                <a:lnTo>
                  <a:pt x="4324367" y="286215"/>
                </a:lnTo>
                <a:cubicBezTo>
                  <a:pt x="4315761" y="286215"/>
                  <a:pt x="4311459" y="280071"/>
                  <a:pt x="4311459" y="267784"/>
                </a:cubicBezTo>
                <a:close/>
                <a:moveTo>
                  <a:pt x="2514132" y="267784"/>
                </a:moveTo>
                <a:lnTo>
                  <a:pt x="2566525" y="267784"/>
                </a:lnTo>
                <a:lnTo>
                  <a:pt x="2566525" y="276457"/>
                </a:lnTo>
                <a:cubicBezTo>
                  <a:pt x="2563994" y="301031"/>
                  <a:pt x="2546530" y="313318"/>
                  <a:pt x="2514132" y="313318"/>
                </a:cubicBezTo>
                <a:close/>
                <a:moveTo>
                  <a:pt x="2385047" y="258027"/>
                </a:moveTo>
                <a:cubicBezTo>
                  <a:pt x="2395170" y="258027"/>
                  <a:pt x="2401751" y="273566"/>
                  <a:pt x="2404788" y="304645"/>
                </a:cubicBezTo>
                <a:cubicBezTo>
                  <a:pt x="2398714" y="304645"/>
                  <a:pt x="2392133" y="314041"/>
                  <a:pt x="2385047" y="332833"/>
                </a:cubicBezTo>
                <a:lnTo>
                  <a:pt x="2385047" y="351263"/>
                </a:lnTo>
                <a:lnTo>
                  <a:pt x="2404788" y="388124"/>
                </a:lnTo>
                <a:lnTo>
                  <a:pt x="2404788" y="415228"/>
                </a:lnTo>
                <a:lnTo>
                  <a:pt x="2391880" y="415228"/>
                </a:lnTo>
                <a:lnTo>
                  <a:pt x="2397955" y="433659"/>
                </a:lnTo>
                <a:lnTo>
                  <a:pt x="2397955" y="470519"/>
                </a:lnTo>
                <a:cubicBezTo>
                  <a:pt x="2393905" y="470519"/>
                  <a:pt x="2391880" y="467629"/>
                  <a:pt x="2391880" y="461847"/>
                </a:cubicBezTo>
                <a:lnTo>
                  <a:pt x="2378972" y="470519"/>
                </a:lnTo>
                <a:lnTo>
                  <a:pt x="2372137" y="470519"/>
                </a:lnTo>
                <a:cubicBezTo>
                  <a:pt x="2346321" y="451727"/>
                  <a:pt x="2333412" y="436549"/>
                  <a:pt x="2333412" y="424986"/>
                </a:cubicBezTo>
                <a:cubicBezTo>
                  <a:pt x="2341006" y="418481"/>
                  <a:pt x="2349611" y="415228"/>
                  <a:pt x="2359229" y="415228"/>
                </a:cubicBezTo>
                <a:lnTo>
                  <a:pt x="2359229" y="396798"/>
                </a:lnTo>
                <a:lnTo>
                  <a:pt x="2307595" y="369694"/>
                </a:lnTo>
                <a:lnTo>
                  <a:pt x="2307595" y="359936"/>
                </a:lnTo>
                <a:cubicBezTo>
                  <a:pt x="2335943" y="316570"/>
                  <a:pt x="2355432" y="294888"/>
                  <a:pt x="2366063" y="294888"/>
                </a:cubicBezTo>
                <a:cubicBezTo>
                  <a:pt x="2366063" y="301393"/>
                  <a:pt x="2368088" y="304645"/>
                  <a:pt x="2372137" y="304645"/>
                </a:cubicBezTo>
                <a:lnTo>
                  <a:pt x="2372137" y="294888"/>
                </a:lnTo>
                <a:lnTo>
                  <a:pt x="2366063" y="294888"/>
                </a:lnTo>
                <a:cubicBezTo>
                  <a:pt x="2372137" y="270314"/>
                  <a:pt x="2378466" y="258027"/>
                  <a:pt x="2385047" y="258027"/>
                </a:cubicBezTo>
                <a:close/>
                <a:moveTo>
                  <a:pt x="2443514" y="239597"/>
                </a:moveTo>
                <a:cubicBezTo>
                  <a:pt x="2453639" y="246102"/>
                  <a:pt x="2475153" y="252245"/>
                  <a:pt x="2508057" y="258027"/>
                </a:cubicBezTo>
                <a:lnTo>
                  <a:pt x="2508057" y="267784"/>
                </a:lnTo>
                <a:cubicBezTo>
                  <a:pt x="2470597" y="303923"/>
                  <a:pt x="2449083" y="325606"/>
                  <a:pt x="2443514" y="332833"/>
                </a:cubicBezTo>
                <a:lnTo>
                  <a:pt x="2436680" y="332833"/>
                </a:lnTo>
                <a:cubicBezTo>
                  <a:pt x="2436680" y="316932"/>
                  <a:pt x="2432377" y="301393"/>
                  <a:pt x="2423771" y="286215"/>
                </a:cubicBezTo>
                <a:lnTo>
                  <a:pt x="2423771" y="267784"/>
                </a:lnTo>
                <a:cubicBezTo>
                  <a:pt x="2423771" y="262725"/>
                  <a:pt x="2430353" y="253329"/>
                  <a:pt x="2443514" y="239597"/>
                </a:cubicBezTo>
                <a:close/>
                <a:moveTo>
                  <a:pt x="2003864" y="239597"/>
                </a:moveTo>
                <a:lnTo>
                  <a:pt x="2003864" y="267784"/>
                </a:lnTo>
                <a:lnTo>
                  <a:pt x="2009939" y="267784"/>
                </a:lnTo>
                <a:lnTo>
                  <a:pt x="2029682" y="249354"/>
                </a:lnTo>
                <a:lnTo>
                  <a:pt x="2029682" y="258027"/>
                </a:lnTo>
                <a:lnTo>
                  <a:pt x="2022847" y="276457"/>
                </a:lnTo>
                <a:lnTo>
                  <a:pt x="2036515" y="276457"/>
                </a:lnTo>
                <a:lnTo>
                  <a:pt x="2036515" y="286215"/>
                </a:lnTo>
                <a:lnTo>
                  <a:pt x="2009939" y="286215"/>
                </a:lnTo>
                <a:cubicBezTo>
                  <a:pt x="2003864" y="286215"/>
                  <a:pt x="1997536" y="276819"/>
                  <a:pt x="1990956" y="258027"/>
                </a:cubicBezTo>
                <a:cubicBezTo>
                  <a:pt x="1992474" y="245740"/>
                  <a:pt x="1996777" y="239597"/>
                  <a:pt x="2003864" y="239597"/>
                </a:cubicBezTo>
                <a:close/>
                <a:moveTo>
                  <a:pt x="213371" y="221166"/>
                </a:moveTo>
                <a:lnTo>
                  <a:pt x="226279" y="221166"/>
                </a:lnTo>
                <a:lnTo>
                  <a:pt x="226279" y="230924"/>
                </a:lnTo>
                <a:cubicBezTo>
                  <a:pt x="226279" y="243211"/>
                  <a:pt x="221977" y="249354"/>
                  <a:pt x="213371" y="249354"/>
                </a:cubicBezTo>
                <a:close/>
                <a:moveTo>
                  <a:pt x="6625887" y="212492"/>
                </a:moveTo>
                <a:lnTo>
                  <a:pt x="6631962" y="212492"/>
                </a:lnTo>
                <a:lnTo>
                  <a:pt x="6631962" y="239597"/>
                </a:lnTo>
                <a:lnTo>
                  <a:pt x="6612979" y="258027"/>
                </a:lnTo>
                <a:lnTo>
                  <a:pt x="6612979" y="230924"/>
                </a:lnTo>
                <a:cubicBezTo>
                  <a:pt x="6621584" y="230924"/>
                  <a:pt x="6625887" y="224779"/>
                  <a:pt x="6625887" y="212492"/>
                </a:cubicBezTo>
                <a:close/>
                <a:moveTo>
                  <a:pt x="6683596" y="202736"/>
                </a:moveTo>
                <a:lnTo>
                  <a:pt x="6683596" y="212492"/>
                </a:lnTo>
                <a:lnTo>
                  <a:pt x="6696505" y="221166"/>
                </a:lnTo>
                <a:lnTo>
                  <a:pt x="6703338" y="221166"/>
                </a:lnTo>
                <a:lnTo>
                  <a:pt x="6703338" y="212492"/>
                </a:lnTo>
                <a:cubicBezTo>
                  <a:pt x="6698782" y="212492"/>
                  <a:pt x="6692202" y="209240"/>
                  <a:pt x="6683596" y="202736"/>
                </a:cubicBezTo>
                <a:close/>
                <a:moveTo>
                  <a:pt x="2301520" y="194062"/>
                </a:moveTo>
                <a:lnTo>
                  <a:pt x="2307595" y="194062"/>
                </a:lnTo>
                <a:cubicBezTo>
                  <a:pt x="2316200" y="195508"/>
                  <a:pt x="2320504" y="201651"/>
                  <a:pt x="2320504" y="212492"/>
                </a:cubicBezTo>
                <a:lnTo>
                  <a:pt x="2320504" y="221166"/>
                </a:lnTo>
                <a:cubicBezTo>
                  <a:pt x="2301267" y="258027"/>
                  <a:pt x="2286081" y="276457"/>
                  <a:pt x="2274944" y="276457"/>
                </a:cubicBezTo>
                <a:cubicBezTo>
                  <a:pt x="2266338" y="276457"/>
                  <a:pt x="2262035" y="291997"/>
                  <a:pt x="2262035" y="323076"/>
                </a:cubicBezTo>
                <a:lnTo>
                  <a:pt x="2230143" y="323076"/>
                </a:lnTo>
                <a:lnTo>
                  <a:pt x="2210401" y="341506"/>
                </a:lnTo>
                <a:cubicBezTo>
                  <a:pt x="2210401" y="322714"/>
                  <a:pt x="2206098" y="313318"/>
                  <a:pt x="2197492" y="313318"/>
                </a:cubicBezTo>
                <a:cubicBezTo>
                  <a:pt x="2188887" y="347289"/>
                  <a:pt x="2184584" y="368972"/>
                  <a:pt x="2184584" y="378368"/>
                </a:cubicBezTo>
                <a:lnTo>
                  <a:pt x="2139784" y="378368"/>
                </a:lnTo>
                <a:lnTo>
                  <a:pt x="2145858" y="359936"/>
                </a:lnTo>
                <a:lnTo>
                  <a:pt x="2145858" y="341506"/>
                </a:lnTo>
                <a:lnTo>
                  <a:pt x="2139784" y="323076"/>
                </a:lnTo>
                <a:cubicBezTo>
                  <a:pt x="2152945" y="323076"/>
                  <a:pt x="2163576" y="307536"/>
                  <a:pt x="2171675" y="276457"/>
                </a:cubicBezTo>
                <a:lnTo>
                  <a:pt x="2204327" y="239597"/>
                </a:lnTo>
                <a:lnTo>
                  <a:pt x="2210401" y="239597"/>
                </a:lnTo>
                <a:cubicBezTo>
                  <a:pt x="2219006" y="266339"/>
                  <a:pt x="2223310" y="281878"/>
                  <a:pt x="2223310" y="286215"/>
                </a:cubicBezTo>
                <a:cubicBezTo>
                  <a:pt x="2246089" y="281155"/>
                  <a:pt x="2261276" y="262725"/>
                  <a:pt x="2268869" y="230924"/>
                </a:cubicBezTo>
                <a:cubicBezTo>
                  <a:pt x="2290636" y="230924"/>
                  <a:pt x="2301520" y="218636"/>
                  <a:pt x="2301520" y="194062"/>
                </a:cubicBezTo>
                <a:close/>
                <a:moveTo>
                  <a:pt x="6703338" y="165874"/>
                </a:moveTo>
                <a:cubicBezTo>
                  <a:pt x="6703338" y="173102"/>
                  <a:pt x="6709666" y="188642"/>
                  <a:pt x="6722322" y="212492"/>
                </a:cubicBezTo>
                <a:lnTo>
                  <a:pt x="6722322" y="239597"/>
                </a:lnTo>
                <a:lnTo>
                  <a:pt x="6735230" y="249354"/>
                </a:lnTo>
                <a:cubicBezTo>
                  <a:pt x="6743836" y="242849"/>
                  <a:pt x="6750417" y="239597"/>
                  <a:pt x="6754973" y="239597"/>
                </a:cubicBezTo>
                <a:cubicBezTo>
                  <a:pt x="6763072" y="262003"/>
                  <a:pt x="6775981" y="277542"/>
                  <a:pt x="6793698" y="286215"/>
                </a:cubicBezTo>
                <a:cubicBezTo>
                  <a:pt x="6793698" y="279710"/>
                  <a:pt x="6795724" y="276457"/>
                  <a:pt x="6799773" y="276457"/>
                </a:cubicBezTo>
                <a:cubicBezTo>
                  <a:pt x="6799773" y="293082"/>
                  <a:pt x="6814960" y="305368"/>
                  <a:pt x="6845332" y="313318"/>
                </a:cubicBezTo>
                <a:lnTo>
                  <a:pt x="6845332" y="323076"/>
                </a:lnTo>
                <a:cubicBezTo>
                  <a:pt x="6845332" y="329581"/>
                  <a:pt x="6843055" y="332833"/>
                  <a:pt x="6838498" y="332833"/>
                </a:cubicBezTo>
                <a:cubicBezTo>
                  <a:pt x="6843055" y="342951"/>
                  <a:pt x="6845332" y="355238"/>
                  <a:pt x="6845332" y="369694"/>
                </a:cubicBezTo>
                <a:lnTo>
                  <a:pt x="6865075" y="369694"/>
                </a:lnTo>
                <a:lnTo>
                  <a:pt x="6865075" y="359936"/>
                </a:lnTo>
                <a:lnTo>
                  <a:pt x="6852167" y="359936"/>
                </a:lnTo>
                <a:cubicBezTo>
                  <a:pt x="6853179" y="347649"/>
                  <a:pt x="6857482" y="341506"/>
                  <a:pt x="6865075" y="341506"/>
                </a:cubicBezTo>
                <a:lnTo>
                  <a:pt x="6871150" y="341506"/>
                </a:lnTo>
                <a:cubicBezTo>
                  <a:pt x="6871150" y="360298"/>
                  <a:pt x="6884058" y="378728"/>
                  <a:pt x="6909876" y="396798"/>
                </a:cubicBezTo>
                <a:cubicBezTo>
                  <a:pt x="6909876" y="410530"/>
                  <a:pt x="6918482" y="419926"/>
                  <a:pt x="6935693" y="424986"/>
                </a:cubicBezTo>
                <a:lnTo>
                  <a:pt x="6935693" y="433659"/>
                </a:lnTo>
                <a:lnTo>
                  <a:pt x="6948601" y="424986"/>
                </a:lnTo>
                <a:lnTo>
                  <a:pt x="6961510" y="424986"/>
                </a:lnTo>
                <a:lnTo>
                  <a:pt x="6955435" y="443416"/>
                </a:lnTo>
                <a:lnTo>
                  <a:pt x="6955435" y="461847"/>
                </a:lnTo>
                <a:lnTo>
                  <a:pt x="6961510" y="461847"/>
                </a:lnTo>
                <a:cubicBezTo>
                  <a:pt x="6978721" y="448836"/>
                  <a:pt x="6987327" y="433297"/>
                  <a:pt x="6987327" y="415228"/>
                </a:cubicBezTo>
                <a:lnTo>
                  <a:pt x="7007070" y="415228"/>
                </a:lnTo>
                <a:cubicBezTo>
                  <a:pt x="7007070" y="434020"/>
                  <a:pt x="7011372" y="443416"/>
                  <a:pt x="7019978" y="443416"/>
                </a:cubicBezTo>
                <a:lnTo>
                  <a:pt x="7019978" y="480277"/>
                </a:lnTo>
                <a:cubicBezTo>
                  <a:pt x="7005804" y="467990"/>
                  <a:pt x="6994920" y="461847"/>
                  <a:pt x="6987327" y="461847"/>
                </a:cubicBezTo>
                <a:lnTo>
                  <a:pt x="6987327" y="488950"/>
                </a:lnTo>
                <a:lnTo>
                  <a:pt x="7000235" y="480277"/>
                </a:lnTo>
                <a:lnTo>
                  <a:pt x="7013144" y="480277"/>
                </a:lnTo>
                <a:lnTo>
                  <a:pt x="7007070" y="544242"/>
                </a:lnTo>
                <a:lnTo>
                  <a:pt x="7019978" y="553999"/>
                </a:lnTo>
                <a:lnTo>
                  <a:pt x="7032887" y="544242"/>
                </a:lnTo>
                <a:cubicBezTo>
                  <a:pt x="7032887" y="585439"/>
                  <a:pt x="7041492" y="616157"/>
                  <a:pt x="7058704" y="636395"/>
                </a:cubicBezTo>
                <a:lnTo>
                  <a:pt x="7071612" y="627721"/>
                </a:lnTo>
                <a:lnTo>
                  <a:pt x="7077686" y="627721"/>
                </a:lnTo>
                <a:lnTo>
                  <a:pt x="7064778" y="673255"/>
                </a:lnTo>
                <a:cubicBezTo>
                  <a:pt x="7071865" y="673255"/>
                  <a:pt x="7080471" y="692047"/>
                  <a:pt x="7090596" y="729631"/>
                </a:cubicBezTo>
                <a:lnTo>
                  <a:pt x="7097429" y="729631"/>
                </a:lnTo>
                <a:cubicBezTo>
                  <a:pt x="7097429" y="739027"/>
                  <a:pt x="7086546" y="760348"/>
                  <a:pt x="7064778" y="793595"/>
                </a:cubicBezTo>
                <a:cubicBezTo>
                  <a:pt x="7069334" y="793595"/>
                  <a:pt x="7071612" y="796848"/>
                  <a:pt x="7071612" y="803353"/>
                </a:cubicBezTo>
                <a:lnTo>
                  <a:pt x="7051870" y="803353"/>
                </a:lnTo>
                <a:lnTo>
                  <a:pt x="7045795" y="756734"/>
                </a:lnTo>
                <a:lnTo>
                  <a:pt x="7026052" y="756734"/>
                </a:lnTo>
                <a:lnTo>
                  <a:pt x="7026052" y="784922"/>
                </a:lnTo>
                <a:lnTo>
                  <a:pt x="7013144" y="784922"/>
                </a:lnTo>
                <a:cubicBezTo>
                  <a:pt x="7013144" y="760348"/>
                  <a:pt x="7006816" y="748062"/>
                  <a:pt x="6994161" y="748062"/>
                </a:cubicBezTo>
                <a:cubicBezTo>
                  <a:pt x="7002766" y="732161"/>
                  <a:pt x="7007070" y="722764"/>
                  <a:pt x="7007070" y="719874"/>
                </a:cubicBezTo>
                <a:lnTo>
                  <a:pt x="6981252" y="719874"/>
                </a:lnTo>
                <a:cubicBezTo>
                  <a:pt x="6985302" y="708309"/>
                  <a:pt x="6987327" y="699275"/>
                  <a:pt x="6987327" y="692769"/>
                </a:cubicBezTo>
                <a:lnTo>
                  <a:pt x="6968344" y="711200"/>
                </a:lnTo>
                <a:lnTo>
                  <a:pt x="6968344" y="701443"/>
                </a:lnTo>
                <a:lnTo>
                  <a:pt x="6981252" y="673255"/>
                </a:lnTo>
                <a:cubicBezTo>
                  <a:pt x="6967584" y="670364"/>
                  <a:pt x="6956701" y="649042"/>
                  <a:pt x="6948601" y="609290"/>
                </a:cubicBezTo>
                <a:cubicBezTo>
                  <a:pt x="6944046" y="609290"/>
                  <a:pt x="6937718" y="606038"/>
                  <a:pt x="6929618" y="599533"/>
                </a:cubicBezTo>
                <a:lnTo>
                  <a:pt x="6935693" y="581103"/>
                </a:lnTo>
                <a:lnTo>
                  <a:pt x="6935693" y="562672"/>
                </a:lnTo>
                <a:cubicBezTo>
                  <a:pt x="6897220" y="515692"/>
                  <a:pt x="6877984" y="484975"/>
                  <a:pt x="6877984" y="470519"/>
                </a:cubicBezTo>
                <a:lnTo>
                  <a:pt x="6865075" y="480277"/>
                </a:lnTo>
                <a:cubicBezTo>
                  <a:pt x="6865075" y="455703"/>
                  <a:pt x="6854192" y="443416"/>
                  <a:pt x="6832424" y="443416"/>
                </a:cubicBezTo>
                <a:cubicBezTo>
                  <a:pt x="6832424" y="449198"/>
                  <a:pt x="6830146" y="452089"/>
                  <a:pt x="6825590" y="452089"/>
                </a:cubicBezTo>
                <a:lnTo>
                  <a:pt x="6825590" y="433659"/>
                </a:lnTo>
                <a:cubicBezTo>
                  <a:pt x="6830146" y="422094"/>
                  <a:pt x="6832424" y="413060"/>
                  <a:pt x="6832424" y="406556"/>
                </a:cubicBezTo>
                <a:lnTo>
                  <a:pt x="6825590" y="406556"/>
                </a:lnTo>
                <a:lnTo>
                  <a:pt x="6812682" y="415228"/>
                </a:lnTo>
                <a:lnTo>
                  <a:pt x="6812682" y="396798"/>
                </a:lnTo>
                <a:lnTo>
                  <a:pt x="6825590" y="396798"/>
                </a:lnTo>
                <a:lnTo>
                  <a:pt x="6825590" y="369694"/>
                </a:lnTo>
                <a:cubicBezTo>
                  <a:pt x="6825590" y="357407"/>
                  <a:pt x="6821287" y="351263"/>
                  <a:pt x="6812682" y="351263"/>
                </a:cubicBezTo>
                <a:cubicBezTo>
                  <a:pt x="6812682" y="369332"/>
                  <a:pt x="6808378" y="378368"/>
                  <a:pt x="6799773" y="378368"/>
                </a:cubicBezTo>
                <a:cubicBezTo>
                  <a:pt x="6799773" y="360298"/>
                  <a:pt x="6795470" y="351263"/>
                  <a:pt x="6786864" y="351263"/>
                </a:cubicBezTo>
                <a:cubicBezTo>
                  <a:pt x="6786864" y="359936"/>
                  <a:pt x="6780537" y="368972"/>
                  <a:pt x="6767882" y="378368"/>
                </a:cubicBezTo>
                <a:cubicBezTo>
                  <a:pt x="6767882" y="348011"/>
                  <a:pt x="6763578" y="332833"/>
                  <a:pt x="6754973" y="332833"/>
                </a:cubicBezTo>
                <a:cubicBezTo>
                  <a:pt x="6747380" y="338615"/>
                  <a:pt x="6738774" y="341506"/>
                  <a:pt x="6729156" y="341506"/>
                </a:cubicBezTo>
                <a:cubicBezTo>
                  <a:pt x="6695238" y="285853"/>
                  <a:pt x="6673724" y="258027"/>
                  <a:pt x="6664612" y="258027"/>
                </a:cubicBezTo>
                <a:cubicBezTo>
                  <a:pt x="6664612" y="237790"/>
                  <a:pt x="6662335" y="222612"/>
                  <a:pt x="6657779" y="212492"/>
                </a:cubicBezTo>
                <a:cubicBezTo>
                  <a:pt x="6657779" y="191533"/>
                  <a:pt x="6672965" y="175993"/>
                  <a:pt x="6703338" y="165874"/>
                </a:cubicBezTo>
                <a:close/>
                <a:moveTo>
                  <a:pt x="2055498" y="157201"/>
                </a:moveTo>
                <a:lnTo>
                  <a:pt x="2055498" y="165874"/>
                </a:lnTo>
                <a:cubicBezTo>
                  <a:pt x="2047398" y="194062"/>
                  <a:pt x="2038793" y="209602"/>
                  <a:pt x="2029682" y="212492"/>
                </a:cubicBezTo>
                <a:lnTo>
                  <a:pt x="2022847" y="212492"/>
                </a:lnTo>
                <a:lnTo>
                  <a:pt x="2022847" y="202736"/>
                </a:lnTo>
                <a:cubicBezTo>
                  <a:pt x="2022847" y="194785"/>
                  <a:pt x="2033731" y="179607"/>
                  <a:pt x="2055498" y="157201"/>
                </a:cubicBezTo>
                <a:close/>
                <a:moveTo>
                  <a:pt x="1919579" y="157201"/>
                </a:moveTo>
                <a:lnTo>
                  <a:pt x="1926413" y="157201"/>
                </a:lnTo>
                <a:cubicBezTo>
                  <a:pt x="1926413" y="177439"/>
                  <a:pt x="1928438" y="192617"/>
                  <a:pt x="1932488" y="202736"/>
                </a:cubicBezTo>
                <a:cubicBezTo>
                  <a:pt x="1921857" y="202736"/>
                  <a:pt x="1915530" y="215023"/>
                  <a:pt x="1913504" y="239597"/>
                </a:cubicBezTo>
                <a:lnTo>
                  <a:pt x="1900596" y="239597"/>
                </a:lnTo>
                <a:lnTo>
                  <a:pt x="1900596" y="230924"/>
                </a:lnTo>
                <a:lnTo>
                  <a:pt x="1906670" y="212492"/>
                </a:lnTo>
                <a:cubicBezTo>
                  <a:pt x="1902621" y="201651"/>
                  <a:pt x="1900596" y="189364"/>
                  <a:pt x="1900596" y="175632"/>
                </a:cubicBezTo>
                <a:close/>
                <a:moveTo>
                  <a:pt x="2178509" y="147444"/>
                </a:moveTo>
                <a:lnTo>
                  <a:pt x="2178509" y="175632"/>
                </a:lnTo>
                <a:cubicBezTo>
                  <a:pt x="2165348" y="226226"/>
                  <a:pt x="2158767" y="253690"/>
                  <a:pt x="2158767" y="258027"/>
                </a:cubicBezTo>
                <a:lnTo>
                  <a:pt x="2152692" y="258027"/>
                </a:lnTo>
                <a:lnTo>
                  <a:pt x="2120041" y="249354"/>
                </a:lnTo>
                <a:lnTo>
                  <a:pt x="2120041" y="258027"/>
                </a:lnTo>
                <a:lnTo>
                  <a:pt x="2107132" y="249354"/>
                </a:lnTo>
                <a:lnTo>
                  <a:pt x="2062332" y="258027"/>
                </a:lnTo>
                <a:cubicBezTo>
                  <a:pt x="2062332" y="248631"/>
                  <a:pt x="2070938" y="236344"/>
                  <a:pt x="2088149" y="221166"/>
                </a:cubicBezTo>
                <a:cubicBezTo>
                  <a:pt x="2088149" y="227671"/>
                  <a:pt x="2090175" y="230924"/>
                  <a:pt x="2094225" y="230924"/>
                </a:cubicBezTo>
                <a:cubicBezTo>
                  <a:pt x="2102830" y="205627"/>
                  <a:pt x="2107132" y="187196"/>
                  <a:pt x="2107132" y="175632"/>
                </a:cubicBezTo>
                <a:lnTo>
                  <a:pt x="2165601" y="175632"/>
                </a:lnTo>
                <a:cubicBezTo>
                  <a:pt x="2165601" y="156840"/>
                  <a:pt x="2169904" y="147444"/>
                  <a:pt x="2178509" y="147444"/>
                </a:cubicBezTo>
                <a:close/>
                <a:moveTo>
                  <a:pt x="491285" y="138771"/>
                </a:moveTo>
                <a:lnTo>
                  <a:pt x="484450" y="175632"/>
                </a:lnTo>
                <a:lnTo>
                  <a:pt x="484450" y="184304"/>
                </a:lnTo>
                <a:lnTo>
                  <a:pt x="491285" y="184304"/>
                </a:lnTo>
                <a:lnTo>
                  <a:pt x="497359" y="147444"/>
                </a:lnTo>
                <a:lnTo>
                  <a:pt x="497359" y="138771"/>
                </a:lnTo>
                <a:close/>
                <a:moveTo>
                  <a:pt x="2120041" y="129013"/>
                </a:moveTo>
                <a:lnTo>
                  <a:pt x="2120041" y="138771"/>
                </a:lnTo>
                <a:cubicBezTo>
                  <a:pt x="2120041" y="151058"/>
                  <a:pt x="2115738" y="157201"/>
                  <a:pt x="2107132" y="157201"/>
                </a:cubicBezTo>
                <a:cubicBezTo>
                  <a:pt x="2098527" y="157201"/>
                  <a:pt x="2094225" y="151058"/>
                  <a:pt x="2094225" y="138771"/>
                </a:cubicBezTo>
                <a:cubicBezTo>
                  <a:pt x="2096249" y="138771"/>
                  <a:pt x="2104855" y="135518"/>
                  <a:pt x="2120041" y="129013"/>
                </a:cubicBezTo>
                <a:close/>
                <a:moveTo>
                  <a:pt x="1648499" y="129013"/>
                </a:moveTo>
                <a:lnTo>
                  <a:pt x="1648499" y="138771"/>
                </a:lnTo>
                <a:cubicBezTo>
                  <a:pt x="1632807" y="169127"/>
                  <a:pt x="1615595" y="184304"/>
                  <a:pt x="1596865" y="184304"/>
                </a:cubicBezTo>
                <a:cubicBezTo>
                  <a:pt x="1588259" y="178523"/>
                  <a:pt x="1581679" y="175632"/>
                  <a:pt x="1577123" y="175632"/>
                </a:cubicBezTo>
                <a:lnTo>
                  <a:pt x="1577123" y="157201"/>
                </a:lnTo>
                <a:cubicBezTo>
                  <a:pt x="1577123" y="144914"/>
                  <a:pt x="1600914" y="135518"/>
                  <a:pt x="1648499" y="129013"/>
                </a:cubicBezTo>
                <a:close/>
                <a:moveTo>
                  <a:pt x="1118489" y="120341"/>
                </a:moveTo>
                <a:cubicBezTo>
                  <a:pt x="1126588" y="126123"/>
                  <a:pt x="1132916" y="129013"/>
                  <a:pt x="1137472" y="129013"/>
                </a:cubicBezTo>
                <a:lnTo>
                  <a:pt x="1137472" y="138771"/>
                </a:lnTo>
                <a:lnTo>
                  <a:pt x="1111655" y="147444"/>
                </a:lnTo>
                <a:lnTo>
                  <a:pt x="1111655" y="138771"/>
                </a:lnTo>
                <a:close/>
                <a:moveTo>
                  <a:pt x="1836053" y="110583"/>
                </a:moveTo>
                <a:lnTo>
                  <a:pt x="1848962" y="110583"/>
                </a:lnTo>
                <a:lnTo>
                  <a:pt x="1848962" y="120341"/>
                </a:lnTo>
                <a:cubicBezTo>
                  <a:pt x="1848962" y="129737"/>
                  <a:pt x="1840356" y="142024"/>
                  <a:pt x="1823144" y="157201"/>
                </a:cubicBezTo>
                <a:lnTo>
                  <a:pt x="1823144" y="147444"/>
                </a:lnTo>
                <a:cubicBezTo>
                  <a:pt x="1831750" y="132989"/>
                  <a:pt x="1836053" y="120701"/>
                  <a:pt x="1836053" y="110583"/>
                </a:cubicBezTo>
                <a:close/>
                <a:moveTo>
                  <a:pt x="962827" y="110583"/>
                </a:moveTo>
                <a:lnTo>
                  <a:pt x="962827" y="120341"/>
                </a:lnTo>
                <a:cubicBezTo>
                  <a:pt x="962827" y="132628"/>
                  <a:pt x="958524" y="138771"/>
                  <a:pt x="949918" y="138771"/>
                </a:cubicBezTo>
                <a:lnTo>
                  <a:pt x="943843" y="138771"/>
                </a:lnTo>
                <a:cubicBezTo>
                  <a:pt x="943843" y="130097"/>
                  <a:pt x="950172" y="120701"/>
                  <a:pt x="962827" y="110583"/>
                </a:cubicBezTo>
                <a:close/>
                <a:moveTo>
                  <a:pt x="6832424" y="101910"/>
                </a:moveTo>
                <a:cubicBezTo>
                  <a:pt x="6841030" y="103356"/>
                  <a:pt x="6845332" y="109499"/>
                  <a:pt x="6845332" y="120341"/>
                </a:cubicBezTo>
                <a:cubicBezTo>
                  <a:pt x="6845332" y="132628"/>
                  <a:pt x="6841030" y="138771"/>
                  <a:pt x="6832424" y="138771"/>
                </a:cubicBezTo>
                <a:lnTo>
                  <a:pt x="6825590" y="138771"/>
                </a:lnTo>
                <a:lnTo>
                  <a:pt x="6825590" y="129013"/>
                </a:lnTo>
                <a:cubicBezTo>
                  <a:pt x="6830146" y="117450"/>
                  <a:pt x="6832424" y="108414"/>
                  <a:pt x="6832424" y="101910"/>
                </a:cubicBezTo>
                <a:close/>
                <a:moveTo>
                  <a:pt x="5404130" y="101910"/>
                </a:moveTo>
                <a:lnTo>
                  <a:pt x="5410205" y="101910"/>
                </a:lnTo>
                <a:lnTo>
                  <a:pt x="5410205" y="120341"/>
                </a:lnTo>
                <a:lnTo>
                  <a:pt x="5429948" y="120341"/>
                </a:lnTo>
                <a:lnTo>
                  <a:pt x="5429948" y="101910"/>
                </a:lnTo>
                <a:lnTo>
                  <a:pt x="5442856" y="101910"/>
                </a:lnTo>
                <a:cubicBezTo>
                  <a:pt x="5442856" y="114197"/>
                  <a:pt x="5449184" y="120341"/>
                  <a:pt x="5461839" y="120341"/>
                </a:cubicBezTo>
                <a:lnTo>
                  <a:pt x="5461839" y="138771"/>
                </a:lnTo>
                <a:cubicBezTo>
                  <a:pt x="5440578" y="138771"/>
                  <a:pt x="5429948" y="144914"/>
                  <a:pt x="5429948" y="157201"/>
                </a:cubicBezTo>
                <a:lnTo>
                  <a:pt x="5391222" y="157201"/>
                </a:lnTo>
                <a:lnTo>
                  <a:pt x="5391222" y="175632"/>
                </a:lnTo>
                <a:lnTo>
                  <a:pt x="5378313" y="175632"/>
                </a:lnTo>
                <a:lnTo>
                  <a:pt x="5313011" y="184304"/>
                </a:lnTo>
                <a:lnTo>
                  <a:pt x="5306937" y="165874"/>
                </a:lnTo>
                <a:cubicBezTo>
                  <a:pt x="5306937" y="157923"/>
                  <a:pt x="5317821" y="142746"/>
                  <a:pt x="5339587" y="120341"/>
                </a:cubicBezTo>
                <a:lnTo>
                  <a:pt x="5404130" y="120341"/>
                </a:lnTo>
                <a:close/>
                <a:moveTo>
                  <a:pt x="1454112" y="65049"/>
                </a:moveTo>
                <a:lnTo>
                  <a:pt x="1460945" y="65049"/>
                </a:lnTo>
                <a:cubicBezTo>
                  <a:pt x="1491319" y="77336"/>
                  <a:pt x="1515111" y="83479"/>
                  <a:pt x="1532322" y="83479"/>
                </a:cubicBezTo>
                <a:lnTo>
                  <a:pt x="1532322" y="110583"/>
                </a:lnTo>
                <a:lnTo>
                  <a:pt x="1499671" y="120341"/>
                </a:lnTo>
                <a:lnTo>
                  <a:pt x="1492837" y="120341"/>
                </a:lnTo>
                <a:close/>
                <a:moveTo>
                  <a:pt x="1227832" y="65049"/>
                </a:moveTo>
                <a:lnTo>
                  <a:pt x="1247575" y="65049"/>
                </a:lnTo>
                <a:lnTo>
                  <a:pt x="1247575" y="83479"/>
                </a:lnTo>
                <a:lnTo>
                  <a:pt x="1240740" y="83479"/>
                </a:lnTo>
                <a:cubicBezTo>
                  <a:pt x="1232134" y="83479"/>
                  <a:pt x="1227832" y="77336"/>
                  <a:pt x="1227832" y="65049"/>
                </a:cubicBezTo>
                <a:close/>
                <a:moveTo>
                  <a:pt x="6729156" y="55292"/>
                </a:moveTo>
                <a:lnTo>
                  <a:pt x="6735230" y="55292"/>
                </a:lnTo>
                <a:cubicBezTo>
                  <a:pt x="6743836" y="57460"/>
                  <a:pt x="6748139" y="63603"/>
                  <a:pt x="6748139" y="73722"/>
                </a:cubicBezTo>
                <a:lnTo>
                  <a:pt x="6742064" y="73722"/>
                </a:lnTo>
                <a:cubicBezTo>
                  <a:pt x="6733459" y="73722"/>
                  <a:pt x="6729156" y="67579"/>
                  <a:pt x="6729156" y="55292"/>
                </a:cubicBezTo>
                <a:close/>
                <a:moveTo>
                  <a:pt x="1015221" y="55292"/>
                </a:moveTo>
                <a:cubicBezTo>
                  <a:pt x="1023826" y="57460"/>
                  <a:pt x="1028129" y="63603"/>
                  <a:pt x="1028129" y="73722"/>
                </a:cubicBezTo>
                <a:cubicBezTo>
                  <a:pt x="1023573" y="73722"/>
                  <a:pt x="1021295" y="76975"/>
                  <a:pt x="1021295" y="83479"/>
                </a:cubicBezTo>
                <a:cubicBezTo>
                  <a:pt x="1013196" y="76975"/>
                  <a:pt x="1006615" y="73722"/>
                  <a:pt x="1001553" y="73722"/>
                </a:cubicBezTo>
                <a:cubicBezTo>
                  <a:pt x="1003071" y="61435"/>
                  <a:pt x="1007627" y="55292"/>
                  <a:pt x="1015221" y="55292"/>
                </a:cubicBezTo>
                <a:close/>
                <a:moveTo>
                  <a:pt x="1183031" y="46618"/>
                </a:moveTo>
                <a:cubicBezTo>
                  <a:pt x="1208849" y="52400"/>
                  <a:pt x="1221757" y="61435"/>
                  <a:pt x="1221757" y="73722"/>
                </a:cubicBezTo>
                <a:cubicBezTo>
                  <a:pt x="1215176" y="98296"/>
                  <a:pt x="1208595" y="110583"/>
                  <a:pt x="1202015" y="110583"/>
                </a:cubicBezTo>
                <a:cubicBezTo>
                  <a:pt x="1184804" y="104801"/>
                  <a:pt x="1176198" y="92514"/>
                  <a:pt x="1176198" y="73722"/>
                </a:cubicBezTo>
                <a:cubicBezTo>
                  <a:pt x="1180754" y="62158"/>
                  <a:pt x="1183031" y="53123"/>
                  <a:pt x="1183031" y="46618"/>
                </a:cubicBezTo>
                <a:close/>
                <a:moveTo>
                  <a:pt x="678839" y="46618"/>
                </a:moveTo>
                <a:lnTo>
                  <a:pt x="691747" y="46618"/>
                </a:lnTo>
                <a:cubicBezTo>
                  <a:pt x="698328" y="46618"/>
                  <a:pt x="706934" y="58905"/>
                  <a:pt x="717564" y="83479"/>
                </a:cubicBezTo>
                <a:lnTo>
                  <a:pt x="684913" y="83479"/>
                </a:lnTo>
                <a:cubicBezTo>
                  <a:pt x="684913" y="69747"/>
                  <a:pt x="682888" y="57460"/>
                  <a:pt x="678839" y="46618"/>
                </a:cubicBezTo>
                <a:close/>
                <a:moveTo>
                  <a:pt x="6282671" y="36861"/>
                </a:moveTo>
                <a:cubicBezTo>
                  <a:pt x="6291277" y="36861"/>
                  <a:pt x="6295580" y="55292"/>
                  <a:pt x="6295580" y="92153"/>
                </a:cubicBezTo>
                <a:lnTo>
                  <a:pt x="6256854" y="129013"/>
                </a:lnTo>
                <a:lnTo>
                  <a:pt x="6256854" y="120341"/>
                </a:lnTo>
                <a:cubicBezTo>
                  <a:pt x="6261410" y="109499"/>
                  <a:pt x="6263688" y="97212"/>
                  <a:pt x="6263688" y="83479"/>
                </a:cubicBezTo>
                <a:lnTo>
                  <a:pt x="6256854" y="83479"/>
                </a:lnTo>
                <a:cubicBezTo>
                  <a:pt x="6261410" y="72637"/>
                  <a:pt x="6263688" y="60350"/>
                  <a:pt x="6263688" y="46618"/>
                </a:cubicBezTo>
                <a:lnTo>
                  <a:pt x="6269762" y="46618"/>
                </a:lnTo>
                <a:lnTo>
                  <a:pt x="6282671" y="55292"/>
                </a:lnTo>
                <a:close/>
                <a:moveTo>
                  <a:pt x="1577123" y="36861"/>
                </a:moveTo>
                <a:lnTo>
                  <a:pt x="1590031" y="36861"/>
                </a:lnTo>
                <a:lnTo>
                  <a:pt x="1590031" y="92153"/>
                </a:lnTo>
                <a:cubicBezTo>
                  <a:pt x="1579400" y="74083"/>
                  <a:pt x="1570795" y="65049"/>
                  <a:pt x="1564214" y="65049"/>
                </a:cubicBezTo>
                <a:lnTo>
                  <a:pt x="1564214" y="55292"/>
                </a:lnTo>
                <a:cubicBezTo>
                  <a:pt x="1565733" y="43004"/>
                  <a:pt x="1570035" y="36861"/>
                  <a:pt x="1577123" y="36861"/>
                </a:cubicBezTo>
                <a:close/>
                <a:moveTo>
                  <a:pt x="1331860" y="36861"/>
                </a:moveTo>
                <a:lnTo>
                  <a:pt x="1337934" y="36861"/>
                </a:lnTo>
                <a:lnTo>
                  <a:pt x="1331860" y="55292"/>
                </a:lnTo>
                <a:lnTo>
                  <a:pt x="1331860" y="73722"/>
                </a:lnTo>
                <a:cubicBezTo>
                  <a:pt x="1331860" y="78059"/>
                  <a:pt x="1342490" y="93598"/>
                  <a:pt x="1363751" y="120341"/>
                </a:cubicBezTo>
                <a:lnTo>
                  <a:pt x="1363751" y="129013"/>
                </a:lnTo>
                <a:cubicBezTo>
                  <a:pt x="1359196" y="129013"/>
                  <a:pt x="1352868" y="132266"/>
                  <a:pt x="1344768" y="138771"/>
                </a:cubicBezTo>
                <a:lnTo>
                  <a:pt x="1344768" y="120341"/>
                </a:lnTo>
                <a:lnTo>
                  <a:pt x="1331860" y="129013"/>
                </a:lnTo>
                <a:cubicBezTo>
                  <a:pt x="1310093" y="118895"/>
                  <a:pt x="1299208" y="100464"/>
                  <a:pt x="1299208" y="73722"/>
                </a:cubicBezTo>
                <a:close/>
                <a:moveTo>
                  <a:pt x="1066855" y="36861"/>
                </a:moveTo>
                <a:lnTo>
                  <a:pt x="1079764" y="36861"/>
                </a:lnTo>
                <a:cubicBezTo>
                  <a:pt x="1079764" y="41920"/>
                  <a:pt x="1081788" y="60350"/>
                  <a:pt x="1085838" y="92153"/>
                </a:cubicBezTo>
                <a:cubicBezTo>
                  <a:pt x="1081788" y="92153"/>
                  <a:pt x="1079764" y="95405"/>
                  <a:pt x="1079764" y="101910"/>
                </a:cubicBezTo>
                <a:cubicBezTo>
                  <a:pt x="1062552" y="92514"/>
                  <a:pt x="1053946" y="83118"/>
                  <a:pt x="1053946" y="73722"/>
                </a:cubicBezTo>
                <a:cubicBezTo>
                  <a:pt x="1062552" y="58544"/>
                  <a:pt x="1066855" y="46257"/>
                  <a:pt x="1066855" y="36861"/>
                </a:cubicBezTo>
                <a:close/>
                <a:moveTo>
                  <a:pt x="885375" y="36861"/>
                </a:moveTo>
                <a:lnTo>
                  <a:pt x="911193" y="73722"/>
                </a:lnTo>
                <a:cubicBezTo>
                  <a:pt x="907143" y="84564"/>
                  <a:pt x="905118" y="96851"/>
                  <a:pt x="905118" y="110583"/>
                </a:cubicBezTo>
                <a:cubicBezTo>
                  <a:pt x="893981" y="110583"/>
                  <a:pt x="878795" y="101549"/>
                  <a:pt x="859559" y="83479"/>
                </a:cubicBezTo>
                <a:lnTo>
                  <a:pt x="853484" y="83479"/>
                </a:lnTo>
                <a:lnTo>
                  <a:pt x="853484" y="101910"/>
                </a:lnTo>
                <a:cubicBezTo>
                  <a:pt x="827666" y="101910"/>
                  <a:pt x="814758" y="86371"/>
                  <a:pt x="814758" y="55292"/>
                </a:cubicBezTo>
                <a:close/>
                <a:moveTo>
                  <a:pt x="1744934" y="28188"/>
                </a:moveTo>
                <a:cubicBezTo>
                  <a:pt x="1744934" y="33970"/>
                  <a:pt x="1747211" y="36861"/>
                  <a:pt x="1751767" y="36861"/>
                </a:cubicBezTo>
                <a:cubicBezTo>
                  <a:pt x="1738606" y="67939"/>
                  <a:pt x="1732025" y="89622"/>
                  <a:pt x="1732025" y="101910"/>
                </a:cubicBezTo>
                <a:cubicBezTo>
                  <a:pt x="1732025" y="104801"/>
                  <a:pt x="1742909" y="135518"/>
                  <a:pt x="1764676" y="194062"/>
                </a:cubicBezTo>
                <a:lnTo>
                  <a:pt x="1751767" y="202736"/>
                </a:lnTo>
                <a:lnTo>
                  <a:pt x="1719116" y="157201"/>
                </a:lnTo>
                <a:lnTo>
                  <a:pt x="1706208" y="165874"/>
                </a:lnTo>
                <a:lnTo>
                  <a:pt x="1700133" y="165874"/>
                </a:lnTo>
                <a:lnTo>
                  <a:pt x="1700133" y="157201"/>
                </a:lnTo>
                <a:cubicBezTo>
                  <a:pt x="1716333" y="71192"/>
                  <a:pt x="1731266" y="28188"/>
                  <a:pt x="1744934" y="28188"/>
                </a:cubicBezTo>
                <a:close/>
                <a:moveTo>
                  <a:pt x="1144306" y="28188"/>
                </a:moveTo>
                <a:lnTo>
                  <a:pt x="1144306" y="55292"/>
                </a:lnTo>
                <a:lnTo>
                  <a:pt x="1131398" y="55292"/>
                </a:lnTo>
                <a:lnTo>
                  <a:pt x="1131398" y="46618"/>
                </a:lnTo>
                <a:cubicBezTo>
                  <a:pt x="1132410" y="34331"/>
                  <a:pt x="1136713" y="28188"/>
                  <a:pt x="1144306" y="28188"/>
                </a:cubicBezTo>
                <a:close/>
                <a:moveTo>
                  <a:pt x="1299208" y="18430"/>
                </a:moveTo>
                <a:lnTo>
                  <a:pt x="1299208" y="46618"/>
                </a:lnTo>
                <a:lnTo>
                  <a:pt x="1273392" y="46618"/>
                </a:lnTo>
                <a:lnTo>
                  <a:pt x="1273392" y="28188"/>
                </a:lnTo>
                <a:cubicBezTo>
                  <a:pt x="1275417" y="28188"/>
                  <a:pt x="1284022" y="24935"/>
                  <a:pt x="1299208" y="18430"/>
                </a:cubicBezTo>
                <a:close/>
                <a:moveTo>
                  <a:pt x="362199" y="18430"/>
                </a:moveTo>
                <a:cubicBezTo>
                  <a:pt x="373335" y="37222"/>
                  <a:pt x="386244" y="46618"/>
                  <a:pt x="400925" y="46618"/>
                </a:cubicBezTo>
                <a:lnTo>
                  <a:pt x="400925" y="65049"/>
                </a:lnTo>
                <a:lnTo>
                  <a:pt x="413833" y="65049"/>
                </a:lnTo>
                <a:lnTo>
                  <a:pt x="432817" y="46618"/>
                </a:lnTo>
                <a:cubicBezTo>
                  <a:pt x="468758" y="83479"/>
                  <a:pt x="490273" y="101910"/>
                  <a:pt x="497359" y="101910"/>
                </a:cubicBezTo>
                <a:cubicBezTo>
                  <a:pt x="515077" y="92514"/>
                  <a:pt x="523936" y="83118"/>
                  <a:pt x="523936" y="73722"/>
                </a:cubicBezTo>
                <a:lnTo>
                  <a:pt x="484450" y="55292"/>
                </a:lnTo>
                <a:lnTo>
                  <a:pt x="484450" y="46618"/>
                </a:lnTo>
                <a:cubicBezTo>
                  <a:pt x="493057" y="46618"/>
                  <a:pt x="497359" y="43366"/>
                  <a:pt x="497359" y="36861"/>
                </a:cubicBezTo>
                <a:lnTo>
                  <a:pt x="530010" y="65049"/>
                </a:lnTo>
                <a:lnTo>
                  <a:pt x="555828" y="65049"/>
                </a:lnTo>
                <a:lnTo>
                  <a:pt x="568736" y="55292"/>
                </a:lnTo>
                <a:lnTo>
                  <a:pt x="568736" y="65049"/>
                </a:lnTo>
                <a:lnTo>
                  <a:pt x="536845" y="101910"/>
                </a:lnTo>
                <a:lnTo>
                  <a:pt x="549753" y="110583"/>
                </a:lnTo>
                <a:lnTo>
                  <a:pt x="562661" y="110583"/>
                </a:lnTo>
                <a:cubicBezTo>
                  <a:pt x="571267" y="110583"/>
                  <a:pt x="575570" y="104440"/>
                  <a:pt x="575570" y="92153"/>
                </a:cubicBezTo>
                <a:lnTo>
                  <a:pt x="588478" y="101910"/>
                </a:lnTo>
                <a:lnTo>
                  <a:pt x="601387" y="101910"/>
                </a:lnTo>
                <a:lnTo>
                  <a:pt x="601387" y="65049"/>
                </a:lnTo>
                <a:cubicBezTo>
                  <a:pt x="588226" y="65049"/>
                  <a:pt x="581644" y="58905"/>
                  <a:pt x="581644" y="46618"/>
                </a:cubicBezTo>
                <a:cubicBezTo>
                  <a:pt x="586201" y="46618"/>
                  <a:pt x="588478" y="43366"/>
                  <a:pt x="588478" y="36861"/>
                </a:cubicBezTo>
                <a:lnTo>
                  <a:pt x="575570" y="46618"/>
                </a:lnTo>
                <a:lnTo>
                  <a:pt x="562661" y="46618"/>
                </a:lnTo>
                <a:lnTo>
                  <a:pt x="562661" y="28188"/>
                </a:lnTo>
                <a:lnTo>
                  <a:pt x="594553" y="18430"/>
                </a:lnTo>
                <a:cubicBezTo>
                  <a:pt x="594553" y="24935"/>
                  <a:pt x="596831" y="28188"/>
                  <a:pt x="601387" y="28188"/>
                </a:cubicBezTo>
                <a:lnTo>
                  <a:pt x="601387" y="18430"/>
                </a:lnTo>
                <a:cubicBezTo>
                  <a:pt x="617586" y="37222"/>
                  <a:pt x="628217" y="46618"/>
                  <a:pt x="633279" y="46618"/>
                </a:cubicBezTo>
                <a:lnTo>
                  <a:pt x="633279" y="65049"/>
                </a:lnTo>
                <a:cubicBezTo>
                  <a:pt x="633279" y="81673"/>
                  <a:pt x="628976" y="100103"/>
                  <a:pt x="620371" y="120341"/>
                </a:cubicBezTo>
                <a:cubicBezTo>
                  <a:pt x="626445" y="120341"/>
                  <a:pt x="633025" y="129375"/>
                  <a:pt x="640112" y="147444"/>
                </a:cubicBezTo>
                <a:lnTo>
                  <a:pt x="640112" y="157201"/>
                </a:lnTo>
                <a:cubicBezTo>
                  <a:pt x="626951" y="157201"/>
                  <a:pt x="620371" y="163345"/>
                  <a:pt x="620371" y="175632"/>
                </a:cubicBezTo>
                <a:lnTo>
                  <a:pt x="607462" y="175632"/>
                </a:lnTo>
                <a:lnTo>
                  <a:pt x="594553" y="165874"/>
                </a:lnTo>
                <a:cubicBezTo>
                  <a:pt x="594553" y="184666"/>
                  <a:pt x="590250" y="194062"/>
                  <a:pt x="581644" y="194062"/>
                </a:cubicBezTo>
                <a:lnTo>
                  <a:pt x="581644" y="212492"/>
                </a:lnTo>
                <a:cubicBezTo>
                  <a:pt x="581644" y="224779"/>
                  <a:pt x="590250" y="230924"/>
                  <a:pt x="607462" y="230924"/>
                </a:cubicBezTo>
                <a:lnTo>
                  <a:pt x="607462" y="249354"/>
                </a:lnTo>
                <a:cubicBezTo>
                  <a:pt x="595819" y="249354"/>
                  <a:pt x="576582" y="267784"/>
                  <a:pt x="549753" y="304645"/>
                </a:cubicBezTo>
                <a:lnTo>
                  <a:pt x="542919" y="304645"/>
                </a:lnTo>
                <a:cubicBezTo>
                  <a:pt x="538870" y="304645"/>
                  <a:pt x="521658" y="298502"/>
                  <a:pt x="491285" y="286215"/>
                </a:cubicBezTo>
                <a:cubicBezTo>
                  <a:pt x="473567" y="286215"/>
                  <a:pt x="456355" y="289106"/>
                  <a:pt x="439651" y="294888"/>
                </a:cubicBezTo>
                <a:cubicBezTo>
                  <a:pt x="422439" y="289106"/>
                  <a:pt x="407252" y="286215"/>
                  <a:pt x="394091" y="286215"/>
                </a:cubicBezTo>
                <a:cubicBezTo>
                  <a:pt x="385991" y="291997"/>
                  <a:pt x="379664" y="294888"/>
                  <a:pt x="375108" y="294888"/>
                </a:cubicBezTo>
                <a:lnTo>
                  <a:pt x="375108" y="351263"/>
                </a:lnTo>
                <a:lnTo>
                  <a:pt x="388016" y="415228"/>
                </a:lnTo>
                <a:lnTo>
                  <a:pt x="504193" y="415228"/>
                </a:lnTo>
                <a:lnTo>
                  <a:pt x="504193" y="388124"/>
                </a:lnTo>
                <a:lnTo>
                  <a:pt x="517102" y="396798"/>
                </a:lnTo>
                <a:cubicBezTo>
                  <a:pt x="547475" y="396798"/>
                  <a:pt x="562661" y="372224"/>
                  <a:pt x="562661" y="323076"/>
                </a:cubicBezTo>
                <a:lnTo>
                  <a:pt x="581644" y="323076"/>
                </a:lnTo>
                <a:cubicBezTo>
                  <a:pt x="598856" y="333195"/>
                  <a:pt x="607462" y="354878"/>
                  <a:pt x="607462" y="388124"/>
                </a:cubicBezTo>
                <a:lnTo>
                  <a:pt x="607462" y="415228"/>
                </a:lnTo>
                <a:lnTo>
                  <a:pt x="653021" y="415228"/>
                </a:lnTo>
                <a:cubicBezTo>
                  <a:pt x="670233" y="415228"/>
                  <a:pt x="678839" y="412337"/>
                  <a:pt x="678839" y="406556"/>
                </a:cubicBezTo>
                <a:lnTo>
                  <a:pt x="723638" y="415228"/>
                </a:lnTo>
                <a:lnTo>
                  <a:pt x="872467" y="415228"/>
                </a:lnTo>
                <a:lnTo>
                  <a:pt x="892210" y="452089"/>
                </a:lnTo>
                <a:lnTo>
                  <a:pt x="892210" y="470519"/>
                </a:lnTo>
                <a:lnTo>
                  <a:pt x="1041037" y="470519"/>
                </a:lnTo>
                <a:lnTo>
                  <a:pt x="1060021" y="452089"/>
                </a:lnTo>
                <a:cubicBezTo>
                  <a:pt x="1061539" y="464376"/>
                  <a:pt x="1065842" y="470519"/>
                  <a:pt x="1072929" y="470519"/>
                </a:cubicBezTo>
                <a:lnTo>
                  <a:pt x="1092672" y="470519"/>
                </a:lnTo>
                <a:lnTo>
                  <a:pt x="1092672" y="452089"/>
                </a:lnTo>
                <a:lnTo>
                  <a:pt x="1098747" y="452089"/>
                </a:lnTo>
                <a:cubicBezTo>
                  <a:pt x="1098747" y="467990"/>
                  <a:pt x="1109630" y="477386"/>
                  <a:pt x="1131398" y="480277"/>
                </a:cubicBezTo>
                <a:cubicBezTo>
                  <a:pt x="1154683" y="473772"/>
                  <a:pt x="1173920" y="470519"/>
                  <a:pt x="1189106" y="470519"/>
                </a:cubicBezTo>
                <a:lnTo>
                  <a:pt x="1214924" y="470519"/>
                </a:lnTo>
                <a:lnTo>
                  <a:pt x="1234666" y="488950"/>
                </a:lnTo>
                <a:lnTo>
                  <a:pt x="1266558" y="488950"/>
                </a:lnTo>
                <a:lnTo>
                  <a:pt x="1306043" y="480277"/>
                </a:lnTo>
                <a:cubicBezTo>
                  <a:pt x="1323254" y="484613"/>
                  <a:pt x="1331860" y="490757"/>
                  <a:pt x="1331860" y="498707"/>
                </a:cubicBezTo>
                <a:cubicBezTo>
                  <a:pt x="1389063" y="492202"/>
                  <a:pt x="1421207" y="482806"/>
                  <a:pt x="1428294" y="470519"/>
                </a:cubicBezTo>
                <a:lnTo>
                  <a:pt x="1441203" y="480277"/>
                </a:lnTo>
                <a:cubicBezTo>
                  <a:pt x="1441203" y="473772"/>
                  <a:pt x="1443481" y="470519"/>
                  <a:pt x="1448037" y="470519"/>
                </a:cubicBezTo>
                <a:lnTo>
                  <a:pt x="1448037" y="488950"/>
                </a:lnTo>
                <a:cubicBezTo>
                  <a:pt x="1434875" y="488950"/>
                  <a:pt x="1428294" y="492202"/>
                  <a:pt x="1428294" y="498707"/>
                </a:cubicBezTo>
                <a:cubicBezTo>
                  <a:pt x="1431838" y="523281"/>
                  <a:pt x="1449049" y="535568"/>
                  <a:pt x="1479928" y="535568"/>
                </a:cubicBezTo>
                <a:lnTo>
                  <a:pt x="1479928" y="525811"/>
                </a:lnTo>
                <a:lnTo>
                  <a:pt x="1460945" y="488950"/>
                </a:lnTo>
                <a:lnTo>
                  <a:pt x="1479928" y="488950"/>
                </a:lnTo>
                <a:cubicBezTo>
                  <a:pt x="1484485" y="488950"/>
                  <a:pt x="1486763" y="492202"/>
                  <a:pt x="1486763" y="498707"/>
                </a:cubicBezTo>
                <a:lnTo>
                  <a:pt x="1499671" y="488950"/>
                </a:lnTo>
                <a:lnTo>
                  <a:pt x="1505746" y="488950"/>
                </a:lnTo>
                <a:lnTo>
                  <a:pt x="1499671" y="535568"/>
                </a:lnTo>
                <a:lnTo>
                  <a:pt x="1499671" y="544242"/>
                </a:lnTo>
                <a:lnTo>
                  <a:pt x="1538396" y="544242"/>
                </a:lnTo>
                <a:cubicBezTo>
                  <a:pt x="1538396" y="558697"/>
                  <a:pt x="1549281" y="568093"/>
                  <a:pt x="1571048" y="572430"/>
                </a:cubicBezTo>
                <a:lnTo>
                  <a:pt x="1571048" y="581103"/>
                </a:lnTo>
                <a:lnTo>
                  <a:pt x="1887687" y="581103"/>
                </a:lnTo>
                <a:cubicBezTo>
                  <a:pt x="1891736" y="581103"/>
                  <a:pt x="1893761" y="578212"/>
                  <a:pt x="1893761" y="572430"/>
                </a:cubicBezTo>
                <a:lnTo>
                  <a:pt x="1906670" y="581103"/>
                </a:lnTo>
                <a:lnTo>
                  <a:pt x="1997030" y="581103"/>
                </a:lnTo>
                <a:cubicBezTo>
                  <a:pt x="2007155" y="581103"/>
                  <a:pt x="2015760" y="578212"/>
                  <a:pt x="2022847" y="572430"/>
                </a:cubicBezTo>
                <a:cubicBezTo>
                  <a:pt x="2030440" y="578212"/>
                  <a:pt x="2039299" y="581103"/>
                  <a:pt x="2049423" y="581103"/>
                </a:cubicBezTo>
                <a:lnTo>
                  <a:pt x="2055498" y="581103"/>
                </a:lnTo>
                <a:lnTo>
                  <a:pt x="2055498" y="562672"/>
                </a:lnTo>
                <a:lnTo>
                  <a:pt x="2101058" y="572430"/>
                </a:lnTo>
                <a:lnTo>
                  <a:pt x="2101058" y="562672"/>
                </a:lnTo>
                <a:cubicBezTo>
                  <a:pt x="2105108" y="562672"/>
                  <a:pt x="2107132" y="565925"/>
                  <a:pt x="2107132" y="572430"/>
                </a:cubicBezTo>
                <a:lnTo>
                  <a:pt x="2139784" y="562672"/>
                </a:lnTo>
                <a:lnTo>
                  <a:pt x="2158767" y="562672"/>
                </a:lnTo>
                <a:cubicBezTo>
                  <a:pt x="2163323" y="562672"/>
                  <a:pt x="2165601" y="565925"/>
                  <a:pt x="2165601" y="572430"/>
                </a:cubicBezTo>
                <a:lnTo>
                  <a:pt x="2178509" y="562672"/>
                </a:lnTo>
                <a:lnTo>
                  <a:pt x="2359229" y="562672"/>
                </a:lnTo>
                <a:cubicBezTo>
                  <a:pt x="2396689" y="587246"/>
                  <a:pt x="2426809" y="599533"/>
                  <a:pt x="2449589" y="599533"/>
                </a:cubicBezTo>
                <a:lnTo>
                  <a:pt x="2449589" y="617963"/>
                </a:lnTo>
                <a:lnTo>
                  <a:pt x="2631068" y="617963"/>
                </a:lnTo>
                <a:cubicBezTo>
                  <a:pt x="2631068" y="612181"/>
                  <a:pt x="2628790" y="609290"/>
                  <a:pt x="2624234" y="609290"/>
                </a:cubicBezTo>
                <a:lnTo>
                  <a:pt x="2637143" y="562672"/>
                </a:lnTo>
                <a:lnTo>
                  <a:pt x="2618160" y="562672"/>
                </a:lnTo>
                <a:lnTo>
                  <a:pt x="2605251" y="572430"/>
                </a:lnTo>
                <a:lnTo>
                  <a:pt x="2605251" y="553999"/>
                </a:lnTo>
                <a:cubicBezTo>
                  <a:pt x="2605251" y="545326"/>
                  <a:pt x="2611579" y="535930"/>
                  <a:pt x="2624234" y="525811"/>
                </a:cubicBezTo>
                <a:lnTo>
                  <a:pt x="2618160" y="507381"/>
                </a:lnTo>
                <a:lnTo>
                  <a:pt x="2618160" y="498707"/>
                </a:lnTo>
                <a:cubicBezTo>
                  <a:pt x="2635371" y="498707"/>
                  <a:pt x="2643977" y="489311"/>
                  <a:pt x="2643977" y="470519"/>
                </a:cubicBezTo>
                <a:lnTo>
                  <a:pt x="2708519" y="470519"/>
                </a:lnTo>
                <a:lnTo>
                  <a:pt x="2708519" y="415228"/>
                </a:lnTo>
                <a:cubicBezTo>
                  <a:pt x="2708519" y="402941"/>
                  <a:pt x="2701939" y="396798"/>
                  <a:pt x="2688777" y="396798"/>
                </a:cubicBezTo>
                <a:lnTo>
                  <a:pt x="2688777" y="378368"/>
                </a:lnTo>
                <a:lnTo>
                  <a:pt x="2695611" y="378368"/>
                </a:lnTo>
                <a:cubicBezTo>
                  <a:pt x="2725478" y="403664"/>
                  <a:pt x="2740412" y="434382"/>
                  <a:pt x="2740412" y="470519"/>
                </a:cubicBezTo>
                <a:lnTo>
                  <a:pt x="2779137" y="470519"/>
                </a:lnTo>
                <a:lnTo>
                  <a:pt x="2779137" y="452089"/>
                </a:lnTo>
                <a:lnTo>
                  <a:pt x="2831531" y="452089"/>
                </a:lnTo>
                <a:lnTo>
                  <a:pt x="2850514" y="470519"/>
                </a:lnTo>
                <a:cubicBezTo>
                  <a:pt x="2859119" y="470519"/>
                  <a:pt x="2874306" y="464376"/>
                  <a:pt x="2896073" y="452089"/>
                </a:cubicBezTo>
                <a:cubicBezTo>
                  <a:pt x="2904173" y="458594"/>
                  <a:pt x="2910501" y="461847"/>
                  <a:pt x="2915057" y="461847"/>
                </a:cubicBezTo>
                <a:cubicBezTo>
                  <a:pt x="2945430" y="453173"/>
                  <a:pt x="2960616" y="443778"/>
                  <a:pt x="2960616" y="433659"/>
                </a:cubicBezTo>
                <a:cubicBezTo>
                  <a:pt x="2980359" y="445946"/>
                  <a:pt x="2999595" y="452089"/>
                  <a:pt x="3018325" y="452089"/>
                </a:cubicBezTo>
                <a:cubicBezTo>
                  <a:pt x="3024400" y="415228"/>
                  <a:pt x="3030981" y="396798"/>
                  <a:pt x="3038068" y="396798"/>
                </a:cubicBezTo>
                <a:cubicBezTo>
                  <a:pt x="3038068" y="403303"/>
                  <a:pt x="3040345" y="406556"/>
                  <a:pt x="3044901" y="406556"/>
                </a:cubicBezTo>
                <a:cubicBezTo>
                  <a:pt x="3044901" y="400050"/>
                  <a:pt x="3046927" y="396798"/>
                  <a:pt x="3050976" y="396798"/>
                </a:cubicBezTo>
                <a:cubicBezTo>
                  <a:pt x="3058063" y="433659"/>
                  <a:pt x="3064644" y="452089"/>
                  <a:pt x="3070719" y="452089"/>
                </a:cubicBezTo>
                <a:cubicBezTo>
                  <a:pt x="3075275" y="452089"/>
                  <a:pt x="3081602" y="449198"/>
                  <a:pt x="3089702" y="443416"/>
                </a:cubicBezTo>
                <a:lnTo>
                  <a:pt x="3128427" y="452089"/>
                </a:lnTo>
                <a:lnTo>
                  <a:pt x="3161079" y="388124"/>
                </a:lnTo>
                <a:cubicBezTo>
                  <a:pt x="3161079" y="369332"/>
                  <a:pt x="3165381" y="359936"/>
                  <a:pt x="3173987" y="359936"/>
                </a:cubicBezTo>
                <a:cubicBezTo>
                  <a:pt x="3182593" y="362105"/>
                  <a:pt x="3186895" y="368248"/>
                  <a:pt x="3186895" y="378368"/>
                </a:cubicBezTo>
                <a:cubicBezTo>
                  <a:pt x="3173734" y="378368"/>
                  <a:pt x="3167153" y="384511"/>
                  <a:pt x="3167153" y="396798"/>
                </a:cubicBezTo>
                <a:lnTo>
                  <a:pt x="3167153" y="424986"/>
                </a:lnTo>
                <a:cubicBezTo>
                  <a:pt x="3183352" y="424986"/>
                  <a:pt x="3213472" y="434020"/>
                  <a:pt x="3257513" y="452089"/>
                </a:cubicBezTo>
                <a:cubicBezTo>
                  <a:pt x="3257513" y="462930"/>
                  <a:pt x="3244604" y="481361"/>
                  <a:pt x="3218788" y="507381"/>
                </a:cubicBezTo>
                <a:lnTo>
                  <a:pt x="3218788" y="517138"/>
                </a:lnTo>
                <a:lnTo>
                  <a:pt x="3283330" y="507381"/>
                </a:lnTo>
                <a:lnTo>
                  <a:pt x="3296998" y="507381"/>
                </a:lnTo>
                <a:lnTo>
                  <a:pt x="3296998" y="525811"/>
                </a:lnTo>
                <a:lnTo>
                  <a:pt x="3361541" y="525811"/>
                </a:lnTo>
                <a:lnTo>
                  <a:pt x="3361541" y="544242"/>
                </a:lnTo>
                <a:lnTo>
                  <a:pt x="3419249" y="544242"/>
                </a:lnTo>
                <a:cubicBezTo>
                  <a:pt x="3428868" y="544242"/>
                  <a:pt x="3437474" y="541351"/>
                  <a:pt x="3445067" y="535568"/>
                </a:cubicBezTo>
                <a:cubicBezTo>
                  <a:pt x="3452660" y="541351"/>
                  <a:pt x="3461266" y="544242"/>
                  <a:pt x="3470884" y="544242"/>
                </a:cubicBezTo>
                <a:lnTo>
                  <a:pt x="3496701" y="544242"/>
                </a:lnTo>
                <a:lnTo>
                  <a:pt x="3496701" y="525811"/>
                </a:lnTo>
                <a:lnTo>
                  <a:pt x="3509610" y="525811"/>
                </a:lnTo>
                <a:lnTo>
                  <a:pt x="3509610" y="544242"/>
                </a:lnTo>
                <a:lnTo>
                  <a:pt x="3516444" y="544242"/>
                </a:lnTo>
                <a:lnTo>
                  <a:pt x="3535427" y="525811"/>
                </a:lnTo>
                <a:lnTo>
                  <a:pt x="3555169" y="525811"/>
                </a:lnTo>
                <a:cubicBezTo>
                  <a:pt x="3564787" y="525811"/>
                  <a:pt x="3573392" y="529064"/>
                  <a:pt x="3580986" y="535568"/>
                </a:cubicBezTo>
                <a:cubicBezTo>
                  <a:pt x="3607309" y="528341"/>
                  <a:pt x="3628824" y="506658"/>
                  <a:pt x="3645529" y="470519"/>
                </a:cubicBezTo>
                <a:cubicBezTo>
                  <a:pt x="3654135" y="470519"/>
                  <a:pt x="3658437" y="467629"/>
                  <a:pt x="3658437" y="461847"/>
                </a:cubicBezTo>
                <a:lnTo>
                  <a:pt x="3691088" y="470519"/>
                </a:lnTo>
                <a:lnTo>
                  <a:pt x="3703997" y="470519"/>
                </a:lnTo>
                <a:cubicBezTo>
                  <a:pt x="3713615" y="470519"/>
                  <a:pt x="3722221" y="467629"/>
                  <a:pt x="3729814" y="461847"/>
                </a:cubicBezTo>
                <a:cubicBezTo>
                  <a:pt x="3737408" y="467629"/>
                  <a:pt x="3746013" y="470519"/>
                  <a:pt x="3755631" y="470519"/>
                </a:cubicBezTo>
                <a:lnTo>
                  <a:pt x="3774614" y="470519"/>
                </a:lnTo>
                <a:lnTo>
                  <a:pt x="3774614" y="488950"/>
                </a:lnTo>
                <a:cubicBezTo>
                  <a:pt x="3757403" y="488950"/>
                  <a:pt x="3748798" y="507381"/>
                  <a:pt x="3748798" y="544242"/>
                </a:cubicBezTo>
                <a:lnTo>
                  <a:pt x="3755631" y="544242"/>
                </a:lnTo>
                <a:lnTo>
                  <a:pt x="3755631" y="581103"/>
                </a:lnTo>
                <a:lnTo>
                  <a:pt x="3722980" y="581103"/>
                </a:lnTo>
                <a:cubicBezTo>
                  <a:pt x="3685519" y="581103"/>
                  <a:pt x="3646794" y="590498"/>
                  <a:pt x="3606803" y="609290"/>
                </a:cubicBezTo>
                <a:lnTo>
                  <a:pt x="3555169" y="654825"/>
                </a:lnTo>
                <a:lnTo>
                  <a:pt x="3555169" y="664582"/>
                </a:lnTo>
                <a:cubicBezTo>
                  <a:pt x="3572380" y="707947"/>
                  <a:pt x="3583264" y="729631"/>
                  <a:pt x="3587820" y="729631"/>
                </a:cubicBezTo>
                <a:lnTo>
                  <a:pt x="3593894" y="729631"/>
                </a:lnTo>
                <a:lnTo>
                  <a:pt x="3606803" y="719874"/>
                </a:lnTo>
                <a:lnTo>
                  <a:pt x="3613637" y="738304"/>
                </a:lnTo>
                <a:lnTo>
                  <a:pt x="3580986" y="748062"/>
                </a:lnTo>
                <a:lnTo>
                  <a:pt x="3580986" y="756734"/>
                </a:lnTo>
                <a:cubicBezTo>
                  <a:pt x="3607816" y="756734"/>
                  <a:pt x="3625027" y="769021"/>
                  <a:pt x="3632620" y="793595"/>
                </a:cubicBezTo>
                <a:lnTo>
                  <a:pt x="3632620" y="803353"/>
                </a:lnTo>
                <a:lnTo>
                  <a:pt x="3665272" y="793595"/>
                </a:lnTo>
                <a:lnTo>
                  <a:pt x="3671346" y="812026"/>
                </a:lnTo>
                <a:lnTo>
                  <a:pt x="3671346" y="830457"/>
                </a:lnTo>
                <a:cubicBezTo>
                  <a:pt x="3662740" y="830457"/>
                  <a:pt x="3658437" y="821421"/>
                  <a:pt x="3658437" y="803353"/>
                </a:cubicBezTo>
                <a:lnTo>
                  <a:pt x="3600729" y="858645"/>
                </a:lnTo>
                <a:lnTo>
                  <a:pt x="3587820" y="858645"/>
                </a:lnTo>
                <a:lnTo>
                  <a:pt x="3593894" y="840213"/>
                </a:lnTo>
                <a:lnTo>
                  <a:pt x="3580986" y="840213"/>
                </a:lnTo>
                <a:lnTo>
                  <a:pt x="3574911" y="877075"/>
                </a:lnTo>
                <a:lnTo>
                  <a:pt x="3587820" y="867317"/>
                </a:lnTo>
                <a:lnTo>
                  <a:pt x="3587820" y="885748"/>
                </a:lnTo>
                <a:lnTo>
                  <a:pt x="3619712" y="877075"/>
                </a:lnTo>
                <a:lnTo>
                  <a:pt x="3626546" y="877075"/>
                </a:lnTo>
                <a:lnTo>
                  <a:pt x="3626546" y="895505"/>
                </a:lnTo>
                <a:lnTo>
                  <a:pt x="3645529" y="895505"/>
                </a:lnTo>
                <a:lnTo>
                  <a:pt x="3645529" y="867317"/>
                </a:lnTo>
                <a:cubicBezTo>
                  <a:pt x="3671346" y="867317"/>
                  <a:pt x="3684255" y="879604"/>
                  <a:pt x="3684255" y="904178"/>
                </a:cubicBezTo>
                <a:cubicBezTo>
                  <a:pt x="3691848" y="922970"/>
                  <a:pt x="3700453" y="932366"/>
                  <a:pt x="3710071" y="932366"/>
                </a:cubicBezTo>
                <a:lnTo>
                  <a:pt x="3710071" y="977901"/>
                </a:lnTo>
                <a:lnTo>
                  <a:pt x="3697163" y="977901"/>
                </a:lnTo>
                <a:lnTo>
                  <a:pt x="3697163" y="987657"/>
                </a:lnTo>
                <a:cubicBezTo>
                  <a:pt x="3708300" y="987657"/>
                  <a:pt x="3714881" y="999945"/>
                  <a:pt x="3716906" y="1024519"/>
                </a:cubicBezTo>
                <a:cubicBezTo>
                  <a:pt x="3712350" y="1024519"/>
                  <a:pt x="3710071" y="1027410"/>
                  <a:pt x="3710071" y="1033192"/>
                </a:cubicBezTo>
                <a:cubicBezTo>
                  <a:pt x="3717665" y="1027410"/>
                  <a:pt x="3726271" y="1024519"/>
                  <a:pt x="3735889" y="1024519"/>
                </a:cubicBezTo>
                <a:cubicBezTo>
                  <a:pt x="3727283" y="1009341"/>
                  <a:pt x="3722980" y="999945"/>
                  <a:pt x="3722980" y="996331"/>
                </a:cubicBezTo>
                <a:lnTo>
                  <a:pt x="3722980" y="987657"/>
                </a:lnTo>
                <a:cubicBezTo>
                  <a:pt x="3733611" y="987657"/>
                  <a:pt x="3748798" y="972119"/>
                  <a:pt x="3768540" y="941040"/>
                </a:cubicBezTo>
                <a:lnTo>
                  <a:pt x="3774614" y="941040"/>
                </a:lnTo>
                <a:cubicBezTo>
                  <a:pt x="3774614" y="959831"/>
                  <a:pt x="3781195" y="969227"/>
                  <a:pt x="3794357" y="969227"/>
                </a:cubicBezTo>
                <a:lnTo>
                  <a:pt x="3794357" y="950796"/>
                </a:lnTo>
                <a:lnTo>
                  <a:pt x="3807266" y="950796"/>
                </a:lnTo>
                <a:cubicBezTo>
                  <a:pt x="3807266" y="966698"/>
                  <a:pt x="3815872" y="978984"/>
                  <a:pt x="3833082" y="987657"/>
                </a:cubicBezTo>
                <a:lnTo>
                  <a:pt x="3833082" y="996331"/>
                </a:lnTo>
                <a:lnTo>
                  <a:pt x="3845992" y="987657"/>
                </a:lnTo>
                <a:cubicBezTo>
                  <a:pt x="3845992" y="993440"/>
                  <a:pt x="3848269" y="996331"/>
                  <a:pt x="3852825" y="996331"/>
                </a:cubicBezTo>
                <a:lnTo>
                  <a:pt x="3852825" y="987657"/>
                </a:lnTo>
                <a:cubicBezTo>
                  <a:pt x="3844219" y="981153"/>
                  <a:pt x="3837638" y="977901"/>
                  <a:pt x="3833082" y="977901"/>
                </a:cubicBezTo>
                <a:lnTo>
                  <a:pt x="3833082" y="969227"/>
                </a:lnTo>
                <a:lnTo>
                  <a:pt x="3852825" y="969227"/>
                </a:lnTo>
                <a:lnTo>
                  <a:pt x="3852825" y="959470"/>
                </a:lnTo>
                <a:lnTo>
                  <a:pt x="3833082" y="959470"/>
                </a:lnTo>
                <a:cubicBezTo>
                  <a:pt x="3841689" y="945015"/>
                  <a:pt x="3845992" y="932728"/>
                  <a:pt x="3845992" y="922608"/>
                </a:cubicBezTo>
                <a:cubicBezTo>
                  <a:pt x="3863202" y="939233"/>
                  <a:pt x="3871808" y="954772"/>
                  <a:pt x="3871808" y="969227"/>
                </a:cubicBezTo>
                <a:lnTo>
                  <a:pt x="3897625" y="969227"/>
                </a:lnTo>
                <a:cubicBezTo>
                  <a:pt x="3897625" y="944653"/>
                  <a:pt x="3901928" y="932366"/>
                  <a:pt x="3910534" y="932366"/>
                </a:cubicBezTo>
                <a:lnTo>
                  <a:pt x="3917368" y="932366"/>
                </a:lnTo>
                <a:lnTo>
                  <a:pt x="3917368" y="959470"/>
                </a:lnTo>
                <a:lnTo>
                  <a:pt x="3930276" y="959470"/>
                </a:lnTo>
                <a:cubicBezTo>
                  <a:pt x="3930276" y="934895"/>
                  <a:pt x="3940907" y="922608"/>
                  <a:pt x="3962168" y="922608"/>
                </a:cubicBezTo>
                <a:cubicBezTo>
                  <a:pt x="3970774" y="924777"/>
                  <a:pt x="3975077" y="930921"/>
                  <a:pt x="3975077" y="941040"/>
                </a:cubicBezTo>
                <a:lnTo>
                  <a:pt x="3962168" y="941040"/>
                </a:lnTo>
                <a:lnTo>
                  <a:pt x="3962168" y="959470"/>
                </a:lnTo>
                <a:cubicBezTo>
                  <a:pt x="3983935" y="942124"/>
                  <a:pt x="3994819" y="929837"/>
                  <a:pt x="3994819" y="922608"/>
                </a:cubicBezTo>
                <a:lnTo>
                  <a:pt x="4007728" y="932366"/>
                </a:lnTo>
                <a:lnTo>
                  <a:pt x="4020637" y="932366"/>
                </a:lnTo>
                <a:cubicBezTo>
                  <a:pt x="4020637" y="918634"/>
                  <a:pt x="4029242" y="909238"/>
                  <a:pt x="4046453" y="904178"/>
                </a:cubicBezTo>
                <a:cubicBezTo>
                  <a:pt x="4054047" y="910683"/>
                  <a:pt x="4062653" y="913936"/>
                  <a:pt x="4072271" y="913936"/>
                </a:cubicBezTo>
                <a:lnTo>
                  <a:pt x="4066196" y="932366"/>
                </a:lnTo>
                <a:lnTo>
                  <a:pt x="4066196" y="941040"/>
                </a:lnTo>
                <a:lnTo>
                  <a:pt x="4130739" y="904178"/>
                </a:lnTo>
                <a:cubicBezTo>
                  <a:pt x="4130739" y="910683"/>
                  <a:pt x="4132764" y="913936"/>
                  <a:pt x="4136814" y="913936"/>
                </a:cubicBezTo>
                <a:lnTo>
                  <a:pt x="4136814" y="904178"/>
                </a:lnTo>
                <a:cubicBezTo>
                  <a:pt x="4129220" y="891169"/>
                  <a:pt x="4122892" y="863703"/>
                  <a:pt x="4117830" y="821783"/>
                </a:cubicBezTo>
                <a:lnTo>
                  <a:pt x="4098088" y="821783"/>
                </a:lnTo>
                <a:lnTo>
                  <a:pt x="4098088" y="803353"/>
                </a:lnTo>
                <a:cubicBezTo>
                  <a:pt x="4103150" y="803353"/>
                  <a:pt x="4114034" y="793957"/>
                  <a:pt x="4130739" y="775165"/>
                </a:cubicBezTo>
                <a:cubicBezTo>
                  <a:pt x="4130739" y="757096"/>
                  <a:pt x="4119855" y="748062"/>
                  <a:pt x="4098088" y="748062"/>
                </a:cubicBezTo>
                <a:lnTo>
                  <a:pt x="4098088" y="738304"/>
                </a:lnTo>
                <a:cubicBezTo>
                  <a:pt x="4098088" y="732522"/>
                  <a:pt x="4100365" y="729631"/>
                  <a:pt x="4104921" y="729631"/>
                </a:cubicBezTo>
                <a:cubicBezTo>
                  <a:pt x="4099353" y="685542"/>
                  <a:pt x="4088470" y="660607"/>
                  <a:pt x="4072271" y="654825"/>
                </a:cubicBezTo>
                <a:lnTo>
                  <a:pt x="4007728" y="654825"/>
                </a:lnTo>
                <a:lnTo>
                  <a:pt x="4000894" y="617963"/>
                </a:lnTo>
                <a:lnTo>
                  <a:pt x="4046453" y="617963"/>
                </a:lnTo>
                <a:lnTo>
                  <a:pt x="4039620" y="599533"/>
                </a:lnTo>
                <a:lnTo>
                  <a:pt x="4085180" y="599533"/>
                </a:lnTo>
                <a:cubicBezTo>
                  <a:pt x="4102390" y="559058"/>
                  <a:pt x="4110996" y="522197"/>
                  <a:pt x="4110996" y="488950"/>
                </a:cubicBezTo>
                <a:cubicBezTo>
                  <a:pt x="4122640" y="488950"/>
                  <a:pt x="4152760" y="464376"/>
                  <a:pt x="4201357" y="415228"/>
                </a:cubicBezTo>
                <a:lnTo>
                  <a:pt x="4214265" y="415228"/>
                </a:lnTo>
                <a:cubicBezTo>
                  <a:pt x="4256281" y="427515"/>
                  <a:pt x="4280073" y="433659"/>
                  <a:pt x="4285641" y="433659"/>
                </a:cubicBezTo>
                <a:lnTo>
                  <a:pt x="4298550" y="433659"/>
                </a:lnTo>
                <a:cubicBezTo>
                  <a:pt x="4310193" y="433659"/>
                  <a:pt x="4340313" y="418481"/>
                  <a:pt x="4388910" y="388124"/>
                </a:cubicBezTo>
                <a:cubicBezTo>
                  <a:pt x="4394479" y="388124"/>
                  <a:pt x="4405362" y="403303"/>
                  <a:pt x="4421561" y="433659"/>
                </a:cubicBezTo>
                <a:lnTo>
                  <a:pt x="4440545" y="433659"/>
                </a:lnTo>
                <a:lnTo>
                  <a:pt x="4421561" y="470519"/>
                </a:lnTo>
                <a:lnTo>
                  <a:pt x="4427636" y="470519"/>
                </a:lnTo>
                <a:lnTo>
                  <a:pt x="4421561" y="488950"/>
                </a:lnTo>
                <a:lnTo>
                  <a:pt x="4421561" y="498707"/>
                </a:lnTo>
                <a:lnTo>
                  <a:pt x="4427636" y="517138"/>
                </a:lnTo>
                <a:cubicBezTo>
                  <a:pt x="4442316" y="498346"/>
                  <a:pt x="4459528" y="488950"/>
                  <a:pt x="4479270" y="488950"/>
                </a:cubicBezTo>
                <a:lnTo>
                  <a:pt x="4479270" y="480277"/>
                </a:lnTo>
                <a:lnTo>
                  <a:pt x="4492179" y="488950"/>
                </a:lnTo>
                <a:lnTo>
                  <a:pt x="4505087" y="488950"/>
                </a:lnTo>
                <a:cubicBezTo>
                  <a:pt x="4505087" y="476663"/>
                  <a:pt x="4513693" y="470519"/>
                  <a:pt x="4530904" y="470519"/>
                </a:cubicBezTo>
                <a:lnTo>
                  <a:pt x="4524829" y="452089"/>
                </a:lnTo>
                <a:lnTo>
                  <a:pt x="4524829" y="443416"/>
                </a:lnTo>
                <a:lnTo>
                  <a:pt x="4570389" y="452089"/>
                </a:lnTo>
                <a:lnTo>
                  <a:pt x="4583298" y="452089"/>
                </a:lnTo>
                <a:cubicBezTo>
                  <a:pt x="4591904" y="452089"/>
                  <a:pt x="4596207" y="445946"/>
                  <a:pt x="4596207" y="433659"/>
                </a:cubicBezTo>
                <a:lnTo>
                  <a:pt x="4596207" y="424986"/>
                </a:lnTo>
                <a:lnTo>
                  <a:pt x="4583298" y="424986"/>
                </a:lnTo>
                <a:lnTo>
                  <a:pt x="4583298" y="415228"/>
                </a:lnTo>
                <a:lnTo>
                  <a:pt x="4602281" y="415228"/>
                </a:lnTo>
                <a:cubicBezTo>
                  <a:pt x="4612911" y="427515"/>
                  <a:pt x="4621518" y="433659"/>
                  <a:pt x="4628098" y="433659"/>
                </a:cubicBezTo>
                <a:lnTo>
                  <a:pt x="4628098" y="452089"/>
                </a:lnTo>
                <a:lnTo>
                  <a:pt x="4615190" y="443416"/>
                </a:lnTo>
                <a:lnTo>
                  <a:pt x="4609115" y="461847"/>
                </a:lnTo>
                <a:cubicBezTo>
                  <a:pt x="4621770" y="461847"/>
                  <a:pt x="4628098" y="477024"/>
                  <a:pt x="4628098" y="507381"/>
                </a:cubicBezTo>
                <a:lnTo>
                  <a:pt x="4589372" y="507381"/>
                </a:lnTo>
                <a:lnTo>
                  <a:pt x="4589372" y="525811"/>
                </a:lnTo>
                <a:cubicBezTo>
                  <a:pt x="4611140" y="534484"/>
                  <a:pt x="4622023" y="546771"/>
                  <a:pt x="4622023" y="562672"/>
                </a:cubicBezTo>
                <a:lnTo>
                  <a:pt x="4622023" y="572430"/>
                </a:lnTo>
                <a:cubicBezTo>
                  <a:pt x="4656446" y="567370"/>
                  <a:pt x="4673658" y="555083"/>
                  <a:pt x="4673658" y="535568"/>
                </a:cubicBezTo>
                <a:lnTo>
                  <a:pt x="4660749" y="535568"/>
                </a:lnTo>
                <a:lnTo>
                  <a:pt x="4660749" y="525811"/>
                </a:lnTo>
                <a:lnTo>
                  <a:pt x="4686566" y="525811"/>
                </a:lnTo>
                <a:lnTo>
                  <a:pt x="4686566" y="507381"/>
                </a:lnTo>
                <a:cubicBezTo>
                  <a:pt x="4677960" y="507381"/>
                  <a:pt x="4673658" y="495093"/>
                  <a:pt x="4673658" y="470519"/>
                </a:cubicBezTo>
                <a:lnTo>
                  <a:pt x="4660749" y="480277"/>
                </a:lnTo>
                <a:lnTo>
                  <a:pt x="4660749" y="452089"/>
                </a:lnTo>
                <a:cubicBezTo>
                  <a:pt x="4664800" y="452089"/>
                  <a:pt x="4666824" y="455342"/>
                  <a:pt x="4666824" y="461847"/>
                </a:cubicBezTo>
                <a:cubicBezTo>
                  <a:pt x="4675429" y="455342"/>
                  <a:pt x="4682010" y="452089"/>
                  <a:pt x="4686566" y="452089"/>
                </a:cubicBezTo>
                <a:lnTo>
                  <a:pt x="4686566" y="443416"/>
                </a:lnTo>
                <a:lnTo>
                  <a:pt x="4673658" y="443416"/>
                </a:lnTo>
                <a:cubicBezTo>
                  <a:pt x="4673658" y="427515"/>
                  <a:pt x="4682264" y="418119"/>
                  <a:pt x="4699475" y="415228"/>
                </a:cubicBezTo>
                <a:lnTo>
                  <a:pt x="4699475" y="388124"/>
                </a:lnTo>
                <a:lnTo>
                  <a:pt x="4686566" y="388124"/>
                </a:lnTo>
                <a:lnTo>
                  <a:pt x="4692641" y="369694"/>
                </a:lnTo>
                <a:cubicBezTo>
                  <a:pt x="4684035" y="369694"/>
                  <a:pt x="4679733" y="363550"/>
                  <a:pt x="4679733" y="351263"/>
                </a:cubicBezTo>
                <a:lnTo>
                  <a:pt x="4686566" y="351263"/>
                </a:lnTo>
                <a:lnTo>
                  <a:pt x="4679733" y="332833"/>
                </a:lnTo>
                <a:lnTo>
                  <a:pt x="4679733" y="304645"/>
                </a:lnTo>
                <a:cubicBezTo>
                  <a:pt x="4686820" y="304645"/>
                  <a:pt x="4695425" y="298502"/>
                  <a:pt x="4705549" y="286215"/>
                </a:cubicBezTo>
                <a:cubicBezTo>
                  <a:pt x="4705549" y="292720"/>
                  <a:pt x="4707828" y="301754"/>
                  <a:pt x="4712384" y="313318"/>
                </a:cubicBezTo>
                <a:cubicBezTo>
                  <a:pt x="4707828" y="313318"/>
                  <a:pt x="4705549" y="316570"/>
                  <a:pt x="4705549" y="323076"/>
                </a:cubicBezTo>
                <a:lnTo>
                  <a:pt x="4712384" y="323076"/>
                </a:lnTo>
                <a:cubicBezTo>
                  <a:pt x="4713396" y="310789"/>
                  <a:pt x="4717699" y="304645"/>
                  <a:pt x="4725292" y="304645"/>
                </a:cubicBezTo>
                <a:lnTo>
                  <a:pt x="4731367" y="304645"/>
                </a:lnTo>
                <a:cubicBezTo>
                  <a:pt x="4740985" y="304645"/>
                  <a:pt x="4749590" y="307536"/>
                  <a:pt x="4757184" y="313318"/>
                </a:cubicBezTo>
                <a:cubicBezTo>
                  <a:pt x="4788063" y="301754"/>
                  <a:pt x="4814133" y="283324"/>
                  <a:pt x="4835395" y="258027"/>
                </a:cubicBezTo>
                <a:cubicBezTo>
                  <a:pt x="4835395" y="245740"/>
                  <a:pt x="4824511" y="233453"/>
                  <a:pt x="4802743" y="221166"/>
                </a:cubicBezTo>
                <a:cubicBezTo>
                  <a:pt x="4806794" y="209602"/>
                  <a:pt x="4808818" y="200567"/>
                  <a:pt x="4808818" y="194062"/>
                </a:cubicBezTo>
                <a:lnTo>
                  <a:pt x="4964480" y="194062"/>
                </a:lnTo>
                <a:cubicBezTo>
                  <a:pt x="4964480" y="218636"/>
                  <a:pt x="4968782" y="230924"/>
                  <a:pt x="4977388" y="230924"/>
                </a:cubicBezTo>
                <a:cubicBezTo>
                  <a:pt x="4984476" y="243211"/>
                  <a:pt x="4993081" y="249354"/>
                  <a:pt x="5003206" y="249354"/>
                </a:cubicBezTo>
                <a:lnTo>
                  <a:pt x="5003206" y="304645"/>
                </a:lnTo>
                <a:lnTo>
                  <a:pt x="5054840" y="304645"/>
                </a:lnTo>
                <a:cubicBezTo>
                  <a:pt x="5072558" y="304645"/>
                  <a:pt x="5089769" y="307536"/>
                  <a:pt x="5106474" y="313318"/>
                </a:cubicBezTo>
                <a:cubicBezTo>
                  <a:pt x="5123180" y="307536"/>
                  <a:pt x="5140391" y="304645"/>
                  <a:pt x="5158108" y="304645"/>
                </a:cubicBezTo>
                <a:lnTo>
                  <a:pt x="5177851" y="304645"/>
                </a:lnTo>
                <a:lnTo>
                  <a:pt x="5177851" y="323076"/>
                </a:lnTo>
                <a:lnTo>
                  <a:pt x="5196834" y="323076"/>
                </a:lnTo>
                <a:cubicBezTo>
                  <a:pt x="5196834" y="318739"/>
                  <a:pt x="5201137" y="306452"/>
                  <a:pt x="5209743" y="286215"/>
                </a:cubicBezTo>
                <a:lnTo>
                  <a:pt x="5248468" y="286215"/>
                </a:lnTo>
                <a:lnTo>
                  <a:pt x="5248468" y="267784"/>
                </a:lnTo>
                <a:lnTo>
                  <a:pt x="5287194" y="267784"/>
                </a:lnTo>
                <a:lnTo>
                  <a:pt x="5306937" y="230924"/>
                </a:lnTo>
                <a:lnTo>
                  <a:pt x="5371480" y="230924"/>
                </a:lnTo>
                <a:cubicBezTo>
                  <a:pt x="5401852" y="218636"/>
                  <a:pt x="5419063" y="212492"/>
                  <a:pt x="5423114" y="212492"/>
                </a:cubicBezTo>
                <a:lnTo>
                  <a:pt x="5500565" y="212492"/>
                </a:lnTo>
                <a:lnTo>
                  <a:pt x="5520307" y="175632"/>
                </a:lnTo>
                <a:lnTo>
                  <a:pt x="5546125" y="175632"/>
                </a:lnTo>
                <a:lnTo>
                  <a:pt x="5546125" y="194062"/>
                </a:lnTo>
                <a:cubicBezTo>
                  <a:pt x="5558780" y="187557"/>
                  <a:pt x="5565108" y="181414"/>
                  <a:pt x="5565108" y="175632"/>
                </a:cubicBezTo>
                <a:cubicBezTo>
                  <a:pt x="5586875" y="187919"/>
                  <a:pt x="5597759" y="196953"/>
                  <a:pt x="5597759" y="202736"/>
                </a:cubicBezTo>
                <a:cubicBezTo>
                  <a:pt x="5597759" y="212132"/>
                  <a:pt x="5584850" y="227671"/>
                  <a:pt x="5559033" y="249354"/>
                </a:cubicBezTo>
                <a:lnTo>
                  <a:pt x="5559033" y="258027"/>
                </a:lnTo>
                <a:lnTo>
                  <a:pt x="5578776" y="258027"/>
                </a:lnTo>
                <a:lnTo>
                  <a:pt x="5623576" y="249354"/>
                </a:lnTo>
                <a:cubicBezTo>
                  <a:pt x="5615982" y="273928"/>
                  <a:pt x="5607377" y="286215"/>
                  <a:pt x="5597759" y="286215"/>
                </a:cubicBezTo>
                <a:cubicBezTo>
                  <a:pt x="5597759" y="291997"/>
                  <a:pt x="5600036" y="294888"/>
                  <a:pt x="5604593" y="294888"/>
                </a:cubicBezTo>
                <a:cubicBezTo>
                  <a:pt x="5602061" y="320185"/>
                  <a:pt x="5595481" y="332833"/>
                  <a:pt x="5584850" y="332833"/>
                </a:cubicBezTo>
                <a:lnTo>
                  <a:pt x="5584850" y="351263"/>
                </a:lnTo>
                <a:lnTo>
                  <a:pt x="5591684" y="351263"/>
                </a:lnTo>
                <a:cubicBezTo>
                  <a:pt x="5601302" y="336808"/>
                  <a:pt x="5627119" y="324159"/>
                  <a:pt x="5669135" y="313318"/>
                </a:cubicBezTo>
                <a:lnTo>
                  <a:pt x="5669135" y="341506"/>
                </a:lnTo>
                <a:cubicBezTo>
                  <a:pt x="5655973" y="341506"/>
                  <a:pt x="5649393" y="347649"/>
                  <a:pt x="5649393" y="359936"/>
                </a:cubicBezTo>
                <a:lnTo>
                  <a:pt x="5636484" y="351263"/>
                </a:lnTo>
                <a:lnTo>
                  <a:pt x="5630409" y="351263"/>
                </a:lnTo>
                <a:lnTo>
                  <a:pt x="5630409" y="359936"/>
                </a:lnTo>
                <a:cubicBezTo>
                  <a:pt x="5634459" y="372224"/>
                  <a:pt x="5636484" y="381620"/>
                  <a:pt x="5636484" y="388124"/>
                </a:cubicBezTo>
                <a:cubicBezTo>
                  <a:pt x="5628891" y="393907"/>
                  <a:pt x="5620286" y="396798"/>
                  <a:pt x="5610667" y="396798"/>
                </a:cubicBezTo>
                <a:cubicBezTo>
                  <a:pt x="5610667" y="409085"/>
                  <a:pt x="5619273" y="415228"/>
                  <a:pt x="5636484" y="415228"/>
                </a:cubicBezTo>
                <a:lnTo>
                  <a:pt x="5636484" y="452089"/>
                </a:lnTo>
                <a:lnTo>
                  <a:pt x="5623576" y="452089"/>
                </a:lnTo>
                <a:lnTo>
                  <a:pt x="5623576" y="470519"/>
                </a:lnTo>
                <a:cubicBezTo>
                  <a:pt x="5645343" y="470519"/>
                  <a:pt x="5656227" y="461485"/>
                  <a:pt x="5656227" y="443416"/>
                </a:cubicBezTo>
                <a:lnTo>
                  <a:pt x="5675210" y="443416"/>
                </a:lnTo>
                <a:lnTo>
                  <a:pt x="5688118" y="507381"/>
                </a:lnTo>
                <a:lnTo>
                  <a:pt x="5694952" y="507381"/>
                </a:lnTo>
                <a:lnTo>
                  <a:pt x="5694952" y="488950"/>
                </a:lnTo>
                <a:cubicBezTo>
                  <a:pt x="5702546" y="495455"/>
                  <a:pt x="5711152" y="498707"/>
                  <a:pt x="5720770" y="498707"/>
                </a:cubicBezTo>
                <a:lnTo>
                  <a:pt x="5720770" y="525811"/>
                </a:lnTo>
                <a:cubicBezTo>
                  <a:pt x="5706596" y="538098"/>
                  <a:pt x="5697989" y="544242"/>
                  <a:pt x="5694952" y="544242"/>
                </a:cubicBezTo>
                <a:cubicBezTo>
                  <a:pt x="5694952" y="556529"/>
                  <a:pt x="5703558" y="562672"/>
                  <a:pt x="5720770" y="562672"/>
                </a:cubicBezTo>
                <a:lnTo>
                  <a:pt x="5713936" y="581103"/>
                </a:lnTo>
                <a:cubicBezTo>
                  <a:pt x="5731146" y="583271"/>
                  <a:pt x="5739753" y="595558"/>
                  <a:pt x="5739753" y="617963"/>
                </a:cubicBezTo>
                <a:lnTo>
                  <a:pt x="5726844" y="617963"/>
                </a:lnTo>
                <a:lnTo>
                  <a:pt x="5733678" y="636395"/>
                </a:lnTo>
                <a:cubicBezTo>
                  <a:pt x="5703306" y="647236"/>
                  <a:pt x="5675210" y="666027"/>
                  <a:pt x="5649393" y="692769"/>
                </a:cubicBezTo>
                <a:cubicBezTo>
                  <a:pt x="5621551" y="718790"/>
                  <a:pt x="5593456" y="733968"/>
                  <a:pt x="5565108" y="738304"/>
                </a:cubicBezTo>
                <a:cubicBezTo>
                  <a:pt x="5552453" y="745531"/>
                  <a:pt x="5546125" y="754927"/>
                  <a:pt x="5546125" y="766492"/>
                </a:cubicBezTo>
                <a:lnTo>
                  <a:pt x="5468673" y="766492"/>
                </a:lnTo>
                <a:lnTo>
                  <a:pt x="5448931" y="784922"/>
                </a:lnTo>
                <a:lnTo>
                  <a:pt x="5391222" y="784922"/>
                </a:lnTo>
                <a:cubicBezTo>
                  <a:pt x="5381097" y="784922"/>
                  <a:pt x="5372492" y="787813"/>
                  <a:pt x="5365404" y="793595"/>
                </a:cubicBezTo>
                <a:cubicBezTo>
                  <a:pt x="5356799" y="787813"/>
                  <a:pt x="5350218" y="784922"/>
                  <a:pt x="5345662" y="784922"/>
                </a:cubicBezTo>
                <a:cubicBezTo>
                  <a:pt x="5345662" y="797209"/>
                  <a:pt x="5341359" y="803353"/>
                  <a:pt x="5332754" y="803353"/>
                </a:cubicBezTo>
                <a:cubicBezTo>
                  <a:pt x="5332754" y="791066"/>
                  <a:pt x="5328451" y="784922"/>
                  <a:pt x="5319845" y="784922"/>
                </a:cubicBezTo>
                <a:lnTo>
                  <a:pt x="5313011" y="784922"/>
                </a:lnTo>
                <a:lnTo>
                  <a:pt x="5294028" y="803353"/>
                </a:lnTo>
                <a:lnTo>
                  <a:pt x="5261377" y="803353"/>
                </a:lnTo>
                <a:lnTo>
                  <a:pt x="5261377" y="821783"/>
                </a:lnTo>
                <a:lnTo>
                  <a:pt x="5132292" y="821783"/>
                </a:lnTo>
                <a:lnTo>
                  <a:pt x="5132292" y="840213"/>
                </a:lnTo>
                <a:lnTo>
                  <a:pt x="5093566" y="840213"/>
                </a:lnTo>
                <a:cubicBezTo>
                  <a:pt x="5093566" y="852500"/>
                  <a:pt x="5089263" y="858645"/>
                  <a:pt x="5080657" y="858645"/>
                </a:cubicBezTo>
                <a:lnTo>
                  <a:pt x="5080657" y="877075"/>
                </a:lnTo>
                <a:lnTo>
                  <a:pt x="5093566" y="877075"/>
                </a:lnTo>
                <a:lnTo>
                  <a:pt x="5093566" y="895505"/>
                </a:lnTo>
                <a:lnTo>
                  <a:pt x="5087491" y="895505"/>
                </a:lnTo>
                <a:lnTo>
                  <a:pt x="5067749" y="877075"/>
                </a:lnTo>
                <a:lnTo>
                  <a:pt x="5035098" y="877075"/>
                </a:lnTo>
                <a:cubicBezTo>
                  <a:pt x="5035098" y="895144"/>
                  <a:pt x="5015861" y="904178"/>
                  <a:pt x="4977388" y="904178"/>
                </a:cubicBezTo>
                <a:lnTo>
                  <a:pt x="4983463" y="885748"/>
                </a:lnTo>
                <a:lnTo>
                  <a:pt x="4951572" y="877075"/>
                </a:lnTo>
                <a:lnTo>
                  <a:pt x="4938663" y="877075"/>
                </a:lnTo>
                <a:lnTo>
                  <a:pt x="4944737" y="895505"/>
                </a:lnTo>
                <a:cubicBezTo>
                  <a:pt x="4927527" y="895505"/>
                  <a:pt x="4918920" y="901649"/>
                  <a:pt x="4918920" y="913936"/>
                </a:cubicBezTo>
                <a:cubicBezTo>
                  <a:pt x="4918920" y="926223"/>
                  <a:pt x="4914618" y="932366"/>
                  <a:pt x="4906012" y="932366"/>
                </a:cubicBezTo>
                <a:lnTo>
                  <a:pt x="4912846" y="950796"/>
                </a:lnTo>
                <a:cubicBezTo>
                  <a:pt x="4912846" y="956578"/>
                  <a:pt x="4910568" y="959470"/>
                  <a:pt x="4906012" y="959470"/>
                </a:cubicBezTo>
                <a:lnTo>
                  <a:pt x="4912846" y="977901"/>
                </a:lnTo>
                <a:lnTo>
                  <a:pt x="4899937" y="1014761"/>
                </a:lnTo>
                <a:cubicBezTo>
                  <a:pt x="4912593" y="1045840"/>
                  <a:pt x="4918920" y="1067523"/>
                  <a:pt x="4918920" y="1079810"/>
                </a:cubicBezTo>
                <a:lnTo>
                  <a:pt x="4808818" y="1079810"/>
                </a:lnTo>
                <a:lnTo>
                  <a:pt x="4783001" y="1181720"/>
                </a:lnTo>
                <a:cubicBezTo>
                  <a:pt x="4791607" y="1201958"/>
                  <a:pt x="4795910" y="1220388"/>
                  <a:pt x="4795910" y="1237011"/>
                </a:cubicBezTo>
                <a:lnTo>
                  <a:pt x="4795910" y="1273872"/>
                </a:lnTo>
                <a:cubicBezTo>
                  <a:pt x="4813627" y="1273872"/>
                  <a:pt x="4822486" y="1292302"/>
                  <a:pt x="4822486" y="1329164"/>
                </a:cubicBezTo>
                <a:lnTo>
                  <a:pt x="4808818" y="1337837"/>
                </a:lnTo>
                <a:cubicBezTo>
                  <a:pt x="4813374" y="1350124"/>
                  <a:pt x="4815652" y="1359520"/>
                  <a:pt x="4815652" y="1366025"/>
                </a:cubicBezTo>
                <a:lnTo>
                  <a:pt x="4815652" y="1374698"/>
                </a:lnTo>
                <a:lnTo>
                  <a:pt x="4808818" y="1374698"/>
                </a:lnTo>
                <a:lnTo>
                  <a:pt x="4808818" y="1356267"/>
                </a:lnTo>
                <a:lnTo>
                  <a:pt x="4795910" y="1356267"/>
                </a:lnTo>
                <a:lnTo>
                  <a:pt x="4795910" y="1374698"/>
                </a:lnTo>
                <a:lnTo>
                  <a:pt x="4718458" y="1356267"/>
                </a:lnTo>
                <a:lnTo>
                  <a:pt x="4718458" y="1366025"/>
                </a:lnTo>
                <a:lnTo>
                  <a:pt x="4705549" y="1356267"/>
                </a:lnTo>
                <a:cubicBezTo>
                  <a:pt x="4701499" y="1356267"/>
                  <a:pt x="4699475" y="1359520"/>
                  <a:pt x="4699475" y="1366025"/>
                </a:cubicBezTo>
                <a:lnTo>
                  <a:pt x="4653915" y="1356267"/>
                </a:lnTo>
                <a:lnTo>
                  <a:pt x="4537738" y="1356267"/>
                </a:lnTo>
                <a:lnTo>
                  <a:pt x="4537738" y="1337837"/>
                </a:lnTo>
                <a:lnTo>
                  <a:pt x="4499013" y="1337837"/>
                </a:lnTo>
                <a:lnTo>
                  <a:pt x="4434470" y="1300976"/>
                </a:lnTo>
                <a:lnTo>
                  <a:pt x="4434470" y="1282546"/>
                </a:lnTo>
                <a:lnTo>
                  <a:pt x="4414727" y="1282546"/>
                </a:lnTo>
                <a:lnTo>
                  <a:pt x="4414727" y="1300976"/>
                </a:lnTo>
                <a:lnTo>
                  <a:pt x="4395744" y="1300976"/>
                </a:lnTo>
                <a:lnTo>
                  <a:pt x="4395744" y="1282546"/>
                </a:lnTo>
                <a:cubicBezTo>
                  <a:pt x="4395744" y="1278209"/>
                  <a:pt x="4402072" y="1269174"/>
                  <a:pt x="4414727" y="1255442"/>
                </a:cubicBezTo>
                <a:cubicBezTo>
                  <a:pt x="4410677" y="1243155"/>
                  <a:pt x="4408653" y="1233759"/>
                  <a:pt x="4408653" y="1227254"/>
                </a:cubicBezTo>
                <a:lnTo>
                  <a:pt x="4382835" y="1227254"/>
                </a:lnTo>
                <a:cubicBezTo>
                  <a:pt x="4382835" y="1258333"/>
                  <a:pt x="4371952" y="1273872"/>
                  <a:pt x="4350184" y="1273872"/>
                </a:cubicBezTo>
                <a:cubicBezTo>
                  <a:pt x="4343097" y="1279655"/>
                  <a:pt x="4332467" y="1282546"/>
                  <a:pt x="4318293" y="1282546"/>
                </a:cubicBezTo>
                <a:lnTo>
                  <a:pt x="4252991" y="1282546"/>
                </a:lnTo>
                <a:cubicBezTo>
                  <a:pt x="4243373" y="1282546"/>
                  <a:pt x="4234767" y="1285798"/>
                  <a:pt x="4227173" y="1292302"/>
                </a:cubicBezTo>
                <a:cubicBezTo>
                  <a:pt x="4214518" y="1292302"/>
                  <a:pt x="4208190" y="1282906"/>
                  <a:pt x="4208190" y="1264115"/>
                </a:cubicBezTo>
                <a:lnTo>
                  <a:pt x="4149722" y="1264115"/>
                </a:lnTo>
                <a:cubicBezTo>
                  <a:pt x="4128966" y="1232313"/>
                  <a:pt x="4101125" y="1213883"/>
                  <a:pt x="4066196" y="1208823"/>
                </a:cubicBezTo>
                <a:lnTo>
                  <a:pt x="4052528" y="1218581"/>
                </a:lnTo>
                <a:cubicBezTo>
                  <a:pt x="4031267" y="1212076"/>
                  <a:pt x="4020637" y="1205932"/>
                  <a:pt x="4020637" y="1200151"/>
                </a:cubicBezTo>
                <a:lnTo>
                  <a:pt x="4007728" y="1208823"/>
                </a:lnTo>
                <a:lnTo>
                  <a:pt x="3969002" y="1208823"/>
                </a:lnTo>
                <a:cubicBezTo>
                  <a:pt x="3958372" y="1196536"/>
                  <a:pt x="3947488" y="1190393"/>
                  <a:pt x="3936351" y="1190393"/>
                </a:cubicBezTo>
                <a:lnTo>
                  <a:pt x="3949259" y="1163289"/>
                </a:lnTo>
                <a:lnTo>
                  <a:pt x="3949259" y="1153532"/>
                </a:lnTo>
                <a:lnTo>
                  <a:pt x="3930276" y="1171963"/>
                </a:lnTo>
                <a:lnTo>
                  <a:pt x="3923443" y="1171963"/>
                </a:lnTo>
                <a:lnTo>
                  <a:pt x="3923443" y="1107998"/>
                </a:lnTo>
                <a:cubicBezTo>
                  <a:pt x="3923443" y="1095711"/>
                  <a:pt x="3932049" y="1089567"/>
                  <a:pt x="3949259" y="1089567"/>
                </a:cubicBezTo>
                <a:lnTo>
                  <a:pt x="3949259" y="1061380"/>
                </a:lnTo>
                <a:cubicBezTo>
                  <a:pt x="3932049" y="1061380"/>
                  <a:pt x="3923443" y="1055236"/>
                  <a:pt x="3923443" y="1042949"/>
                </a:cubicBezTo>
                <a:lnTo>
                  <a:pt x="3917368" y="1042949"/>
                </a:lnTo>
                <a:lnTo>
                  <a:pt x="3917368" y="1071137"/>
                </a:lnTo>
                <a:lnTo>
                  <a:pt x="3910534" y="1071137"/>
                </a:lnTo>
                <a:cubicBezTo>
                  <a:pt x="3910534" y="1056682"/>
                  <a:pt x="3908510" y="1044033"/>
                  <a:pt x="3904460" y="1033192"/>
                </a:cubicBezTo>
                <a:cubicBezTo>
                  <a:pt x="3910534" y="1033192"/>
                  <a:pt x="3916862" y="1024157"/>
                  <a:pt x="3923443" y="1006088"/>
                </a:cubicBezTo>
                <a:lnTo>
                  <a:pt x="3923443" y="987657"/>
                </a:lnTo>
                <a:lnTo>
                  <a:pt x="3910534" y="987657"/>
                </a:lnTo>
                <a:cubicBezTo>
                  <a:pt x="3910534" y="1002113"/>
                  <a:pt x="3906231" y="1014400"/>
                  <a:pt x="3897625" y="1024519"/>
                </a:cubicBezTo>
                <a:lnTo>
                  <a:pt x="3884717" y="1014761"/>
                </a:lnTo>
                <a:cubicBezTo>
                  <a:pt x="3881679" y="1014761"/>
                  <a:pt x="3868771" y="1018014"/>
                  <a:pt x="3845992" y="1024519"/>
                </a:cubicBezTo>
                <a:cubicBezTo>
                  <a:pt x="3837892" y="1018014"/>
                  <a:pt x="3831564" y="1014761"/>
                  <a:pt x="3827008" y="1014761"/>
                </a:cubicBezTo>
                <a:lnTo>
                  <a:pt x="3827008" y="1052707"/>
                </a:lnTo>
                <a:lnTo>
                  <a:pt x="3820174" y="1052707"/>
                </a:lnTo>
                <a:lnTo>
                  <a:pt x="3820174" y="1079810"/>
                </a:lnTo>
                <a:cubicBezTo>
                  <a:pt x="3829792" y="1079810"/>
                  <a:pt x="3838398" y="1083062"/>
                  <a:pt x="3845992" y="1089567"/>
                </a:cubicBezTo>
                <a:lnTo>
                  <a:pt x="3814099" y="1171963"/>
                </a:lnTo>
                <a:lnTo>
                  <a:pt x="3781449" y="1163289"/>
                </a:lnTo>
                <a:lnTo>
                  <a:pt x="3781449" y="1153532"/>
                </a:lnTo>
                <a:cubicBezTo>
                  <a:pt x="3811822" y="1123176"/>
                  <a:pt x="3827008" y="1104745"/>
                  <a:pt x="3827008" y="1098240"/>
                </a:cubicBezTo>
                <a:lnTo>
                  <a:pt x="3814099" y="1107998"/>
                </a:lnTo>
                <a:cubicBezTo>
                  <a:pt x="3806506" y="1101493"/>
                  <a:pt x="3797648" y="1098240"/>
                  <a:pt x="3787523" y="1098240"/>
                </a:cubicBezTo>
                <a:lnTo>
                  <a:pt x="3787523" y="1116672"/>
                </a:lnTo>
                <a:lnTo>
                  <a:pt x="3774614" y="1116672"/>
                </a:lnTo>
                <a:cubicBezTo>
                  <a:pt x="3770564" y="1116672"/>
                  <a:pt x="3768540" y="1113780"/>
                  <a:pt x="3768540" y="1107998"/>
                </a:cubicBezTo>
                <a:lnTo>
                  <a:pt x="3755631" y="1116672"/>
                </a:lnTo>
                <a:lnTo>
                  <a:pt x="3735889" y="1116672"/>
                </a:lnTo>
                <a:cubicBezTo>
                  <a:pt x="3723234" y="1116672"/>
                  <a:pt x="3716906" y="1113780"/>
                  <a:pt x="3716906" y="1107998"/>
                </a:cubicBezTo>
                <a:lnTo>
                  <a:pt x="3684255" y="1116672"/>
                </a:lnTo>
                <a:lnTo>
                  <a:pt x="3613637" y="1116672"/>
                </a:lnTo>
                <a:cubicBezTo>
                  <a:pt x="3609081" y="1116672"/>
                  <a:pt x="3606803" y="1119923"/>
                  <a:pt x="3606803" y="1126428"/>
                </a:cubicBezTo>
                <a:cubicBezTo>
                  <a:pt x="3592123" y="1107636"/>
                  <a:pt x="3574911" y="1098240"/>
                  <a:pt x="3555169" y="1098240"/>
                </a:cubicBezTo>
                <a:lnTo>
                  <a:pt x="3555169" y="1079810"/>
                </a:lnTo>
                <a:lnTo>
                  <a:pt x="3496701" y="1079810"/>
                </a:lnTo>
                <a:cubicBezTo>
                  <a:pt x="3484046" y="1079810"/>
                  <a:pt x="3477718" y="1083062"/>
                  <a:pt x="3477718" y="1089567"/>
                </a:cubicBezTo>
                <a:lnTo>
                  <a:pt x="3445067" y="1079810"/>
                </a:lnTo>
                <a:lnTo>
                  <a:pt x="3322815" y="1079810"/>
                </a:lnTo>
                <a:cubicBezTo>
                  <a:pt x="3314209" y="1079810"/>
                  <a:pt x="3309907" y="1073666"/>
                  <a:pt x="3309907" y="1061380"/>
                </a:cubicBezTo>
                <a:lnTo>
                  <a:pt x="3309907" y="1052707"/>
                </a:lnTo>
                <a:lnTo>
                  <a:pt x="3341799" y="1061380"/>
                </a:lnTo>
                <a:lnTo>
                  <a:pt x="3335724" y="1042949"/>
                </a:lnTo>
                <a:lnTo>
                  <a:pt x="3361541" y="1042949"/>
                </a:lnTo>
                <a:lnTo>
                  <a:pt x="3374450" y="1052707"/>
                </a:lnTo>
                <a:lnTo>
                  <a:pt x="3400266" y="1014761"/>
                </a:lnTo>
                <a:lnTo>
                  <a:pt x="3387358" y="1006088"/>
                </a:lnTo>
                <a:lnTo>
                  <a:pt x="3374450" y="1006088"/>
                </a:lnTo>
                <a:lnTo>
                  <a:pt x="3374450" y="1024519"/>
                </a:lnTo>
                <a:lnTo>
                  <a:pt x="3361541" y="1024519"/>
                </a:lnTo>
                <a:lnTo>
                  <a:pt x="3361541" y="996331"/>
                </a:lnTo>
                <a:lnTo>
                  <a:pt x="3354707" y="996331"/>
                </a:lnTo>
                <a:lnTo>
                  <a:pt x="3354707" y="1014761"/>
                </a:lnTo>
                <a:lnTo>
                  <a:pt x="3328890" y="1014761"/>
                </a:lnTo>
                <a:lnTo>
                  <a:pt x="3315981" y="1006088"/>
                </a:lnTo>
                <a:lnTo>
                  <a:pt x="3315981" y="1024519"/>
                </a:lnTo>
                <a:lnTo>
                  <a:pt x="3303073" y="1024519"/>
                </a:lnTo>
                <a:lnTo>
                  <a:pt x="3264347" y="996331"/>
                </a:lnTo>
                <a:cubicBezTo>
                  <a:pt x="3255741" y="1002836"/>
                  <a:pt x="3249161" y="1006088"/>
                  <a:pt x="3244604" y="1006088"/>
                </a:cubicBezTo>
                <a:lnTo>
                  <a:pt x="3251438" y="1024519"/>
                </a:lnTo>
                <a:lnTo>
                  <a:pt x="3231696" y="1024519"/>
                </a:lnTo>
                <a:lnTo>
                  <a:pt x="3231696" y="1006088"/>
                </a:lnTo>
                <a:cubicBezTo>
                  <a:pt x="3210435" y="1006088"/>
                  <a:pt x="3199805" y="1012232"/>
                  <a:pt x="3199805" y="1024519"/>
                </a:cubicBezTo>
                <a:cubicBezTo>
                  <a:pt x="3186642" y="1018014"/>
                  <a:pt x="3180062" y="1011870"/>
                  <a:pt x="3180062" y="1006088"/>
                </a:cubicBezTo>
                <a:lnTo>
                  <a:pt x="3167153" y="1014761"/>
                </a:lnTo>
                <a:lnTo>
                  <a:pt x="3154245" y="1014761"/>
                </a:lnTo>
                <a:lnTo>
                  <a:pt x="3154245" y="987657"/>
                </a:lnTo>
                <a:lnTo>
                  <a:pt x="3135262" y="1006088"/>
                </a:lnTo>
                <a:lnTo>
                  <a:pt x="3115519" y="1006088"/>
                </a:lnTo>
                <a:lnTo>
                  <a:pt x="3115519" y="987657"/>
                </a:lnTo>
                <a:lnTo>
                  <a:pt x="3102610" y="987657"/>
                </a:lnTo>
                <a:cubicBezTo>
                  <a:pt x="3102610" y="1005727"/>
                  <a:pt x="3096283" y="1027410"/>
                  <a:pt x="3083627" y="1052707"/>
                </a:cubicBezTo>
                <a:cubicBezTo>
                  <a:pt x="3079071" y="1064270"/>
                  <a:pt x="3076793" y="1073305"/>
                  <a:pt x="3076793" y="1079810"/>
                </a:cubicBezTo>
                <a:cubicBezTo>
                  <a:pt x="3072237" y="1079810"/>
                  <a:pt x="3065910" y="1076919"/>
                  <a:pt x="3057810" y="1071137"/>
                </a:cubicBezTo>
                <a:lnTo>
                  <a:pt x="3018325" y="1079810"/>
                </a:lnTo>
                <a:lnTo>
                  <a:pt x="3012250" y="1079810"/>
                </a:lnTo>
                <a:cubicBezTo>
                  <a:pt x="3012250" y="1067523"/>
                  <a:pt x="3025159" y="1061380"/>
                  <a:pt x="3050976" y="1061380"/>
                </a:cubicBezTo>
                <a:lnTo>
                  <a:pt x="3044901" y="1042949"/>
                </a:lnTo>
                <a:lnTo>
                  <a:pt x="3044901" y="1024519"/>
                </a:lnTo>
                <a:lnTo>
                  <a:pt x="3063884" y="1024519"/>
                </a:lnTo>
                <a:lnTo>
                  <a:pt x="3063884" y="1006088"/>
                </a:lnTo>
                <a:lnTo>
                  <a:pt x="3031234" y="1006088"/>
                </a:lnTo>
                <a:lnTo>
                  <a:pt x="3038068" y="1024519"/>
                </a:lnTo>
                <a:cubicBezTo>
                  <a:pt x="3003645" y="1024519"/>
                  <a:pt x="2986433" y="1027410"/>
                  <a:pt x="2986433" y="1033192"/>
                </a:cubicBezTo>
                <a:lnTo>
                  <a:pt x="2973525" y="1024519"/>
                </a:lnTo>
                <a:lnTo>
                  <a:pt x="2966691" y="1024519"/>
                </a:lnTo>
                <a:lnTo>
                  <a:pt x="2966691" y="1042949"/>
                </a:lnTo>
                <a:lnTo>
                  <a:pt x="2992508" y="1042949"/>
                </a:lnTo>
                <a:lnTo>
                  <a:pt x="2992508" y="1061380"/>
                </a:lnTo>
                <a:cubicBezTo>
                  <a:pt x="2979852" y="1061380"/>
                  <a:pt x="2973525" y="1067523"/>
                  <a:pt x="2973525" y="1079810"/>
                </a:cubicBezTo>
                <a:lnTo>
                  <a:pt x="2960616" y="1079810"/>
                </a:lnTo>
                <a:cubicBezTo>
                  <a:pt x="2960616" y="1061741"/>
                  <a:pt x="2958338" y="1052707"/>
                  <a:pt x="2953782" y="1052707"/>
                </a:cubicBezTo>
                <a:lnTo>
                  <a:pt x="2960616" y="1033192"/>
                </a:lnTo>
                <a:lnTo>
                  <a:pt x="2960616" y="1024519"/>
                </a:lnTo>
                <a:lnTo>
                  <a:pt x="2863423" y="1024519"/>
                </a:lnTo>
                <a:cubicBezTo>
                  <a:pt x="2859373" y="1024519"/>
                  <a:pt x="2857348" y="1027410"/>
                  <a:pt x="2857348" y="1033192"/>
                </a:cubicBezTo>
                <a:lnTo>
                  <a:pt x="2844439" y="1024519"/>
                </a:lnTo>
                <a:cubicBezTo>
                  <a:pt x="2800905" y="1031024"/>
                  <a:pt x="2779137" y="1043311"/>
                  <a:pt x="2779137" y="1061380"/>
                </a:cubicBezTo>
                <a:lnTo>
                  <a:pt x="2773062" y="1061380"/>
                </a:lnTo>
                <a:lnTo>
                  <a:pt x="2760153" y="1052707"/>
                </a:lnTo>
                <a:lnTo>
                  <a:pt x="2766228" y="1033192"/>
                </a:lnTo>
                <a:lnTo>
                  <a:pt x="2766228" y="1024519"/>
                </a:lnTo>
                <a:lnTo>
                  <a:pt x="2760153" y="1024519"/>
                </a:lnTo>
                <a:cubicBezTo>
                  <a:pt x="2750535" y="1034637"/>
                  <a:pt x="2731046" y="1044033"/>
                  <a:pt x="2701686" y="1052707"/>
                </a:cubicBezTo>
                <a:lnTo>
                  <a:pt x="2688777" y="1042949"/>
                </a:lnTo>
                <a:lnTo>
                  <a:pt x="2675869" y="1042949"/>
                </a:lnTo>
                <a:lnTo>
                  <a:pt x="2682703" y="1061380"/>
                </a:lnTo>
                <a:cubicBezTo>
                  <a:pt x="2669034" y="1061380"/>
                  <a:pt x="2653848" y="1067523"/>
                  <a:pt x="2637143" y="1079810"/>
                </a:cubicBezTo>
                <a:lnTo>
                  <a:pt x="2637143" y="1098240"/>
                </a:lnTo>
                <a:cubicBezTo>
                  <a:pt x="2654354" y="1098240"/>
                  <a:pt x="2662960" y="1104384"/>
                  <a:pt x="2662960" y="1116672"/>
                </a:cubicBezTo>
                <a:lnTo>
                  <a:pt x="2662960" y="1144859"/>
                </a:lnTo>
                <a:lnTo>
                  <a:pt x="2708519" y="1163289"/>
                </a:lnTo>
                <a:cubicBezTo>
                  <a:pt x="2716619" y="1156785"/>
                  <a:pt x="2722947" y="1153532"/>
                  <a:pt x="2727502" y="1153532"/>
                </a:cubicBezTo>
                <a:lnTo>
                  <a:pt x="2734337" y="1208823"/>
                </a:lnTo>
                <a:lnTo>
                  <a:pt x="2682703" y="1208823"/>
                </a:lnTo>
                <a:cubicBezTo>
                  <a:pt x="2678146" y="1208823"/>
                  <a:pt x="2675869" y="1212076"/>
                  <a:pt x="2675869" y="1218581"/>
                </a:cubicBezTo>
                <a:lnTo>
                  <a:pt x="2662960" y="1208823"/>
                </a:lnTo>
                <a:lnTo>
                  <a:pt x="2656885" y="1208823"/>
                </a:lnTo>
                <a:cubicBezTo>
                  <a:pt x="2652330" y="1208823"/>
                  <a:pt x="2650051" y="1212076"/>
                  <a:pt x="2650051" y="1218581"/>
                </a:cubicBezTo>
                <a:lnTo>
                  <a:pt x="2637143" y="1208823"/>
                </a:lnTo>
                <a:lnTo>
                  <a:pt x="2592342" y="1218581"/>
                </a:lnTo>
                <a:cubicBezTo>
                  <a:pt x="2592342" y="1212076"/>
                  <a:pt x="2590065" y="1208823"/>
                  <a:pt x="2585508" y="1208823"/>
                </a:cubicBezTo>
                <a:lnTo>
                  <a:pt x="2579434" y="1227254"/>
                </a:lnTo>
                <a:lnTo>
                  <a:pt x="2566525" y="1218581"/>
                </a:lnTo>
                <a:lnTo>
                  <a:pt x="2527041" y="1218581"/>
                </a:lnTo>
                <a:cubicBezTo>
                  <a:pt x="2522991" y="1218581"/>
                  <a:pt x="2520966" y="1221472"/>
                  <a:pt x="2520966" y="1227254"/>
                </a:cubicBezTo>
                <a:lnTo>
                  <a:pt x="2508057" y="1218581"/>
                </a:lnTo>
                <a:lnTo>
                  <a:pt x="2462498" y="1227254"/>
                </a:lnTo>
                <a:cubicBezTo>
                  <a:pt x="2462498" y="1221472"/>
                  <a:pt x="2460473" y="1218581"/>
                  <a:pt x="2456423" y="1218581"/>
                </a:cubicBezTo>
                <a:cubicBezTo>
                  <a:pt x="2456423" y="1224363"/>
                  <a:pt x="2454145" y="1227254"/>
                  <a:pt x="2449589" y="1227254"/>
                </a:cubicBezTo>
                <a:cubicBezTo>
                  <a:pt x="2449589" y="1221472"/>
                  <a:pt x="2447564" y="1218581"/>
                  <a:pt x="2443514" y="1218581"/>
                </a:cubicBezTo>
                <a:cubicBezTo>
                  <a:pt x="2443514" y="1224363"/>
                  <a:pt x="2441236" y="1227254"/>
                  <a:pt x="2436680" y="1227254"/>
                </a:cubicBezTo>
                <a:lnTo>
                  <a:pt x="2436680" y="1218581"/>
                </a:lnTo>
                <a:lnTo>
                  <a:pt x="2423771" y="1227254"/>
                </a:lnTo>
                <a:lnTo>
                  <a:pt x="2372137" y="1227254"/>
                </a:lnTo>
                <a:cubicBezTo>
                  <a:pt x="2361507" y="1214967"/>
                  <a:pt x="2352902" y="1208823"/>
                  <a:pt x="2346321" y="1208823"/>
                </a:cubicBezTo>
                <a:cubicBezTo>
                  <a:pt x="2342271" y="1208823"/>
                  <a:pt x="2340246" y="1212076"/>
                  <a:pt x="2340246" y="1218581"/>
                </a:cubicBezTo>
                <a:lnTo>
                  <a:pt x="2307595" y="1208823"/>
                </a:lnTo>
                <a:lnTo>
                  <a:pt x="2217235" y="1208823"/>
                </a:lnTo>
                <a:lnTo>
                  <a:pt x="2217235" y="1200151"/>
                </a:lnTo>
                <a:lnTo>
                  <a:pt x="2223310" y="1181720"/>
                </a:lnTo>
                <a:lnTo>
                  <a:pt x="2191418" y="1190393"/>
                </a:lnTo>
                <a:lnTo>
                  <a:pt x="2145858" y="1190393"/>
                </a:lnTo>
                <a:cubicBezTo>
                  <a:pt x="2140797" y="1190393"/>
                  <a:pt x="2117257" y="1184249"/>
                  <a:pt x="2075241" y="1171963"/>
                </a:cubicBezTo>
                <a:cubicBezTo>
                  <a:pt x="2047905" y="1171963"/>
                  <a:pt x="2015507" y="1175215"/>
                  <a:pt x="1978047" y="1181720"/>
                </a:cubicBezTo>
                <a:cubicBezTo>
                  <a:pt x="1952230" y="1181720"/>
                  <a:pt x="1939321" y="1172324"/>
                  <a:pt x="1939321" y="1153532"/>
                </a:cubicBezTo>
                <a:lnTo>
                  <a:pt x="1893761" y="1153532"/>
                </a:lnTo>
                <a:lnTo>
                  <a:pt x="1893761" y="1135102"/>
                </a:lnTo>
                <a:lnTo>
                  <a:pt x="1861870" y="1135102"/>
                </a:lnTo>
                <a:cubicBezTo>
                  <a:pt x="1852251" y="1135102"/>
                  <a:pt x="1843646" y="1138354"/>
                  <a:pt x="1836053" y="1144859"/>
                </a:cubicBezTo>
                <a:cubicBezTo>
                  <a:pt x="1822892" y="1144859"/>
                  <a:pt x="1816310" y="1135463"/>
                  <a:pt x="1816310" y="1116672"/>
                </a:cubicBezTo>
                <a:lnTo>
                  <a:pt x="1777585" y="1116672"/>
                </a:lnTo>
                <a:lnTo>
                  <a:pt x="1784419" y="1098240"/>
                </a:lnTo>
                <a:lnTo>
                  <a:pt x="1744934" y="1098240"/>
                </a:lnTo>
                <a:lnTo>
                  <a:pt x="1744934" y="1079810"/>
                </a:lnTo>
                <a:lnTo>
                  <a:pt x="1706208" y="1079810"/>
                </a:lnTo>
                <a:cubicBezTo>
                  <a:pt x="1706208" y="1075474"/>
                  <a:pt x="1701906" y="1063187"/>
                  <a:pt x="1693299" y="1042949"/>
                </a:cubicBezTo>
                <a:lnTo>
                  <a:pt x="1609774" y="1042949"/>
                </a:lnTo>
                <a:cubicBezTo>
                  <a:pt x="1605218" y="1042949"/>
                  <a:pt x="1602940" y="1046202"/>
                  <a:pt x="1602940" y="1052707"/>
                </a:cubicBezTo>
                <a:lnTo>
                  <a:pt x="1590031" y="1042949"/>
                </a:lnTo>
                <a:lnTo>
                  <a:pt x="1558139" y="1042949"/>
                </a:lnTo>
                <a:cubicBezTo>
                  <a:pt x="1519160" y="1074028"/>
                  <a:pt x="1499671" y="1095711"/>
                  <a:pt x="1499671" y="1107998"/>
                </a:cubicBezTo>
                <a:lnTo>
                  <a:pt x="1486763" y="1107998"/>
                </a:lnTo>
                <a:lnTo>
                  <a:pt x="1492837" y="1089567"/>
                </a:lnTo>
                <a:lnTo>
                  <a:pt x="1492837" y="1079810"/>
                </a:lnTo>
                <a:cubicBezTo>
                  <a:pt x="1475626" y="1079810"/>
                  <a:pt x="1467020" y="1073666"/>
                  <a:pt x="1467020" y="1061380"/>
                </a:cubicBezTo>
                <a:lnTo>
                  <a:pt x="1448037" y="1061380"/>
                </a:lnTo>
                <a:lnTo>
                  <a:pt x="1448037" y="1089567"/>
                </a:lnTo>
                <a:cubicBezTo>
                  <a:pt x="1448037" y="1133657"/>
                  <a:pt x="1458668" y="1158230"/>
                  <a:pt x="1479928" y="1163289"/>
                </a:cubicBezTo>
                <a:lnTo>
                  <a:pt x="1479928" y="1181720"/>
                </a:lnTo>
                <a:cubicBezTo>
                  <a:pt x="1471323" y="1196175"/>
                  <a:pt x="1467020" y="1208462"/>
                  <a:pt x="1467020" y="1218581"/>
                </a:cubicBezTo>
                <a:lnTo>
                  <a:pt x="1454112" y="1218581"/>
                </a:lnTo>
                <a:cubicBezTo>
                  <a:pt x="1445506" y="1218581"/>
                  <a:pt x="1441203" y="1212437"/>
                  <a:pt x="1441203" y="1200151"/>
                </a:cubicBezTo>
                <a:lnTo>
                  <a:pt x="1448037" y="1200151"/>
                </a:lnTo>
                <a:lnTo>
                  <a:pt x="1460945" y="1208823"/>
                </a:lnTo>
                <a:lnTo>
                  <a:pt x="1460945" y="1181720"/>
                </a:lnTo>
                <a:cubicBezTo>
                  <a:pt x="1445759" y="1181720"/>
                  <a:pt x="1426269" y="1175577"/>
                  <a:pt x="1402477" y="1163289"/>
                </a:cubicBezTo>
                <a:cubicBezTo>
                  <a:pt x="1376660" y="1175577"/>
                  <a:pt x="1363751" y="1184611"/>
                  <a:pt x="1363751" y="1190393"/>
                </a:cubicBezTo>
                <a:lnTo>
                  <a:pt x="1286300" y="1153532"/>
                </a:lnTo>
                <a:lnTo>
                  <a:pt x="1286300" y="1171963"/>
                </a:lnTo>
                <a:lnTo>
                  <a:pt x="1266558" y="1171963"/>
                </a:lnTo>
                <a:lnTo>
                  <a:pt x="1247575" y="1153532"/>
                </a:lnTo>
                <a:lnTo>
                  <a:pt x="1234666" y="1153532"/>
                </a:lnTo>
                <a:cubicBezTo>
                  <a:pt x="1230110" y="1153532"/>
                  <a:pt x="1227832" y="1156785"/>
                  <a:pt x="1227832" y="1163289"/>
                </a:cubicBezTo>
                <a:cubicBezTo>
                  <a:pt x="1196447" y="1133657"/>
                  <a:pt x="1157721" y="1111974"/>
                  <a:pt x="1111655" y="1098240"/>
                </a:cubicBezTo>
                <a:cubicBezTo>
                  <a:pt x="1100012" y="1061380"/>
                  <a:pt x="1082801" y="1036806"/>
                  <a:pt x="1060021" y="1024519"/>
                </a:cubicBezTo>
                <a:lnTo>
                  <a:pt x="1047112" y="1024519"/>
                </a:lnTo>
                <a:cubicBezTo>
                  <a:pt x="1047112" y="1043311"/>
                  <a:pt x="1040785" y="1052707"/>
                  <a:pt x="1028129" y="1052707"/>
                </a:cubicBezTo>
                <a:cubicBezTo>
                  <a:pt x="1028129" y="1046202"/>
                  <a:pt x="1025851" y="1042949"/>
                  <a:pt x="1021295" y="1042949"/>
                </a:cubicBezTo>
                <a:cubicBezTo>
                  <a:pt x="1029900" y="1018375"/>
                  <a:pt x="1034204" y="996692"/>
                  <a:pt x="1034204" y="977901"/>
                </a:cubicBezTo>
                <a:cubicBezTo>
                  <a:pt x="1027623" y="953327"/>
                  <a:pt x="1021295" y="941040"/>
                  <a:pt x="1015221" y="941040"/>
                </a:cubicBezTo>
                <a:cubicBezTo>
                  <a:pt x="995984" y="941040"/>
                  <a:pt x="978520" y="953327"/>
                  <a:pt x="962827" y="977901"/>
                </a:cubicBezTo>
                <a:cubicBezTo>
                  <a:pt x="928404" y="941040"/>
                  <a:pt x="911193" y="919717"/>
                  <a:pt x="911193" y="913936"/>
                </a:cubicBezTo>
                <a:lnTo>
                  <a:pt x="918027" y="895505"/>
                </a:lnTo>
                <a:lnTo>
                  <a:pt x="905118" y="895505"/>
                </a:lnTo>
                <a:cubicBezTo>
                  <a:pt x="896512" y="907792"/>
                  <a:pt x="879301" y="913936"/>
                  <a:pt x="853484" y="913936"/>
                </a:cubicBezTo>
                <a:lnTo>
                  <a:pt x="859559" y="932366"/>
                </a:lnTo>
                <a:lnTo>
                  <a:pt x="859559" y="941040"/>
                </a:lnTo>
                <a:lnTo>
                  <a:pt x="788941" y="959470"/>
                </a:lnTo>
                <a:cubicBezTo>
                  <a:pt x="781348" y="953687"/>
                  <a:pt x="770464" y="950796"/>
                  <a:pt x="756290" y="950796"/>
                </a:cubicBezTo>
                <a:lnTo>
                  <a:pt x="723638" y="987657"/>
                </a:lnTo>
                <a:lnTo>
                  <a:pt x="717564" y="987657"/>
                </a:lnTo>
                <a:lnTo>
                  <a:pt x="697822" y="969227"/>
                </a:lnTo>
                <a:lnTo>
                  <a:pt x="646187" y="969227"/>
                </a:lnTo>
                <a:cubicBezTo>
                  <a:pt x="646187" y="955494"/>
                  <a:pt x="637582" y="946098"/>
                  <a:pt x="620371" y="941040"/>
                </a:cubicBezTo>
                <a:lnTo>
                  <a:pt x="620371" y="932366"/>
                </a:lnTo>
                <a:cubicBezTo>
                  <a:pt x="607715" y="932366"/>
                  <a:pt x="590503" y="941400"/>
                  <a:pt x="568736" y="959470"/>
                </a:cubicBezTo>
                <a:lnTo>
                  <a:pt x="549753" y="959470"/>
                </a:lnTo>
                <a:cubicBezTo>
                  <a:pt x="545197" y="970312"/>
                  <a:pt x="542919" y="982598"/>
                  <a:pt x="542919" y="996331"/>
                </a:cubicBezTo>
                <a:cubicBezTo>
                  <a:pt x="542919" y="1031746"/>
                  <a:pt x="558105" y="1053429"/>
                  <a:pt x="588478" y="1061380"/>
                </a:cubicBezTo>
                <a:cubicBezTo>
                  <a:pt x="592528" y="1061380"/>
                  <a:pt x="594553" y="1067523"/>
                  <a:pt x="594553" y="1079810"/>
                </a:cubicBezTo>
                <a:lnTo>
                  <a:pt x="607462" y="1079810"/>
                </a:lnTo>
                <a:lnTo>
                  <a:pt x="653021" y="1089567"/>
                </a:lnTo>
                <a:lnTo>
                  <a:pt x="653021" y="1079810"/>
                </a:lnTo>
                <a:lnTo>
                  <a:pt x="684913" y="1098240"/>
                </a:lnTo>
                <a:lnTo>
                  <a:pt x="684913" y="1089567"/>
                </a:lnTo>
                <a:cubicBezTo>
                  <a:pt x="698075" y="1095349"/>
                  <a:pt x="704655" y="1101493"/>
                  <a:pt x="704655" y="1107998"/>
                </a:cubicBezTo>
                <a:lnTo>
                  <a:pt x="730473" y="1089567"/>
                </a:lnTo>
                <a:lnTo>
                  <a:pt x="730473" y="1107998"/>
                </a:lnTo>
                <a:lnTo>
                  <a:pt x="743381" y="1098240"/>
                </a:lnTo>
                <a:lnTo>
                  <a:pt x="743381" y="1107998"/>
                </a:lnTo>
                <a:cubicBezTo>
                  <a:pt x="743381" y="1120285"/>
                  <a:pt x="739079" y="1126428"/>
                  <a:pt x="730473" y="1126428"/>
                </a:cubicBezTo>
                <a:lnTo>
                  <a:pt x="710730" y="1126428"/>
                </a:lnTo>
                <a:lnTo>
                  <a:pt x="697822" y="1116672"/>
                </a:lnTo>
                <a:lnTo>
                  <a:pt x="697822" y="1126428"/>
                </a:lnTo>
                <a:lnTo>
                  <a:pt x="684913" y="1116672"/>
                </a:lnTo>
                <a:cubicBezTo>
                  <a:pt x="668208" y="1123899"/>
                  <a:pt x="653274" y="1142329"/>
                  <a:pt x="640112" y="1171963"/>
                </a:cubicBezTo>
                <a:lnTo>
                  <a:pt x="633279" y="1171963"/>
                </a:lnTo>
                <a:lnTo>
                  <a:pt x="633279" y="1200151"/>
                </a:lnTo>
                <a:cubicBezTo>
                  <a:pt x="633279" y="1204487"/>
                  <a:pt x="639860" y="1213521"/>
                  <a:pt x="653021" y="1227254"/>
                </a:cubicBezTo>
                <a:lnTo>
                  <a:pt x="646187" y="1310734"/>
                </a:lnTo>
                <a:cubicBezTo>
                  <a:pt x="650743" y="1310734"/>
                  <a:pt x="653021" y="1313625"/>
                  <a:pt x="653021" y="1319406"/>
                </a:cubicBezTo>
                <a:cubicBezTo>
                  <a:pt x="631254" y="1319406"/>
                  <a:pt x="620371" y="1325550"/>
                  <a:pt x="620371" y="1337837"/>
                </a:cubicBezTo>
                <a:lnTo>
                  <a:pt x="594553" y="1337837"/>
                </a:lnTo>
                <a:lnTo>
                  <a:pt x="562661" y="1347594"/>
                </a:lnTo>
                <a:cubicBezTo>
                  <a:pt x="549499" y="1327357"/>
                  <a:pt x="542919" y="1311818"/>
                  <a:pt x="542919" y="1300976"/>
                </a:cubicBezTo>
                <a:lnTo>
                  <a:pt x="517102" y="1300976"/>
                </a:lnTo>
                <a:lnTo>
                  <a:pt x="471542" y="1282546"/>
                </a:lnTo>
                <a:lnTo>
                  <a:pt x="471542" y="1292302"/>
                </a:lnTo>
                <a:cubicBezTo>
                  <a:pt x="448257" y="1292302"/>
                  <a:pt x="435347" y="1270619"/>
                  <a:pt x="432817" y="1227254"/>
                </a:cubicBezTo>
                <a:cubicBezTo>
                  <a:pt x="423199" y="1216412"/>
                  <a:pt x="401684" y="1207378"/>
                  <a:pt x="368273" y="1200151"/>
                </a:cubicBezTo>
                <a:lnTo>
                  <a:pt x="368273" y="1181720"/>
                </a:lnTo>
                <a:lnTo>
                  <a:pt x="375108" y="1116672"/>
                </a:lnTo>
                <a:cubicBezTo>
                  <a:pt x="370552" y="1116672"/>
                  <a:pt x="368273" y="1113780"/>
                  <a:pt x="368273" y="1107998"/>
                </a:cubicBezTo>
                <a:cubicBezTo>
                  <a:pt x="372830" y="1107998"/>
                  <a:pt x="375108" y="1104745"/>
                  <a:pt x="375108" y="1098240"/>
                </a:cubicBezTo>
                <a:lnTo>
                  <a:pt x="336382" y="1098240"/>
                </a:lnTo>
                <a:lnTo>
                  <a:pt x="336382" y="1116672"/>
                </a:lnTo>
                <a:lnTo>
                  <a:pt x="316639" y="1116672"/>
                </a:lnTo>
                <a:lnTo>
                  <a:pt x="310565" y="1052707"/>
                </a:lnTo>
                <a:lnTo>
                  <a:pt x="310565" y="1024519"/>
                </a:lnTo>
                <a:lnTo>
                  <a:pt x="297656" y="1024519"/>
                </a:lnTo>
                <a:lnTo>
                  <a:pt x="297656" y="1014761"/>
                </a:lnTo>
                <a:lnTo>
                  <a:pt x="303731" y="996331"/>
                </a:lnTo>
                <a:cubicBezTo>
                  <a:pt x="295125" y="996331"/>
                  <a:pt x="290822" y="990187"/>
                  <a:pt x="290822" y="977901"/>
                </a:cubicBezTo>
                <a:lnTo>
                  <a:pt x="303731" y="977901"/>
                </a:lnTo>
                <a:lnTo>
                  <a:pt x="303731" y="959470"/>
                </a:lnTo>
                <a:cubicBezTo>
                  <a:pt x="289557" y="959470"/>
                  <a:pt x="276648" y="947183"/>
                  <a:pt x="265005" y="922608"/>
                </a:cubicBezTo>
                <a:lnTo>
                  <a:pt x="265005" y="895505"/>
                </a:lnTo>
                <a:lnTo>
                  <a:pt x="258931" y="895505"/>
                </a:lnTo>
                <a:cubicBezTo>
                  <a:pt x="258931" y="890446"/>
                  <a:pt x="265258" y="881050"/>
                  <a:pt x="277914" y="867317"/>
                </a:cubicBezTo>
                <a:lnTo>
                  <a:pt x="310565" y="877075"/>
                </a:lnTo>
                <a:lnTo>
                  <a:pt x="329548" y="877075"/>
                </a:lnTo>
                <a:lnTo>
                  <a:pt x="329548" y="848887"/>
                </a:lnTo>
                <a:lnTo>
                  <a:pt x="323474" y="830457"/>
                </a:lnTo>
                <a:cubicBezTo>
                  <a:pt x="327523" y="830457"/>
                  <a:pt x="329548" y="827566"/>
                  <a:pt x="329548" y="821783"/>
                </a:cubicBezTo>
                <a:cubicBezTo>
                  <a:pt x="297150" y="805160"/>
                  <a:pt x="279939" y="789620"/>
                  <a:pt x="277914" y="775165"/>
                </a:cubicBezTo>
                <a:lnTo>
                  <a:pt x="265005" y="784922"/>
                </a:lnTo>
                <a:lnTo>
                  <a:pt x="258931" y="784922"/>
                </a:lnTo>
                <a:lnTo>
                  <a:pt x="258931" y="766492"/>
                </a:lnTo>
                <a:lnTo>
                  <a:pt x="245262" y="766492"/>
                </a:lnTo>
                <a:cubicBezTo>
                  <a:pt x="245262" y="778779"/>
                  <a:pt x="243238" y="784922"/>
                  <a:pt x="239188" y="784922"/>
                </a:cubicBezTo>
                <a:cubicBezTo>
                  <a:pt x="247794" y="804436"/>
                  <a:pt x="252097" y="819615"/>
                  <a:pt x="252097" y="830457"/>
                </a:cubicBezTo>
                <a:lnTo>
                  <a:pt x="239188" y="840213"/>
                </a:lnTo>
                <a:lnTo>
                  <a:pt x="219446" y="840213"/>
                </a:lnTo>
                <a:cubicBezTo>
                  <a:pt x="215396" y="840213"/>
                  <a:pt x="213371" y="836961"/>
                  <a:pt x="213371" y="830457"/>
                </a:cubicBezTo>
                <a:cubicBezTo>
                  <a:pt x="191603" y="839129"/>
                  <a:pt x="180720" y="851416"/>
                  <a:pt x="180720" y="867317"/>
                </a:cubicBezTo>
                <a:lnTo>
                  <a:pt x="167811" y="867317"/>
                </a:lnTo>
                <a:cubicBezTo>
                  <a:pt x="167811" y="852140"/>
                  <a:pt x="163508" y="836961"/>
                  <a:pt x="154903" y="821783"/>
                </a:cubicBezTo>
                <a:cubicBezTo>
                  <a:pt x="163508" y="801546"/>
                  <a:pt x="167811" y="786006"/>
                  <a:pt x="167811" y="775165"/>
                </a:cubicBezTo>
                <a:lnTo>
                  <a:pt x="154903" y="775165"/>
                </a:lnTo>
                <a:cubicBezTo>
                  <a:pt x="148828" y="775165"/>
                  <a:pt x="142500" y="784561"/>
                  <a:pt x="135920" y="803353"/>
                </a:cubicBezTo>
                <a:cubicBezTo>
                  <a:pt x="131364" y="803353"/>
                  <a:pt x="129085" y="800100"/>
                  <a:pt x="129085" y="793595"/>
                </a:cubicBezTo>
                <a:lnTo>
                  <a:pt x="97194" y="803353"/>
                </a:lnTo>
                <a:cubicBezTo>
                  <a:pt x="88588" y="796848"/>
                  <a:pt x="82007" y="793595"/>
                  <a:pt x="77452" y="793595"/>
                </a:cubicBezTo>
                <a:cubicBezTo>
                  <a:pt x="77452" y="789259"/>
                  <a:pt x="92638" y="774081"/>
                  <a:pt x="123011" y="748062"/>
                </a:cubicBezTo>
                <a:lnTo>
                  <a:pt x="97194" y="748062"/>
                </a:lnTo>
                <a:lnTo>
                  <a:pt x="71377" y="784922"/>
                </a:lnTo>
                <a:lnTo>
                  <a:pt x="71377" y="766492"/>
                </a:lnTo>
                <a:lnTo>
                  <a:pt x="77452" y="748062"/>
                </a:lnTo>
                <a:cubicBezTo>
                  <a:pt x="73402" y="735775"/>
                  <a:pt x="71377" y="726379"/>
                  <a:pt x="71377" y="719874"/>
                </a:cubicBezTo>
                <a:cubicBezTo>
                  <a:pt x="85551" y="683735"/>
                  <a:pt x="109090" y="662052"/>
                  <a:pt x="141994" y="654825"/>
                </a:cubicBezTo>
                <a:lnTo>
                  <a:pt x="141994" y="646151"/>
                </a:lnTo>
                <a:cubicBezTo>
                  <a:pt x="159206" y="649042"/>
                  <a:pt x="167811" y="658077"/>
                  <a:pt x="167811" y="673255"/>
                </a:cubicBezTo>
                <a:lnTo>
                  <a:pt x="180720" y="673255"/>
                </a:lnTo>
                <a:cubicBezTo>
                  <a:pt x="180720" y="663859"/>
                  <a:pt x="185023" y="654825"/>
                  <a:pt x="193628" y="646151"/>
                </a:cubicBezTo>
                <a:cubicBezTo>
                  <a:pt x="193628" y="623746"/>
                  <a:pt x="178695" y="595920"/>
                  <a:pt x="148828" y="562672"/>
                </a:cubicBezTo>
                <a:cubicBezTo>
                  <a:pt x="127061" y="571345"/>
                  <a:pt x="116177" y="583633"/>
                  <a:pt x="116177" y="599533"/>
                </a:cubicBezTo>
                <a:lnTo>
                  <a:pt x="103269" y="599533"/>
                </a:lnTo>
                <a:cubicBezTo>
                  <a:pt x="103269" y="562672"/>
                  <a:pt x="98966" y="544242"/>
                  <a:pt x="90360" y="544242"/>
                </a:cubicBezTo>
                <a:cubicBezTo>
                  <a:pt x="98966" y="524004"/>
                  <a:pt x="103269" y="505574"/>
                  <a:pt x="103269" y="488950"/>
                </a:cubicBezTo>
                <a:cubicBezTo>
                  <a:pt x="103269" y="439802"/>
                  <a:pt x="94663" y="415228"/>
                  <a:pt x="77452" y="415228"/>
                </a:cubicBezTo>
                <a:lnTo>
                  <a:pt x="77452" y="359936"/>
                </a:lnTo>
                <a:lnTo>
                  <a:pt x="71377" y="359936"/>
                </a:lnTo>
                <a:lnTo>
                  <a:pt x="51634" y="378368"/>
                </a:lnTo>
                <a:cubicBezTo>
                  <a:pt x="51634" y="374030"/>
                  <a:pt x="49609" y="355600"/>
                  <a:pt x="45559" y="323076"/>
                </a:cubicBezTo>
                <a:lnTo>
                  <a:pt x="38726" y="323076"/>
                </a:lnTo>
                <a:cubicBezTo>
                  <a:pt x="17464" y="340422"/>
                  <a:pt x="6834" y="358852"/>
                  <a:pt x="6834" y="378368"/>
                </a:cubicBezTo>
                <a:lnTo>
                  <a:pt x="0" y="378368"/>
                </a:lnTo>
                <a:lnTo>
                  <a:pt x="0" y="359936"/>
                </a:lnTo>
                <a:cubicBezTo>
                  <a:pt x="0" y="307898"/>
                  <a:pt x="23793" y="261641"/>
                  <a:pt x="71377" y="221166"/>
                </a:cubicBezTo>
                <a:lnTo>
                  <a:pt x="90360" y="165874"/>
                </a:lnTo>
                <a:cubicBezTo>
                  <a:pt x="90360" y="152142"/>
                  <a:pt x="105547" y="124677"/>
                  <a:pt x="135920" y="83479"/>
                </a:cubicBezTo>
                <a:cubicBezTo>
                  <a:pt x="140476" y="83479"/>
                  <a:pt x="146803" y="86371"/>
                  <a:pt x="154903" y="92153"/>
                </a:cubicBezTo>
                <a:cubicBezTo>
                  <a:pt x="158446" y="92153"/>
                  <a:pt x="171355" y="89262"/>
                  <a:pt x="193628" y="83479"/>
                </a:cubicBezTo>
                <a:lnTo>
                  <a:pt x="239188" y="92153"/>
                </a:lnTo>
                <a:cubicBezTo>
                  <a:pt x="230076" y="153587"/>
                  <a:pt x="212865" y="184304"/>
                  <a:pt x="187554" y="184304"/>
                </a:cubicBezTo>
                <a:cubicBezTo>
                  <a:pt x="187554" y="175632"/>
                  <a:pt x="180973" y="166597"/>
                  <a:pt x="167811" y="157201"/>
                </a:cubicBezTo>
                <a:cubicBezTo>
                  <a:pt x="167811" y="169488"/>
                  <a:pt x="163508" y="175632"/>
                  <a:pt x="154903" y="175632"/>
                </a:cubicBezTo>
                <a:lnTo>
                  <a:pt x="154903" y="267784"/>
                </a:lnTo>
                <a:cubicBezTo>
                  <a:pt x="166545" y="267784"/>
                  <a:pt x="177430" y="282962"/>
                  <a:pt x="187554" y="313318"/>
                </a:cubicBezTo>
                <a:cubicBezTo>
                  <a:pt x="175911" y="317655"/>
                  <a:pt x="165027" y="333195"/>
                  <a:pt x="154903" y="359936"/>
                </a:cubicBezTo>
                <a:lnTo>
                  <a:pt x="154903" y="406556"/>
                </a:lnTo>
                <a:cubicBezTo>
                  <a:pt x="165027" y="406556"/>
                  <a:pt x="177936" y="415590"/>
                  <a:pt x="193628" y="433659"/>
                </a:cubicBezTo>
                <a:lnTo>
                  <a:pt x="226279" y="369694"/>
                </a:lnTo>
                <a:lnTo>
                  <a:pt x="226279" y="378368"/>
                </a:lnTo>
                <a:lnTo>
                  <a:pt x="219446" y="433659"/>
                </a:lnTo>
                <a:lnTo>
                  <a:pt x="232354" y="443416"/>
                </a:lnTo>
                <a:cubicBezTo>
                  <a:pt x="252603" y="424624"/>
                  <a:pt x="265764" y="415228"/>
                  <a:pt x="271839" y="415228"/>
                </a:cubicBezTo>
                <a:lnTo>
                  <a:pt x="271839" y="341506"/>
                </a:lnTo>
                <a:cubicBezTo>
                  <a:pt x="271839" y="309705"/>
                  <a:pt x="265258" y="281878"/>
                  <a:pt x="252097" y="258027"/>
                </a:cubicBezTo>
                <a:lnTo>
                  <a:pt x="258931" y="258027"/>
                </a:lnTo>
                <a:lnTo>
                  <a:pt x="271839" y="267784"/>
                </a:lnTo>
                <a:cubicBezTo>
                  <a:pt x="271839" y="246824"/>
                  <a:pt x="273864" y="231284"/>
                  <a:pt x="277914" y="221166"/>
                </a:cubicBezTo>
                <a:lnTo>
                  <a:pt x="265005" y="221166"/>
                </a:lnTo>
                <a:lnTo>
                  <a:pt x="265005" y="212492"/>
                </a:lnTo>
                <a:cubicBezTo>
                  <a:pt x="282216" y="181414"/>
                  <a:pt x="295125" y="165874"/>
                  <a:pt x="303731" y="165874"/>
                </a:cubicBezTo>
                <a:lnTo>
                  <a:pt x="303731" y="138771"/>
                </a:lnTo>
                <a:cubicBezTo>
                  <a:pt x="291076" y="138771"/>
                  <a:pt x="284747" y="120341"/>
                  <a:pt x="284747" y="83479"/>
                </a:cubicBezTo>
                <a:cubicBezTo>
                  <a:pt x="324739" y="58905"/>
                  <a:pt x="350556" y="37222"/>
                  <a:pt x="362199" y="18430"/>
                </a:cubicBezTo>
                <a:close/>
                <a:moveTo>
                  <a:pt x="1609774" y="9758"/>
                </a:moveTo>
                <a:lnTo>
                  <a:pt x="1609774" y="18430"/>
                </a:lnTo>
                <a:cubicBezTo>
                  <a:pt x="1609774" y="30717"/>
                  <a:pt x="1605470" y="36861"/>
                  <a:pt x="1596865" y="36861"/>
                </a:cubicBezTo>
                <a:lnTo>
                  <a:pt x="1596865" y="28188"/>
                </a:lnTo>
                <a:cubicBezTo>
                  <a:pt x="1597877" y="15901"/>
                  <a:pt x="1602180" y="9758"/>
                  <a:pt x="1609774" y="9758"/>
                </a:cubicBezTo>
                <a:close/>
                <a:moveTo>
                  <a:pt x="962827" y="0"/>
                </a:moveTo>
                <a:lnTo>
                  <a:pt x="962827" y="18430"/>
                </a:lnTo>
                <a:cubicBezTo>
                  <a:pt x="958271" y="18430"/>
                  <a:pt x="951943" y="21683"/>
                  <a:pt x="943843" y="28188"/>
                </a:cubicBezTo>
                <a:lnTo>
                  <a:pt x="943843" y="9758"/>
                </a:lnTo>
                <a:cubicBezTo>
                  <a:pt x="948399" y="9758"/>
                  <a:pt x="954728" y="6505"/>
                  <a:pt x="962827" y="0"/>
                </a:cubicBezTo>
                <a:close/>
              </a:path>
            </a:pathLst>
          </a:custGeom>
        </p:spPr>
        <p:txBody>
          <a:bodyPr wrap="square">
            <a:noAutofit/>
          </a:bodyPr>
          <a:lstStyle/>
          <a:p>
            <a:endParaRPr lang="en-US"/>
          </a:p>
        </p:txBody>
      </p:sp>
      <p:sp>
        <p:nvSpPr>
          <p:cNvPr id="3" name="Picture Placeholder 2"/>
          <p:cNvSpPr>
            <a:spLocks noGrp="1"/>
          </p:cNvSpPr>
          <p:nvPr>
            <p:ph type="pic" sz="quarter" idx="11"/>
          </p:nvPr>
        </p:nvSpPr>
        <p:spPr>
          <a:xfrm>
            <a:off x="5613400" y="533400"/>
            <a:ext cx="2641600" cy="2298700"/>
          </a:xfrm>
          <a:custGeom>
            <a:avLst/>
            <a:gdLst>
              <a:gd name="connsiteX0" fmla="*/ 0 w 2768600"/>
              <a:gd name="connsiteY0" fmla="*/ 0 h 2298700"/>
              <a:gd name="connsiteX1" fmla="*/ 2385476 w 2768600"/>
              <a:gd name="connsiteY1" fmla="*/ 0 h 2298700"/>
              <a:gd name="connsiteX2" fmla="*/ 2768600 w 2768600"/>
              <a:gd name="connsiteY2" fmla="*/ 383124 h 2298700"/>
              <a:gd name="connsiteX3" fmla="*/ 2768600 w 2768600"/>
              <a:gd name="connsiteY3" fmla="*/ 2298700 h 2298700"/>
              <a:gd name="connsiteX4" fmla="*/ 0 w 2768600"/>
              <a:gd name="connsiteY4" fmla="*/ 2298700 h 2298700"/>
              <a:gd name="connsiteX5" fmla="*/ 0 w 2768600"/>
              <a:gd name="connsiteY5" fmla="*/ 0 h 2298700"/>
              <a:gd name="connsiteX0-1" fmla="*/ 0 w 2768600"/>
              <a:gd name="connsiteY0-2" fmla="*/ 0 h 2298700"/>
              <a:gd name="connsiteX1-3" fmla="*/ 2385476 w 2768600"/>
              <a:gd name="connsiteY1-4" fmla="*/ 0 h 2298700"/>
              <a:gd name="connsiteX2-5" fmla="*/ 1803400 w 2768600"/>
              <a:gd name="connsiteY2-6" fmla="*/ 573624 h 2298700"/>
              <a:gd name="connsiteX3-7" fmla="*/ 2768600 w 2768600"/>
              <a:gd name="connsiteY3-8" fmla="*/ 2298700 h 2298700"/>
              <a:gd name="connsiteX4-9" fmla="*/ 0 w 2768600"/>
              <a:gd name="connsiteY4-10" fmla="*/ 2298700 h 2298700"/>
              <a:gd name="connsiteX5-11" fmla="*/ 0 w 2768600"/>
              <a:gd name="connsiteY5-12" fmla="*/ 0 h 2298700"/>
              <a:gd name="connsiteX0-13" fmla="*/ 0 w 2768600"/>
              <a:gd name="connsiteY0-14" fmla="*/ 0 h 2298700"/>
              <a:gd name="connsiteX1-15" fmla="*/ 2385476 w 2768600"/>
              <a:gd name="connsiteY1-16" fmla="*/ 0 h 2298700"/>
              <a:gd name="connsiteX2-17" fmla="*/ 1803400 w 2768600"/>
              <a:gd name="connsiteY2-18" fmla="*/ 573624 h 2298700"/>
              <a:gd name="connsiteX3-19" fmla="*/ 2260600 w 2768600"/>
              <a:gd name="connsiteY3-20" fmla="*/ 825500 h 2298700"/>
              <a:gd name="connsiteX4-21" fmla="*/ 2768600 w 2768600"/>
              <a:gd name="connsiteY4-22" fmla="*/ 2298700 h 2298700"/>
              <a:gd name="connsiteX5-23" fmla="*/ 0 w 2768600"/>
              <a:gd name="connsiteY5-24" fmla="*/ 2298700 h 2298700"/>
              <a:gd name="connsiteX6" fmla="*/ 0 w 2768600"/>
              <a:gd name="connsiteY6" fmla="*/ 0 h 2298700"/>
              <a:gd name="connsiteX0-25" fmla="*/ 0 w 2768600"/>
              <a:gd name="connsiteY0-26" fmla="*/ 0 h 2298700"/>
              <a:gd name="connsiteX1-27" fmla="*/ 2385476 w 2768600"/>
              <a:gd name="connsiteY1-28" fmla="*/ 0 h 2298700"/>
              <a:gd name="connsiteX2-29" fmla="*/ 1803400 w 2768600"/>
              <a:gd name="connsiteY2-30" fmla="*/ 573624 h 2298700"/>
              <a:gd name="connsiteX3-31" fmla="*/ 2260600 w 2768600"/>
              <a:gd name="connsiteY3-32" fmla="*/ 825500 h 2298700"/>
              <a:gd name="connsiteX4-33" fmla="*/ 2768600 w 2768600"/>
              <a:gd name="connsiteY4-34" fmla="*/ 2298700 h 2298700"/>
              <a:gd name="connsiteX5-35" fmla="*/ 0 w 2768600"/>
              <a:gd name="connsiteY5-36" fmla="*/ 2298700 h 2298700"/>
              <a:gd name="connsiteX6-37" fmla="*/ 0 w 2768600"/>
              <a:gd name="connsiteY6-38" fmla="*/ 0 h 2298700"/>
              <a:gd name="connsiteX0-39" fmla="*/ 0 w 2641600"/>
              <a:gd name="connsiteY0-40" fmla="*/ 0 h 2298700"/>
              <a:gd name="connsiteX1-41" fmla="*/ 2385476 w 2641600"/>
              <a:gd name="connsiteY1-42" fmla="*/ 0 h 2298700"/>
              <a:gd name="connsiteX2-43" fmla="*/ 1803400 w 2641600"/>
              <a:gd name="connsiteY2-44" fmla="*/ 573624 h 2298700"/>
              <a:gd name="connsiteX3-45" fmla="*/ 2260600 w 2641600"/>
              <a:gd name="connsiteY3-46" fmla="*/ 825500 h 2298700"/>
              <a:gd name="connsiteX4-47" fmla="*/ 2641600 w 2641600"/>
              <a:gd name="connsiteY4-48" fmla="*/ 1587500 h 2298700"/>
              <a:gd name="connsiteX5-49" fmla="*/ 0 w 2641600"/>
              <a:gd name="connsiteY5-50" fmla="*/ 2298700 h 2298700"/>
              <a:gd name="connsiteX6-51" fmla="*/ 0 w 2641600"/>
              <a:gd name="connsiteY6-52" fmla="*/ 0 h 22987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37" y="connsiteY6-38"/>
              </a:cxn>
            </a:cxnLst>
            <a:rect l="l" t="t" r="r" b="b"/>
            <a:pathLst>
              <a:path w="2641600" h="2298700">
                <a:moveTo>
                  <a:pt x="0" y="0"/>
                </a:moveTo>
                <a:lnTo>
                  <a:pt x="2385476" y="0"/>
                </a:lnTo>
                <a:lnTo>
                  <a:pt x="1803400" y="573624"/>
                </a:lnTo>
                <a:cubicBezTo>
                  <a:pt x="1917700" y="788816"/>
                  <a:pt x="2146300" y="610308"/>
                  <a:pt x="2260600" y="825500"/>
                </a:cubicBezTo>
                <a:cubicBezTo>
                  <a:pt x="2137833" y="1164167"/>
                  <a:pt x="2472267" y="1096433"/>
                  <a:pt x="2641600" y="1587500"/>
                </a:cubicBezTo>
                <a:lnTo>
                  <a:pt x="0" y="2298700"/>
                </a:lnTo>
                <a:lnTo>
                  <a:pt x="0" y="0"/>
                </a:lnTo>
                <a:close/>
              </a:path>
            </a:pathLst>
          </a:custGeom>
        </p:spPr>
        <p:txBody>
          <a:bodyPr/>
          <a:lstStyle/>
          <a:p>
            <a:endParaRPr lang="en-US"/>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6_Vertical Title and Text">
    <p:spTree>
      <p:nvGrpSpPr>
        <p:cNvPr id="1" name=""/>
        <p:cNvGrpSpPr/>
        <p:nvPr/>
      </p:nvGrpSpPr>
      <p:grpSpPr>
        <a:xfrm>
          <a:off x="0" y="0"/>
          <a:ext cx="0" cy="0"/>
          <a:chOff x="0" y="0"/>
          <a:chExt cx="0" cy="0"/>
        </a:xfrm>
      </p:grpSpPr>
      <p:sp>
        <p:nvSpPr>
          <p:cNvPr id="52" name="Picture Placeholder 51"/>
          <p:cNvSpPr>
            <a:spLocks noGrp="1"/>
          </p:cNvSpPr>
          <p:nvPr>
            <p:ph type="pic" sz="quarter" idx="10"/>
          </p:nvPr>
        </p:nvSpPr>
        <p:spPr>
          <a:xfrm>
            <a:off x="1276350" y="1954213"/>
            <a:ext cx="4304643" cy="2743200"/>
          </a:xfrm>
        </p:spPr>
        <p:txBody>
          <a:bodyPr/>
          <a:lstStyle/>
          <a:p>
            <a:endParaRPr lang="en-US"/>
          </a:p>
        </p:txBody>
      </p:sp>
      <p:grpSp>
        <p:nvGrpSpPr>
          <p:cNvPr id="3" name="Group 2"/>
          <p:cNvGrpSpPr/>
          <p:nvPr userDrawn="1"/>
        </p:nvGrpSpPr>
        <p:grpSpPr>
          <a:xfrm>
            <a:off x="7946632" y="-615675"/>
            <a:ext cx="6001192" cy="10551769"/>
            <a:chOff x="-3204012" y="-1120711"/>
            <a:chExt cx="6001192" cy="10265781"/>
          </a:xfrm>
        </p:grpSpPr>
        <p:sp>
          <p:nvSpPr>
            <p:cNvPr id="4" name="Isosceles Triangle 3"/>
            <p:cNvSpPr/>
            <p:nvPr userDrawn="1"/>
          </p:nvSpPr>
          <p:spPr>
            <a:xfrm rot="13520500">
              <a:off x="517923" y="6305222"/>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Isosceles Triangle 4"/>
            <p:cNvSpPr/>
            <p:nvPr userDrawn="1"/>
          </p:nvSpPr>
          <p:spPr>
            <a:xfrm rot="12490037">
              <a:off x="-1014588" y="5342319"/>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Isosceles Triangle 5"/>
            <p:cNvSpPr/>
            <p:nvPr userDrawn="1"/>
          </p:nvSpPr>
          <p:spPr>
            <a:xfrm rot="17613780">
              <a:off x="-181488" y="4025579"/>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Isosceles Triangle 6"/>
            <p:cNvSpPr/>
            <p:nvPr userDrawn="1"/>
          </p:nvSpPr>
          <p:spPr>
            <a:xfrm rot="13520500">
              <a:off x="670324" y="3276874"/>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Isosceles Triangle 7"/>
            <p:cNvSpPr/>
            <p:nvPr userDrawn="1"/>
          </p:nvSpPr>
          <p:spPr>
            <a:xfrm rot="12490037">
              <a:off x="-862187" y="2313971"/>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Isosceles Triangle 8"/>
            <p:cNvSpPr/>
            <p:nvPr userDrawn="1"/>
          </p:nvSpPr>
          <p:spPr>
            <a:xfrm rot="17613780">
              <a:off x="-29087" y="997231"/>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Isosceles Triangle 9"/>
            <p:cNvSpPr/>
            <p:nvPr userDrawn="1"/>
          </p:nvSpPr>
          <p:spPr>
            <a:xfrm rot="13520500">
              <a:off x="-1671501" y="7722559"/>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Isosceles Triangle 10"/>
            <p:cNvSpPr/>
            <p:nvPr userDrawn="1"/>
          </p:nvSpPr>
          <p:spPr>
            <a:xfrm rot="12490037">
              <a:off x="-3204012" y="6759656"/>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Isosceles Triangle 11"/>
            <p:cNvSpPr/>
            <p:nvPr userDrawn="1"/>
          </p:nvSpPr>
          <p:spPr>
            <a:xfrm rot="17613780">
              <a:off x="-2370912" y="5442916"/>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Isosceles Triangle 12"/>
            <p:cNvSpPr/>
            <p:nvPr userDrawn="1"/>
          </p:nvSpPr>
          <p:spPr>
            <a:xfrm rot="13520500">
              <a:off x="1374670" y="1136058"/>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Isosceles Triangle 13"/>
            <p:cNvSpPr/>
            <p:nvPr userDrawn="1"/>
          </p:nvSpPr>
          <p:spPr>
            <a:xfrm rot="12490037">
              <a:off x="-157841" y="173155"/>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Isosceles Triangle 14"/>
            <p:cNvSpPr/>
            <p:nvPr userDrawn="1"/>
          </p:nvSpPr>
          <p:spPr>
            <a:xfrm rot="17613780">
              <a:off x="675259" y="-1143585"/>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27_Vertical Title and Text">
    <p:spTree>
      <p:nvGrpSpPr>
        <p:cNvPr id="1" name=""/>
        <p:cNvGrpSpPr/>
        <p:nvPr/>
      </p:nvGrpSpPr>
      <p:grpSpPr>
        <a:xfrm>
          <a:off x="0" y="0"/>
          <a:ext cx="0" cy="0"/>
          <a:chOff x="0" y="0"/>
          <a:chExt cx="0" cy="0"/>
        </a:xfrm>
      </p:grpSpPr>
      <p:sp>
        <p:nvSpPr>
          <p:cNvPr id="11" name="Picture Placeholder 9"/>
          <p:cNvSpPr>
            <a:spLocks noGrp="1"/>
          </p:cNvSpPr>
          <p:nvPr>
            <p:ph type="pic" sz="quarter" idx="11"/>
          </p:nvPr>
        </p:nvSpPr>
        <p:spPr>
          <a:xfrm>
            <a:off x="2946316" y="1490778"/>
            <a:ext cx="1876752" cy="2944867"/>
          </a:xfrm>
        </p:spPr>
        <p:txBody>
          <a:bodyPr/>
          <a:lstStyle/>
          <a:p>
            <a:endParaRPr lang="en-US"/>
          </a:p>
        </p:txBody>
      </p:sp>
      <p:sp>
        <p:nvSpPr>
          <p:cNvPr id="10" name="Picture Placeholder 9"/>
          <p:cNvSpPr>
            <a:spLocks noGrp="1"/>
          </p:cNvSpPr>
          <p:nvPr>
            <p:ph type="pic" sz="quarter" idx="10"/>
          </p:nvPr>
        </p:nvSpPr>
        <p:spPr>
          <a:xfrm>
            <a:off x="1750517" y="2468837"/>
            <a:ext cx="1876752" cy="2944867"/>
          </a:xfrm>
        </p:spPr>
        <p:txBody>
          <a:bodyPr/>
          <a:lstStyle/>
          <a:p>
            <a:endParaRPr lang="en-US"/>
          </a:p>
        </p:txBody>
      </p:sp>
      <p:grpSp>
        <p:nvGrpSpPr>
          <p:cNvPr id="4" name="Group 3"/>
          <p:cNvGrpSpPr/>
          <p:nvPr userDrawn="1"/>
        </p:nvGrpSpPr>
        <p:grpSpPr>
          <a:xfrm>
            <a:off x="7946632" y="-615675"/>
            <a:ext cx="6001192" cy="10551769"/>
            <a:chOff x="-3204012" y="-1120711"/>
            <a:chExt cx="6001192" cy="10265781"/>
          </a:xfrm>
        </p:grpSpPr>
        <p:sp>
          <p:nvSpPr>
            <p:cNvPr id="5" name="Isosceles Triangle 4"/>
            <p:cNvSpPr/>
            <p:nvPr userDrawn="1"/>
          </p:nvSpPr>
          <p:spPr>
            <a:xfrm rot="13520500">
              <a:off x="517923" y="6305222"/>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Isosceles Triangle 5"/>
            <p:cNvSpPr/>
            <p:nvPr userDrawn="1"/>
          </p:nvSpPr>
          <p:spPr>
            <a:xfrm rot="12490037">
              <a:off x="-1014588" y="5342319"/>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Isosceles Triangle 6"/>
            <p:cNvSpPr/>
            <p:nvPr userDrawn="1"/>
          </p:nvSpPr>
          <p:spPr>
            <a:xfrm rot="17613780">
              <a:off x="-181488" y="4025579"/>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Isosceles Triangle 7"/>
            <p:cNvSpPr/>
            <p:nvPr userDrawn="1"/>
          </p:nvSpPr>
          <p:spPr>
            <a:xfrm rot="13520500">
              <a:off x="670324" y="3276874"/>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Isosceles Triangle 8"/>
            <p:cNvSpPr/>
            <p:nvPr userDrawn="1"/>
          </p:nvSpPr>
          <p:spPr>
            <a:xfrm rot="12490037">
              <a:off x="-862187" y="2313971"/>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Isosceles Triangle 11"/>
            <p:cNvSpPr/>
            <p:nvPr userDrawn="1"/>
          </p:nvSpPr>
          <p:spPr>
            <a:xfrm rot="17613780">
              <a:off x="-29087" y="997231"/>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Isosceles Triangle 12"/>
            <p:cNvSpPr/>
            <p:nvPr userDrawn="1"/>
          </p:nvSpPr>
          <p:spPr>
            <a:xfrm rot="13520500">
              <a:off x="-1671501" y="7722559"/>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Isosceles Triangle 13"/>
            <p:cNvSpPr/>
            <p:nvPr userDrawn="1"/>
          </p:nvSpPr>
          <p:spPr>
            <a:xfrm rot="12490037">
              <a:off x="-3204012" y="6759656"/>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Isosceles Triangle 14"/>
            <p:cNvSpPr/>
            <p:nvPr userDrawn="1"/>
          </p:nvSpPr>
          <p:spPr>
            <a:xfrm rot="17613780">
              <a:off x="-2370912" y="5442916"/>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Isosceles Triangle 15"/>
            <p:cNvSpPr/>
            <p:nvPr userDrawn="1"/>
          </p:nvSpPr>
          <p:spPr>
            <a:xfrm rot="13520500">
              <a:off x="1374670" y="1136058"/>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Isosceles Triangle 16"/>
            <p:cNvSpPr/>
            <p:nvPr userDrawn="1"/>
          </p:nvSpPr>
          <p:spPr>
            <a:xfrm rot="12490037">
              <a:off x="-157841" y="173155"/>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Isosceles Triangle 17"/>
            <p:cNvSpPr/>
            <p:nvPr userDrawn="1"/>
          </p:nvSpPr>
          <p:spPr>
            <a:xfrm rot="17613780">
              <a:off x="675259" y="-1143585"/>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28_Vertical Title and Text">
    <p:spTree>
      <p:nvGrpSpPr>
        <p:cNvPr id="1" name=""/>
        <p:cNvGrpSpPr/>
        <p:nvPr/>
      </p:nvGrpSpPr>
      <p:grpSpPr>
        <a:xfrm>
          <a:off x="0" y="0"/>
          <a:ext cx="0" cy="0"/>
          <a:chOff x="0" y="0"/>
          <a:chExt cx="0" cy="0"/>
        </a:xfrm>
      </p:grpSpPr>
      <p:sp>
        <p:nvSpPr>
          <p:cNvPr id="8" name="Picture Placeholder 7"/>
          <p:cNvSpPr>
            <a:spLocks noGrp="1"/>
          </p:cNvSpPr>
          <p:nvPr>
            <p:ph type="pic" sz="quarter" idx="10"/>
          </p:nvPr>
        </p:nvSpPr>
        <p:spPr>
          <a:xfrm>
            <a:off x="7740650" y="1339741"/>
            <a:ext cx="3184525" cy="4241800"/>
          </a:xfrm>
        </p:spPr>
        <p:txBody>
          <a:bodyPr/>
          <a:lstStyle/>
          <a:p>
            <a:endParaRPr lang="en-US"/>
          </a:p>
        </p:txBody>
      </p:sp>
      <p:grpSp>
        <p:nvGrpSpPr>
          <p:cNvPr id="3" name="Group 2"/>
          <p:cNvGrpSpPr/>
          <p:nvPr userDrawn="1"/>
        </p:nvGrpSpPr>
        <p:grpSpPr>
          <a:xfrm>
            <a:off x="-3626243" y="-415650"/>
            <a:ext cx="6001192" cy="10551769"/>
            <a:chOff x="-3204012" y="-1120711"/>
            <a:chExt cx="6001192" cy="10265781"/>
          </a:xfrm>
        </p:grpSpPr>
        <p:sp>
          <p:nvSpPr>
            <p:cNvPr id="4" name="Isosceles Triangle 3"/>
            <p:cNvSpPr/>
            <p:nvPr userDrawn="1"/>
          </p:nvSpPr>
          <p:spPr>
            <a:xfrm rot="13520500">
              <a:off x="517923" y="6305222"/>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Isosceles Triangle 4"/>
            <p:cNvSpPr/>
            <p:nvPr userDrawn="1"/>
          </p:nvSpPr>
          <p:spPr>
            <a:xfrm rot="12490037">
              <a:off x="-1014588" y="5342319"/>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Isosceles Triangle 5"/>
            <p:cNvSpPr/>
            <p:nvPr userDrawn="1"/>
          </p:nvSpPr>
          <p:spPr>
            <a:xfrm rot="17613780">
              <a:off x="-181488" y="4025579"/>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Isosceles Triangle 6"/>
            <p:cNvSpPr/>
            <p:nvPr userDrawn="1"/>
          </p:nvSpPr>
          <p:spPr>
            <a:xfrm rot="13520500">
              <a:off x="670324" y="3276874"/>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Isosceles Triangle 8"/>
            <p:cNvSpPr/>
            <p:nvPr userDrawn="1"/>
          </p:nvSpPr>
          <p:spPr>
            <a:xfrm rot="12490037">
              <a:off x="-862187" y="2313971"/>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Isosceles Triangle 9"/>
            <p:cNvSpPr/>
            <p:nvPr userDrawn="1"/>
          </p:nvSpPr>
          <p:spPr>
            <a:xfrm rot="17613780">
              <a:off x="-29087" y="997231"/>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Isosceles Triangle 10"/>
            <p:cNvSpPr/>
            <p:nvPr userDrawn="1"/>
          </p:nvSpPr>
          <p:spPr>
            <a:xfrm rot="13520500">
              <a:off x="-1671501" y="7722559"/>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Isosceles Triangle 11"/>
            <p:cNvSpPr/>
            <p:nvPr userDrawn="1"/>
          </p:nvSpPr>
          <p:spPr>
            <a:xfrm rot="12490037">
              <a:off x="-3204012" y="6759656"/>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Isosceles Triangle 12"/>
            <p:cNvSpPr/>
            <p:nvPr userDrawn="1"/>
          </p:nvSpPr>
          <p:spPr>
            <a:xfrm rot="17613780">
              <a:off x="-2370912" y="5442916"/>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Isosceles Triangle 13"/>
            <p:cNvSpPr/>
            <p:nvPr userDrawn="1"/>
          </p:nvSpPr>
          <p:spPr>
            <a:xfrm rot="13520500">
              <a:off x="1374670" y="1136058"/>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Isosceles Triangle 14"/>
            <p:cNvSpPr/>
            <p:nvPr userDrawn="1"/>
          </p:nvSpPr>
          <p:spPr>
            <a:xfrm rot="12490037">
              <a:off x="-157841" y="173155"/>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Isosceles Triangle 15"/>
            <p:cNvSpPr/>
            <p:nvPr userDrawn="1"/>
          </p:nvSpPr>
          <p:spPr>
            <a:xfrm rot="17613780">
              <a:off x="675259" y="-1143585"/>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29_Vertical Title and Text">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4460875" y="1812925"/>
            <a:ext cx="4840288" cy="2979738"/>
          </a:xfrm>
        </p:spPr>
        <p:txBody>
          <a:bodyPr/>
          <a:lstStyle/>
          <a:p>
            <a:endParaRPr lang="en-US"/>
          </a:p>
        </p:txBody>
      </p:sp>
      <p:grpSp>
        <p:nvGrpSpPr>
          <p:cNvPr id="3" name="Group 2"/>
          <p:cNvGrpSpPr/>
          <p:nvPr userDrawn="1"/>
        </p:nvGrpSpPr>
        <p:grpSpPr>
          <a:xfrm>
            <a:off x="7946632" y="-615675"/>
            <a:ext cx="6001192" cy="10551769"/>
            <a:chOff x="-3204012" y="-1120711"/>
            <a:chExt cx="6001192" cy="10265781"/>
          </a:xfrm>
        </p:grpSpPr>
        <p:sp>
          <p:nvSpPr>
            <p:cNvPr id="4" name="Isosceles Triangle 3"/>
            <p:cNvSpPr/>
            <p:nvPr userDrawn="1"/>
          </p:nvSpPr>
          <p:spPr>
            <a:xfrm rot="13520500">
              <a:off x="517923" y="6305222"/>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Isosceles Triangle 4"/>
            <p:cNvSpPr/>
            <p:nvPr userDrawn="1"/>
          </p:nvSpPr>
          <p:spPr>
            <a:xfrm rot="12490037">
              <a:off x="-1014588" y="5342319"/>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Isosceles Triangle 5"/>
            <p:cNvSpPr/>
            <p:nvPr userDrawn="1"/>
          </p:nvSpPr>
          <p:spPr>
            <a:xfrm rot="17613780">
              <a:off x="-181488" y="4025579"/>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Isosceles Triangle 6"/>
            <p:cNvSpPr/>
            <p:nvPr userDrawn="1"/>
          </p:nvSpPr>
          <p:spPr>
            <a:xfrm rot="13520500">
              <a:off x="670324" y="3276874"/>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Isosceles Triangle 7"/>
            <p:cNvSpPr/>
            <p:nvPr userDrawn="1"/>
          </p:nvSpPr>
          <p:spPr>
            <a:xfrm rot="12490037">
              <a:off x="-862187" y="2313971"/>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Isosceles Triangle 9"/>
            <p:cNvSpPr/>
            <p:nvPr userDrawn="1"/>
          </p:nvSpPr>
          <p:spPr>
            <a:xfrm rot="17613780">
              <a:off x="-29087" y="997231"/>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Isosceles Triangle 10"/>
            <p:cNvSpPr/>
            <p:nvPr userDrawn="1"/>
          </p:nvSpPr>
          <p:spPr>
            <a:xfrm rot="13520500">
              <a:off x="-1671501" y="7722559"/>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Isosceles Triangle 11"/>
            <p:cNvSpPr/>
            <p:nvPr userDrawn="1"/>
          </p:nvSpPr>
          <p:spPr>
            <a:xfrm rot="12490037">
              <a:off x="-3204012" y="6759656"/>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Isosceles Triangle 12"/>
            <p:cNvSpPr/>
            <p:nvPr userDrawn="1"/>
          </p:nvSpPr>
          <p:spPr>
            <a:xfrm rot="17613780">
              <a:off x="-2370912" y="5442916"/>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Isosceles Triangle 13"/>
            <p:cNvSpPr/>
            <p:nvPr userDrawn="1"/>
          </p:nvSpPr>
          <p:spPr>
            <a:xfrm rot="13520500">
              <a:off x="1374670" y="1136058"/>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Isosceles Triangle 14"/>
            <p:cNvSpPr/>
            <p:nvPr userDrawn="1"/>
          </p:nvSpPr>
          <p:spPr>
            <a:xfrm rot="12490037">
              <a:off x="-157841" y="173155"/>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Isosceles Triangle 15"/>
            <p:cNvSpPr/>
            <p:nvPr userDrawn="1"/>
          </p:nvSpPr>
          <p:spPr>
            <a:xfrm rot="17613780">
              <a:off x="675259" y="-1143585"/>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30_Vertical Title and Text">
    <p:spTree>
      <p:nvGrpSpPr>
        <p:cNvPr id="1" name=""/>
        <p:cNvGrpSpPr/>
        <p:nvPr/>
      </p:nvGrpSpPr>
      <p:grpSpPr>
        <a:xfrm>
          <a:off x="0" y="0"/>
          <a:ext cx="0" cy="0"/>
          <a:chOff x="0" y="0"/>
          <a:chExt cx="0" cy="0"/>
        </a:xfrm>
      </p:grpSpPr>
      <p:sp>
        <p:nvSpPr>
          <p:cNvPr id="8" name="Picture Placeholder 7"/>
          <p:cNvSpPr>
            <a:spLocks noGrp="1"/>
          </p:cNvSpPr>
          <p:nvPr>
            <p:ph type="pic" sz="quarter" idx="10"/>
          </p:nvPr>
        </p:nvSpPr>
        <p:spPr>
          <a:xfrm>
            <a:off x="2144821" y="1797050"/>
            <a:ext cx="2253757" cy="3311525"/>
          </a:xfrm>
        </p:spPr>
        <p:txBody>
          <a:bodyPr/>
          <a:lstStyle/>
          <a:p>
            <a:endParaRPr lang="en-US"/>
          </a:p>
        </p:txBody>
      </p:sp>
      <p:grpSp>
        <p:nvGrpSpPr>
          <p:cNvPr id="3" name="Group 2"/>
          <p:cNvGrpSpPr/>
          <p:nvPr userDrawn="1"/>
        </p:nvGrpSpPr>
        <p:grpSpPr>
          <a:xfrm>
            <a:off x="7946632" y="-615675"/>
            <a:ext cx="6001192" cy="10551769"/>
            <a:chOff x="-3204012" y="-1120711"/>
            <a:chExt cx="6001192" cy="10265781"/>
          </a:xfrm>
        </p:grpSpPr>
        <p:sp>
          <p:nvSpPr>
            <p:cNvPr id="4" name="Isosceles Triangle 3"/>
            <p:cNvSpPr/>
            <p:nvPr userDrawn="1"/>
          </p:nvSpPr>
          <p:spPr>
            <a:xfrm rot="13520500">
              <a:off x="517923" y="6305222"/>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Isosceles Triangle 4"/>
            <p:cNvSpPr/>
            <p:nvPr userDrawn="1"/>
          </p:nvSpPr>
          <p:spPr>
            <a:xfrm rot="12490037">
              <a:off x="-1014588" y="5342319"/>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Isosceles Triangle 5"/>
            <p:cNvSpPr/>
            <p:nvPr userDrawn="1"/>
          </p:nvSpPr>
          <p:spPr>
            <a:xfrm rot="17613780">
              <a:off x="-181488" y="4025579"/>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Isosceles Triangle 6"/>
            <p:cNvSpPr/>
            <p:nvPr userDrawn="1"/>
          </p:nvSpPr>
          <p:spPr>
            <a:xfrm rot="13520500">
              <a:off x="670324" y="3276874"/>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Isosceles Triangle 8"/>
            <p:cNvSpPr/>
            <p:nvPr userDrawn="1"/>
          </p:nvSpPr>
          <p:spPr>
            <a:xfrm rot="12490037">
              <a:off x="-862187" y="2313971"/>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Isosceles Triangle 9"/>
            <p:cNvSpPr/>
            <p:nvPr userDrawn="1"/>
          </p:nvSpPr>
          <p:spPr>
            <a:xfrm rot="17613780">
              <a:off x="-29087" y="997231"/>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Isosceles Triangle 10"/>
            <p:cNvSpPr/>
            <p:nvPr userDrawn="1"/>
          </p:nvSpPr>
          <p:spPr>
            <a:xfrm rot="13520500">
              <a:off x="-1671501" y="7722559"/>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Isosceles Triangle 11"/>
            <p:cNvSpPr/>
            <p:nvPr userDrawn="1"/>
          </p:nvSpPr>
          <p:spPr>
            <a:xfrm rot="12490037">
              <a:off x="-3204012" y="6759656"/>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Isosceles Triangle 12"/>
            <p:cNvSpPr/>
            <p:nvPr userDrawn="1"/>
          </p:nvSpPr>
          <p:spPr>
            <a:xfrm rot="17613780">
              <a:off x="-2370912" y="5442916"/>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Isosceles Triangle 13"/>
            <p:cNvSpPr/>
            <p:nvPr userDrawn="1"/>
          </p:nvSpPr>
          <p:spPr>
            <a:xfrm rot="13520500">
              <a:off x="1374670" y="1136058"/>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Isosceles Triangle 14"/>
            <p:cNvSpPr/>
            <p:nvPr userDrawn="1"/>
          </p:nvSpPr>
          <p:spPr>
            <a:xfrm rot="12490037">
              <a:off x="-157841" y="173155"/>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Isosceles Triangle 15"/>
            <p:cNvSpPr/>
            <p:nvPr userDrawn="1"/>
          </p:nvSpPr>
          <p:spPr>
            <a:xfrm rot="17613780">
              <a:off x="675259" y="-1143585"/>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31_Vertical Title and Text">
    <p:spTree>
      <p:nvGrpSpPr>
        <p:cNvPr id="1" name=""/>
        <p:cNvGrpSpPr/>
        <p:nvPr/>
      </p:nvGrpSpPr>
      <p:grpSpPr>
        <a:xfrm>
          <a:off x="0" y="0"/>
          <a:ext cx="0" cy="0"/>
          <a:chOff x="0" y="0"/>
          <a:chExt cx="0" cy="0"/>
        </a:xfrm>
      </p:grpSpPr>
      <p:sp>
        <p:nvSpPr>
          <p:cNvPr id="8" name="Picture Placeholder 7"/>
          <p:cNvSpPr>
            <a:spLocks noGrp="1"/>
          </p:cNvSpPr>
          <p:nvPr>
            <p:ph type="pic" sz="quarter" idx="10"/>
          </p:nvPr>
        </p:nvSpPr>
        <p:spPr>
          <a:xfrm>
            <a:off x="8229600" y="2868613"/>
            <a:ext cx="4162425" cy="3106737"/>
          </a:xfrm>
        </p:spPr>
        <p:txBody>
          <a:bodyPr/>
          <a:lstStyle/>
          <a:p>
            <a:endParaRPr lang="en-US"/>
          </a:p>
        </p:txBody>
      </p:sp>
      <p:sp>
        <p:nvSpPr>
          <p:cNvPr id="10" name="Picture Placeholder 9"/>
          <p:cNvSpPr>
            <a:spLocks noGrp="1"/>
          </p:cNvSpPr>
          <p:nvPr>
            <p:ph type="pic" sz="quarter" idx="11"/>
          </p:nvPr>
        </p:nvSpPr>
        <p:spPr>
          <a:xfrm>
            <a:off x="6353175" y="1255386"/>
            <a:ext cx="2270125" cy="3316287"/>
          </a:xfrm>
        </p:spPr>
        <p:txBody>
          <a:bodyPr/>
          <a:lstStyle/>
          <a:p>
            <a:endParaRPr lang="en-US"/>
          </a:p>
        </p:txBody>
      </p:sp>
      <p:grpSp>
        <p:nvGrpSpPr>
          <p:cNvPr id="4" name="Group 3"/>
          <p:cNvGrpSpPr/>
          <p:nvPr userDrawn="1"/>
        </p:nvGrpSpPr>
        <p:grpSpPr>
          <a:xfrm rot="20484899">
            <a:off x="-2881024" y="-704211"/>
            <a:ext cx="6001192" cy="10551769"/>
            <a:chOff x="-3204012" y="-1120711"/>
            <a:chExt cx="6001192" cy="10265781"/>
          </a:xfrm>
        </p:grpSpPr>
        <p:sp>
          <p:nvSpPr>
            <p:cNvPr id="5" name="Isosceles Triangle 4"/>
            <p:cNvSpPr/>
            <p:nvPr userDrawn="1"/>
          </p:nvSpPr>
          <p:spPr>
            <a:xfrm rot="13520500">
              <a:off x="517923" y="6305222"/>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Isosceles Triangle 5"/>
            <p:cNvSpPr/>
            <p:nvPr userDrawn="1"/>
          </p:nvSpPr>
          <p:spPr>
            <a:xfrm rot="12490037">
              <a:off x="-1014588" y="5342319"/>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Isosceles Triangle 6"/>
            <p:cNvSpPr/>
            <p:nvPr userDrawn="1"/>
          </p:nvSpPr>
          <p:spPr>
            <a:xfrm rot="17613780">
              <a:off x="-181488" y="4025579"/>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Isosceles Triangle 8"/>
            <p:cNvSpPr/>
            <p:nvPr userDrawn="1"/>
          </p:nvSpPr>
          <p:spPr>
            <a:xfrm rot="13520500">
              <a:off x="670324" y="3276874"/>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Isosceles Triangle 10"/>
            <p:cNvSpPr/>
            <p:nvPr userDrawn="1"/>
          </p:nvSpPr>
          <p:spPr>
            <a:xfrm rot="12490037">
              <a:off x="-862187" y="2313971"/>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Isosceles Triangle 11"/>
            <p:cNvSpPr/>
            <p:nvPr userDrawn="1"/>
          </p:nvSpPr>
          <p:spPr>
            <a:xfrm rot="17613780">
              <a:off x="-29087" y="997231"/>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Isosceles Triangle 12"/>
            <p:cNvSpPr/>
            <p:nvPr userDrawn="1"/>
          </p:nvSpPr>
          <p:spPr>
            <a:xfrm rot="13520500">
              <a:off x="-1671501" y="7722559"/>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Isosceles Triangle 13"/>
            <p:cNvSpPr/>
            <p:nvPr userDrawn="1"/>
          </p:nvSpPr>
          <p:spPr>
            <a:xfrm rot="12490037">
              <a:off x="-3204012" y="6759656"/>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Isosceles Triangle 14"/>
            <p:cNvSpPr/>
            <p:nvPr userDrawn="1"/>
          </p:nvSpPr>
          <p:spPr>
            <a:xfrm rot="17613780">
              <a:off x="-2370912" y="5442916"/>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Isosceles Triangle 15"/>
            <p:cNvSpPr/>
            <p:nvPr userDrawn="1"/>
          </p:nvSpPr>
          <p:spPr>
            <a:xfrm rot="13520500">
              <a:off x="1374670" y="1136058"/>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Isosceles Triangle 16"/>
            <p:cNvSpPr/>
            <p:nvPr userDrawn="1"/>
          </p:nvSpPr>
          <p:spPr>
            <a:xfrm rot="12490037">
              <a:off x="-157841" y="173155"/>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Isosceles Triangle 17"/>
            <p:cNvSpPr/>
            <p:nvPr userDrawn="1"/>
          </p:nvSpPr>
          <p:spPr>
            <a:xfrm rot="17613780">
              <a:off x="675259" y="-1143585"/>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32_Vertical Title and Text">
    <p:spTree>
      <p:nvGrpSpPr>
        <p:cNvPr id="1" name=""/>
        <p:cNvGrpSpPr/>
        <p:nvPr/>
      </p:nvGrpSpPr>
      <p:grpSpPr>
        <a:xfrm>
          <a:off x="0" y="0"/>
          <a:ext cx="0" cy="0"/>
          <a:chOff x="0" y="0"/>
          <a:chExt cx="0" cy="0"/>
        </a:xfrm>
      </p:grpSpPr>
      <p:sp>
        <p:nvSpPr>
          <p:cNvPr id="10" name="Picture Placeholder 9"/>
          <p:cNvSpPr>
            <a:spLocks noGrp="1"/>
          </p:cNvSpPr>
          <p:nvPr>
            <p:ph type="pic" sz="quarter" idx="11"/>
          </p:nvPr>
        </p:nvSpPr>
        <p:spPr>
          <a:xfrm>
            <a:off x="4156075" y="2171699"/>
            <a:ext cx="2473325" cy="2260601"/>
          </a:xfrm>
          <a:prstGeom prst="hexagon">
            <a:avLst/>
          </a:prstGeom>
        </p:spPr>
        <p:txBody>
          <a:bodyPr/>
          <a:lstStyle/>
          <a:p>
            <a:endParaRPr lang="en-US"/>
          </a:p>
        </p:txBody>
      </p:sp>
      <p:sp>
        <p:nvSpPr>
          <p:cNvPr id="4" name="Picture Placeholder 9"/>
          <p:cNvSpPr>
            <a:spLocks noGrp="1"/>
          </p:cNvSpPr>
          <p:nvPr>
            <p:ph type="pic" sz="quarter" idx="12"/>
          </p:nvPr>
        </p:nvSpPr>
        <p:spPr>
          <a:xfrm>
            <a:off x="2047874" y="3416299"/>
            <a:ext cx="2473325" cy="2260601"/>
          </a:xfrm>
          <a:prstGeom prst="hexagon">
            <a:avLst/>
          </a:prstGeom>
        </p:spPr>
        <p:txBody>
          <a:bodyPr/>
          <a:lstStyle/>
          <a:p>
            <a:endParaRPr lang="en-US"/>
          </a:p>
        </p:txBody>
      </p:sp>
      <p:sp>
        <p:nvSpPr>
          <p:cNvPr id="5" name="Picture Placeholder 9"/>
          <p:cNvSpPr>
            <a:spLocks noGrp="1"/>
          </p:cNvSpPr>
          <p:nvPr>
            <p:ph type="pic" sz="quarter" idx="13"/>
          </p:nvPr>
        </p:nvSpPr>
        <p:spPr>
          <a:xfrm>
            <a:off x="2047873" y="927099"/>
            <a:ext cx="2473325" cy="2260601"/>
          </a:xfrm>
          <a:prstGeom prst="hexagon">
            <a:avLst/>
          </a:prstGeom>
        </p:spPr>
        <p:txBody>
          <a:bodyPr/>
          <a:lstStyle/>
          <a:p>
            <a:endParaRPr lang="en-US"/>
          </a:p>
        </p:txBody>
      </p:sp>
      <p:sp>
        <p:nvSpPr>
          <p:cNvPr id="6" name="Picture Placeholder 9"/>
          <p:cNvSpPr>
            <a:spLocks noGrp="1"/>
          </p:cNvSpPr>
          <p:nvPr>
            <p:ph type="pic" sz="quarter" idx="14"/>
          </p:nvPr>
        </p:nvSpPr>
        <p:spPr>
          <a:xfrm>
            <a:off x="2047872" y="927098"/>
            <a:ext cx="2473325" cy="2260601"/>
          </a:xfrm>
          <a:prstGeom prst="hexagon">
            <a:avLst/>
          </a:prstGeom>
        </p:spPr>
        <p:txBody>
          <a:bodyPr/>
          <a:lstStyle/>
          <a:p>
            <a:endParaRPr lang="en-US"/>
          </a:p>
        </p:txBody>
      </p:sp>
      <p:sp>
        <p:nvSpPr>
          <p:cNvPr id="7" name="Picture Placeholder 9"/>
          <p:cNvSpPr>
            <a:spLocks noGrp="1"/>
          </p:cNvSpPr>
          <p:nvPr>
            <p:ph type="pic" sz="quarter" idx="15"/>
          </p:nvPr>
        </p:nvSpPr>
        <p:spPr>
          <a:xfrm>
            <a:off x="-60327" y="4660899"/>
            <a:ext cx="2473325" cy="2260601"/>
          </a:xfrm>
          <a:prstGeom prst="hexagon">
            <a:avLst/>
          </a:prstGeom>
        </p:spPr>
        <p:txBody>
          <a:bodyPr/>
          <a:lstStyle/>
          <a:p>
            <a:endParaRPr lang="en-US"/>
          </a:p>
        </p:txBody>
      </p:sp>
      <p:sp>
        <p:nvSpPr>
          <p:cNvPr id="9" name="Picture Placeholder 9"/>
          <p:cNvSpPr>
            <a:spLocks noGrp="1"/>
          </p:cNvSpPr>
          <p:nvPr>
            <p:ph type="pic" sz="quarter" idx="16"/>
          </p:nvPr>
        </p:nvSpPr>
        <p:spPr>
          <a:xfrm>
            <a:off x="-73030" y="-317502"/>
            <a:ext cx="2473325" cy="2260601"/>
          </a:xfrm>
          <a:prstGeom prst="hexagon">
            <a:avLst/>
          </a:prstGeom>
        </p:spPr>
        <p:txBody>
          <a:bodyPr/>
          <a:lstStyle/>
          <a:p>
            <a:endParaRPr lang="en-US"/>
          </a:p>
        </p:txBody>
      </p:sp>
      <p:sp>
        <p:nvSpPr>
          <p:cNvPr id="11" name="Picture Placeholder 9"/>
          <p:cNvSpPr>
            <a:spLocks noGrp="1"/>
          </p:cNvSpPr>
          <p:nvPr>
            <p:ph type="pic" sz="quarter" idx="17"/>
          </p:nvPr>
        </p:nvSpPr>
        <p:spPr>
          <a:xfrm>
            <a:off x="-90493" y="2171698"/>
            <a:ext cx="2473325" cy="2260601"/>
          </a:xfrm>
          <a:prstGeom prst="hexagon">
            <a:avLst/>
          </a:prstGeom>
        </p:spPr>
        <p:txBody>
          <a:bodyPr/>
          <a:lstStyle/>
          <a:p>
            <a:endParaRPr lang="en-US"/>
          </a:p>
        </p:txBody>
      </p:sp>
      <p:sp>
        <p:nvSpPr>
          <p:cNvPr id="12" name="Picture Placeholder 9"/>
          <p:cNvSpPr>
            <a:spLocks noGrp="1"/>
          </p:cNvSpPr>
          <p:nvPr>
            <p:ph type="pic" sz="quarter" idx="18"/>
          </p:nvPr>
        </p:nvSpPr>
        <p:spPr>
          <a:xfrm>
            <a:off x="-2228858" y="927096"/>
            <a:ext cx="2473325" cy="2260601"/>
          </a:xfrm>
          <a:prstGeom prst="hexagon">
            <a:avLst/>
          </a:prstGeom>
        </p:spPr>
        <p:txBody>
          <a:bodyPr/>
          <a:lstStyle/>
          <a:p>
            <a:endParaRPr lang="en-US"/>
          </a:p>
        </p:txBody>
      </p:sp>
      <p:sp>
        <p:nvSpPr>
          <p:cNvPr id="13" name="Picture Placeholder 9"/>
          <p:cNvSpPr>
            <a:spLocks noGrp="1"/>
          </p:cNvSpPr>
          <p:nvPr>
            <p:ph type="pic" sz="quarter" idx="19"/>
          </p:nvPr>
        </p:nvSpPr>
        <p:spPr>
          <a:xfrm>
            <a:off x="-2228859" y="3416298"/>
            <a:ext cx="2473325" cy="2260601"/>
          </a:xfrm>
          <a:prstGeom prst="hexagon">
            <a:avLst/>
          </a:prstGeom>
        </p:spPr>
        <p:txBody>
          <a:bodyPr/>
          <a:lstStyle/>
          <a:p>
            <a:endParaRPr lang="en-US"/>
          </a:p>
        </p:txBody>
      </p:sp>
      <p:grpSp>
        <p:nvGrpSpPr>
          <p:cNvPr id="14" name="Group 13"/>
          <p:cNvGrpSpPr/>
          <p:nvPr userDrawn="1"/>
        </p:nvGrpSpPr>
        <p:grpSpPr>
          <a:xfrm>
            <a:off x="7946632" y="-615675"/>
            <a:ext cx="6001192" cy="10551769"/>
            <a:chOff x="-3204012" y="-1120711"/>
            <a:chExt cx="6001192" cy="10265781"/>
          </a:xfrm>
        </p:grpSpPr>
        <p:sp>
          <p:nvSpPr>
            <p:cNvPr id="15" name="Isosceles Triangle 14"/>
            <p:cNvSpPr/>
            <p:nvPr userDrawn="1"/>
          </p:nvSpPr>
          <p:spPr>
            <a:xfrm rot="13520500">
              <a:off x="517923" y="6305222"/>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Isosceles Triangle 15"/>
            <p:cNvSpPr/>
            <p:nvPr userDrawn="1"/>
          </p:nvSpPr>
          <p:spPr>
            <a:xfrm rot="12490037">
              <a:off x="-1014588" y="5342319"/>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Isosceles Triangle 16"/>
            <p:cNvSpPr/>
            <p:nvPr userDrawn="1"/>
          </p:nvSpPr>
          <p:spPr>
            <a:xfrm rot="17613780">
              <a:off x="-181488" y="4025579"/>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Isosceles Triangle 17"/>
            <p:cNvSpPr/>
            <p:nvPr userDrawn="1"/>
          </p:nvSpPr>
          <p:spPr>
            <a:xfrm rot="13520500">
              <a:off x="670324" y="3276874"/>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Isosceles Triangle 18"/>
            <p:cNvSpPr/>
            <p:nvPr userDrawn="1"/>
          </p:nvSpPr>
          <p:spPr>
            <a:xfrm rot="12490037">
              <a:off x="-862187" y="2313971"/>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Isosceles Triangle 19"/>
            <p:cNvSpPr/>
            <p:nvPr userDrawn="1"/>
          </p:nvSpPr>
          <p:spPr>
            <a:xfrm rot="17613780">
              <a:off x="-29087" y="997231"/>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Isosceles Triangle 20"/>
            <p:cNvSpPr/>
            <p:nvPr userDrawn="1"/>
          </p:nvSpPr>
          <p:spPr>
            <a:xfrm rot="13520500">
              <a:off x="-1671501" y="7722559"/>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Isosceles Triangle 21"/>
            <p:cNvSpPr/>
            <p:nvPr userDrawn="1"/>
          </p:nvSpPr>
          <p:spPr>
            <a:xfrm rot="12490037">
              <a:off x="-3204012" y="6759656"/>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Isosceles Triangle 22"/>
            <p:cNvSpPr/>
            <p:nvPr userDrawn="1"/>
          </p:nvSpPr>
          <p:spPr>
            <a:xfrm rot="17613780">
              <a:off x="-2370912" y="5442916"/>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Isosceles Triangle 23"/>
            <p:cNvSpPr/>
            <p:nvPr userDrawn="1"/>
          </p:nvSpPr>
          <p:spPr>
            <a:xfrm rot="13520500">
              <a:off x="1374670" y="1136058"/>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Isosceles Triangle 24"/>
            <p:cNvSpPr/>
            <p:nvPr userDrawn="1"/>
          </p:nvSpPr>
          <p:spPr>
            <a:xfrm rot="12490037">
              <a:off x="-157841" y="173155"/>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Isosceles Triangle 25"/>
            <p:cNvSpPr/>
            <p:nvPr userDrawn="1"/>
          </p:nvSpPr>
          <p:spPr>
            <a:xfrm rot="17613780">
              <a:off x="675259" y="-1143585"/>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33_Vertical Title and Text">
    <p:spTree>
      <p:nvGrpSpPr>
        <p:cNvPr id="1" name=""/>
        <p:cNvGrpSpPr/>
        <p:nvPr/>
      </p:nvGrpSpPr>
      <p:grpSpPr>
        <a:xfrm>
          <a:off x="0" y="0"/>
          <a:ext cx="0" cy="0"/>
          <a:chOff x="0" y="0"/>
          <a:chExt cx="0" cy="0"/>
        </a:xfrm>
      </p:grpSpPr>
      <p:grpSp>
        <p:nvGrpSpPr>
          <p:cNvPr id="5" name="Group 4"/>
          <p:cNvGrpSpPr/>
          <p:nvPr userDrawn="1"/>
        </p:nvGrpSpPr>
        <p:grpSpPr>
          <a:xfrm rot="14815203">
            <a:off x="1753340" y="-2743418"/>
            <a:ext cx="6001192" cy="10551769"/>
            <a:chOff x="-3204012" y="-1120711"/>
            <a:chExt cx="6001192" cy="10265781"/>
          </a:xfrm>
        </p:grpSpPr>
        <p:sp>
          <p:nvSpPr>
            <p:cNvPr id="6" name="Isosceles Triangle 5"/>
            <p:cNvSpPr/>
            <p:nvPr userDrawn="1"/>
          </p:nvSpPr>
          <p:spPr>
            <a:xfrm rot="13520500">
              <a:off x="517923" y="6305222"/>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Isosceles Triangle 6"/>
            <p:cNvSpPr/>
            <p:nvPr userDrawn="1"/>
          </p:nvSpPr>
          <p:spPr>
            <a:xfrm rot="12490037">
              <a:off x="-1014588" y="5342319"/>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Isosceles Triangle 7"/>
            <p:cNvSpPr/>
            <p:nvPr userDrawn="1"/>
          </p:nvSpPr>
          <p:spPr>
            <a:xfrm rot="17613780">
              <a:off x="-181488" y="4025579"/>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Isosceles Triangle 8"/>
            <p:cNvSpPr/>
            <p:nvPr userDrawn="1"/>
          </p:nvSpPr>
          <p:spPr>
            <a:xfrm rot="13520500">
              <a:off x="670324" y="3276874"/>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Isosceles Triangle 9"/>
            <p:cNvSpPr/>
            <p:nvPr userDrawn="1"/>
          </p:nvSpPr>
          <p:spPr>
            <a:xfrm rot="12490037">
              <a:off x="-862187" y="2313971"/>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Isosceles Triangle 10"/>
            <p:cNvSpPr/>
            <p:nvPr userDrawn="1"/>
          </p:nvSpPr>
          <p:spPr>
            <a:xfrm rot="17613780">
              <a:off x="-29087" y="997231"/>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Isosceles Triangle 11"/>
            <p:cNvSpPr/>
            <p:nvPr userDrawn="1"/>
          </p:nvSpPr>
          <p:spPr>
            <a:xfrm rot="13520500">
              <a:off x="-1671501" y="7722559"/>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Isosceles Triangle 12"/>
            <p:cNvSpPr/>
            <p:nvPr userDrawn="1"/>
          </p:nvSpPr>
          <p:spPr>
            <a:xfrm rot="12490037">
              <a:off x="-3204012" y="6759656"/>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Isosceles Triangle 14"/>
            <p:cNvSpPr/>
            <p:nvPr userDrawn="1"/>
          </p:nvSpPr>
          <p:spPr>
            <a:xfrm rot="17613780">
              <a:off x="-2370912" y="5442916"/>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Isosceles Triangle 16"/>
            <p:cNvSpPr/>
            <p:nvPr userDrawn="1"/>
          </p:nvSpPr>
          <p:spPr>
            <a:xfrm rot="13520500">
              <a:off x="1374670" y="1136058"/>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Isosceles Triangle 18"/>
            <p:cNvSpPr/>
            <p:nvPr userDrawn="1"/>
          </p:nvSpPr>
          <p:spPr>
            <a:xfrm rot="12490037">
              <a:off x="-157841" y="173155"/>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Isosceles Triangle 19"/>
            <p:cNvSpPr/>
            <p:nvPr userDrawn="1"/>
          </p:nvSpPr>
          <p:spPr>
            <a:xfrm rot="17613780">
              <a:off x="675259" y="-1143585"/>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1" name="Group 20"/>
          <p:cNvGrpSpPr/>
          <p:nvPr userDrawn="1"/>
        </p:nvGrpSpPr>
        <p:grpSpPr>
          <a:xfrm rot="15490624">
            <a:off x="12116203" y="-1918536"/>
            <a:ext cx="6001192" cy="10551769"/>
            <a:chOff x="-3204012" y="-1120711"/>
            <a:chExt cx="6001192" cy="10265781"/>
          </a:xfrm>
        </p:grpSpPr>
        <p:sp>
          <p:nvSpPr>
            <p:cNvPr id="22" name="Isosceles Triangle 21"/>
            <p:cNvSpPr/>
            <p:nvPr userDrawn="1"/>
          </p:nvSpPr>
          <p:spPr>
            <a:xfrm rot="13520500">
              <a:off x="517923" y="6305222"/>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Isosceles Triangle 22"/>
            <p:cNvSpPr/>
            <p:nvPr userDrawn="1"/>
          </p:nvSpPr>
          <p:spPr>
            <a:xfrm rot="12490037">
              <a:off x="-1014588" y="5342319"/>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Isosceles Triangle 23"/>
            <p:cNvSpPr/>
            <p:nvPr userDrawn="1"/>
          </p:nvSpPr>
          <p:spPr>
            <a:xfrm rot="17613780">
              <a:off x="-181488" y="4025579"/>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Isosceles Triangle 24"/>
            <p:cNvSpPr/>
            <p:nvPr userDrawn="1"/>
          </p:nvSpPr>
          <p:spPr>
            <a:xfrm rot="13520500">
              <a:off x="670324" y="3276874"/>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Isosceles Triangle 25"/>
            <p:cNvSpPr/>
            <p:nvPr userDrawn="1"/>
          </p:nvSpPr>
          <p:spPr>
            <a:xfrm rot="12490037">
              <a:off x="-862187" y="2313971"/>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Isosceles Triangle 26"/>
            <p:cNvSpPr/>
            <p:nvPr userDrawn="1"/>
          </p:nvSpPr>
          <p:spPr>
            <a:xfrm rot="17613780">
              <a:off x="-29087" y="997231"/>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Isosceles Triangle 27"/>
            <p:cNvSpPr/>
            <p:nvPr userDrawn="1"/>
          </p:nvSpPr>
          <p:spPr>
            <a:xfrm rot="13520500">
              <a:off x="-1671501" y="7722559"/>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Isosceles Triangle 28"/>
            <p:cNvSpPr/>
            <p:nvPr userDrawn="1"/>
          </p:nvSpPr>
          <p:spPr>
            <a:xfrm rot="12490037">
              <a:off x="-3204012" y="6759656"/>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Isosceles Triangle 29"/>
            <p:cNvSpPr/>
            <p:nvPr userDrawn="1"/>
          </p:nvSpPr>
          <p:spPr>
            <a:xfrm rot="17613780">
              <a:off x="-2370912" y="5442916"/>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Isosceles Triangle 30"/>
            <p:cNvSpPr/>
            <p:nvPr userDrawn="1"/>
          </p:nvSpPr>
          <p:spPr>
            <a:xfrm rot="13520500">
              <a:off x="1374670" y="1136058"/>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Isosceles Triangle 31"/>
            <p:cNvSpPr/>
            <p:nvPr userDrawn="1"/>
          </p:nvSpPr>
          <p:spPr>
            <a:xfrm rot="12490037">
              <a:off x="-157841" y="173155"/>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Isosceles Triangle 32"/>
            <p:cNvSpPr/>
            <p:nvPr userDrawn="1"/>
          </p:nvSpPr>
          <p:spPr>
            <a:xfrm rot="17613780">
              <a:off x="675259" y="-1143585"/>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Picture Placeholder 7"/>
          <p:cNvSpPr>
            <a:spLocks noGrp="1"/>
          </p:cNvSpPr>
          <p:nvPr>
            <p:ph type="pic" sz="quarter" idx="14"/>
          </p:nvPr>
        </p:nvSpPr>
        <p:spPr>
          <a:xfrm>
            <a:off x="1132765" y="982637"/>
            <a:ext cx="3193577" cy="2374711"/>
          </a:xfrm>
        </p:spPr>
        <p:txBody>
          <a:bodyPr/>
          <a:lstStyle/>
          <a:p>
            <a:endParaRPr lang="en-US" dirty="0"/>
          </a:p>
        </p:txBody>
      </p:sp>
      <p:sp>
        <p:nvSpPr>
          <p:cNvPr id="16" name="Picture Placeholder 7"/>
          <p:cNvSpPr>
            <a:spLocks noGrp="1"/>
          </p:cNvSpPr>
          <p:nvPr>
            <p:ph type="pic" sz="quarter" idx="16"/>
          </p:nvPr>
        </p:nvSpPr>
        <p:spPr>
          <a:xfrm>
            <a:off x="4574276" y="982637"/>
            <a:ext cx="3193577" cy="2374711"/>
          </a:xfrm>
        </p:spPr>
        <p:txBody>
          <a:bodyPr/>
          <a:lstStyle/>
          <a:p>
            <a:endParaRPr lang="en-US" dirty="0"/>
          </a:p>
        </p:txBody>
      </p:sp>
      <p:sp>
        <p:nvSpPr>
          <p:cNvPr id="18" name="Picture Placeholder 7"/>
          <p:cNvSpPr>
            <a:spLocks noGrp="1"/>
          </p:cNvSpPr>
          <p:nvPr>
            <p:ph type="pic" sz="quarter" idx="18"/>
          </p:nvPr>
        </p:nvSpPr>
        <p:spPr>
          <a:xfrm>
            <a:off x="8015787" y="982637"/>
            <a:ext cx="3193577" cy="2374711"/>
          </a:xfrm>
        </p:spPr>
        <p:txBody>
          <a:bodyPr/>
          <a:lstStyle/>
          <a:p>
            <a:endParaRPr lang="en-US" dirty="0"/>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34_Vertical Title and Text">
    <p:spTree>
      <p:nvGrpSpPr>
        <p:cNvPr id="1" name=""/>
        <p:cNvGrpSpPr/>
        <p:nvPr/>
      </p:nvGrpSpPr>
      <p:grpSpPr>
        <a:xfrm>
          <a:off x="0" y="0"/>
          <a:ext cx="0" cy="0"/>
          <a:chOff x="0" y="0"/>
          <a:chExt cx="0" cy="0"/>
        </a:xfrm>
      </p:grpSpPr>
      <p:grpSp>
        <p:nvGrpSpPr>
          <p:cNvPr id="6" name="Group 5"/>
          <p:cNvGrpSpPr/>
          <p:nvPr userDrawn="1"/>
        </p:nvGrpSpPr>
        <p:grpSpPr>
          <a:xfrm rot="14804619">
            <a:off x="1624480" y="-1094646"/>
            <a:ext cx="6001192" cy="10551769"/>
            <a:chOff x="-3204012" y="-1120711"/>
            <a:chExt cx="6001192" cy="10265781"/>
          </a:xfrm>
        </p:grpSpPr>
        <p:sp>
          <p:nvSpPr>
            <p:cNvPr id="8" name="Isosceles Triangle 7"/>
            <p:cNvSpPr/>
            <p:nvPr userDrawn="1"/>
          </p:nvSpPr>
          <p:spPr>
            <a:xfrm rot="13520500">
              <a:off x="517923" y="6305222"/>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Isosceles Triangle 9"/>
            <p:cNvSpPr/>
            <p:nvPr userDrawn="1"/>
          </p:nvSpPr>
          <p:spPr>
            <a:xfrm rot="12490037">
              <a:off x="-1014588" y="5342319"/>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Isosceles Triangle 10"/>
            <p:cNvSpPr/>
            <p:nvPr userDrawn="1"/>
          </p:nvSpPr>
          <p:spPr>
            <a:xfrm rot="17613780">
              <a:off x="-181488" y="4025579"/>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Isosceles Triangle 11"/>
            <p:cNvSpPr/>
            <p:nvPr userDrawn="1"/>
          </p:nvSpPr>
          <p:spPr>
            <a:xfrm rot="13520500">
              <a:off x="670324" y="3276874"/>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Isosceles Triangle 12"/>
            <p:cNvSpPr/>
            <p:nvPr userDrawn="1"/>
          </p:nvSpPr>
          <p:spPr>
            <a:xfrm rot="12490037">
              <a:off x="-862187" y="2313971"/>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Isosceles Triangle 13"/>
            <p:cNvSpPr/>
            <p:nvPr userDrawn="1"/>
          </p:nvSpPr>
          <p:spPr>
            <a:xfrm rot="17613780">
              <a:off x="-29087" y="997231"/>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Isosceles Triangle 14"/>
            <p:cNvSpPr/>
            <p:nvPr userDrawn="1"/>
          </p:nvSpPr>
          <p:spPr>
            <a:xfrm rot="13520500">
              <a:off x="-1671501" y="7722559"/>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Isosceles Triangle 15"/>
            <p:cNvSpPr/>
            <p:nvPr userDrawn="1"/>
          </p:nvSpPr>
          <p:spPr>
            <a:xfrm rot="12490037">
              <a:off x="-3204012" y="6759656"/>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Isosceles Triangle 16"/>
            <p:cNvSpPr/>
            <p:nvPr userDrawn="1"/>
          </p:nvSpPr>
          <p:spPr>
            <a:xfrm rot="17613780">
              <a:off x="-2370912" y="5442916"/>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Isosceles Triangle 17"/>
            <p:cNvSpPr/>
            <p:nvPr userDrawn="1"/>
          </p:nvSpPr>
          <p:spPr>
            <a:xfrm rot="13520500">
              <a:off x="1374670" y="1136058"/>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Isosceles Triangle 18"/>
            <p:cNvSpPr/>
            <p:nvPr userDrawn="1"/>
          </p:nvSpPr>
          <p:spPr>
            <a:xfrm rot="12490037">
              <a:off x="-157841" y="173155"/>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Isosceles Triangle 19"/>
            <p:cNvSpPr/>
            <p:nvPr userDrawn="1"/>
          </p:nvSpPr>
          <p:spPr>
            <a:xfrm rot="17613780">
              <a:off x="675259" y="-1143585"/>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1" name="Group 20"/>
          <p:cNvGrpSpPr/>
          <p:nvPr userDrawn="1"/>
        </p:nvGrpSpPr>
        <p:grpSpPr>
          <a:xfrm rot="15942550">
            <a:off x="11723174" y="-18276"/>
            <a:ext cx="6001192" cy="10551769"/>
            <a:chOff x="-3204012" y="-1120711"/>
            <a:chExt cx="6001192" cy="10265781"/>
          </a:xfrm>
        </p:grpSpPr>
        <p:sp>
          <p:nvSpPr>
            <p:cNvPr id="22" name="Isosceles Triangle 21"/>
            <p:cNvSpPr/>
            <p:nvPr userDrawn="1"/>
          </p:nvSpPr>
          <p:spPr>
            <a:xfrm rot="13520500">
              <a:off x="517923" y="6305222"/>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Isosceles Triangle 22"/>
            <p:cNvSpPr/>
            <p:nvPr userDrawn="1"/>
          </p:nvSpPr>
          <p:spPr>
            <a:xfrm rot="12490037">
              <a:off x="-1014588" y="5342319"/>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Isosceles Triangle 23"/>
            <p:cNvSpPr/>
            <p:nvPr userDrawn="1"/>
          </p:nvSpPr>
          <p:spPr>
            <a:xfrm rot="17613780">
              <a:off x="-181488" y="4025579"/>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Isosceles Triangle 24"/>
            <p:cNvSpPr/>
            <p:nvPr userDrawn="1"/>
          </p:nvSpPr>
          <p:spPr>
            <a:xfrm rot="13520500">
              <a:off x="670324" y="3276874"/>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Isosceles Triangle 25"/>
            <p:cNvSpPr/>
            <p:nvPr userDrawn="1"/>
          </p:nvSpPr>
          <p:spPr>
            <a:xfrm rot="12490037">
              <a:off x="-862187" y="2313971"/>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Isosceles Triangle 26"/>
            <p:cNvSpPr/>
            <p:nvPr userDrawn="1"/>
          </p:nvSpPr>
          <p:spPr>
            <a:xfrm rot="17613780">
              <a:off x="-29087" y="997231"/>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Isosceles Triangle 27"/>
            <p:cNvSpPr/>
            <p:nvPr userDrawn="1"/>
          </p:nvSpPr>
          <p:spPr>
            <a:xfrm rot="13520500">
              <a:off x="-1671501" y="7722559"/>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Isosceles Triangle 28"/>
            <p:cNvSpPr/>
            <p:nvPr userDrawn="1"/>
          </p:nvSpPr>
          <p:spPr>
            <a:xfrm rot="12490037">
              <a:off x="-3204012" y="6759656"/>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Isosceles Triangle 29"/>
            <p:cNvSpPr/>
            <p:nvPr userDrawn="1"/>
          </p:nvSpPr>
          <p:spPr>
            <a:xfrm rot="17613780">
              <a:off x="-2370912" y="5442916"/>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Isosceles Triangle 30"/>
            <p:cNvSpPr/>
            <p:nvPr userDrawn="1"/>
          </p:nvSpPr>
          <p:spPr>
            <a:xfrm rot="13520500">
              <a:off x="1374670" y="1136058"/>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Isosceles Triangle 31"/>
            <p:cNvSpPr/>
            <p:nvPr userDrawn="1"/>
          </p:nvSpPr>
          <p:spPr>
            <a:xfrm rot="12490037">
              <a:off x="-157841" y="173155"/>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Isosceles Triangle 32"/>
            <p:cNvSpPr/>
            <p:nvPr userDrawn="1"/>
          </p:nvSpPr>
          <p:spPr>
            <a:xfrm rot="17613780">
              <a:off x="675259" y="-1143585"/>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Picture Placeholder 7"/>
          <p:cNvSpPr>
            <a:spLocks noGrp="1"/>
          </p:cNvSpPr>
          <p:nvPr>
            <p:ph type="pic" sz="quarter" idx="14"/>
          </p:nvPr>
        </p:nvSpPr>
        <p:spPr>
          <a:xfrm>
            <a:off x="815265" y="868335"/>
            <a:ext cx="3193577" cy="2374711"/>
          </a:xfrm>
          <a:prstGeom prst="roundRect">
            <a:avLst/>
          </a:prstGeom>
        </p:spPr>
        <p:txBody>
          <a:bodyPr/>
          <a:lstStyle/>
          <a:p>
            <a:endParaRPr lang="en-US" dirty="0"/>
          </a:p>
        </p:txBody>
      </p:sp>
      <p:sp>
        <p:nvSpPr>
          <p:cNvPr id="7" name="Picture Placeholder 7"/>
          <p:cNvSpPr>
            <a:spLocks noGrp="1"/>
          </p:cNvSpPr>
          <p:nvPr>
            <p:ph type="pic" sz="quarter" idx="16"/>
          </p:nvPr>
        </p:nvSpPr>
        <p:spPr>
          <a:xfrm>
            <a:off x="4625076" y="3700437"/>
            <a:ext cx="3193577" cy="2374711"/>
          </a:xfrm>
          <a:prstGeom prst="roundRect">
            <a:avLst/>
          </a:prstGeom>
        </p:spPr>
        <p:txBody>
          <a:bodyPr/>
          <a:lstStyle/>
          <a:p>
            <a:endParaRPr lang="en-US" dirty="0"/>
          </a:p>
        </p:txBody>
      </p:sp>
      <p:sp>
        <p:nvSpPr>
          <p:cNvPr id="9" name="Picture Placeholder 7"/>
          <p:cNvSpPr>
            <a:spLocks noGrp="1"/>
          </p:cNvSpPr>
          <p:nvPr>
            <p:ph type="pic" sz="quarter" idx="18"/>
          </p:nvPr>
        </p:nvSpPr>
        <p:spPr>
          <a:xfrm>
            <a:off x="8168187" y="868336"/>
            <a:ext cx="3193577" cy="2374711"/>
          </a:xfrm>
          <a:prstGeom prst="roundRect">
            <a:avLst/>
          </a:prstGeom>
        </p:spPr>
        <p:txBody>
          <a:bodyPr/>
          <a:lstStyle/>
          <a:p>
            <a:endParaRPr lang="en-US" dirty="0"/>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35_Vertical Title and Text">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410618" y="1797270"/>
            <a:ext cx="3371673" cy="4714328"/>
          </a:xfrm>
        </p:spPr>
        <p:txBody>
          <a:bodyPr/>
          <a:lstStyle/>
          <a:p>
            <a:endParaRPr lang="en-US"/>
          </a:p>
        </p:txBody>
      </p:sp>
      <p:sp>
        <p:nvSpPr>
          <p:cNvPr id="8" name="Picture Placeholder 2"/>
          <p:cNvSpPr>
            <a:spLocks noGrp="1"/>
          </p:cNvSpPr>
          <p:nvPr>
            <p:ph type="pic" sz="quarter" idx="11"/>
          </p:nvPr>
        </p:nvSpPr>
        <p:spPr>
          <a:xfrm>
            <a:off x="8371934" y="1797270"/>
            <a:ext cx="3399383" cy="4714328"/>
          </a:xfrm>
        </p:spPr>
        <p:txBody>
          <a:bodyPr/>
          <a:lstStyle/>
          <a:p>
            <a:endParaRPr lang="en-US"/>
          </a:p>
        </p:txBody>
      </p:sp>
      <p:sp>
        <p:nvSpPr>
          <p:cNvPr id="11" name="Picture Placeholder 2"/>
          <p:cNvSpPr>
            <a:spLocks noGrp="1"/>
          </p:cNvSpPr>
          <p:nvPr>
            <p:ph type="pic" sz="quarter" idx="13"/>
          </p:nvPr>
        </p:nvSpPr>
        <p:spPr>
          <a:xfrm>
            <a:off x="3943020" y="4294908"/>
            <a:ext cx="4268185" cy="2216689"/>
          </a:xfrm>
        </p:spPr>
        <p:txBody>
          <a:bodyPr/>
          <a:lstStyle/>
          <a:p>
            <a:endParaRPr lang="en-US"/>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36_Vertical Title and Text">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410618" y="1954924"/>
            <a:ext cx="3514725" cy="4556674"/>
          </a:xfrm>
        </p:spPr>
        <p:txBody>
          <a:bodyPr/>
          <a:lstStyle/>
          <a:p>
            <a:endParaRPr lang="en-US"/>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37_Vertical Title and Text">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3452648"/>
            <a:ext cx="5234152" cy="3405352"/>
          </a:xfrm>
        </p:spPr>
        <p:txBody>
          <a:bodyPr/>
          <a:lstStyle/>
          <a:p>
            <a:endParaRPr lang="en-US" dirty="0"/>
          </a:p>
        </p:txBody>
      </p:sp>
      <p:sp>
        <p:nvSpPr>
          <p:cNvPr id="5" name="Picture Placeholder 2"/>
          <p:cNvSpPr>
            <a:spLocks noGrp="1"/>
          </p:cNvSpPr>
          <p:nvPr>
            <p:ph type="pic" sz="quarter" idx="11"/>
          </p:nvPr>
        </p:nvSpPr>
        <p:spPr>
          <a:xfrm>
            <a:off x="0" y="0"/>
            <a:ext cx="5234152" cy="3405352"/>
          </a:xfrm>
        </p:spPr>
        <p:txBody>
          <a:bodyPr/>
          <a:lstStyle/>
          <a:p>
            <a:endParaRPr lang="en-US"/>
          </a:p>
        </p:txBody>
      </p:sp>
      <p:sp>
        <p:nvSpPr>
          <p:cNvPr id="7" name="Picture Placeholder 2"/>
          <p:cNvSpPr>
            <a:spLocks noGrp="1"/>
          </p:cNvSpPr>
          <p:nvPr>
            <p:ph type="pic" sz="quarter" idx="12"/>
          </p:nvPr>
        </p:nvSpPr>
        <p:spPr>
          <a:xfrm>
            <a:off x="6957848" y="3452648"/>
            <a:ext cx="5234152" cy="3405352"/>
          </a:xfrm>
        </p:spPr>
        <p:txBody>
          <a:bodyPr/>
          <a:lstStyle/>
          <a:p>
            <a:endParaRPr lang="en-US" dirty="0"/>
          </a:p>
        </p:txBody>
      </p:sp>
      <p:sp>
        <p:nvSpPr>
          <p:cNvPr id="8" name="Picture Placeholder 2"/>
          <p:cNvSpPr>
            <a:spLocks noGrp="1"/>
          </p:cNvSpPr>
          <p:nvPr>
            <p:ph type="pic" sz="quarter" idx="13"/>
          </p:nvPr>
        </p:nvSpPr>
        <p:spPr>
          <a:xfrm>
            <a:off x="6957848" y="0"/>
            <a:ext cx="5234152" cy="3405352"/>
          </a:xfrm>
        </p:spPr>
        <p:txBody>
          <a:bodyPr/>
          <a:lstStyle/>
          <a:p>
            <a:endParaRPr lang="en-US"/>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38_Vertical Title and Text">
    <p:spTree>
      <p:nvGrpSpPr>
        <p:cNvPr id="1" name=""/>
        <p:cNvGrpSpPr/>
        <p:nvPr/>
      </p:nvGrpSpPr>
      <p:grpSpPr>
        <a:xfrm>
          <a:off x="0" y="0"/>
          <a:ext cx="0" cy="0"/>
          <a:chOff x="0" y="0"/>
          <a:chExt cx="0" cy="0"/>
        </a:xfrm>
      </p:grpSpPr>
      <p:sp>
        <p:nvSpPr>
          <p:cNvPr id="6" name="Picture Placeholder 2"/>
          <p:cNvSpPr>
            <a:spLocks noGrp="1"/>
          </p:cNvSpPr>
          <p:nvPr>
            <p:ph type="pic" sz="quarter" idx="12"/>
          </p:nvPr>
        </p:nvSpPr>
        <p:spPr>
          <a:xfrm>
            <a:off x="851334" y="662151"/>
            <a:ext cx="3563015" cy="2774731"/>
          </a:xfrm>
        </p:spPr>
        <p:txBody>
          <a:bodyPr/>
          <a:lstStyle/>
          <a:p>
            <a:endParaRPr lang="en-US"/>
          </a:p>
        </p:txBody>
      </p:sp>
      <p:sp>
        <p:nvSpPr>
          <p:cNvPr id="13" name="Picture Placeholder 2"/>
          <p:cNvSpPr>
            <a:spLocks noGrp="1"/>
          </p:cNvSpPr>
          <p:nvPr>
            <p:ph type="pic" sz="quarter" idx="13"/>
          </p:nvPr>
        </p:nvSpPr>
        <p:spPr>
          <a:xfrm>
            <a:off x="4414349" y="662150"/>
            <a:ext cx="3563015" cy="2774731"/>
          </a:xfrm>
        </p:spPr>
        <p:txBody>
          <a:bodyPr/>
          <a:lstStyle/>
          <a:p>
            <a:endParaRPr lang="en-US"/>
          </a:p>
        </p:txBody>
      </p:sp>
      <p:sp>
        <p:nvSpPr>
          <p:cNvPr id="14" name="Picture Placeholder 2"/>
          <p:cNvSpPr>
            <a:spLocks noGrp="1"/>
          </p:cNvSpPr>
          <p:nvPr>
            <p:ph type="pic" sz="quarter" idx="14"/>
          </p:nvPr>
        </p:nvSpPr>
        <p:spPr>
          <a:xfrm>
            <a:off x="7977364" y="662149"/>
            <a:ext cx="3563015" cy="2774731"/>
          </a:xfrm>
        </p:spPr>
        <p:txBody>
          <a:bodyPr/>
          <a:lstStyle/>
          <a:p>
            <a:endParaRPr lang="en-US"/>
          </a:p>
        </p:txBody>
      </p:sp>
      <p:sp>
        <p:nvSpPr>
          <p:cNvPr id="15" name="Picture Placeholder 2"/>
          <p:cNvSpPr>
            <a:spLocks noGrp="1"/>
          </p:cNvSpPr>
          <p:nvPr>
            <p:ph type="pic" sz="quarter" idx="15"/>
          </p:nvPr>
        </p:nvSpPr>
        <p:spPr>
          <a:xfrm>
            <a:off x="851333" y="3436880"/>
            <a:ext cx="3563015" cy="2774731"/>
          </a:xfrm>
        </p:spPr>
        <p:txBody>
          <a:bodyPr/>
          <a:lstStyle/>
          <a:p>
            <a:endParaRPr lang="en-US"/>
          </a:p>
        </p:txBody>
      </p:sp>
      <p:sp>
        <p:nvSpPr>
          <p:cNvPr id="16" name="Picture Placeholder 2"/>
          <p:cNvSpPr>
            <a:spLocks noGrp="1"/>
          </p:cNvSpPr>
          <p:nvPr>
            <p:ph type="pic" sz="quarter" idx="16"/>
          </p:nvPr>
        </p:nvSpPr>
        <p:spPr>
          <a:xfrm>
            <a:off x="4414349" y="3436879"/>
            <a:ext cx="3563015" cy="2774731"/>
          </a:xfrm>
        </p:spPr>
        <p:txBody>
          <a:bodyPr/>
          <a:lstStyle/>
          <a:p>
            <a:endParaRPr lang="en-US"/>
          </a:p>
        </p:txBody>
      </p:sp>
      <p:sp>
        <p:nvSpPr>
          <p:cNvPr id="17" name="Picture Placeholder 2"/>
          <p:cNvSpPr>
            <a:spLocks noGrp="1"/>
          </p:cNvSpPr>
          <p:nvPr>
            <p:ph type="pic" sz="quarter" idx="17"/>
          </p:nvPr>
        </p:nvSpPr>
        <p:spPr>
          <a:xfrm>
            <a:off x="7977364" y="3436877"/>
            <a:ext cx="3563015" cy="2774731"/>
          </a:xfrm>
        </p:spPr>
        <p:txBody>
          <a:bodyPr/>
          <a:lstStyle/>
          <a:p>
            <a:endParaRPr lang="en-US"/>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39_Vertical Title and Text">
    <p:spTree>
      <p:nvGrpSpPr>
        <p:cNvPr id="1" name=""/>
        <p:cNvGrpSpPr/>
        <p:nvPr/>
      </p:nvGrpSpPr>
      <p:grpSpPr>
        <a:xfrm>
          <a:off x="0" y="0"/>
          <a:ext cx="0" cy="0"/>
          <a:chOff x="0" y="0"/>
          <a:chExt cx="0" cy="0"/>
        </a:xfrm>
      </p:grpSpPr>
      <p:sp>
        <p:nvSpPr>
          <p:cNvPr id="22" name="Picture Placeholder 2"/>
          <p:cNvSpPr>
            <a:spLocks noGrp="1"/>
          </p:cNvSpPr>
          <p:nvPr>
            <p:ph type="pic" sz="quarter" idx="11"/>
          </p:nvPr>
        </p:nvSpPr>
        <p:spPr>
          <a:xfrm>
            <a:off x="4974285" y="2447835"/>
            <a:ext cx="1668298" cy="2013808"/>
          </a:xfrm>
        </p:spPr>
        <p:txBody>
          <a:bodyPr/>
          <a:lstStyle/>
          <a:p>
            <a:endParaRPr lang="en-US"/>
          </a:p>
        </p:txBody>
      </p:sp>
      <p:sp>
        <p:nvSpPr>
          <p:cNvPr id="23" name="Picture Placeholder 2"/>
          <p:cNvSpPr>
            <a:spLocks noGrp="1"/>
          </p:cNvSpPr>
          <p:nvPr>
            <p:ph type="pic" sz="quarter" idx="12"/>
          </p:nvPr>
        </p:nvSpPr>
        <p:spPr>
          <a:xfrm>
            <a:off x="9385783" y="2447835"/>
            <a:ext cx="1802436" cy="2013808"/>
          </a:xfrm>
        </p:spPr>
        <p:txBody>
          <a:bodyPr/>
          <a:lstStyle/>
          <a:p>
            <a:endParaRPr lang="en-US" dirty="0"/>
          </a:p>
        </p:txBody>
      </p:sp>
      <p:sp>
        <p:nvSpPr>
          <p:cNvPr id="3" name="Picture Placeholder 2"/>
          <p:cNvSpPr>
            <a:spLocks noGrp="1"/>
          </p:cNvSpPr>
          <p:nvPr>
            <p:ph type="pic" sz="quarter" idx="10"/>
          </p:nvPr>
        </p:nvSpPr>
        <p:spPr>
          <a:xfrm>
            <a:off x="6926366" y="2321711"/>
            <a:ext cx="2349059" cy="2281821"/>
          </a:xfrm>
        </p:spPr>
        <p:txBody>
          <a:bodyPr/>
          <a:lstStyle/>
          <a:p>
            <a:endParaRPr lang="en-US"/>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40_Vertical Title and Text">
    <p:spTree>
      <p:nvGrpSpPr>
        <p:cNvPr id="1" name=""/>
        <p:cNvGrpSpPr/>
        <p:nvPr/>
      </p:nvGrpSpPr>
      <p:grpSpPr>
        <a:xfrm>
          <a:off x="0" y="0"/>
          <a:ext cx="0" cy="0"/>
          <a:chOff x="0" y="0"/>
          <a:chExt cx="0" cy="0"/>
        </a:xfrm>
      </p:grpSpPr>
      <p:grpSp>
        <p:nvGrpSpPr>
          <p:cNvPr id="6" name="Group 5"/>
          <p:cNvGrpSpPr/>
          <p:nvPr userDrawn="1"/>
        </p:nvGrpSpPr>
        <p:grpSpPr>
          <a:xfrm>
            <a:off x="-3000596" y="-310874"/>
            <a:ext cx="6001192" cy="10551769"/>
            <a:chOff x="-3204012" y="-1120711"/>
            <a:chExt cx="6001192" cy="10265781"/>
          </a:xfrm>
        </p:grpSpPr>
        <p:sp>
          <p:nvSpPr>
            <p:cNvPr id="7" name="Isosceles Triangle 6"/>
            <p:cNvSpPr/>
            <p:nvPr userDrawn="1"/>
          </p:nvSpPr>
          <p:spPr>
            <a:xfrm rot="13520500">
              <a:off x="517923" y="6305222"/>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Isosceles Triangle 7"/>
            <p:cNvSpPr/>
            <p:nvPr userDrawn="1"/>
          </p:nvSpPr>
          <p:spPr>
            <a:xfrm rot="12490037">
              <a:off x="-1014588" y="5342319"/>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Isosceles Triangle 8"/>
            <p:cNvSpPr/>
            <p:nvPr userDrawn="1"/>
          </p:nvSpPr>
          <p:spPr>
            <a:xfrm rot="17613780">
              <a:off x="-181488" y="4025579"/>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Isosceles Triangle 9"/>
            <p:cNvSpPr/>
            <p:nvPr userDrawn="1"/>
          </p:nvSpPr>
          <p:spPr>
            <a:xfrm rot="13520500">
              <a:off x="670324" y="3276874"/>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Isosceles Triangle 10"/>
            <p:cNvSpPr/>
            <p:nvPr userDrawn="1"/>
          </p:nvSpPr>
          <p:spPr>
            <a:xfrm rot="12490037">
              <a:off x="-862187" y="2313971"/>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Isosceles Triangle 11"/>
            <p:cNvSpPr/>
            <p:nvPr userDrawn="1"/>
          </p:nvSpPr>
          <p:spPr>
            <a:xfrm rot="17613780">
              <a:off x="-29087" y="997231"/>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Isosceles Triangle 12"/>
            <p:cNvSpPr/>
            <p:nvPr userDrawn="1"/>
          </p:nvSpPr>
          <p:spPr>
            <a:xfrm rot="13520500">
              <a:off x="-1671501" y="7722559"/>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Isosceles Triangle 13"/>
            <p:cNvSpPr/>
            <p:nvPr userDrawn="1"/>
          </p:nvSpPr>
          <p:spPr>
            <a:xfrm rot="12490037">
              <a:off x="-3204012" y="6759656"/>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Isosceles Triangle 14"/>
            <p:cNvSpPr/>
            <p:nvPr userDrawn="1"/>
          </p:nvSpPr>
          <p:spPr>
            <a:xfrm rot="17613780">
              <a:off x="-2370912" y="5442916"/>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Isosceles Triangle 15"/>
            <p:cNvSpPr/>
            <p:nvPr userDrawn="1"/>
          </p:nvSpPr>
          <p:spPr>
            <a:xfrm rot="13520500">
              <a:off x="1374670" y="1136058"/>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Isosceles Triangle 16"/>
            <p:cNvSpPr/>
            <p:nvPr userDrawn="1"/>
          </p:nvSpPr>
          <p:spPr>
            <a:xfrm rot="12490037">
              <a:off x="-157841" y="173155"/>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Isosceles Triangle 17"/>
            <p:cNvSpPr/>
            <p:nvPr userDrawn="1"/>
          </p:nvSpPr>
          <p:spPr>
            <a:xfrm rot="17613780">
              <a:off x="675259" y="-1143585"/>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3" name="Picture Placeholder 2"/>
          <p:cNvSpPr>
            <a:spLocks noGrp="1"/>
          </p:cNvSpPr>
          <p:nvPr>
            <p:ph type="pic" sz="quarter" idx="12"/>
          </p:nvPr>
        </p:nvSpPr>
        <p:spPr>
          <a:xfrm>
            <a:off x="4969463" y="1022611"/>
            <a:ext cx="5659016" cy="3550530"/>
          </a:xfrm>
        </p:spPr>
        <p:txBody>
          <a:bodyPr/>
          <a:lstStyle/>
          <a:p>
            <a:endParaRPr lang="en-US" dirty="0"/>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cSld name="General Slid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5" Type="http://schemas.openxmlformats.org/officeDocument/2006/relationships/theme" Target="../theme/theme1.xml"/><Relationship Id="rId54" Type="http://schemas.openxmlformats.org/officeDocument/2006/relationships/slideLayout" Target="../slideLayouts/slideLayout54.xml"/><Relationship Id="rId53" Type="http://schemas.openxmlformats.org/officeDocument/2006/relationships/slideLayout" Target="../slideLayouts/slideLayout53.xml"/><Relationship Id="rId52" Type="http://schemas.openxmlformats.org/officeDocument/2006/relationships/slideLayout" Target="../slideLayouts/slideLayout52.xml"/><Relationship Id="rId51" Type="http://schemas.openxmlformats.org/officeDocument/2006/relationships/slideLayout" Target="../slideLayouts/slideLayout51.xml"/><Relationship Id="rId50" Type="http://schemas.openxmlformats.org/officeDocument/2006/relationships/slideLayout" Target="../slideLayouts/slideLayout50.xml"/><Relationship Id="rId5" Type="http://schemas.openxmlformats.org/officeDocument/2006/relationships/slideLayout" Target="../slideLayouts/slideLayout5.xml"/><Relationship Id="rId49" Type="http://schemas.openxmlformats.org/officeDocument/2006/relationships/slideLayout" Target="../slideLayouts/slideLayout49.xml"/><Relationship Id="rId48" Type="http://schemas.openxmlformats.org/officeDocument/2006/relationships/slideLayout" Target="../slideLayouts/slideLayout48.xml"/><Relationship Id="rId47" Type="http://schemas.openxmlformats.org/officeDocument/2006/relationships/slideLayout" Target="../slideLayouts/slideLayout47.xml"/><Relationship Id="rId46" Type="http://schemas.openxmlformats.org/officeDocument/2006/relationships/slideLayout" Target="../slideLayouts/slideLayout46.xml"/><Relationship Id="rId45" Type="http://schemas.openxmlformats.org/officeDocument/2006/relationships/slideLayout" Target="../slideLayouts/slideLayout45.xml"/><Relationship Id="rId44" Type="http://schemas.openxmlformats.org/officeDocument/2006/relationships/slideLayout" Target="../slideLayouts/slideLayout44.xml"/><Relationship Id="rId43" Type="http://schemas.openxmlformats.org/officeDocument/2006/relationships/slideLayout" Target="../slideLayouts/slideLayout43.xml"/><Relationship Id="rId42" Type="http://schemas.openxmlformats.org/officeDocument/2006/relationships/slideLayout" Target="../slideLayouts/slideLayout42.xml"/><Relationship Id="rId41" Type="http://schemas.openxmlformats.org/officeDocument/2006/relationships/slideLayout" Target="../slideLayouts/slideLayout41.xml"/><Relationship Id="rId40" Type="http://schemas.openxmlformats.org/officeDocument/2006/relationships/slideLayout" Target="../slideLayouts/slideLayout40.xml"/><Relationship Id="rId4" Type="http://schemas.openxmlformats.org/officeDocument/2006/relationships/slideLayout" Target="../slideLayouts/slideLayout4.xml"/><Relationship Id="rId39" Type="http://schemas.openxmlformats.org/officeDocument/2006/relationships/slideLayout" Target="../slideLayouts/slideLayout39.xml"/><Relationship Id="rId38" Type="http://schemas.openxmlformats.org/officeDocument/2006/relationships/slideLayout" Target="../slideLayouts/slideLayout38.xml"/><Relationship Id="rId37" Type="http://schemas.openxmlformats.org/officeDocument/2006/relationships/slideLayout" Target="../slideLayouts/slideLayout37.xml"/><Relationship Id="rId36" Type="http://schemas.openxmlformats.org/officeDocument/2006/relationships/slideLayout" Target="../slideLayouts/slideLayout36.xml"/><Relationship Id="rId35" Type="http://schemas.openxmlformats.org/officeDocument/2006/relationships/slideLayout" Target="../slideLayouts/slideLayout35.xml"/><Relationship Id="rId34" Type="http://schemas.openxmlformats.org/officeDocument/2006/relationships/slideLayout" Target="../slideLayouts/slideLayout34.xml"/><Relationship Id="rId33" Type="http://schemas.openxmlformats.org/officeDocument/2006/relationships/slideLayout" Target="../slideLayouts/slideLayout33.xml"/><Relationship Id="rId32" Type="http://schemas.openxmlformats.org/officeDocument/2006/relationships/slideLayout" Target="../slideLayouts/slideLayout32.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3" Type="http://schemas.openxmlformats.org/officeDocument/2006/relationships/slideLayout" Target="../slideLayouts/slideLayout3.xml"/><Relationship Id="rId29" Type="http://schemas.openxmlformats.org/officeDocument/2006/relationships/slideLayout" Target="../slideLayouts/slideLayout29.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0" Type="http://schemas.openxmlformats.org/officeDocument/2006/relationships/slideLayout" Target="../slideLayouts/slideLayout20.xml"/><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233278E-CF13-4D87-BE9E-BF06B6074067}" type="datetimeFigureOut">
              <a:rPr lang="en-US" smtClean="0"/>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9B31754-DB3D-470D-B210-9BCFA6A452A3}"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 id="2147483683" r:id="rId35"/>
    <p:sldLayoutId id="2147483684" r:id="rId36"/>
    <p:sldLayoutId id="2147483685" r:id="rId37"/>
    <p:sldLayoutId id="2147483686" r:id="rId38"/>
    <p:sldLayoutId id="2147483687" r:id="rId39"/>
    <p:sldLayoutId id="2147483688" r:id="rId40"/>
    <p:sldLayoutId id="2147483689" r:id="rId41"/>
    <p:sldLayoutId id="2147483690" r:id="rId42"/>
    <p:sldLayoutId id="2147483691" r:id="rId43"/>
    <p:sldLayoutId id="2147483692" r:id="rId44"/>
    <p:sldLayoutId id="2147483693" r:id="rId45"/>
    <p:sldLayoutId id="2147483694" r:id="rId46"/>
    <p:sldLayoutId id="2147483695" r:id="rId47"/>
    <p:sldLayoutId id="2147483696" r:id="rId48"/>
    <p:sldLayoutId id="2147483697" r:id="rId49"/>
    <p:sldLayoutId id="2147483698" r:id="rId50"/>
    <p:sldLayoutId id="2147483699" r:id="rId51"/>
    <p:sldLayoutId id="2147483700" r:id="rId52"/>
    <p:sldLayoutId id="2147483701" r:id="rId53"/>
    <p:sldLayoutId id="2147483702" r:id="rId5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2.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31.xml"/><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image" Target="../media/image3.jpeg"/></Relationships>
</file>

<file path=ppt/slides/_rels/slide7.xml.rels><?xml version="1.0" encoding="UTF-8" standalone="yes"?>
<Relationships xmlns="http://schemas.openxmlformats.org/package/2006/relationships"><Relationship Id="rId5" Type="http://schemas.openxmlformats.org/officeDocument/2006/relationships/slideLayout" Target="../slideLayouts/slideLayout35.xml"/><Relationship Id="rId4" Type="http://schemas.openxmlformats.org/officeDocument/2006/relationships/image" Target="../media/image9.jpeg"/><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image" Target="../media/image6.jpe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image" Target="../media/image11.jpeg"/><Relationship Id="rId1" Type="http://schemas.openxmlformats.org/officeDocument/2006/relationships/image" Target="../media/image10.jpe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8.xml"/><Relationship Id="rId1" Type="http://schemas.openxmlformats.org/officeDocument/2006/relationships/image" Target="../media/image12.jpe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19.xml"/><Relationship Id="rId1" Type="http://schemas.openxmlformats.org/officeDocument/2006/relationships/image" Target="../media/image13.jpe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image" Target="../media/image15.jpeg"/><Relationship Id="rId1" Type="http://schemas.openxmlformats.org/officeDocument/2006/relationships/image" Target="../media/image14.jpe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17.xml"/><Relationship Id="rId1" Type="http://schemas.openxmlformats.org/officeDocument/2006/relationships/image" Target="../media/image16.jpe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15.xml"/><Relationship Id="rId1" Type="http://schemas.openxmlformats.org/officeDocument/2006/relationships/image" Target="../media/image17.jpe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1.xml"/><Relationship Id="rId1" Type="http://schemas.openxmlformats.org/officeDocument/2006/relationships/image" Target="../media/image18.jpe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2.xml"/><Relationship Id="rId1" Type="http://schemas.openxmlformats.org/officeDocument/2006/relationships/image" Target="../media/image19.jpe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20.jpe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3.xml"/><Relationship Id="rId1" Type="http://schemas.openxmlformats.org/officeDocument/2006/relationships/image" Target="../media/image21.jpe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14.xml"/><Relationship Id="rId1" Type="http://schemas.openxmlformats.org/officeDocument/2006/relationships/chart" Target="../charts/chart1.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14.xml"/><Relationship Id="rId1" Type="http://schemas.openxmlformats.org/officeDocument/2006/relationships/chart" Target="../charts/chart2.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14.xml"/><Relationship Id="rId1" Type="http://schemas.openxmlformats.org/officeDocument/2006/relationships/chart" Target="../charts/chart3.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14.xml"/><Relationship Id="rId1" Type="http://schemas.openxmlformats.org/officeDocument/2006/relationships/chart" Target="../charts/chart4.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图片占位符 31"/>
          <p:cNvPicPr>
            <a:picLocks noGrp="1" noChangeAspect="1"/>
          </p:cNvPicPr>
          <p:nvPr>
            <p:ph type="pic" sz="quarter" idx="10"/>
          </p:nvPr>
        </p:nvPicPr>
        <p:blipFill>
          <a:blip r:embed="rId1" cstate="print">
            <a:extLst>
              <a:ext uri="{28A0092B-C50C-407E-A947-70E740481C1C}">
                <a14:useLocalDpi xmlns:a14="http://schemas.microsoft.com/office/drawing/2010/main" val="0"/>
              </a:ext>
            </a:extLst>
          </a:blip>
          <a:srcRect t="7816" b="7816"/>
          <a:stretch>
            <a:fillRect/>
          </a:stretch>
        </p:blipFill>
        <p:spPr/>
      </p:pic>
      <p:sp>
        <p:nvSpPr>
          <p:cNvPr id="7" name="Rectangle 6"/>
          <p:cNvSpPr/>
          <p:nvPr/>
        </p:nvSpPr>
        <p:spPr>
          <a:xfrm>
            <a:off x="0" y="-31948"/>
            <a:ext cx="12192000" cy="6889948"/>
          </a:xfrm>
          <a:prstGeom prst="rect">
            <a:avLst/>
          </a:prstGeom>
          <a:solidFill>
            <a:schemeClr val="bg2">
              <a:lumMod val="25000"/>
              <a:alpha val="2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p:cNvSpPr txBox="1"/>
          <p:nvPr/>
        </p:nvSpPr>
        <p:spPr>
          <a:xfrm>
            <a:off x="1803515" y="1969353"/>
            <a:ext cx="9059610" cy="2215991"/>
          </a:xfrm>
          <a:prstGeom prst="rect">
            <a:avLst/>
          </a:prstGeom>
          <a:noFill/>
        </p:spPr>
        <p:txBody>
          <a:bodyPr wrap="square" rtlCol="0">
            <a:spAutoFit/>
          </a:bodyPr>
          <a:lstStyle/>
          <a:p>
            <a:pPr algn="ctr"/>
            <a:r>
              <a:rPr lang="zh-CN" altLang="en-US" sz="13800" dirty="0">
                <a:solidFill>
                  <a:schemeClr val="bg1">
                    <a:lumMod val="95000"/>
                  </a:schemeClr>
                </a:solidFill>
                <a:latin typeface="方正字迹-曾正国楷体" panose="02010600010101010101" pitchFamily="2" charset="-122"/>
                <a:ea typeface="方正字迹-曾正国楷体" panose="02010600010101010101" pitchFamily="2" charset="-122"/>
              </a:rPr>
              <a:t>极简</a:t>
            </a:r>
            <a:r>
              <a:rPr lang="en-US" altLang="zh-CN" sz="13800" dirty="0">
                <a:solidFill>
                  <a:schemeClr val="bg1">
                    <a:lumMod val="95000"/>
                  </a:schemeClr>
                </a:solidFill>
                <a:latin typeface="方正字迹-曾正国楷体" panose="02010600010101010101" pitchFamily="2" charset="-122"/>
                <a:ea typeface="方正字迹-曾正国楷体" panose="02010600010101010101" pitchFamily="2" charset="-122"/>
              </a:rPr>
              <a:t>·</a:t>
            </a:r>
            <a:r>
              <a:rPr lang="zh-CN" altLang="en-US" sz="13800" dirty="0">
                <a:solidFill>
                  <a:schemeClr val="bg1">
                    <a:lumMod val="95000"/>
                  </a:schemeClr>
                </a:solidFill>
                <a:latin typeface="方正字迹-曾正国楷体" panose="02010600010101010101" pitchFamily="2" charset="-122"/>
                <a:ea typeface="方正字迹-曾正国楷体" panose="02010600010101010101" pitchFamily="2" charset="-122"/>
              </a:rPr>
              <a:t>绿意</a:t>
            </a:r>
            <a:endParaRPr lang="en-US" sz="13800" dirty="0">
              <a:solidFill>
                <a:schemeClr val="bg1">
                  <a:lumMod val="95000"/>
                </a:schemeClr>
              </a:solidFill>
              <a:latin typeface="方正字迹-曾正国楷体" panose="02010600010101010101" pitchFamily="2" charset="-122"/>
              <a:ea typeface="方正字迹-曾正国楷体" panose="02010600010101010101" pitchFamily="2" charset="-122"/>
            </a:endParaRPr>
          </a:p>
        </p:txBody>
      </p:sp>
      <p:sp>
        <p:nvSpPr>
          <p:cNvPr id="5" name="TextBox 4"/>
          <p:cNvSpPr txBox="1"/>
          <p:nvPr/>
        </p:nvSpPr>
        <p:spPr>
          <a:xfrm>
            <a:off x="3580528" y="3936831"/>
            <a:ext cx="5505584" cy="369332"/>
          </a:xfrm>
          <a:prstGeom prst="rect">
            <a:avLst/>
          </a:prstGeom>
          <a:noFill/>
        </p:spPr>
        <p:txBody>
          <a:bodyPr wrap="square" rtlCol="0">
            <a:spAutoFit/>
          </a:bodyPr>
          <a:lstStyle/>
          <a:p>
            <a:pPr algn="ctr"/>
            <a:r>
              <a:rPr lang="en-US" spc="600" dirty="0">
                <a:solidFill>
                  <a:schemeClr val="bg1"/>
                </a:solidFill>
                <a:latin typeface="Lato Light" panose="020F0302020204030203" pitchFamily="34" charset="0"/>
              </a:rPr>
              <a:t>Multipurpose Template</a:t>
            </a:r>
            <a:endParaRPr lang="en-US" spc="600" dirty="0">
              <a:solidFill>
                <a:schemeClr val="bg1"/>
              </a:solidFill>
              <a:latin typeface="Lato Light" panose="020F0302020204030203"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47975" y="2669825"/>
            <a:ext cx="3322310" cy="1938992"/>
          </a:xfrm>
          <a:prstGeom prst="rect">
            <a:avLst/>
          </a:prstGeom>
        </p:spPr>
        <p:txBody>
          <a:bodyPr wrap="square">
            <a:spAutoFit/>
          </a:bodyPr>
          <a:lstStyle/>
          <a:p>
            <a:pPr algn="just">
              <a:lnSpc>
                <a:spcPct val="150000"/>
              </a:lnSpc>
            </a:pPr>
            <a:r>
              <a:rPr lang="id-ID" sz="1000" dirty="0">
                <a:solidFill>
                  <a:schemeClr val="bg2">
                    <a:lumMod val="10000"/>
                  </a:schemeClr>
                </a:solidFill>
                <a:latin typeface="Lato" panose="020F0502020204030203" pitchFamily="34" charset="0"/>
                <a:ea typeface="Lato" panose="020F0502020204030203" pitchFamily="34" charset="0"/>
                <a:cs typeface="Lato" panose="020F0502020204030203" pitchFamily="34" charset="0"/>
              </a:rPr>
              <a:t>Lorem ipsum dolor sit amet, lacus nulla ac netus nibh aliquet, porttitor ligula justo libero vivamus porttitor dolor, conubia mollit. Sapien nam suspendisse, tincidunt eget ante tincidunt, eros in auctor fringilla praesent at diam. In et quam est eget mi. Pellentesque nunc orci eu enim, eget in fringilla vitae, et eros praesent dolor porttitor. Lacinia lectus nonummy, accumsan mauris in</a:t>
            </a:r>
            <a:r>
              <a:rPr lang="en-US" sz="1000" dirty="0">
                <a:solidFill>
                  <a:schemeClr val="bg2">
                    <a:lumMod val="10000"/>
                  </a:schemeClr>
                </a:solidFill>
                <a:latin typeface="Lato" panose="020F0502020204030203" pitchFamily="34" charset="0"/>
                <a:ea typeface="Lato" panose="020F0502020204030203" pitchFamily="34" charset="0"/>
                <a:cs typeface="Lato" panose="020F0502020204030203" pitchFamily="34" charset="0"/>
              </a:rPr>
              <a:t>.</a:t>
            </a:r>
            <a:r>
              <a:rPr lang="en-US" sz="1000" dirty="0">
                <a:latin typeface="Lato" panose="020F0502020204030203" pitchFamily="34" charset="0"/>
              </a:rPr>
              <a:t> </a:t>
            </a:r>
            <a:r>
              <a:rPr lang="en-US" sz="1000" dirty="0" err="1">
                <a:latin typeface="Lato" panose="020F0502020204030203" pitchFamily="34" charset="0"/>
              </a:rPr>
              <a:t>consectetur</a:t>
            </a:r>
            <a:r>
              <a:rPr lang="en-US" sz="1000" dirty="0">
                <a:latin typeface="Lato" panose="020F0502020204030203" pitchFamily="34" charset="0"/>
              </a:rPr>
              <a:t> </a:t>
            </a:r>
            <a:r>
              <a:rPr lang="en-US" sz="1000" dirty="0" err="1">
                <a:latin typeface="Lato" panose="020F0502020204030203" pitchFamily="34" charset="0"/>
              </a:rPr>
              <a:t>adipiscing</a:t>
            </a:r>
            <a:r>
              <a:rPr lang="en-US" sz="1000" dirty="0">
                <a:latin typeface="Lato" panose="020F0502020204030203" pitchFamily="34" charset="0"/>
              </a:rPr>
              <a:t> </a:t>
            </a:r>
            <a:r>
              <a:rPr lang="en-US" sz="1000" dirty="0" err="1">
                <a:latin typeface="Lato" panose="020F0502020204030203" pitchFamily="34" charset="0"/>
              </a:rPr>
              <a:t>elit</a:t>
            </a:r>
            <a:r>
              <a:rPr lang="en-US" sz="1000" dirty="0">
                <a:latin typeface="Lato" panose="020F0502020204030203" pitchFamily="34" charset="0"/>
              </a:rPr>
              <a:t>. </a:t>
            </a:r>
            <a:r>
              <a:rPr lang="en-US" sz="1000" dirty="0" err="1">
                <a:latin typeface="Lato" panose="020F0502020204030203" pitchFamily="34" charset="0"/>
              </a:rPr>
              <a:t>Ut</a:t>
            </a:r>
            <a:r>
              <a:rPr lang="en-US" sz="1000" dirty="0">
                <a:latin typeface="Lato" panose="020F0502020204030203" pitchFamily="34" charset="0"/>
              </a:rPr>
              <a:t> et dictum sem. </a:t>
            </a:r>
            <a:endParaRPr lang="id-ID" sz="1000" dirty="0">
              <a:solidFill>
                <a:schemeClr val="bg2">
                  <a:lumMod val="10000"/>
                </a:schemeClr>
              </a:solidFill>
              <a:latin typeface="Lato" panose="020F0502020204030203" pitchFamily="34" charset="0"/>
              <a:ea typeface="Lato" panose="020F0502020204030203" pitchFamily="34" charset="0"/>
              <a:cs typeface="Lato" panose="020F0502020204030203" pitchFamily="34" charset="0"/>
            </a:endParaRPr>
          </a:p>
        </p:txBody>
      </p:sp>
      <p:sp>
        <p:nvSpPr>
          <p:cNvPr id="4" name="Rectangle 3"/>
          <p:cNvSpPr/>
          <p:nvPr/>
        </p:nvSpPr>
        <p:spPr>
          <a:xfrm>
            <a:off x="6425954" y="2669825"/>
            <a:ext cx="4152506" cy="3323987"/>
          </a:xfrm>
          <a:prstGeom prst="rect">
            <a:avLst/>
          </a:prstGeom>
        </p:spPr>
        <p:txBody>
          <a:bodyPr wrap="square">
            <a:spAutoFit/>
          </a:bodyPr>
          <a:lstStyle/>
          <a:p>
            <a:pPr algn="just">
              <a:lnSpc>
                <a:spcPct val="150000"/>
              </a:lnSpc>
            </a:pPr>
            <a:r>
              <a:rPr lang="id-ID" sz="1000" dirty="0">
                <a:solidFill>
                  <a:schemeClr val="bg2">
                    <a:lumMod val="10000"/>
                  </a:schemeClr>
                </a:solidFill>
                <a:latin typeface="Lato" panose="020F0502020204030203" pitchFamily="34" charset="0"/>
                <a:ea typeface="Lato" panose="020F0502020204030203" pitchFamily="34" charset="0"/>
                <a:cs typeface="Lato" panose="020F0502020204030203" pitchFamily="34" charset="0"/>
              </a:rPr>
              <a:t>Lorem ipsum dolor sit amet, lacus nulla ac netus nibh aliquet, porttitor ligula justo libero vivamus porttitor dolor, conubia mollit. Sapien nam suspendisse, tincidunt eget ante tincidunt, eros in auctor fringilla praesent at diam. In et quam est eget mi. Pellentesque nunc orci eu enim, eget in fringilla vitae, et eros praesent dolor porttitor. Lacinia lectus nonummy, accumsan mauris in</a:t>
            </a:r>
            <a:r>
              <a:rPr lang="en-US" sz="1000" dirty="0">
                <a:solidFill>
                  <a:schemeClr val="bg2">
                    <a:lumMod val="10000"/>
                  </a:schemeClr>
                </a:solidFill>
                <a:latin typeface="Lato" panose="020F0502020204030203" pitchFamily="34" charset="0"/>
                <a:ea typeface="Lato" panose="020F0502020204030203" pitchFamily="34" charset="0"/>
                <a:cs typeface="Lato" panose="020F0502020204030203" pitchFamily="34" charset="0"/>
              </a:rPr>
              <a:t>.</a:t>
            </a:r>
            <a:r>
              <a:rPr lang="en-US" sz="1000" dirty="0">
                <a:latin typeface="Lato" panose="020F0502020204030203" pitchFamily="34" charset="0"/>
              </a:rPr>
              <a:t> </a:t>
            </a:r>
            <a:r>
              <a:rPr lang="en-US" sz="1000" dirty="0" err="1">
                <a:latin typeface="Lato" panose="020F0502020204030203" pitchFamily="34" charset="0"/>
              </a:rPr>
              <a:t>consectetur</a:t>
            </a:r>
            <a:r>
              <a:rPr lang="en-US" sz="1000" dirty="0">
                <a:latin typeface="Lato" panose="020F0502020204030203" pitchFamily="34" charset="0"/>
              </a:rPr>
              <a:t> </a:t>
            </a:r>
            <a:r>
              <a:rPr lang="en-US" sz="1000" dirty="0" err="1">
                <a:latin typeface="Lato" panose="020F0502020204030203" pitchFamily="34" charset="0"/>
              </a:rPr>
              <a:t>adipiscing</a:t>
            </a:r>
            <a:r>
              <a:rPr lang="en-US" sz="1000" dirty="0">
                <a:latin typeface="Lato" panose="020F0502020204030203" pitchFamily="34" charset="0"/>
              </a:rPr>
              <a:t> </a:t>
            </a:r>
            <a:r>
              <a:rPr lang="en-US" sz="1000" dirty="0" err="1">
                <a:latin typeface="Lato" panose="020F0502020204030203" pitchFamily="34" charset="0"/>
              </a:rPr>
              <a:t>elit</a:t>
            </a:r>
            <a:r>
              <a:rPr lang="en-US" sz="1000" dirty="0">
                <a:latin typeface="Lato" panose="020F0502020204030203" pitchFamily="34" charset="0"/>
              </a:rPr>
              <a:t>. </a:t>
            </a:r>
            <a:r>
              <a:rPr lang="en-US" sz="1000" dirty="0" err="1">
                <a:latin typeface="Lato" panose="020F0502020204030203" pitchFamily="34" charset="0"/>
              </a:rPr>
              <a:t>Ut</a:t>
            </a:r>
            <a:r>
              <a:rPr lang="en-US" sz="1000" dirty="0">
                <a:latin typeface="Lato" panose="020F0502020204030203" pitchFamily="34" charset="0"/>
              </a:rPr>
              <a:t> et dictum sem. </a:t>
            </a:r>
            <a:r>
              <a:rPr lang="id-ID" sz="1000" dirty="0">
                <a:solidFill>
                  <a:schemeClr val="bg2">
                    <a:lumMod val="10000"/>
                  </a:schemeClr>
                </a:solidFill>
                <a:latin typeface="Lato" panose="020F0502020204030203" pitchFamily="34" charset="0"/>
                <a:ea typeface="Lato" panose="020F0502020204030203" pitchFamily="34" charset="0"/>
                <a:cs typeface="Lato" panose="020F0502020204030203" pitchFamily="34" charset="0"/>
              </a:rPr>
              <a:t>Lorem ipsum dolor sit amet, lacus nulla ac netus nibh aliquet, porttitor ligula justo libero vivamus porttitor dolor, conubia mollit. Sapien nam suspendisse, tincidunt eget ante tincidunt, eros in auctor fringilla praesent at diam. In et quam est eget mi. Pellentesque nunc orci eu enim, eget in fringilla vitae, et eros praesent dolor porttitor. Lacinia lectus nonummy, accumsan mauris in</a:t>
            </a:r>
            <a:r>
              <a:rPr lang="en-US" sz="1000" dirty="0">
                <a:solidFill>
                  <a:schemeClr val="bg2">
                    <a:lumMod val="10000"/>
                  </a:schemeClr>
                </a:solidFill>
                <a:latin typeface="Lato" panose="020F0502020204030203" pitchFamily="34" charset="0"/>
                <a:ea typeface="Lato" panose="020F0502020204030203" pitchFamily="34" charset="0"/>
                <a:cs typeface="Lato" panose="020F0502020204030203" pitchFamily="34" charset="0"/>
              </a:rPr>
              <a:t>.</a:t>
            </a:r>
            <a:r>
              <a:rPr lang="en-US" sz="1000" dirty="0">
                <a:latin typeface="Lato" panose="020F0502020204030203" pitchFamily="34" charset="0"/>
              </a:rPr>
              <a:t> </a:t>
            </a:r>
            <a:r>
              <a:rPr lang="en-US" sz="1000" dirty="0" err="1">
                <a:latin typeface="Lato" panose="020F0502020204030203" pitchFamily="34" charset="0"/>
              </a:rPr>
              <a:t>consectetur</a:t>
            </a:r>
            <a:r>
              <a:rPr lang="en-US" sz="1000" dirty="0">
                <a:latin typeface="Lato" panose="020F0502020204030203" pitchFamily="34" charset="0"/>
              </a:rPr>
              <a:t> </a:t>
            </a:r>
            <a:r>
              <a:rPr lang="en-US" sz="1000" dirty="0" err="1">
                <a:latin typeface="Lato" panose="020F0502020204030203" pitchFamily="34" charset="0"/>
              </a:rPr>
              <a:t>adipiscing</a:t>
            </a:r>
            <a:r>
              <a:rPr lang="en-US" sz="1000" dirty="0">
                <a:latin typeface="Lato" panose="020F0502020204030203" pitchFamily="34" charset="0"/>
              </a:rPr>
              <a:t> </a:t>
            </a:r>
            <a:r>
              <a:rPr lang="en-US" sz="1000" dirty="0" err="1">
                <a:latin typeface="Lato" panose="020F0502020204030203" pitchFamily="34" charset="0"/>
              </a:rPr>
              <a:t>elit</a:t>
            </a:r>
            <a:r>
              <a:rPr lang="en-US" sz="1000" dirty="0">
                <a:latin typeface="Lato" panose="020F0502020204030203" pitchFamily="34" charset="0"/>
              </a:rPr>
              <a:t>. </a:t>
            </a:r>
            <a:r>
              <a:rPr lang="en-US" sz="1000" dirty="0" err="1">
                <a:latin typeface="Lato" panose="020F0502020204030203" pitchFamily="34" charset="0"/>
              </a:rPr>
              <a:t>Ut</a:t>
            </a:r>
            <a:r>
              <a:rPr lang="en-US" sz="1000" dirty="0">
                <a:latin typeface="Lato" panose="020F0502020204030203" pitchFamily="34" charset="0"/>
              </a:rPr>
              <a:t> et dictum sem. </a:t>
            </a:r>
            <a:endParaRPr lang="id-ID" sz="1000" dirty="0">
              <a:solidFill>
                <a:schemeClr val="bg2">
                  <a:lumMod val="10000"/>
                </a:schemeClr>
              </a:solidFill>
              <a:latin typeface="Lato" panose="020F0502020204030203" pitchFamily="34" charset="0"/>
              <a:ea typeface="Lato" panose="020F0502020204030203" pitchFamily="34" charset="0"/>
              <a:cs typeface="Lato" panose="020F0502020204030203" pitchFamily="34" charset="0"/>
            </a:endParaRPr>
          </a:p>
          <a:p>
            <a:pPr algn="just">
              <a:lnSpc>
                <a:spcPct val="150000"/>
              </a:lnSpc>
            </a:pPr>
            <a:endParaRPr lang="id-ID" sz="1000" dirty="0">
              <a:solidFill>
                <a:schemeClr val="bg2">
                  <a:lumMod val="10000"/>
                </a:schemeClr>
              </a:solidFill>
              <a:latin typeface="Lato" panose="020F0502020204030203" pitchFamily="34" charset="0"/>
              <a:ea typeface="Lato" panose="020F0502020204030203" pitchFamily="34" charset="0"/>
              <a:cs typeface="Lato" panose="020F0502020204030203" pitchFamily="34" charset="0"/>
            </a:endParaRPr>
          </a:p>
        </p:txBody>
      </p:sp>
      <p:sp>
        <p:nvSpPr>
          <p:cNvPr id="6" name="TextBox 5"/>
          <p:cNvSpPr txBox="1"/>
          <p:nvPr/>
        </p:nvSpPr>
        <p:spPr>
          <a:xfrm>
            <a:off x="2680578" y="4911892"/>
            <a:ext cx="2057104" cy="400110"/>
          </a:xfrm>
          <a:prstGeom prst="rect">
            <a:avLst/>
          </a:prstGeom>
          <a:noFill/>
        </p:spPr>
        <p:txBody>
          <a:bodyPr wrap="square" rtlCol="0">
            <a:spAutoFit/>
          </a:bodyPr>
          <a:lstStyle/>
          <a:p>
            <a:pPr algn="ctr"/>
            <a:r>
              <a:rPr lang="en-US" sz="2000" dirty="0">
                <a:solidFill>
                  <a:schemeClr val="bg2">
                    <a:lumMod val="25000"/>
                  </a:schemeClr>
                </a:solidFill>
                <a:latin typeface="Lato" panose="020F0502020204030203" pitchFamily="34" charset="0"/>
              </a:rPr>
              <a:t>LEUMOH</a:t>
            </a:r>
            <a:endParaRPr lang="en-US" sz="2000" dirty="0">
              <a:solidFill>
                <a:schemeClr val="bg2">
                  <a:lumMod val="25000"/>
                </a:schemeClr>
              </a:solidFill>
              <a:latin typeface="Lato" panose="020F0502020204030203" pitchFamily="34" charset="0"/>
            </a:endParaRPr>
          </a:p>
        </p:txBody>
      </p:sp>
      <p:sp>
        <p:nvSpPr>
          <p:cNvPr id="7" name="TextBox 6"/>
          <p:cNvSpPr txBox="1"/>
          <p:nvPr/>
        </p:nvSpPr>
        <p:spPr>
          <a:xfrm>
            <a:off x="3270369" y="1109153"/>
            <a:ext cx="6340197" cy="1323439"/>
          </a:xfrm>
          <a:prstGeom prst="rect">
            <a:avLst/>
          </a:prstGeom>
          <a:noFill/>
        </p:spPr>
        <p:txBody>
          <a:bodyPr wrap="none" rtlCol="0">
            <a:spAutoFit/>
          </a:bodyPr>
          <a:lstStyle/>
          <a:p>
            <a:pPr algn="ctr"/>
            <a:r>
              <a:rPr lang="zh-CN" altLang="en-US" sz="8000" dirty="0">
                <a:solidFill>
                  <a:srgbClr val="283F19"/>
                </a:solidFill>
                <a:latin typeface="方正字迹-曾正国楷体" panose="02010600010101010101" pitchFamily="2" charset="-122"/>
                <a:ea typeface="方正字迹-曾正国楷体" panose="02010600010101010101" pitchFamily="2" charset="-122"/>
              </a:rPr>
              <a:t>点击添加标题</a:t>
            </a:r>
            <a:endParaRPr lang="en-US" altLang="zh-CN" sz="8000" dirty="0">
              <a:solidFill>
                <a:srgbClr val="283F19"/>
              </a:solidFill>
              <a:latin typeface="方正字迹-曾正国楷体" panose="02010600010101010101" pitchFamily="2" charset="-122"/>
              <a:ea typeface="方正字迹-曾正国楷体" panose="02010600010101010101" pitchFamily="2"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占位符 4"/>
          <p:cNvPicPr>
            <a:picLocks noGrp="1" noChangeAspect="1"/>
          </p:cNvPicPr>
          <p:nvPr>
            <p:ph type="pic" sz="quarter" idx="10"/>
          </p:nvPr>
        </p:nvPicPr>
        <p:blipFill>
          <a:blip r:embed="rId1" cstate="print">
            <a:extLst>
              <a:ext uri="{28A0092B-C50C-407E-A947-70E740481C1C}">
                <a14:useLocalDpi xmlns:a14="http://schemas.microsoft.com/office/drawing/2010/main" val="0"/>
              </a:ext>
            </a:extLst>
          </a:blip>
          <a:srcRect l="16339" r="16339"/>
          <a:stretch>
            <a:fillRect/>
          </a:stretch>
        </p:blipFill>
        <p:spPr/>
      </p:pic>
      <p:sp>
        <p:nvSpPr>
          <p:cNvPr id="4" name="Rectangle 3"/>
          <p:cNvSpPr/>
          <p:nvPr/>
        </p:nvSpPr>
        <p:spPr>
          <a:xfrm>
            <a:off x="7573188" y="3736891"/>
            <a:ext cx="3545510" cy="1216102"/>
          </a:xfrm>
          <a:prstGeom prst="rect">
            <a:avLst/>
          </a:prstGeom>
        </p:spPr>
        <p:txBody>
          <a:bodyPr wrap="square">
            <a:spAutoFit/>
          </a:bodyPr>
          <a:lstStyle/>
          <a:p>
            <a:pPr algn="just">
              <a:lnSpc>
                <a:spcPct val="150000"/>
              </a:lnSpc>
            </a:pPr>
            <a:r>
              <a:rPr lang="id-ID" sz="1000" dirty="0">
                <a:solidFill>
                  <a:schemeClr val="bg2">
                    <a:lumMod val="10000"/>
                  </a:schemeClr>
                </a:solidFill>
                <a:latin typeface="Lato" panose="020F0502020204030203" pitchFamily="34" charset="0"/>
                <a:ea typeface="Lato" panose="020F0502020204030203" pitchFamily="34" charset="0"/>
                <a:cs typeface="Lato" panose="020F0502020204030203" pitchFamily="34" charset="0"/>
              </a:rPr>
              <a:t>Lorem ipsum dolor sit amet, lacus nulla ac netus nibh aliquet, porttitor ligula justo libero vivamus porttitor dolor, conubia mollit. Sapien nam suspendisse, tincidunt eget ante tincidunt, eros in auctor fringilla praesent at diam. In et quam est eget mi. Pellentesque nunc orci eu enim, eget in fringilla vitae, et</a:t>
            </a:r>
            <a:endParaRPr lang="id-ID" sz="1000" dirty="0">
              <a:solidFill>
                <a:schemeClr val="bg2">
                  <a:lumMod val="10000"/>
                </a:schemeClr>
              </a:solidFill>
              <a:latin typeface="Lato" panose="020F0502020204030203" pitchFamily="34" charset="0"/>
              <a:ea typeface="Lato" panose="020F0502020204030203" pitchFamily="34" charset="0"/>
              <a:cs typeface="Lato" panose="020F0502020204030203" pitchFamily="34" charset="0"/>
            </a:endParaRPr>
          </a:p>
        </p:txBody>
      </p:sp>
      <p:sp>
        <p:nvSpPr>
          <p:cNvPr id="6" name="TextBox 5"/>
          <p:cNvSpPr txBox="1"/>
          <p:nvPr/>
        </p:nvSpPr>
        <p:spPr>
          <a:xfrm>
            <a:off x="7573188" y="2118261"/>
            <a:ext cx="3136376" cy="1569660"/>
          </a:xfrm>
          <a:prstGeom prst="rect">
            <a:avLst/>
          </a:prstGeom>
          <a:noFill/>
        </p:spPr>
        <p:txBody>
          <a:bodyPr wrap="square" rtlCol="0">
            <a:spAutoFit/>
          </a:bodyPr>
          <a:lstStyle/>
          <a:p>
            <a:r>
              <a:rPr lang="zh-CN" altLang="en-US" sz="4800" dirty="0">
                <a:solidFill>
                  <a:srgbClr val="283F19"/>
                </a:solidFill>
                <a:latin typeface="方正字迹-曾正国楷体" panose="02010600010101010101" pitchFamily="2" charset="-122"/>
                <a:ea typeface="方正字迹-曾正国楷体" panose="02010600010101010101" pitchFamily="2" charset="-122"/>
              </a:rPr>
              <a:t>点击</a:t>
            </a:r>
            <a:endParaRPr lang="en-US" altLang="zh-CN" sz="4800" dirty="0">
              <a:solidFill>
                <a:srgbClr val="283F19"/>
              </a:solidFill>
              <a:latin typeface="方正字迹-曾正国楷体" panose="02010600010101010101" pitchFamily="2" charset="-122"/>
              <a:ea typeface="方正字迹-曾正国楷体" panose="02010600010101010101" pitchFamily="2" charset="-122"/>
            </a:endParaRPr>
          </a:p>
          <a:p>
            <a:r>
              <a:rPr lang="zh-CN" altLang="en-US" sz="4800" dirty="0">
                <a:solidFill>
                  <a:srgbClr val="283F19"/>
                </a:solidFill>
                <a:latin typeface="方正字迹-曾正国楷体" panose="02010600010101010101" pitchFamily="2" charset="-122"/>
                <a:ea typeface="方正字迹-曾正国楷体" panose="02010600010101010101" pitchFamily="2" charset="-122"/>
              </a:rPr>
              <a:t>添加标题</a:t>
            </a:r>
            <a:endParaRPr lang="en-US" altLang="zh-CN" sz="4800" dirty="0">
              <a:solidFill>
                <a:srgbClr val="283F19"/>
              </a:solidFill>
              <a:latin typeface="方正字迹-曾正国楷体" panose="02010600010101010101" pitchFamily="2" charset="-122"/>
              <a:ea typeface="方正字迹-曾正国楷体" panose="02010600010101010101" pitchFamily="2" charset="-122"/>
            </a:endParaRPr>
          </a:p>
        </p:txBody>
      </p:sp>
      <p:sp>
        <p:nvSpPr>
          <p:cNvPr id="18" name="Isosceles Triangle 17"/>
          <p:cNvSpPr/>
          <p:nvPr/>
        </p:nvSpPr>
        <p:spPr>
          <a:xfrm rot="12490037">
            <a:off x="5220004" y="4617355"/>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Isosceles Triangle 18"/>
          <p:cNvSpPr/>
          <p:nvPr/>
        </p:nvSpPr>
        <p:spPr>
          <a:xfrm rot="17613780">
            <a:off x="4818486" y="2060207"/>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Isosceles Triangle 19"/>
          <p:cNvSpPr/>
          <p:nvPr/>
        </p:nvSpPr>
        <p:spPr>
          <a:xfrm rot="13520500">
            <a:off x="5316855" y="967563"/>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96287" y="3016006"/>
            <a:ext cx="4264803" cy="2169825"/>
          </a:xfrm>
          <a:prstGeom prst="rect">
            <a:avLst/>
          </a:prstGeom>
        </p:spPr>
        <p:txBody>
          <a:bodyPr wrap="square">
            <a:spAutoFit/>
          </a:bodyPr>
          <a:lstStyle/>
          <a:p>
            <a:pPr algn="just">
              <a:lnSpc>
                <a:spcPct val="150000"/>
              </a:lnSpc>
            </a:pPr>
            <a:r>
              <a:rPr lang="id-ID" sz="1000" dirty="0">
                <a:solidFill>
                  <a:schemeClr val="bg2">
                    <a:lumMod val="10000"/>
                  </a:schemeClr>
                </a:solidFill>
                <a:latin typeface="Lato" panose="020F0502020204030203" pitchFamily="34" charset="0"/>
                <a:ea typeface="Lato" panose="020F0502020204030203" pitchFamily="34" charset="0"/>
                <a:cs typeface="Lato" panose="020F0502020204030203" pitchFamily="34" charset="0"/>
              </a:rPr>
              <a:t>Lorem ipsum dolor sit amet, lacus nulla ac netus nibh aliquet, porttitor ligula justo libero vivamus porttitor dolor, conubia mollit. Sapien nam suspendisse, tincidunt eget ante tincidunt, eros in auctor fringilla praesent at diam. In et quam est eget mi. Pellentesque nunc orci eu enim, eget in fringilla vitae, et eros praesent dolor porttitor. Lacinia lectus nonummy, accumsan mauris in</a:t>
            </a:r>
            <a:r>
              <a:rPr lang="en-US" sz="1000" dirty="0">
                <a:solidFill>
                  <a:schemeClr val="bg2">
                    <a:lumMod val="10000"/>
                  </a:schemeClr>
                </a:solidFill>
                <a:latin typeface="Lato" panose="020F0502020204030203" pitchFamily="34" charset="0"/>
                <a:ea typeface="Lato" panose="020F0502020204030203" pitchFamily="34" charset="0"/>
                <a:cs typeface="Lato" panose="020F0502020204030203" pitchFamily="34" charset="0"/>
              </a:rPr>
              <a:t>.</a:t>
            </a:r>
            <a:r>
              <a:rPr lang="en-US" sz="1000" dirty="0">
                <a:latin typeface="Lato" panose="020F0502020204030203" pitchFamily="34" charset="0"/>
              </a:rPr>
              <a:t> </a:t>
            </a:r>
            <a:r>
              <a:rPr lang="en-US" sz="1000" dirty="0" err="1">
                <a:latin typeface="Lato" panose="020F0502020204030203" pitchFamily="34" charset="0"/>
              </a:rPr>
              <a:t>consectetur</a:t>
            </a:r>
            <a:r>
              <a:rPr lang="en-US" sz="1000" dirty="0">
                <a:latin typeface="Lato" panose="020F0502020204030203" pitchFamily="34" charset="0"/>
              </a:rPr>
              <a:t> </a:t>
            </a:r>
            <a:r>
              <a:rPr lang="en-US" sz="1000" dirty="0" err="1">
                <a:latin typeface="Lato" panose="020F0502020204030203" pitchFamily="34" charset="0"/>
              </a:rPr>
              <a:t>adipiscing</a:t>
            </a:r>
            <a:r>
              <a:rPr lang="en-US" sz="1000" dirty="0">
                <a:latin typeface="Lato" panose="020F0502020204030203" pitchFamily="34" charset="0"/>
              </a:rPr>
              <a:t> </a:t>
            </a:r>
            <a:r>
              <a:rPr lang="en-US" sz="1000" dirty="0" err="1">
                <a:latin typeface="Lato" panose="020F0502020204030203" pitchFamily="34" charset="0"/>
              </a:rPr>
              <a:t>elit</a:t>
            </a:r>
            <a:r>
              <a:rPr lang="en-US" sz="1000" dirty="0">
                <a:latin typeface="Lato" panose="020F0502020204030203" pitchFamily="34" charset="0"/>
              </a:rPr>
              <a:t>. </a:t>
            </a:r>
            <a:r>
              <a:rPr lang="en-US" sz="1000" dirty="0" err="1">
                <a:latin typeface="Lato" panose="020F0502020204030203" pitchFamily="34" charset="0"/>
              </a:rPr>
              <a:t>Ut</a:t>
            </a:r>
            <a:r>
              <a:rPr lang="en-US" sz="1000" dirty="0">
                <a:latin typeface="Lato" panose="020F0502020204030203" pitchFamily="34" charset="0"/>
              </a:rPr>
              <a:t> et dictum sem. </a:t>
            </a:r>
            <a:r>
              <a:rPr lang="id-ID" sz="1000" dirty="0">
                <a:solidFill>
                  <a:schemeClr val="bg2">
                    <a:lumMod val="10000"/>
                  </a:schemeClr>
                </a:solidFill>
                <a:latin typeface="Lato" panose="020F0502020204030203" pitchFamily="34" charset="0"/>
                <a:ea typeface="Lato" panose="020F0502020204030203" pitchFamily="34" charset="0"/>
                <a:cs typeface="Lato" panose="020F0502020204030203" pitchFamily="34" charset="0"/>
              </a:rPr>
              <a:t>Lorem ipsum dolor sit amet, lacus nulla ac netus nibh aliquet, porttitor ligula justo libero vivamus porttitor dolor, conubia mollit. Sapien nam suspendisse, tincidunt eget ante tincidunt, eros in auctor fringilla praesent at diam. </a:t>
            </a:r>
            <a:endParaRPr lang="id-ID" sz="1000" dirty="0">
              <a:solidFill>
                <a:schemeClr val="bg2">
                  <a:lumMod val="10000"/>
                </a:schemeClr>
              </a:solidFill>
              <a:latin typeface="Lato" panose="020F0502020204030203" pitchFamily="34" charset="0"/>
              <a:ea typeface="Lato" panose="020F0502020204030203" pitchFamily="34" charset="0"/>
              <a:cs typeface="Lato" panose="020F0502020204030203" pitchFamily="34" charset="0"/>
            </a:endParaRPr>
          </a:p>
        </p:txBody>
      </p:sp>
      <p:sp>
        <p:nvSpPr>
          <p:cNvPr id="3" name="Rectangle 2"/>
          <p:cNvSpPr/>
          <p:nvPr/>
        </p:nvSpPr>
        <p:spPr>
          <a:xfrm>
            <a:off x="5900489" y="3016006"/>
            <a:ext cx="5618056" cy="1015663"/>
          </a:xfrm>
          <a:prstGeom prst="rect">
            <a:avLst/>
          </a:prstGeom>
        </p:spPr>
        <p:txBody>
          <a:bodyPr wrap="square">
            <a:spAutoFit/>
          </a:bodyPr>
          <a:lstStyle/>
          <a:p>
            <a:pPr algn="just">
              <a:lnSpc>
                <a:spcPct val="150000"/>
              </a:lnSpc>
            </a:pPr>
            <a:r>
              <a:rPr lang="id-ID" sz="1000" dirty="0">
                <a:solidFill>
                  <a:schemeClr val="bg2">
                    <a:lumMod val="10000"/>
                  </a:schemeClr>
                </a:solidFill>
                <a:latin typeface="Lato" panose="020F0502020204030203" pitchFamily="34" charset="0"/>
                <a:ea typeface="Lato" panose="020F0502020204030203" pitchFamily="34" charset="0"/>
                <a:cs typeface="Lato" panose="020F0502020204030203" pitchFamily="34" charset="0"/>
              </a:rPr>
              <a:t>Lorem ipsum dolor sit amet, lacus nulla ac netus nibh aliquet, porttitor ligula justo libero vivamus porttitor dolor, conubia mollit. Sapien nam suspendisse, tincidunt eget ante tincidunt, eros in auctor fringilla praesent at diam. In et quam est eget mi. Pellentesque nunc orci eu enim, eget in fringilla vitae, et eros praesent dolor porttitor. Lacinia lectus nonummy, accumsan mauris in</a:t>
            </a:r>
            <a:r>
              <a:rPr lang="en-US" sz="1000" dirty="0">
                <a:solidFill>
                  <a:schemeClr val="bg2">
                    <a:lumMod val="10000"/>
                  </a:schemeClr>
                </a:solidFill>
                <a:latin typeface="Lato" panose="020F0502020204030203" pitchFamily="34" charset="0"/>
                <a:ea typeface="Lato" panose="020F0502020204030203" pitchFamily="34" charset="0"/>
                <a:cs typeface="Lato" panose="020F0502020204030203" pitchFamily="34" charset="0"/>
              </a:rPr>
              <a:t>.</a:t>
            </a:r>
            <a:r>
              <a:rPr lang="en-US" sz="1000" dirty="0">
                <a:latin typeface="Lato" panose="020F0502020204030203" pitchFamily="34" charset="0"/>
              </a:rPr>
              <a:t> </a:t>
            </a:r>
            <a:r>
              <a:rPr lang="en-US" sz="1000" dirty="0" err="1">
                <a:latin typeface="Lato" panose="020F0502020204030203" pitchFamily="34" charset="0"/>
              </a:rPr>
              <a:t>consectetur</a:t>
            </a:r>
            <a:endParaRPr lang="id-ID" sz="1000" dirty="0">
              <a:solidFill>
                <a:schemeClr val="bg2">
                  <a:lumMod val="10000"/>
                </a:schemeClr>
              </a:solidFill>
              <a:latin typeface="Lato" panose="020F0502020204030203" pitchFamily="34" charset="0"/>
              <a:ea typeface="Lato" panose="020F0502020204030203" pitchFamily="34" charset="0"/>
              <a:cs typeface="Lato" panose="020F0502020204030203" pitchFamily="34" charset="0"/>
            </a:endParaRPr>
          </a:p>
        </p:txBody>
      </p:sp>
      <p:sp>
        <p:nvSpPr>
          <p:cNvPr id="6" name="Rectangle 5"/>
          <p:cNvSpPr/>
          <p:nvPr/>
        </p:nvSpPr>
        <p:spPr>
          <a:xfrm>
            <a:off x="5900489" y="4170168"/>
            <a:ext cx="5618057" cy="1015663"/>
          </a:xfrm>
          <a:prstGeom prst="rect">
            <a:avLst/>
          </a:prstGeom>
        </p:spPr>
        <p:txBody>
          <a:bodyPr wrap="square">
            <a:spAutoFit/>
          </a:bodyPr>
          <a:lstStyle/>
          <a:p>
            <a:pPr algn="just">
              <a:lnSpc>
                <a:spcPct val="150000"/>
              </a:lnSpc>
            </a:pPr>
            <a:r>
              <a:rPr lang="id-ID" sz="1000" dirty="0">
                <a:solidFill>
                  <a:schemeClr val="bg2">
                    <a:lumMod val="10000"/>
                  </a:schemeClr>
                </a:solidFill>
                <a:latin typeface="Lato" panose="020F0502020204030203" pitchFamily="34" charset="0"/>
                <a:ea typeface="Lato" panose="020F0502020204030203" pitchFamily="34" charset="0"/>
                <a:cs typeface="Lato" panose="020F0502020204030203" pitchFamily="34" charset="0"/>
              </a:rPr>
              <a:t>Lorem ipsum dolor sit amet, lacus nulla ac netus nibh aliquet, porttitor ligula justo libero vivamus porttitor dolor, conubia mollit. Sapien nam suspendisse, tincidunt eget ante tincidunt, eros in auctor fringilla praesent at diam. In et quam est eget mi. Pellentesque nunc orci eu enim, eget in fringilla vitae, </a:t>
            </a:r>
            <a:endParaRPr lang="id-ID" sz="1000" dirty="0">
              <a:solidFill>
                <a:schemeClr val="bg2">
                  <a:lumMod val="10000"/>
                </a:schemeClr>
              </a:solidFill>
              <a:latin typeface="Lato" panose="020F0502020204030203" pitchFamily="34" charset="0"/>
              <a:ea typeface="Lato" panose="020F0502020204030203" pitchFamily="34" charset="0"/>
              <a:cs typeface="Lato" panose="020F0502020204030203" pitchFamily="34" charset="0"/>
            </a:endParaRPr>
          </a:p>
        </p:txBody>
      </p:sp>
      <p:sp>
        <p:nvSpPr>
          <p:cNvPr id="8" name="TextBox 7"/>
          <p:cNvSpPr txBox="1"/>
          <p:nvPr/>
        </p:nvSpPr>
        <p:spPr>
          <a:xfrm>
            <a:off x="4269198" y="1704624"/>
            <a:ext cx="3877986" cy="830997"/>
          </a:xfrm>
          <a:prstGeom prst="rect">
            <a:avLst/>
          </a:prstGeom>
          <a:noFill/>
        </p:spPr>
        <p:txBody>
          <a:bodyPr wrap="none" rtlCol="0">
            <a:spAutoFit/>
          </a:bodyPr>
          <a:lstStyle/>
          <a:p>
            <a:pPr algn="ctr"/>
            <a:r>
              <a:rPr lang="zh-CN" altLang="en-US" sz="4800" dirty="0">
                <a:solidFill>
                  <a:srgbClr val="283F19"/>
                </a:solidFill>
                <a:latin typeface="方正字迹-曾正国楷体" panose="02010600010101010101" pitchFamily="2" charset="-122"/>
                <a:ea typeface="方正字迹-曾正国楷体" panose="02010600010101010101" pitchFamily="2" charset="-122"/>
              </a:rPr>
              <a:t>点击添加标题</a:t>
            </a:r>
            <a:endParaRPr lang="en-US" altLang="zh-CN" sz="4800" dirty="0">
              <a:solidFill>
                <a:srgbClr val="283F19"/>
              </a:solidFill>
              <a:latin typeface="方正字迹-曾正国楷体" panose="02010600010101010101" pitchFamily="2" charset="-122"/>
              <a:ea typeface="方正字迹-曾正国楷体" panose="02010600010101010101" pitchFamily="2" charset="-122"/>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00750" y="3119134"/>
            <a:ext cx="6619739" cy="985270"/>
          </a:xfrm>
          <a:prstGeom prst="rect">
            <a:avLst/>
          </a:prstGeom>
        </p:spPr>
        <p:txBody>
          <a:bodyPr wrap="square">
            <a:spAutoFit/>
          </a:bodyPr>
          <a:lstStyle/>
          <a:p>
            <a:pPr algn="just">
              <a:lnSpc>
                <a:spcPct val="150000"/>
              </a:lnSpc>
            </a:pPr>
            <a:r>
              <a:rPr lang="id-ID" sz="1000" dirty="0">
                <a:solidFill>
                  <a:schemeClr val="bg2">
                    <a:lumMod val="10000"/>
                  </a:schemeClr>
                </a:solidFill>
                <a:latin typeface="Lato" panose="020F0502020204030203" pitchFamily="34" charset="0"/>
                <a:ea typeface="Lato" panose="020F0502020204030203" pitchFamily="34" charset="0"/>
                <a:cs typeface="Lato" panose="020F0502020204030203" pitchFamily="34" charset="0"/>
              </a:rPr>
              <a:t>Lorem ipsum dolor sit amet, lacus nulla ac netus nibh aliquet, porttitor ligula justo libero vivamus porttitor dolor, conubia mollit. Sapien nam suspendisse, tincidunt eget ante tincidunt, eros in auctor fringilla praesent at diam. In et quam est eget mi. Pellentesque nunc orci eu enim, eget in fringilla vitae, et eros praesent dolor porttitor. Lacinia lectus nonummy, accumsan mauris in</a:t>
            </a:r>
            <a:r>
              <a:rPr lang="en-US" sz="1000" dirty="0">
                <a:solidFill>
                  <a:schemeClr val="bg2">
                    <a:lumMod val="10000"/>
                  </a:schemeClr>
                </a:solidFill>
                <a:latin typeface="Lato" panose="020F0502020204030203" pitchFamily="34" charset="0"/>
                <a:ea typeface="Lato" panose="020F0502020204030203" pitchFamily="34" charset="0"/>
                <a:cs typeface="Lato" panose="020F0502020204030203" pitchFamily="34" charset="0"/>
              </a:rPr>
              <a:t>.</a:t>
            </a:r>
            <a:r>
              <a:rPr lang="en-US" sz="1000" dirty="0">
                <a:latin typeface="Lato" panose="020F0502020204030203" pitchFamily="34" charset="0"/>
              </a:rPr>
              <a:t> </a:t>
            </a:r>
            <a:r>
              <a:rPr lang="en-US" sz="1000" dirty="0" err="1">
                <a:latin typeface="Lato" panose="020F0502020204030203" pitchFamily="34" charset="0"/>
              </a:rPr>
              <a:t>consectetur</a:t>
            </a:r>
            <a:r>
              <a:rPr lang="en-US" sz="1000" dirty="0">
                <a:latin typeface="Lato" panose="020F0502020204030203" pitchFamily="34" charset="0"/>
              </a:rPr>
              <a:t> </a:t>
            </a:r>
            <a:r>
              <a:rPr lang="en-US" sz="1000" dirty="0" err="1">
                <a:latin typeface="Lato" panose="020F0502020204030203" pitchFamily="34" charset="0"/>
              </a:rPr>
              <a:t>adipiscing</a:t>
            </a:r>
            <a:r>
              <a:rPr lang="en-US" sz="1000" dirty="0">
                <a:latin typeface="Lato" panose="020F0502020204030203" pitchFamily="34" charset="0"/>
              </a:rPr>
              <a:t> </a:t>
            </a:r>
            <a:r>
              <a:rPr lang="en-US" sz="1000" dirty="0" err="1">
                <a:latin typeface="Lato" panose="020F0502020204030203" pitchFamily="34" charset="0"/>
              </a:rPr>
              <a:t>elit</a:t>
            </a:r>
            <a:r>
              <a:rPr lang="en-US" sz="1000" dirty="0">
                <a:latin typeface="Lato" panose="020F0502020204030203" pitchFamily="34" charset="0"/>
              </a:rPr>
              <a:t>. </a:t>
            </a:r>
            <a:r>
              <a:rPr lang="en-US" sz="1000" dirty="0" err="1">
                <a:latin typeface="Lato" panose="020F0502020204030203" pitchFamily="34" charset="0"/>
              </a:rPr>
              <a:t>Ut</a:t>
            </a:r>
            <a:r>
              <a:rPr lang="en-US" sz="1000" dirty="0">
                <a:latin typeface="Lato" panose="020F0502020204030203" pitchFamily="34" charset="0"/>
              </a:rPr>
              <a:t> et dictum sem. </a:t>
            </a:r>
            <a:endParaRPr lang="id-ID" sz="1000" dirty="0">
              <a:solidFill>
                <a:schemeClr val="bg2">
                  <a:lumMod val="10000"/>
                </a:schemeClr>
              </a:solidFill>
              <a:latin typeface="Lato" panose="020F0502020204030203" pitchFamily="34" charset="0"/>
              <a:ea typeface="Lato" panose="020F0502020204030203" pitchFamily="34" charset="0"/>
              <a:cs typeface="Lato" panose="020F0502020204030203" pitchFamily="34" charset="0"/>
            </a:endParaRPr>
          </a:p>
        </p:txBody>
      </p:sp>
      <p:sp>
        <p:nvSpPr>
          <p:cNvPr id="3" name="Rectangle 2"/>
          <p:cNvSpPr/>
          <p:nvPr/>
        </p:nvSpPr>
        <p:spPr>
          <a:xfrm>
            <a:off x="1800750" y="4427451"/>
            <a:ext cx="6684134" cy="985270"/>
          </a:xfrm>
          <a:prstGeom prst="rect">
            <a:avLst/>
          </a:prstGeom>
        </p:spPr>
        <p:txBody>
          <a:bodyPr wrap="square">
            <a:spAutoFit/>
          </a:bodyPr>
          <a:lstStyle/>
          <a:p>
            <a:pPr algn="just">
              <a:lnSpc>
                <a:spcPct val="150000"/>
              </a:lnSpc>
            </a:pPr>
            <a:r>
              <a:rPr lang="id-ID" sz="1000" dirty="0">
                <a:solidFill>
                  <a:schemeClr val="bg2">
                    <a:lumMod val="10000"/>
                  </a:schemeClr>
                </a:solidFill>
                <a:latin typeface="Lato" panose="020F0502020204030203" pitchFamily="34" charset="0"/>
                <a:ea typeface="Lato" panose="020F0502020204030203" pitchFamily="34" charset="0"/>
                <a:cs typeface="Lato" panose="020F0502020204030203" pitchFamily="34" charset="0"/>
              </a:rPr>
              <a:t>Lorem ipsum dolor sit amet, lacus nulla ac netus nibh aliquet, porttitor ligula justo libero vivamus porttitor dolor, conubia mollit. Sapien nam suspendisse, tincidunt eget ante tincidunt, eros in auctor fringilla praesent at diam. In et quam est eget mi. Pellentesque nunc orci eu enim, eget in fringilla vitae, et eros praesent dolor porttitor. Lacinia lectus nonummy, accumsan mauris in</a:t>
            </a:r>
            <a:r>
              <a:rPr lang="en-US" sz="1000" dirty="0">
                <a:solidFill>
                  <a:schemeClr val="bg2">
                    <a:lumMod val="10000"/>
                  </a:schemeClr>
                </a:solidFill>
                <a:latin typeface="Lato" panose="020F0502020204030203" pitchFamily="34" charset="0"/>
                <a:ea typeface="Lato" panose="020F0502020204030203" pitchFamily="34" charset="0"/>
                <a:cs typeface="Lato" panose="020F0502020204030203" pitchFamily="34" charset="0"/>
              </a:rPr>
              <a:t>.</a:t>
            </a:r>
            <a:r>
              <a:rPr lang="en-US" sz="1000" dirty="0">
                <a:latin typeface="Lato" panose="020F0502020204030203" pitchFamily="34" charset="0"/>
              </a:rPr>
              <a:t> </a:t>
            </a:r>
            <a:r>
              <a:rPr lang="en-US" sz="1000" dirty="0" err="1">
                <a:latin typeface="Lato" panose="020F0502020204030203" pitchFamily="34" charset="0"/>
              </a:rPr>
              <a:t>consectetur</a:t>
            </a:r>
            <a:r>
              <a:rPr lang="en-US" sz="1000" dirty="0">
                <a:latin typeface="Lato" panose="020F0502020204030203" pitchFamily="34" charset="0"/>
              </a:rPr>
              <a:t> </a:t>
            </a:r>
            <a:r>
              <a:rPr lang="en-US" sz="1000" dirty="0" err="1">
                <a:latin typeface="Lato" panose="020F0502020204030203" pitchFamily="34" charset="0"/>
              </a:rPr>
              <a:t>adipiscing</a:t>
            </a:r>
            <a:r>
              <a:rPr lang="en-US" sz="1000" dirty="0">
                <a:latin typeface="Lato" panose="020F0502020204030203" pitchFamily="34" charset="0"/>
              </a:rPr>
              <a:t> </a:t>
            </a:r>
            <a:r>
              <a:rPr lang="en-US" sz="1000" dirty="0" err="1">
                <a:latin typeface="Lato" panose="020F0502020204030203" pitchFamily="34" charset="0"/>
              </a:rPr>
              <a:t>elit</a:t>
            </a:r>
            <a:r>
              <a:rPr lang="en-US" sz="1000" dirty="0">
                <a:latin typeface="Lato" panose="020F0502020204030203" pitchFamily="34" charset="0"/>
              </a:rPr>
              <a:t>. </a:t>
            </a:r>
            <a:r>
              <a:rPr lang="en-US" sz="1000" dirty="0" err="1">
                <a:latin typeface="Lato" panose="020F0502020204030203" pitchFamily="34" charset="0"/>
              </a:rPr>
              <a:t>Ut</a:t>
            </a:r>
            <a:r>
              <a:rPr lang="en-US" sz="1000" dirty="0">
                <a:latin typeface="Lato" panose="020F0502020204030203" pitchFamily="34" charset="0"/>
              </a:rPr>
              <a:t> et dictum sem. </a:t>
            </a:r>
            <a:endParaRPr lang="id-ID" sz="1000" dirty="0">
              <a:solidFill>
                <a:schemeClr val="bg2">
                  <a:lumMod val="10000"/>
                </a:schemeClr>
              </a:solidFill>
              <a:latin typeface="Lato" panose="020F0502020204030203" pitchFamily="34" charset="0"/>
              <a:ea typeface="Lato" panose="020F0502020204030203" pitchFamily="34" charset="0"/>
              <a:cs typeface="Lato" panose="020F0502020204030203" pitchFamily="34" charset="0"/>
            </a:endParaRPr>
          </a:p>
        </p:txBody>
      </p:sp>
      <p:sp>
        <p:nvSpPr>
          <p:cNvPr id="5" name="TextBox 4"/>
          <p:cNvSpPr txBox="1"/>
          <p:nvPr/>
        </p:nvSpPr>
        <p:spPr>
          <a:xfrm>
            <a:off x="1800750" y="1387951"/>
            <a:ext cx="2646878" cy="1569660"/>
          </a:xfrm>
          <a:prstGeom prst="rect">
            <a:avLst/>
          </a:prstGeom>
          <a:noFill/>
        </p:spPr>
        <p:txBody>
          <a:bodyPr wrap="none" rtlCol="0">
            <a:spAutoFit/>
          </a:bodyPr>
          <a:lstStyle/>
          <a:p>
            <a:r>
              <a:rPr lang="zh-CN" altLang="en-US" sz="4800" dirty="0">
                <a:solidFill>
                  <a:srgbClr val="283F19"/>
                </a:solidFill>
                <a:latin typeface="方正字迹-曾正国楷体" panose="02010600010101010101" pitchFamily="2" charset="-122"/>
                <a:ea typeface="方正字迹-曾正国楷体" panose="02010600010101010101" pitchFamily="2" charset="-122"/>
              </a:rPr>
              <a:t>点击</a:t>
            </a:r>
            <a:endParaRPr lang="en-US" altLang="zh-CN" sz="4800" dirty="0">
              <a:solidFill>
                <a:srgbClr val="283F19"/>
              </a:solidFill>
              <a:latin typeface="方正字迹-曾正国楷体" panose="02010600010101010101" pitchFamily="2" charset="-122"/>
              <a:ea typeface="方正字迹-曾正国楷体" panose="02010600010101010101" pitchFamily="2" charset="-122"/>
            </a:endParaRPr>
          </a:p>
          <a:p>
            <a:r>
              <a:rPr lang="zh-CN" altLang="en-US" sz="4800" dirty="0">
                <a:solidFill>
                  <a:srgbClr val="283F19"/>
                </a:solidFill>
                <a:latin typeface="方正字迹-曾正国楷体" panose="02010600010101010101" pitchFamily="2" charset="-122"/>
                <a:ea typeface="方正字迹-曾正国楷体" panose="02010600010101010101" pitchFamily="2" charset="-122"/>
              </a:rPr>
              <a:t>添加标题</a:t>
            </a:r>
            <a:endParaRPr lang="en-US" altLang="zh-CN" sz="4800" dirty="0">
              <a:solidFill>
                <a:srgbClr val="283F19"/>
              </a:solidFill>
              <a:latin typeface="方正字迹-曾正国楷体" panose="02010600010101010101" pitchFamily="2" charset="-122"/>
              <a:ea typeface="方正字迹-曾正国楷体" panose="02010600010101010101" pitchFamily="2" charset="-122"/>
            </a:endParaRPr>
          </a:p>
        </p:txBody>
      </p:sp>
      <p:sp>
        <p:nvSpPr>
          <p:cNvPr id="6" name="TextBox 5"/>
          <p:cNvSpPr txBox="1"/>
          <p:nvPr/>
        </p:nvSpPr>
        <p:spPr>
          <a:xfrm>
            <a:off x="9193156" y="3120877"/>
            <a:ext cx="1627665" cy="1938992"/>
          </a:xfrm>
          <a:prstGeom prst="rect">
            <a:avLst/>
          </a:prstGeom>
          <a:noFill/>
        </p:spPr>
        <p:txBody>
          <a:bodyPr wrap="square" rtlCol="0">
            <a:spAutoFit/>
          </a:bodyPr>
          <a:lstStyle/>
          <a:p>
            <a:pPr algn="ctr"/>
            <a:r>
              <a:rPr lang="en-US" sz="4000" spc="600" dirty="0">
                <a:solidFill>
                  <a:schemeClr val="bg2">
                    <a:lumMod val="25000"/>
                  </a:schemeClr>
                </a:solidFill>
                <a:latin typeface="Lato"/>
              </a:rPr>
              <a:t>L E</a:t>
            </a:r>
            <a:endParaRPr lang="en-US" sz="4000" spc="600" dirty="0">
              <a:solidFill>
                <a:schemeClr val="bg2">
                  <a:lumMod val="25000"/>
                </a:schemeClr>
              </a:solidFill>
              <a:latin typeface="Lato"/>
            </a:endParaRPr>
          </a:p>
          <a:p>
            <a:pPr algn="ctr"/>
            <a:r>
              <a:rPr lang="en-US" sz="4000" spc="600" dirty="0">
                <a:solidFill>
                  <a:schemeClr val="bg2">
                    <a:lumMod val="25000"/>
                  </a:schemeClr>
                </a:solidFill>
                <a:latin typeface="Lato"/>
              </a:rPr>
              <a:t>U M O H</a:t>
            </a:r>
            <a:endParaRPr lang="en-US" sz="4000" spc="600" dirty="0">
              <a:solidFill>
                <a:schemeClr val="bg2">
                  <a:lumMod val="25000"/>
                </a:schemeClr>
              </a:solidFill>
              <a:latin typeface="Lato"/>
            </a:endParaRPr>
          </a:p>
        </p:txBody>
      </p:sp>
      <p:sp>
        <p:nvSpPr>
          <p:cNvPr id="8" name="Rectangle 7"/>
          <p:cNvSpPr/>
          <p:nvPr/>
        </p:nvSpPr>
        <p:spPr>
          <a:xfrm>
            <a:off x="8979290" y="3134908"/>
            <a:ext cx="2055398" cy="1938992"/>
          </a:xfrm>
          <a:prstGeom prst="rect">
            <a:avLst/>
          </a:prstGeom>
          <a:noFill/>
          <a:ln w="5715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295210" y="899787"/>
            <a:ext cx="3877986" cy="830997"/>
          </a:xfrm>
          <a:prstGeom prst="rect">
            <a:avLst/>
          </a:prstGeom>
          <a:noFill/>
        </p:spPr>
        <p:txBody>
          <a:bodyPr wrap="none" rtlCol="0">
            <a:spAutoFit/>
          </a:bodyPr>
          <a:lstStyle/>
          <a:p>
            <a:pPr algn="ctr"/>
            <a:r>
              <a:rPr lang="zh-CN" altLang="en-US" sz="4800" dirty="0">
                <a:solidFill>
                  <a:srgbClr val="283F19"/>
                </a:solidFill>
                <a:latin typeface="方正字迹-曾正国楷体" panose="02010600010101010101" pitchFamily="2" charset="-122"/>
                <a:ea typeface="方正字迹-曾正国楷体" panose="02010600010101010101" pitchFamily="2" charset="-122"/>
              </a:rPr>
              <a:t>点击添加标题</a:t>
            </a:r>
            <a:endParaRPr lang="en-US" altLang="zh-CN" sz="4800" dirty="0">
              <a:solidFill>
                <a:srgbClr val="283F19"/>
              </a:solidFill>
              <a:latin typeface="方正字迹-曾正国楷体" panose="02010600010101010101" pitchFamily="2" charset="-122"/>
              <a:ea typeface="方正字迹-曾正国楷体" panose="02010600010101010101" pitchFamily="2" charset="-122"/>
            </a:endParaRPr>
          </a:p>
        </p:txBody>
      </p:sp>
      <p:sp>
        <p:nvSpPr>
          <p:cNvPr id="6" name="TextBox 5"/>
          <p:cNvSpPr txBox="1"/>
          <p:nvPr/>
        </p:nvSpPr>
        <p:spPr>
          <a:xfrm>
            <a:off x="2324796" y="4503108"/>
            <a:ext cx="1027845" cy="307777"/>
          </a:xfrm>
          <a:prstGeom prst="rect">
            <a:avLst/>
          </a:prstGeom>
          <a:noFill/>
        </p:spPr>
        <p:txBody>
          <a:bodyPr wrap="none" rtlCol="0">
            <a:spAutoFit/>
          </a:bodyPr>
          <a:lstStyle/>
          <a:p>
            <a:r>
              <a:rPr lang="en-US" sz="1400" b="1" dirty="0" err="1">
                <a:solidFill>
                  <a:schemeClr val="bg2">
                    <a:lumMod val="25000"/>
                  </a:schemeClr>
                </a:solidFill>
                <a:latin typeface="Lato" panose="020F0502020204030203" pitchFamily="34" charset="0"/>
              </a:rPr>
              <a:t>Apa</a:t>
            </a:r>
            <a:r>
              <a:rPr lang="en-US" sz="1400" b="1" dirty="0">
                <a:solidFill>
                  <a:schemeClr val="bg2">
                    <a:lumMod val="25000"/>
                  </a:schemeClr>
                </a:solidFill>
                <a:latin typeface="Lato" panose="020F0502020204030203" pitchFamily="34" charset="0"/>
              </a:rPr>
              <a:t> </a:t>
            </a:r>
            <a:r>
              <a:rPr lang="en-US" sz="1400" b="1" dirty="0" err="1">
                <a:solidFill>
                  <a:schemeClr val="bg2">
                    <a:lumMod val="25000"/>
                  </a:schemeClr>
                </a:solidFill>
                <a:latin typeface="Lato" panose="020F0502020204030203" pitchFamily="34" charset="0"/>
              </a:rPr>
              <a:t>Karya</a:t>
            </a:r>
            <a:endParaRPr lang="en-US" sz="1400" b="1" dirty="0">
              <a:solidFill>
                <a:schemeClr val="bg2">
                  <a:lumMod val="25000"/>
                </a:schemeClr>
              </a:solidFill>
              <a:latin typeface="Lato" panose="020F0502020204030203" pitchFamily="34" charset="0"/>
            </a:endParaRPr>
          </a:p>
        </p:txBody>
      </p:sp>
      <p:sp>
        <p:nvSpPr>
          <p:cNvPr id="8" name="TextBox 7"/>
          <p:cNvSpPr txBox="1"/>
          <p:nvPr/>
        </p:nvSpPr>
        <p:spPr>
          <a:xfrm>
            <a:off x="5936686" y="4503108"/>
            <a:ext cx="750526" cy="307777"/>
          </a:xfrm>
          <a:prstGeom prst="rect">
            <a:avLst/>
          </a:prstGeom>
          <a:noFill/>
        </p:spPr>
        <p:txBody>
          <a:bodyPr wrap="none" rtlCol="0">
            <a:spAutoFit/>
          </a:bodyPr>
          <a:lstStyle/>
          <a:p>
            <a:r>
              <a:rPr lang="en-US" sz="1400" b="1" dirty="0" err="1">
                <a:solidFill>
                  <a:schemeClr val="bg2">
                    <a:lumMod val="25000"/>
                  </a:schemeClr>
                </a:solidFill>
                <a:latin typeface="Lato" panose="020F0502020204030203" pitchFamily="34" charset="0"/>
              </a:rPr>
              <a:t>Sabirin</a:t>
            </a:r>
            <a:endParaRPr lang="en-US" sz="1400" b="1" dirty="0">
              <a:solidFill>
                <a:schemeClr val="bg2">
                  <a:lumMod val="25000"/>
                </a:schemeClr>
              </a:solidFill>
              <a:latin typeface="Lato" panose="020F0502020204030203" pitchFamily="34" charset="0"/>
            </a:endParaRPr>
          </a:p>
        </p:txBody>
      </p:sp>
      <p:sp>
        <p:nvSpPr>
          <p:cNvPr id="10" name="TextBox 9"/>
          <p:cNvSpPr txBox="1"/>
          <p:nvPr/>
        </p:nvSpPr>
        <p:spPr>
          <a:xfrm>
            <a:off x="9357263" y="4503108"/>
            <a:ext cx="705642" cy="307777"/>
          </a:xfrm>
          <a:prstGeom prst="rect">
            <a:avLst/>
          </a:prstGeom>
          <a:noFill/>
        </p:spPr>
        <p:txBody>
          <a:bodyPr wrap="none" rtlCol="0">
            <a:spAutoFit/>
          </a:bodyPr>
          <a:lstStyle/>
          <a:p>
            <a:r>
              <a:rPr lang="en-US" sz="1400" b="1" dirty="0">
                <a:solidFill>
                  <a:schemeClr val="bg2">
                    <a:lumMod val="25000"/>
                  </a:schemeClr>
                </a:solidFill>
                <a:latin typeface="Lato" panose="020F0502020204030203" pitchFamily="34" charset="0"/>
              </a:rPr>
              <a:t>Khalid</a:t>
            </a:r>
            <a:endParaRPr lang="en-US" sz="1400" b="1" dirty="0">
              <a:solidFill>
                <a:schemeClr val="bg2">
                  <a:lumMod val="25000"/>
                </a:schemeClr>
              </a:solidFill>
              <a:latin typeface="Lato" panose="020F0502020204030203" pitchFamily="34" charset="0"/>
            </a:endParaRPr>
          </a:p>
        </p:txBody>
      </p:sp>
      <p:sp>
        <p:nvSpPr>
          <p:cNvPr id="15" name="Rectangle 14"/>
          <p:cNvSpPr/>
          <p:nvPr/>
        </p:nvSpPr>
        <p:spPr>
          <a:xfrm>
            <a:off x="1896562" y="4950995"/>
            <a:ext cx="1884315" cy="1216102"/>
          </a:xfrm>
          <a:prstGeom prst="rect">
            <a:avLst/>
          </a:prstGeom>
        </p:spPr>
        <p:txBody>
          <a:bodyPr wrap="square">
            <a:spAutoFit/>
          </a:bodyPr>
          <a:lstStyle/>
          <a:p>
            <a:pPr algn="just">
              <a:lnSpc>
                <a:spcPct val="150000"/>
              </a:lnSpc>
            </a:pPr>
            <a:r>
              <a:rPr lang="id-ID" sz="1000" dirty="0">
                <a:solidFill>
                  <a:schemeClr val="bg2">
                    <a:lumMod val="10000"/>
                  </a:schemeClr>
                </a:solidFill>
                <a:latin typeface="Lato" panose="020F0502020204030203" pitchFamily="34" charset="0"/>
                <a:ea typeface="Lato" panose="020F0502020204030203" pitchFamily="34" charset="0"/>
                <a:cs typeface="Lato" panose="020F0502020204030203" pitchFamily="34" charset="0"/>
              </a:rPr>
              <a:t>Lorem ipsum dolor sit amet, lacus nulla ac netus nibh aliquet, porttitor ligula justo libero vivamus porttitor dolor, conubia mollit. </a:t>
            </a:r>
            <a:endParaRPr lang="id-ID" sz="1000" dirty="0">
              <a:solidFill>
                <a:schemeClr val="bg2">
                  <a:lumMod val="10000"/>
                </a:schemeClr>
              </a:solidFill>
              <a:latin typeface="Lato" panose="020F0502020204030203" pitchFamily="34" charset="0"/>
              <a:ea typeface="Lato" panose="020F0502020204030203" pitchFamily="34" charset="0"/>
              <a:cs typeface="Lato" panose="020F0502020204030203" pitchFamily="34" charset="0"/>
            </a:endParaRPr>
          </a:p>
        </p:txBody>
      </p:sp>
      <p:sp>
        <p:nvSpPr>
          <p:cNvPr id="18" name="Rectangle 17"/>
          <p:cNvSpPr/>
          <p:nvPr/>
        </p:nvSpPr>
        <p:spPr>
          <a:xfrm>
            <a:off x="5315814" y="4950995"/>
            <a:ext cx="1884315" cy="1216102"/>
          </a:xfrm>
          <a:prstGeom prst="rect">
            <a:avLst/>
          </a:prstGeom>
        </p:spPr>
        <p:txBody>
          <a:bodyPr wrap="square">
            <a:spAutoFit/>
          </a:bodyPr>
          <a:lstStyle/>
          <a:p>
            <a:pPr algn="just">
              <a:lnSpc>
                <a:spcPct val="150000"/>
              </a:lnSpc>
            </a:pPr>
            <a:r>
              <a:rPr lang="id-ID" sz="1000" dirty="0">
                <a:solidFill>
                  <a:schemeClr val="bg2">
                    <a:lumMod val="10000"/>
                  </a:schemeClr>
                </a:solidFill>
                <a:latin typeface="Lato" panose="020F0502020204030203" pitchFamily="34" charset="0"/>
                <a:ea typeface="Lato" panose="020F0502020204030203" pitchFamily="34" charset="0"/>
                <a:cs typeface="Lato" panose="020F0502020204030203" pitchFamily="34" charset="0"/>
              </a:rPr>
              <a:t>Lorem ipsum dolor sit amet, lacus nulla ac netus nibh aliquet, porttitor ligula justo libero vivamus porttitor dolor, conubia mollit. </a:t>
            </a:r>
            <a:endParaRPr lang="id-ID" sz="1000" dirty="0">
              <a:solidFill>
                <a:schemeClr val="bg2">
                  <a:lumMod val="10000"/>
                </a:schemeClr>
              </a:solidFill>
              <a:latin typeface="Lato" panose="020F0502020204030203" pitchFamily="34" charset="0"/>
              <a:ea typeface="Lato" panose="020F0502020204030203" pitchFamily="34" charset="0"/>
              <a:cs typeface="Lato" panose="020F0502020204030203" pitchFamily="34" charset="0"/>
            </a:endParaRPr>
          </a:p>
        </p:txBody>
      </p:sp>
      <p:sp>
        <p:nvSpPr>
          <p:cNvPr id="19" name="Rectangle 18"/>
          <p:cNvSpPr/>
          <p:nvPr/>
        </p:nvSpPr>
        <p:spPr>
          <a:xfrm>
            <a:off x="8735066" y="4950995"/>
            <a:ext cx="1884315" cy="1216102"/>
          </a:xfrm>
          <a:prstGeom prst="rect">
            <a:avLst/>
          </a:prstGeom>
        </p:spPr>
        <p:txBody>
          <a:bodyPr wrap="square">
            <a:spAutoFit/>
          </a:bodyPr>
          <a:lstStyle/>
          <a:p>
            <a:pPr algn="just">
              <a:lnSpc>
                <a:spcPct val="150000"/>
              </a:lnSpc>
            </a:pPr>
            <a:r>
              <a:rPr lang="id-ID" sz="1000" dirty="0">
                <a:solidFill>
                  <a:schemeClr val="bg2">
                    <a:lumMod val="10000"/>
                  </a:schemeClr>
                </a:solidFill>
                <a:latin typeface="Lato" panose="020F0502020204030203" pitchFamily="34" charset="0"/>
                <a:ea typeface="Lato" panose="020F0502020204030203" pitchFamily="34" charset="0"/>
                <a:cs typeface="Lato" panose="020F0502020204030203" pitchFamily="34" charset="0"/>
              </a:rPr>
              <a:t>Lorem ipsum dolor sit amet, lacus nulla ac netus nibh aliquet, porttitor ligula justo libero vivamus porttitor dolor, conubia mollit. </a:t>
            </a:r>
            <a:endParaRPr lang="id-ID" sz="1000" dirty="0">
              <a:solidFill>
                <a:schemeClr val="bg2">
                  <a:lumMod val="10000"/>
                </a:schemeClr>
              </a:solidFill>
              <a:latin typeface="Lato" panose="020F0502020204030203" pitchFamily="34" charset="0"/>
              <a:ea typeface="Lato" panose="020F0502020204030203" pitchFamily="34" charset="0"/>
              <a:cs typeface="Lato" panose="020F0502020204030203" pitchFamily="34" charset="0"/>
            </a:endParaRPr>
          </a:p>
        </p:txBody>
      </p:sp>
      <p:pic>
        <p:nvPicPr>
          <p:cNvPr id="9" name="图片占位符 8"/>
          <p:cNvPicPr>
            <a:picLocks noGrp="1" noChangeAspect="1"/>
          </p:cNvPicPr>
          <p:nvPr>
            <p:ph type="pic" sz="quarter" idx="17"/>
          </p:nvPr>
        </p:nvPicPr>
        <p:blipFill>
          <a:blip r:embed="rId1" cstate="print">
            <a:extLst>
              <a:ext uri="{28A0092B-C50C-407E-A947-70E740481C1C}">
                <a14:useLocalDpi xmlns:a14="http://schemas.microsoft.com/office/drawing/2010/main" val="0"/>
              </a:ext>
            </a:extLst>
          </a:blip>
          <a:srcRect l="1713" r="1713"/>
          <a:stretch>
            <a:fillRect/>
          </a:stretch>
        </p:blipFill>
        <p:spPr/>
      </p:pic>
      <p:pic>
        <p:nvPicPr>
          <p:cNvPr id="12" name="图片占位符 11"/>
          <p:cNvPicPr>
            <a:picLocks noGrp="1" noChangeAspect="1"/>
          </p:cNvPicPr>
          <p:nvPr>
            <p:ph type="pic" sz="quarter" idx="18"/>
          </p:nvPr>
        </p:nvPicPr>
        <p:blipFill>
          <a:blip r:embed="rId2" cstate="print">
            <a:extLst>
              <a:ext uri="{28A0092B-C50C-407E-A947-70E740481C1C}">
                <a14:useLocalDpi xmlns:a14="http://schemas.microsoft.com/office/drawing/2010/main" val="0"/>
              </a:ext>
            </a:extLst>
          </a:blip>
          <a:srcRect l="2969" r="2969"/>
          <a:stretch>
            <a:fillRect/>
          </a:stretch>
        </p:blipFill>
        <p:spPr/>
      </p:pic>
      <p:pic>
        <p:nvPicPr>
          <p:cNvPr id="14" name="图片占位符 13"/>
          <p:cNvPicPr>
            <a:picLocks noGrp="1" noChangeAspect="1"/>
          </p:cNvPicPr>
          <p:nvPr>
            <p:ph type="pic" sz="quarter" idx="19"/>
          </p:nvPr>
        </p:nvPicPr>
        <p:blipFill>
          <a:blip r:embed="rId3">
            <a:extLst>
              <a:ext uri="{28A0092B-C50C-407E-A947-70E740481C1C}">
                <a14:useLocalDpi xmlns:a14="http://schemas.microsoft.com/office/drawing/2010/main" val="0"/>
              </a:ext>
            </a:extLst>
          </a:blip>
          <a:srcRect l="6279" r="6279"/>
          <a:stretch>
            <a:fillRect/>
          </a:stretch>
        </p:blip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p:cNvSpPr txBox="1"/>
          <p:nvPr/>
        </p:nvSpPr>
        <p:spPr>
          <a:xfrm>
            <a:off x="5389418" y="3073676"/>
            <a:ext cx="4178069" cy="830997"/>
          </a:xfrm>
          <a:prstGeom prst="rect">
            <a:avLst/>
          </a:prstGeom>
          <a:noFill/>
        </p:spPr>
        <p:txBody>
          <a:bodyPr wrap="square" rtlCol="0">
            <a:spAutoFit/>
          </a:bodyPr>
          <a:lstStyle/>
          <a:p>
            <a:r>
              <a:rPr lang="zh-CN" altLang="en-US" sz="4800" dirty="0">
                <a:solidFill>
                  <a:srgbClr val="283F19"/>
                </a:solidFill>
                <a:latin typeface="方正字迹-曾正国楷体" panose="02010600010101010101" pitchFamily="2" charset="-122"/>
                <a:ea typeface="方正字迹-曾正国楷体" panose="02010600010101010101" pitchFamily="2" charset="-122"/>
              </a:rPr>
              <a:t>点击添加标题</a:t>
            </a:r>
            <a:endParaRPr lang="en-US" altLang="zh-CN" sz="4800" dirty="0">
              <a:solidFill>
                <a:srgbClr val="283F19"/>
              </a:solidFill>
              <a:latin typeface="方正字迹-曾正国楷体" panose="02010600010101010101" pitchFamily="2" charset="-122"/>
              <a:ea typeface="方正字迹-曾正国楷体" panose="02010600010101010101" pitchFamily="2" charset="-122"/>
            </a:endParaRPr>
          </a:p>
        </p:txBody>
      </p:sp>
      <p:sp>
        <p:nvSpPr>
          <p:cNvPr id="20" name="Rectangle 19"/>
          <p:cNvSpPr/>
          <p:nvPr/>
        </p:nvSpPr>
        <p:spPr>
          <a:xfrm>
            <a:off x="5389418" y="4172420"/>
            <a:ext cx="5632070" cy="1246495"/>
          </a:xfrm>
          <a:prstGeom prst="rect">
            <a:avLst/>
          </a:prstGeom>
        </p:spPr>
        <p:txBody>
          <a:bodyPr wrap="square">
            <a:spAutoFit/>
          </a:bodyPr>
          <a:lstStyle/>
          <a:p>
            <a:pPr algn="just">
              <a:lnSpc>
                <a:spcPct val="150000"/>
              </a:lnSpc>
            </a:pPr>
            <a:r>
              <a:rPr lang="id-ID" sz="1000" dirty="0">
                <a:solidFill>
                  <a:schemeClr val="bg2">
                    <a:lumMod val="10000"/>
                  </a:schemeClr>
                </a:solidFill>
                <a:latin typeface="Lato" panose="020F0502020204030203" pitchFamily="34" charset="0"/>
                <a:ea typeface="Lato" panose="020F0502020204030203" pitchFamily="34" charset="0"/>
                <a:cs typeface="Lato" panose="020F0502020204030203" pitchFamily="34" charset="0"/>
              </a:rPr>
              <a:t>Lorem ipsum dolor sit amet, lacus nulla ac netus nibh aliquet, porttitor ligula justo libero vivamus porttitor dolor, conubia mollit. Sapien nam suspendisse, tincidunt eget ante tincidunt, eros in auctor fringilla praesent at diam. In et quam est eget mi. Pellentesque nunc orci eu enim, eget in fringilla vitae, et eros praesent dolor porttitor. Lacinia lectus nonummy, accumsan mauris in</a:t>
            </a:r>
            <a:r>
              <a:rPr lang="en-US" sz="1000" dirty="0">
                <a:solidFill>
                  <a:schemeClr val="bg2">
                    <a:lumMod val="10000"/>
                  </a:schemeClr>
                </a:solidFill>
                <a:latin typeface="Lato" panose="020F0502020204030203" pitchFamily="34" charset="0"/>
                <a:ea typeface="Lato" panose="020F0502020204030203" pitchFamily="34" charset="0"/>
                <a:cs typeface="Lato" panose="020F0502020204030203" pitchFamily="34" charset="0"/>
              </a:rPr>
              <a:t>.</a:t>
            </a:r>
            <a:r>
              <a:rPr lang="en-US" sz="1000" dirty="0">
                <a:latin typeface="Lato" panose="020F0502020204030203" pitchFamily="34" charset="0"/>
              </a:rPr>
              <a:t> </a:t>
            </a:r>
            <a:r>
              <a:rPr lang="en-US" sz="1000" dirty="0" err="1">
                <a:latin typeface="Lato" panose="020F0502020204030203" pitchFamily="34" charset="0"/>
              </a:rPr>
              <a:t>consectetur</a:t>
            </a:r>
            <a:r>
              <a:rPr lang="en-US" sz="1000" dirty="0">
                <a:latin typeface="Lato" panose="020F0502020204030203" pitchFamily="34" charset="0"/>
              </a:rPr>
              <a:t> </a:t>
            </a:r>
            <a:r>
              <a:rPr lang="en-US" sz="1000" dirty="0" err="1">
                <a:latin typeface="Lato" panose="020F0502020204030203" pitchFamily="34" charset="0"/>
              </a:rPr>
              <a:t>adipiscing</a:t>
            </a:r>
            <a:r>
              <a:rPr lang="en-US" sz="1000" dirty="0">
                <a:latin typeface="Lato" panose="020F0502020204030203" pitchFamily="34" charset="0"/>
              </a:rPr>
              <a:t> </a:t>
            </a:r>
            <a:r>
              <a:rPr lang="en-US" sz="1000" dirty="0" err="1">
                <a:latin typeface="Lato" panose="020F0502020204030203" pitchFamily="34" charset="0"/>
              </a:rPr>
              <a:t>elit</a:t>
            </a:r>
            <a:r>
              <a:rPr lang="en-US" sz="1000" dirty="0">
                <a:latin typeface="Lato" panose="020F0502020204030203" pitchFamily="34" charset="0"/>
              </a:rPr>
              <a:t>. </a:t>
            </a:r>
            <a:r>
              <a:rPr lang="en-US" sz="1000" dirty="0" err="1">
                <a:latin typeface="Lato" panose="020F0502020204030203" pitchFamily="34" charset="0"/>
              </a:rPr>
              <a:t>Ut</a:t>
            </a:r>
            <a:r>
              <a:rPr lang="en-US" sz="1000" dirty="0">
                <a:latin typeface="Lato" panose="020F0502020204030203" pitchFamily="34" charset="0"/>
              </a:rPr>
              <a:t> et dictum sem. </a:t>
            </a:r>
            <a:endParaRPr lang="id-ID" sz="1000" dirty="0">
              <a:solidFill>
                <a:schemeClr val="bg2">
                  <a:lumMod val="10000"/>
                </a:schemeClr>
              </a:solidFill>
              <a:latin typeface="Lato" panose="020F0502020204030203" pitchFamily="34" charset="0"/>
              <a:ea typeface="Lato" panose="020F0502020204030203" pitchFamily="34" charset="0"/>
              <a:cs typeface="Lato" panose="020F0502020204030203" pitchFamily="34" charset="0"/>
            </a:endParaRPr>
          </a:p>
        </p:txBody>
      </p:sp>
      <p:sp>
        <p:nvSpPr>
          <p:cNvPr id="11" name="Isosceles Triangle 10"/>
          <p:cNvSpPr/>
          <p:nvPr/>
        </p:nvSpPr>
        <p:spPr>
          <a:xfrm rot="20577987">
            <a:off x="-4524" y="4259480"/>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Isosceles Triangle 13"/>
          <p:cNvSpPr/>
          <p:nvPr/>
        </p:nvSpPr>
        <p:spPr>
          <a:xfrm rot="16938255">
            <a:off x="1535365" y="2533807"/>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Isosceles Triangle 14"/>
          <p:cNvSpPr/>
          <p:nvPr/>
        </p:nvSpPr>
        <p:spPr>
          <a:xfrm rot="14766164">
            <a:off x="2949558" y="802961"/>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图片占位符 9"/>
          <p:cNvPicPr>
            <a:picLocks noGrp="1" noChangeAspect="1"/>
          </p:cNvPicPr>
          <p:nvPr>
            <p:ph type="pic" sz="quarter" idx="11"/>
          </p:nvPr>
        </p:nvPicPr>
        <p:blipFill>
          <a:blip r:embed="rId1">
            <a:extLst>
              <a:ext uri="{28A0092B-C50C-407E-A947-70E740481C1C}">
                <a14:useLocalDpi xmlns:a14="http://schemas.microsoft.com/office/drawing/2010/main" val="0"/>
              </a:ext>
            </a:extLst>
          </a:blip>
          <a:srcRect t="12813" b="12813"/>
          <a:stretch>
            <a:fillRect/>
          </a:stretch>
        </p:blipFill>
        <p:spPr/>
      </p:pic>
      <p:pic>
        <p:nvPicPr>
          <p:cNvPr id="13" name="图片占位符 12"/>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425" b="425"/>
          <a:stretch>
            <a:fillRect/>
          </a:stretch>
        </p:blipFill>
        <p:spPr/>
      </p:pic>
      <p:pic>
        <p:nvPicPr>
          <p:cNvPr id="18" name="图片占位符 17"/>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t="21509" b="21509"/>
          <a:stretch>
            <a:fillRect/>
          </a:stretch>
        </p:blipFill>
        <p:spPr/>
      </p:pic>
      <p:pic>
        <p:nvPicPr>
          <p:cNvPr id="22" name="图片占位符 21"/>
          <p:cNvPicPr>
            <a:picLocks noGrp="1" noChangeAspect="1"/>
          </p:cNvPicPr>
          <p:nvPr>
            <p:ph type="pic" sz="quarter" idx="14"/>
          </p:nvPr>
        </p:nvPicPr>
        <p:blipFill>
          <a:blip r:embed="rId4">
            <a:extLst>
              <a:ext uri="{28A0092B-C50C-407E-A947-70E740481C1C}">
                <a14:useLocalDpi xmlns:a14="http://schemas.microsoft.com/office/drawing/2010/main" val="0"/>
              </a:ext>
            </a:extLst>
          </a:blip>
          <a:srcRect t="16950" b="16950"/>
          <a:stretch>
            <a:fillRect/>
          </a:stretch>
        </p:blipFill>
        <p:spPr/>
      </p:pic>
      <p:pic>
        <p:nvPicPr>
          <p:cNvPr id="24" name="图片占位符 23"/>
          <p:cNvPicPr>
            <a:picLocks noGrp="1" noChangeAspect="1"/>
          </p:cNvPicPr>
          <p:nvPr>
            <p:ph type="pic" sz="quarter" idx="13"/>
          </p:nvPr>
        </p:nvPicPr>
        <p:blipFill>
          <a:blip r:embed="rId1">
            <a:extLst>
              <a:ext uri="{28A0092B-C50C-407E-A947-70E740481C1C}">
                <a14:useLocalDpi xmlns:a14="http://schemas.microsoft.com/office/drawing/2010/main" val="0"/>
              </a:ext>
            </a:extLst>
          </a:blip>
          <a:srcRect t="12832" b="12832"/>
          <a:stretch>
            <a:fillRect/>
          </a:stretch>
        </p:blipFill>
        <p:spPr/>
      </p:pic>
      <p:pic>
        <p:nvPicPr>
          <p:cNvPr id="5" name="图片占位符 4"/>
          <p:cNvPicPr>
            <a:picLocks noGrp="1" noChangeAspect="1"/>
          </p:cNvPicPr>
          <p:nvPr>
            <p:ph type="pic" sz="quarter" idx="15"/>
          </p:nvPr>
        </p:nvPicPr>
        <p:blipFill>
          <a:blip r:embed="rId4">
            <a:extLst>
              <a:ext uri="{28A0092B-C50C-407E-A947-70E740481C1C}">
                <a14:useLocalDpi xmlns:a14="http://schemas.microsoft.com/office/drawing/2010/main" val="0"/>
              </a:ext>
            </a:extLst>
          </a:blip>
          <a:srcRect t="16950" b="16950"/>
          <a:stretch>
            <a:fillRect/>
          </a:stretch>
        </p:blip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311938" y="2279650"/>
            <a:ext cx="2646878" cy="1569660"/>
          </a:xfrm>
          <a:prstGeom prst="rect">
            <a:avLst/>
          </a:prstGeom>
          <a:noFill/>
        </p:spPr>
        <p:txBody>
          <a:bodyPr wrap="none" rtlCol="0">
            <a:spAutoFit/>
          </a:bodyPr>
          <a:lstStyle/>
          <a:p>
            <a:r>
              <a:rPr lang="zh-CN" altLang="en-US" sz="4800" dirty="0">
                <a:solidFill>
                  <a:srgbClr val="283F19"/>
                </a:solidFill>
                <a:latin typeface="方正字迹-曾正国楷体" panose="02010600010101010101" pitchFamily="2" charset="-122"/>
                <a:ea typeface="方正字迹-曾正国楷体" panose="02010600010101010101" pitchFamily="2" charset="-122"/>
              </a:rPr>
              <a:t>点击</a:t>
            </a:r>
            <a:endParaRPr lang="en-US" altLang="zh-CN" sz="4800" dirty="0">
              <a:solidFill>
                <a:srgbClr val="283F19"/>
              </a:solidFill>
              <a:latin typeface="方正字迹-曾正国楷体" panose="02010600010101010101" pitchFamily="2" charset="-122"/>
              <a:ea typeface="方正字迹-曾正国楷体" panose="02010600010101010101" pitchFamily="2" charset="-122"/>
            </a:endParaRPr>
          </a:p>
          <a:p>
            <a:r>
              <a:rPr lang="zh-CN" altLang="en-US" sz="4800" dirty="0">
                <a:solidFill>
                  <a:srgbClr val="283F19"/>
                </a:solidFill>
                <a:latin typeface="方正字迹-曾正国楷体" panose="02010600010101010101" pitchFamily="2" charset="-122"/>
                <a:ea typeface="方正字迹-曾正国楷体" panose="02010600010101010101" pitchFamily="2" charset="-122"/>
              </a:rPr>
              <a:t>添加标题</a:t>
            </a:r>
            <a:endParaRPr lang="en-US" altLang="zh-CN" sz="4800" dirty="0">
              <a:solidFill>
                <a:srgbClr val="283F19"/>
              </a:solidFill>
              <a:latin typeface="方正字迹-曾正国楷体" panose="02010600010101010101" pitchFamily="2" charset="-122"/>
              <a:ea typeface="方正字迹-曾正国楷体" panose="02010600010101010101" pitchFamily="2" charset="-122"/>
            </a:endParaRPr>
          </a:p>
        </p:txBody>
      </p:sp>
      <p:sp>
        <p:nvSpPr>
          <p:cNvPr id="8" name="Rectangle 7"/>
          <p:cNvSpPr/>
          <p:nvPr/>
        </p:nvSpPr>
        <p:spPr>
          <a:xfrm>
            <a:off x="1311938" y="4034915"/>
            <a:ext cx="3958727" cy="1015663"/>
          </a:xfrm>
          <a:prstGeom prst="rect">
            <a:avLst/>
          </a:prstGeom>
        </p:spPr>
        <p:txBody>
          <a:bodyPr wrap="square">
            <a:spAutoFit/>
          </a:bodyPr>
          <a:lstStyle/>
          <a:p>
            <a:pPr algn="just">
              <a:lnSpc>
                <a:spcPct val="150000"/>
              </a:lnSpc>
            </a:pPr>
            <a:r>
              <a:rPr lang="id-ID" sz="1000" dirty="0">
                <a:solidFill>
                  <a:schemeClr val="bg2">
                    <a:lumMod val="10000"/>
                  </a:schemeClr>
                </a:solidFill>
                <a:latin typeface="Lato" panose="020F0502020204030203" pitchFamily="34" charset="0"/>
                <a:ea typeface="Lato" panose="020F0502020204030203" pitchFamily="34" charset="0"/>
                <a:cs typeface="Lato" panose="020F0502020204030203" pitchFamily="34" charset="0"/>
              </a:rPr>
              <a:t>Lorem ipsum dolor sit amet, lacus nulla ac netus nibh aliquet, porttitor ligula justo libero vivamus porttitor dolor, conubia mollit. Sapien nam suspendisse, tincidunt eget ante tincidunt, eros in auctor fringilla praesent at diam</a:t>
            </a:r>
            <a:endParaRPr lang="id-ID" sz="1000" dirty="0">
              <a:solidFill>
                <a:schemeClr val="bg2">
                  <a:lumMod val="10000"/>
                </a:schemeClr>
              </a:solidFill>
              <a:latin typeface="Lato" panose="020F0502020204030203" pitchFamily="34" charset="0"/>
              <a:ea typeface="Lato" panose="020F0502020204030203" pitchFamily="34" charset="0"/>
              <a:cs typeface="Lato" panose="020F0502020204030203" pitchFamily="34" charset="0"/>
            </a:endParaRPr>
          </a:p>
        </p:txBody>
      </p:sp>
      <p:sp>
        <p:nvSpPr>
          <p:cNvPr id="6" name="Isosceles Triangle 5"/>
          <p:cNvSpPr/>
          <p:nvPr/>
        </p:nvSpPr>
        <p:spPr>
          <a:xfrm rot="12490037">
            <a:off x="10858803" y="4945761"/>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Isosceles Triangle 8"/>
          <p:cNvSpPr/>
          <p:nvPr/>
        </p:nvSpPr>
        <p:spPr>
          <a:xfrm rot="17613780">
            <a:off x="10457285" y="2388613"/>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Isosceles Triangle 9"/>
          <p:cNvSpPr/>
          <p:nvPr/>
        </p:nvSpPr>
        <p:spPr>
          <a:xfrm rot="13520500">
            <a:off x="8428540" y="912031"/>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图片占位符 11"/>
          <p:cNvPicPr>
            <a:picLocks noGrp="1" noChangeAspect="1"/>
          </p:cNvPicPr>
          <p:nvPr>
            <p:ph type="pic" sz="quarter" idx="10"/>
          </p:nvPr>
        </p:nvPicPr>
        <p:blipFill>
          <a:blip r:embed="rId1">
            <a:extLst>
              <a:ext uri="{28A0092B-C50C-407E-A947-70E740481C1C}">
                <a14:useLocalDpi xmlns:a14="http://schemas.microsoft.com/office/drawing/2010/main" val="0"/>
              </a:ext>
            </a:extLst>
          </a:blip>
          <a:srcRect t="6885" b="6885"/>
          <a:stretch>
            <a:fillRect/>
          </a:stretch>
        </p:blipFill>
        <p:spPr/>
      </p:pic>
      <p:pic>
        <p:nvPicPr>
          <p:cNvPr id="5" name="图片占位符 4"/>
          <p:cNvPicPr>
            <a:picLocks noGrp="1" noChangeAspect="1"/>
          </p:cNvPicPr>
          <p:nvPr>
            <p:ph type="pic" sz="quarter" idx="11"/>
          </p:nvPr>
        </p:nvPicPr>
        <p:blipFill>
          <a:blip r:embed="rId2" cstate="print">
            <a:extLst>
              <a:ext uri="{28A0092B-C50C-407E-A947-70E740481C1C}">
                <a14:useLocalDpi xmlns:a14="http://schemas.microsoft.com/office/drawing/2010/main" val="0"/>
              </a:ext>
            </a:extLst>
          </a:blip>
          <a:srcRect l="24229" r="24229"/>
          <a:stretch>
            <a:fillRect/>
          </a:stretch>
        </p:blip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043515" y="4625291"/>
            <a:ext cx="2646878" cy="1569660"/>
          </a:xfrm>
          <a:prstGeom prst="rect">
            <a:avLst/>
          </a:prstGeom>
          <a:noFill/>
        </p:spPr>
        <p:txBody>
          <a:bodyPr wrap="none" rtlCol="0">
            <a:spAutoFit/>
          </a:bodyPr>
          <a:lstStyle/>
          <a:p>
            <a:r>
              <a:rPr lang="zh-CN" altLang="en-US" sz="4800" dirty="0">
                <a:solidFill>
                  <a:srgbClr val="283F19"/>
                </a:solidFill>
                <a:latin typeface="方正字迹-曾正国楷体" panose="02010600010101010101" pitchFamily="2" charset="-122"/>
                <a:ea typeface="方正字迹-曾正国楷体" panose="02010600010101010101" pitchFamily="2" charset="-122"/>
              </a:rPr>
              <a:t>点击</a:t>
            </a:r>
            <a:endParaRPr lang="en-US" altLang="zh-CN" sz="4800" dirty="0">
              <a:solidFill>
                <a:srgbClr val="283F19"/>
              </a:solidFill>
              <a:latin typeface="方正字迹-曾正国楷体" panose="02010600010101010101" pitchFamily="2" charset="-122"/>
              <a:ea typeface="方正字迹-曾正国楷体" panose="02010600010101010101" pitchFamily="2" charset="-122"/>
            </a:endParaRPr>
          </a:p>
          <a:p>
            <a:r>
              <a:rPr lang="zh-CN" altLang="en-US" sz="4800" dirty="0">
                <a:solidFill>
                  <a:srgbClr val="283F19"/>
                </a:solidFill>
                <a:latin typeface="方正字迹-曾正国楷体" panose="02010600010101010101" pitchFamily="2" charset="-122"/>
                <a:ea typeface="方正字迹-曾正国楷体" panose="02010600010101010101" pitchFamily="2" charset="-122"/>
              </a:rPr>
              <a:t>添加标题</a:t>
            </a:r>
            <a:endParaRPr lang="en-US" altLang="zh-CN" sz="4800" dirty="0">
              <a:solidFill>
                <a:srgbClr val="283F19"/>
              </a:solidFill>
              <a:latin typeface="方正字迹-曾正国楷体" panose="02010600010101010101" pitchFamily="2" charset="-122"/>
              <a:ea typeface="方正字迹-曾正国楷体" panose="02010600010101010101" pitchFamily="2" charset="-122"/>
            </a:endParaRPr>
          </a:p>
        </p:txBody>
      </p:sp>
      <p:sp>
        <p:nvSpPr>
          <p:cNvPr id="6" name="Rectangle 5"/>
          <p:cNvSpPr/>
          <p:nvPr/>
        </p:nvSpPr>
        <p:spPr>
          <a:xfrm>
            <a:off x="6608351" y="4909791"/>
            <a:ext cx="4637242" cy="754437"/>
          </a:xfrm>
          <a:prstGeom prst="rect">
            <a:avLst/>
          </a:prstGeom>
        </p:spPr>
        <p:txBody>
          <a:bodyPr wrap="square">
            <a:spAutoFit/>
          </a:bodyPr>
          <a:lstStyle/>
          <a:p>
            <a:pPr algn="just">
              <a:lnSpc>
                <a:spcPct val="150000"/>
              </a:lnSpc>
            </a:pPr>
            <a:r>
              <a:rPr lang="id-ID" sz="1000" dirty="0">
                <a:solidFill>
                  <a:schemeClr val="bg2">
                    <a:lumMod val="10000"/>
                  </a:schemeClr>
                </a:solidFill>
                <a:latin typeface="Lato" panose="020F0502020204030203" pitchFamily="34" charset="0"/>
                <a:ea typeface="Lato" panose="020F0502020204030203" pitchFamily="34" charset="0"/>
                <a:cs typeface="Lato" panose="020F0502020204030203" pitchFamily="34" charset="0"/>
              </a:rPr>
              <a:t>Lorem ipsum dolor sit amet, lacus nulla ac netus nibh aliquet, porttitor ligula justo libero vivamus porttitor dolor, conubia mollit. Sapien nam suspendisse, tincidunt eget ante tincidunt, eros in auctor fringilla praesent at diam. </a:t>
            </a:r>
            <a:endParaRPr lang="id-ID" sz="1000" dirty="0">
              <a:solidFill>
                <a:schemeClr val="bg2">
                  <a:lumMod val="10000"/>
                </a:schemeClr>
              </a:solidFill>
              <a:latin typeface="Lato" panose="020F0502020204030203" pitchFamily="34" charset="0"/>
              <a:ea typeface="Lato" panose="020F0502020204030203" pitchFamily="34" charset="0"/>
              <a:cs typeface="Lato" panose="020F0502020204030203" pitchFamily="34" charset="0"/>
            </a:endParaRPr>
          </a:p>
        </p:txBody>
      </p:sp>
      <p:pic>
        <p:nvPicPr>
          <p:cNvPr id="4" name="图片占位符 3"/>
          <p:cNvPicPr>
            <a:picLocks noGrp="1" noChangeAspect="1"/>
          </p:cNvPicPr>
          <p:nvPr>
            <p:ph type="pic" sz="quarter" idx="10"/>
          </p:nvPr>
        </p:nvPicPr>
        <p:blipFill>
          <a:blip r:embed="rId1" cstate="print">
            <a:extLst>
              <a:ext uri="{28A0092B-C50C-407E-A947-70E740481C1C}">
                <a14:useLocalDpi xmlns:a14="http://schemas.microsoft.com/office/drawing/2010/main" val="0"/>
              </a:ext>
            </a:extLst>
          </a:blip>
          <a:srcRect t="25417" b="25417"/>
          <a:stretch>
            <a:fillRect/>
          </a:stretch>
        </p:blip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Straight Connector 17"/>
          <p:cNvCxnSpPr/>
          <p:nvPr/>
        </p:nvCxnSpPr>
        <p:spPr>
          <a:xfrm>
            <a:off x="2560638" y="3671888"/>
            <a:ext cx="0" cy="3186112"/>
          </a:xfrm>
          <a:prstGeom prst="line">
            <a:avLst/>
          </a:prstGeom>
          <a:ln w="38100">
            <a:solidFill>
              <a:schemeClr val="accent2">
                <a:lumMod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19" name="Oval 18"/>
          <p:cNvSpPr/>
          <p:nvPr/>
        </p:nvSpPr>
        <p:spPr>
          <a:xfrm>
            <a:off x="2433638" y="3530600"/>
            <a:ext cx="254000" cy="254000"/>
          </a:xfrm>
          <a:prstGeom prst="ellipse">
            <a:avLst/>
          </a:prstGeom>
          <a:solidFill>
            <a:schemeClr val="accent2">
              <a:lumMod val="5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id-ID">
              <a:solidFill>
                <a:schemeClr val="tx1"/>
              </a:solidFill>
              <a:latin typeface="Lato" panose="020F0502020204030203" pitchFamily="34" charset="0"/>
            </a:endParaRPr>
          </a:p>
        </p:txBody>
      </p:sp>
      <p:sp>
        <p:nvSpPr>
          <p:cNvPr id="20" name="TextBox 19"/>
          <p:cNvSpPr txBox="1">
            <a:spLocks noChangeArrowheads="1"/>
          </p:cNvSpPr>
          <p:nvPr/>
        </p:nvSpPr>
        <p:spPr bwMode="auto">
          <a:xfrm>
            <a:off x="6813078" y="3571920"/>
            <a:ext cx="190173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id-ID" sz="1200" b="1" dirty="0">
                <a:solidFill>
                  <a:schemeClr val="bg2">
                    <a:lumMod val="25000"/>
                  </a:schemeClr>
                </a:solidFill>
                <a:latin typeface="Lato" panose="020F0502020204030203" pitchFamily="34" charset="0"/>
              </a:rPr>
              <a:t>YOUR TITLE GOES HERE</a:t>
            </a:r>
            <a:endParaRPr lang="id-ID" sz="1200" b="1" dirty="0">
              <a:solidFill>
                <a:schemeClr val="bg2">
                  <a:lumMod val="25000"/>
                </a:schemeClr>
              </a:solidFill>
              <a:latin typeface="Lato" panose="020F0502020204030203" pitchFamily="34" charset="0"/>
            </a:endParaRPr>
          </a:p>
        </p:txBody>
      </p:sp>
      <p:sp>
        <p:nvSpPr>
          <p:cNvPr id="22" name="TextBox 21"/>
          <p:cNvSpPr txBox="1">
            <a:spLocks noChangeArrowheads="1"/>
          </p:cNvSpPr>
          <p:nvPr/>
        </p:nvSpPr>
        <p:spPr bwMode="auto">
          <a:xfrm>
            <a:off x="6119813" y="2763838"/>
            <a:ext cx="303801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id-ID" sz="4000" dirty="0">
                <a:solidFill>
                  <a:schemeClr val="bg2">
                    <a:lumMod val="25000"/>
                  </a:schemeClr>
                </a:solidFill>
                <a:latin typeface="Lato" panose="020F0502020204030203" pitchFamily="34" charset="0"/>
              </a:rPr>
              <a:t>20</a:t>
            </a:r>
            <a:r>
              <a:rPr lang="en-US" sz="4000" dirty="0">
                <a:solidFill>
                  <a:schemeClr val="bg2">
                    <a:lumMod val="25000"/>
                  </a:schemeClr>
                </a:solidFill>
                <a:latin typeface="Lato" panose="020F0502020204030203" pitchFamily="34" charset="0"/>
              </a:rPr>
              <a:t>10</a:t>
            </a:r>
            <a:r>
              <a:rPr lang="id-ID" sz="4000" dirty="0">
                <a:solidFill>
                  <a:schemeClr val="bg2">
                    <a:lumMod val="25000"/>
                  </a:schemeClr>
                </a:solidFill>
                <a:latin typeface="Lato" panose="020F0502020204030203" pitchFamily="34" charset="0"/>
              </a:rPr>
              <a:t> – 20</a:t>
            </a:r>
            <a:r>
              <a:rPr lang="en-US" sz="4000" dirty="0">
                <a:solidFill>
                  <a:schemeClr val="bg2">
                    <a:lumMod val="25000"/>
                  </a:schemeClr>
                </a:solidFill>
                <a:latin typeface="Lato" panose="020F0502020204030203" pitchFamily="34" charset="0"/>
              </a:rPr>
              <a:t>12</a:t>
            </a:r>
            <a:endParaRPr lang="id-ID" sz="4000" dirty="0">
              <a:solidFill>
                <a:schemeClr val="bg2">
                  <a:lumMod val="25000"/>
                </a:schemeClr>
              </a:solidFill>
              <a:latin typeface="Lato" panose="020F0502020204030203" pitchFamily="34" charset="0"/>
            </a:endParaRPr>
          </a:p>
        </p:txBody>
      </p:sp>
      <p:sp>
        <p:nvSpPr>
          <p:cNvPr id="24" name="TextBox 23"/>
          <p:cNvSpPr txBox="1"/>
          <p:nvPr/>
        </p:nvSpPr>
        <p:spPr>
          <a:xfrm>
            <a:off x="1820433" y="824846"/>
            <a:ext cx="2646878" cy="2308324"/>
          </a:xfrm>
          <a:prstGeom prst="rect">
            <a:avLst/>
          </a:prstGeom>
          <a:noFill/>
        </p:spPr>
        <p:txBody>
          <a:bodyPr wrap="none" rtlCol="0">
            <a:spAutoFit/>
          </a:bodyPr>
          <a:lstStyle/>
          <a:p>
            <a:r>
              <a:rPr lang="zh-CN" altLang="en-US" sz="4800" dirty="0">
                <a:solidFill>
                  <a:srgbClr val="283F19"/>
                </a:solidFill>
                <a:latin typeface="方正字迹-曾正国楷体" panose="02010600010101010101" pitchFamily="2" charset="-122"/>
                <a:ea typeface="方正字迹-曾正国楷体" panose="02010600010101010101" pitchFamily="2" charset="-122"/>
              </a:rPr>
              <a:t>点击</a:t>
            </a:r>
            <a:endParaRPr lang="en-US" altLang="zh-CN" sz="4800" dirty="0">
              <a:solidFill>
                <a:srgbClr val="283F19"/>
              </a:solidFill>
              <a:latin typeface="方正字迹-曾正国楷体" panose="02010600010101010101" pitchFamily="2" charset="-122"/>
              <a:ea typeface="方正字迹-曾正国楷体" panose="02010600010101010101" pitchFamily="2" charset="-122"/>
            </a:endParaRPr>
          </a:p>
          <a:p>
            <a:r>
              <a:rPr lang="zh-CN" altLang="en-US" sz="4800" dirty="0">
                <a:solidFill>
                  <a:srgbClr val="283F19"/>
                </a:solidFill>
                <a:latin typeface="方正字迹-曾正国楷体" panose="02010600010101010101" pitchFamily="2" charset="-122"/>
                <a:ea typeface="方正字迹-曾正国楷体" panose="02010600010101010101" pitchFamily="2" charset="-122"/>
              </a:rPr>
              <a:t>添加标题</a:t>
            </a:r>
            <a:endParaRPr lang="en-US" altLang="zh-CN" sz="4800" dirty="0">
              <a:solidFill>
                <a:srgbClr val="283F19"/>
              </a:solidFill>
              <a:latin typeface="方正字迹-曾正国楷体" panose="02010600010101010101" pitchFamily="2" charset="-122"/>
              <a:ea typeface="方正字迹-曾正国楷体" panose="02010600010101010101" pitchFamily="2" charset="-122"/>
            </a:endParaRPr>
          </a:p>
          <a:p>
            <a:endParaRPr lang="en-US" sz="4800" dirty="0">
              <a:solidFill>
                <a:schemeClr val="bg2">
                  <a:lumMod val="25000"/>
                </a:schemeClr>
              </a:solidFill>
              <a:latin typeface="Lato" panose="020F0502020204030203" pitchFamily="34" charset="0"/>
            </a:endParaRPr>
          </a:p>
        </p:txBody>
      </p:sp>
      <p:sp>
        <p:nvSpPr>
          <p:cNvPr id="10" name="TextBox 9"/>
          <p:cNvSpPr txBox="1">
            <a:spLocks noChangeArrowheads="1"/>
          </p:cNvSpPr>
          <p:nvPr/>
        </p:nvSpPr>
        <p:spPr bwMode="auto">
          <a:xfrm>
            <a:off x="6188793" y="3949116"/>
            <a:ext cx="2969031" cy="754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just">
              <a:lnSpc>
                <a:spcPct val="150000"/>
              </a:lnSpc>
            </a:pPr>
            <a:r>
              <a:rPr lang="id-ID" sz="1000" dirty="0">
                <a:solidFill>
                  <a:schemeClr val="bg2">
                    <a:lumMod val="10000"/>
                  </a:schemeClr>
                </a:solidFill>
                <a:latin typeface="Lato" panose="020F0502020204030203" pitchFamily="34" charset="0"/>
                <a:ea typeface="Lato" panose="020F0502020204030203" pitchFamily="34" charset="0"/>
                <a:cs typeface="Lato" panose="020F0502020204030203" pitchFamily="34" charset="0"/>
              </a:rPr>
              <a:t>Lorem ipsum dolor sit amet, lacus nulla ac netus nibh aliquet, porttitor ligula justo libero vivamus porttitor dolor, conubia mollit. </a:t>
            </a:r>
            <a:endParaRPr lang="id-ID" sz="1000" dirty="0">
              <a:solidFill>
                <a:schemeClr val="bg2">
                  <a:lumMod val="10000"/>
                </a:schemeClr>
              </a:solidFill>
              <a:latin typeface="Lato" panose="020F0502020204030203" pitchFamily="34" charset="0"/>
              <a:ea typeface="Lato" panose="020F0502020204030203" pitchFamily="34" charset="0"/>
              <a:cs typeface="Lato" panose="020F0502020204030203" pitchFamily="34" charset="0"/>
            </a:endParaRPr>
          </a:p>
        </p:txBody>
      </p:sp>
      <p:pic>
        <p:nvPicPr>
          <p:cNvPr id="4" name="图片占位符 3"/>
          <p:cNvPicPr>
            <a:picLocks noGrp="1" noChangeAspect="1"/>
          </p:cNvPicPr>
          <p:nvPr>
            <p:ph type="pic" sz="quarter" idx="10"/>
          </p:nvPr>
        </p:nvPicPr>
        <p:blipFill>
          <a:blip r:embed="rId1" cstate="print">
            <a:extLst>
              <a:ext uri="{28A0092B-C50C-407E-A947-70E740481C1C}">
                <a14:useLocalDpi xmlns:a14="http://schemas.microsoft.com/office/drawing/2010/main" val="0"/>
              </a:ext>
            </a:extLst>
          </a:blip>
          <a:srcRect l="448" r="448"/>
          <a:stretch>
            <a:fillRect/>
          </a:stretch>
        </p:blip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a:off x="2560638" y="0"/>
            <a:ext cx="0" cy="6858000"/>
          </a:xfrm>
          <a:prstGeom prst="line">
            <a:avLst/>
          </a:prstGeom>
          <a:ln w="38100">
            <a:solidFill>
              <a:schemeClr val="accent2">
                <a:lumMod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3" name="Oval 2"/>
          <p:cNvSpPr/>
          <p:nvPr/>
        </p:nvSpPr>
        <p:spPr>
          <a:xfrm>
            <a:off x="2433638" y="4719638"/>
            <a:ext cx="254000" cy="254000"/>
          </a:xfrm>
          <a:prstGeom prst="ellipse">
            <a:avLst/>
          </a:prstGeom>
          <a:solidFill>
            <a:schemeClr val="accent2">
              <a:lumMod val="5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id-ID">
              <a:solidFill>
                <a:schemeClr val="tx1"/>
              </a:solidFill>
              <a:latin typeface="Lato" panose="020F0502020204030203" pitchFamily="34" charset="0"/>
            </a:endParaRPr>
          </a:p>
        </p:txBody>
      </p:sp>
      <p:sp>
        <p:nvSpPr>
          <p:cNvPr id="6" name="TextBox 5"/>
          <p:cNvSpPr txBox="1">
            <a:spLocks noChangeArrowheads="1"/>
          </p:cNvSpPr>
          <p:nvPr/>
        </p:nvSpPr>
        <p:spPr bwMode="auto">
          <a:xfrm>
            <a:off x="6119813" y="4028090"/>
            <a:ext cx="295786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id-ID" sz="4000" dirty="0">
                <a:solidFill>
                  <a:schemeClr val="bg2">
                    <a:lumMod val="25000"/>
                  </a:schemeClr>
                </a:solidFill>
                <a:latin typeface="Lato" panose="020F0502020204030203" pitchFamily="34" charset="0"/>
              </a:rPr>
              <a:t>20</a:t>
            </a:r>
            <a:r>
              <a:rPr lang="en-US" sz="4000" dirty="0">
                <a:solidFill>
                  <a:schemeClr val="bg2">
                    <a:lumMod val="25000"/>
                  </a:schemeClr>
                </a:solidFill>
                <a:latin typeface="Lato" panose="020F0502020204030203" pitchFamily="34" charset="0"/>
              </a:rPr>
              <a:t>2</a:t>
            </a:r>
            <a:r>
              <a:rPr lang="id-ID" sz="4000" dirty="0">
                <a:solidFill>
                  <a:schemeClr val="bg2">
                    <a:lumMod val="25000"/>
                  </a:schemeClr>
                </a:solidFill>
                <a:latin typeface="Lato" panose="020F0502020204030203" pitchFamily="34" charset="0"/>
              </a:rPr>
              <a:t>0 - 20</a:t>
            </a:r>
            <a:r>
              <a:rPr lang="en-US" sz="4000" dirty="0">
                <a:solidFill>
                  <a:schemeClr val="bg2">
                    <a:lumMod val="25000"/>
                  </a:schemeClr>
                </a:solidFill>
                <a:latin typeface="Lato" panose="020F0502020204030203" pitchFamily="34" charset="0"/>
              </a:rPr>
              <a:t>2</a:t>
            </a:r>
            <a:r>
              <a:rPr lang="id-ID" sz="4000" dirty="0">
                <a:solidFill>
                  <a:schemeClr val="bg2">
                    <a:lumMod val="25000"/>
                  </a:schemeClr>
                </a:solidFill>
                <a:latin typeface="Lato" panose="020F0502020204030203" pitchFamily="34" charset="0"/>
              </a:rPr>
              <a:t>2</a:t>
            </a:r>
            <a:endParaRPr lang="id-ID" sz="4000" dirty="0">
              <a:solidFill>
                <a:schemeClr val="bg2">
                  <a:lumMod val="25000"/>
                </a:schemeClr>
              </a:solidFill>
              <a:latin typeface="Lato" panose="020F0502020204030203" pitchFamily="34" charset="0"/>
            </a:endParaRPr>
          </a:p>
        </p:txBody>
      </p:sp>
      <p:sp>
        <p:nvSpPr>
          <p:cNvPr id="7" name="Oval 6"/>
          <p:cNvSpPr/>
          <p:nvPr/>
        </p:nvSpPr>
        <p:spPr>
          <a:xfrm>
            <a:off x="2433638" y="1766888"/>
            <a:ext cx="254000" cy="254000"/>
          </a:xfrm>
          <a:prstGeom prst="ellipse">
            <a:avLst/>
          </a:prstGeom>
          <a:solidFill>
            <a:schemeClr val="accent2">
              <a:lumMod val="5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id-ID">
              <a:solidFill>
                <a:schemeClr val="tx1"/>
              </a:solidFill>
              <a:latin typeface="Lato" panose="020F0502020204030203" pitchFamily="34" charset="0"/>
            </a:endParaRPr>
          </a:p>
        </p:txBody>
      </p:sp>
      <p:sp>
        <p:nvSpPr>
          <p:cNvPr id="10" name="TextBox 9"/>
          <p:cNvSpPr txBox="1">
            <a:spLocks noChangeArrowheads="1"/>
          </p:cNvSpPr>
          <p:nvPr/>
        </p:nvSpPr>
        <p:spPr bwMode="auto">
          <a:xfrm>
            <a:off x="6119813" y="1016000"/>
            <a:ext cx="295786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id-ID" sz="4000" dirty="0">
                <a:solidFill>
                  <a:schemeClr val="bg2">
                    <a:lumMod val="25000"/>
                  </a:schemeClr>
                </a:solidFill>
                <a:latin typeface="Lato" panose="020F0502020204030203" pitchFamily="34" charset="0"/>
              </a:rPr>
              <a:t>20</a:t>
            </a:r>
            <a:r>
              <a:rPr lang="en-US" sz="4000" dirty="0">
                <a:solidFill>
                  <a:schemeClr val="bg2">
                    <a:lumMod val="25000"/>
                  </a:schemeClr>
                </a:solidFill>
                <a:latin typeface="Lato" panose="020F0502020204030203" pitchFamily="34" charset="0"/>
              </a:rPr>
              <a:t>16</a:t>
            </a:r>
            <a:r>
              <a:rPr lang="id-ID" sz="4000" dirty="0">
                <a:solidFill>
                  <a:schemeClr val="bg2">
                    <a:lumMod val="25000"/>
                  </a:schemeClr>
                </a:solidFill>
                <a:latin typeface="Lato" panose="020F0502020204030203" pitchFamily="34" charset="0"/>
              </a:rPr>
              <a:t> - 20</a:t>
            </a:r>
            <a:r>
              <a:rPr lang="en-US" sz="4000" dirty="0">
                <a:solidFill>
                  <a:schemeClr val="bg2">
                    <a:lumMod val="25000"/>
                  </a:schemeClr>
                </a:solidFill>
                <a:latin typeface="Lato" panose="020F0502020204030203" pitchFamily="34" charset="0"/>
              </a:rPr>
              <a:t>19</a:t>
            </a:r>
            <a:endParaRPr lang="id-ID" sz="4000" dirty="0">
              <a:solidFill>
                <a:schemeClr val="bg2">
                  <a:lumMod val="25000"/>
                </a:schemeClr>
              </a:solidFill>
              <a:latin typeface="Lato" panose="020F0502020204030203" pitchFamily="34" charset="0"/>
            </a:endParaRPr>
          </a:p>
        </p:txBody>
      </p:sp>
      <p:sp>
        <p:nvSpPr>
          <p:cNvPr id="15" name="TextBox 14"/>
          <p:cNvSpPr txBox="1">
            <a:spLocks noChangeArrowheads="1"/>
          </p:cNvSpPr>
          <p:nvPr/>
        </p:nvSpPr>
        <p:spPr bwMode="auto">
          <a:xfrm>
            <a:off x="6744098" y="1824083"/>
            <a:ext cx="190173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id-ID" sz="1200" b="1" dirty="0">
                <a:solidFill>
                  <a:schemeClr val="bg2">
                    <a:lumMod val="25000"/>
                  </a:schemeClr>
                </a:solidFill>
                <a:latin typeface="Lato" panose="020F0502020204030203" pitchFamily="34" charset="0"/>
              </a:rPr>
              <a:t>YOUR TITLE GOES HERE</a:t>
            </a:r>
            <a:endParaRPr lang="id-ID" sz="1200" b="1" dirty="0">
              <a:solidFill>
                <a:schemeClr val="bg2">
                  <a:lumMod val="25000"/>
                </a:schemeClr>
              </a:solidFill>
              <a:latin typeface="Lato" panose="020F0502020204030203" pitchFamily="34" charset="0"/>
            </a:endParaRPr>
          </a:p>
        </p:txBody>
      </p:sp>
      <p:sp>
        <p:nvSpPr>
          <p:cNvPr id="16" name="TextBox 15"/>
          <p:cNvSpPr txBox="1">
            <a:spLocks noChangeArrowheads="1"/>
          </p:cNvSpPr>
          <p:nvPr/>
        </p:nvSpPr>
        <p:spPr bwMode="auto">
          <a:xfrm>
            <a:off x="6119813" y="2201279"/>
            <a:ext cx="2969031" cy="754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just">
              <a:lnSpc>
                <a:spcPct val="150000"/>
              </a:lnSpc>
            </a:pPr>
            <a:r>
              <a:rPr lang="id-ID" sz="1000" dirty="0">
                <a:solidFill>
                  <a:schemeClr val="bg2">
                    <a:lumMod val="10000"/>
                  </a:schemeClr>
                </a:solidFill>
                <a:latin typeface="Lato" panose="020F0502020204030203" pitchFamily="34" charset="0"/>
                <a:ea typeface="Lato" panose="020F0502020204030203" pitchFamily="34" charset="0"/>
                <a:cs typeface="Lato" panose="020F0502020204030203" pitchFamily="34" charset="0"/>
              </a:rPr>
              <a:t>Lorem ipsum dolor sit amet, lacus nulla ac netus nibh aliquet, porttitor ligula justo libero vivamus porttitor dolor, conubia mollit. </a:t>
            </a:r>
            <a:endParaRPr lang="id-ID" sz="1000" dirty="0">
              <a:solidFill>
                <a:schemeClr val="bg2">
                  <a:lumMod val="10000"/>
                </a:schemeClr>
              </a:solidFill>
              <a:latin typeface="Lato" panose="020F0502020204030203" pitchFamily="34" charset="0"/>
              <a:ea typeface="Lato" panose="020F0502020204030203" pitchFamily="34" charset="0"/>
              <a:cs typeface="Lato" panose="020F0502020204030203" pitchFamily="34" charset="0"/>
            </a:endParaRPr>
          </a:p>
        </p:txBody>
      </p:sp>
      <p:sp>
        <p:nvSpPr>
          <p:cNvPr id="21" name="TextBox 20"/>
          <p:cNvSpPr txBox="1">
            <a:spLocks noChangeArrowheads="1"/>
          </p:cNvSpPr>
          <p:nvPr/>
        </p:nvSpPr>
        <p:spPr bwMode="auto">
          <a:xfrm>
            <a:off x="6867924" y="4882724"/>
            <a:ext cx="190173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id-ID" sz="1200" b="1" dirty="0">
                <a:solidFill>
                  <a:schemeClr val="bg2">
                    <a:lumMod val="25000"/>
                  </a:schemeClr>
                </a:solidFill>
                <a:latin typeface="Lato" panose="020F0502020204030203" pitchFamily="34" charset="0"/>
              </a:rPr>
              <a:t>YOUR TITLE GOES HERE</a:t>
            </a:r>
            <a:endParaRPr lang="id-ID" sz="1200" b="1" dirty="0">
              <a:solidFill>
                <a:schemeClr val="bg2">
                  <a:lumMod val="25000"/>
                </a:schemeClr>
              </a:solidFill>
              <a:latin typeface="Lato" panose="020F0502020204030203" pitchFamily="34" charset="0"/>
            </a:endParaRPr>
          </a:p>
        </p:txBody>
      </p:sp>
      <p:sp>
        <p:nvSpPr>
          <p:cNvPr id="22" name="TextBox 21"/>
          <p:cNvSpPr txBox="1">
            <a:spLocks noChangeArrowheads="1"/>
          </p:cNvSpPr>
          <p:nvPr/>
        </p:nvSpPr>
        <p:spPr bwMode="auto">
          <a:xfrm>
            <a:off x="6243639" y="5259920"/>
            <a:ext cx="2969031" cy="754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just">
              <a:lnSpc>
                <a:spcPct val="150000"/>
              </a:lnSpc>
            </a:pPr>
            <a:r>
              <a:rPr lang="id-ID" sz="1000" dirty="0">
                <a:solidFill>
                  <a:schemeClr val="bg2">
                    <a:lumMod val="10000"/>
                  </a:schemeClr>
                </a:solidFill>
                <a:latin typeface="Lato" panose="020F0502020204030203" pitchFamily="34" charset="0"/>
                <a:ea typeface="Lato" panose="020F0502020204030203" pitchFamily="34" charset="0"/>
                <a:cs typeface="Lato" panose="020F0502020204030203" pitchFamily="34" charset="0"/>
              </a:rPr>
              <a:t>Lorem ipsum dolor sit amet, lacus nulla ac netus nibh aliquet, porttitor ligula justo libero vivamus porttitor dolor, conubia mollit. </a:t>
            </a:r>
            <a:endParaRPr lang="id-ID" sz="1000" dirty="0">
              <a:solidFill>
                <a:schemeClr val="bg2">
                  <a:lumMod val="10000"/>
                </a:schemeClr>
              </a:solidFill>
              <a:latin typeface="Lato" panose="020F0502020204030203" pitchFamily="34" charset="0"/>
              <a:ea typeface="Lato" panose="020F0502020204030203" pitchFamily="34" charset="0"/>
              <a:cs typeface="Lato" panose="020F0502020204030203" pitchFamily="34" charset="0"/>
            </a:endParaRPr>
          </a:p>
        </p:txBody>
      </p:sp>
      <p:pic>
        <p:nvPicPr>
          <p:cNvPr id="9" name="图片占位符 8"/>
          <p:cNvPicPr>
            <a:picLocks noGrp="1" noChangeAspect="1"/>
          </p:cNvPicPr>
          <p:nvPr>
            <p:ph type="pic" sz="quarter" idx="10"/>
          </p:nvPr>
        </p:nvPicPr>
        <p:blipFill>
          <a:blip r:embed="rId1">
            <a:extLst>
              <a:ext uri="{28A0092B-C50C-407E-A947-70E740481C1C}">
                <a14:useLocalDpi xmlns:a14="http://schemas.microsoft.com/office/drawing/2010/main" val="0"/>
              </a:ext>
            </a:extLst>
          </a:blip>
          <a:srcRect t="8806" b="8806"/>
          <a:stretch>
            <a:fillRect/>
          </a:stretch>
        </p:blipFill>
        <p:spPr/>
      </p:pic>
      <p:pic>
        <p:nvPicPr>
          <p:cNvPr id="12" name="图片占位符 11"/>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t="8222" b="8222"/>
          <a:stretch>
            <a:fillRect/>
          </a:stretch>
        </p:blip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a:off x="2560638" y="0"/>
            <a:ext cx="0" cy="3784600"/>
          </a:xfrm>
          <a:prstGeom prst="line">
            <a:avLst/>
          </a:prstGeom>
          <a:ln w="38100">
            <a:solidFill>
              <a:schemeClr val="accent2">
                <a:lumMod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3" name="Oval 2"/>
          <p:cNvSpPr/>
          <p:nvPr/>
        </p:nvSpPr>
        <p:spPr>
          <a:xfrm>
            <a:off x="2433638" y="3530600"/>
            <a:ext cx="254000" cy="254000"/>
          </a:xfrm>
          <a:prstGeom prst="ellipse">
            <a:avLst/>
          </a:prstGeom>
          <a:solidFill>
            <a:schemeClr val="accent2">
              <a:lumMod val="5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id-ID">
              <a:solidFill>
                <a:schemeClr val="tx1"/>
              </a:solidFill>
              <a:latin typeface="Lato" panose="020F0502020204030203" pitchFamily="34" charset="0"/>
            </a:endParaRPr>
          </a:p>
        </p:txBody>
      </p:sp>
      <p:sp>
        <p:nvSpPr>
          <p:cNvPr id="6" name="TextBox 5"/>
          <p:cNvSpPr txBox="1">
            <a:spLocks noChangeArrowheads="1"/>
          </p:cNvSpPr>
          <p:nvPr/>
        </p:nvSpPr>
        <p:spPr bwMode="auto">
          <a:xfrm>
            <a:off x="6119813" y="2341563"/>
            <a:ext cx="295786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id-ID" sz="4000" dirty="0">
                <a:latin typeface="Lato" panose="020F0502020204030203" pitchFamily="34" charset="0"/>
              </a:rPr>
              <a:t>2013 - 2016</a:t>
            </a:r>
            <a:endParaRPr lang="id-ID" sz="4000" dirty="0">
              <a:latin typeface="Lato" panose="020F0502020204030203" pitchFamily="34" charset="0"/>
            </a:endParaRPr>
          </a:p>
        </p:txBody>
      </p:sp>
      <p:sp>
        <p:nvSpPr>
          <p:cNvPr id="15" name="TextBox 14"/>
          <p:cNvSpPr txBox="1">
            <a:spLocks noChangeArrowheads="1"/>
          </p:cNvSpPr>
          <p:nvPr/>
        </p:nvSpPr>
        <p:spPr bwMode="auto">
          <a:xfrm>
            <a:off x="6744098" y="3253601"/>
            <a:ext cx="190173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id-ID" sz="1200" b="1" dirty="0">
                <a:solidFill>
                  <a:schemeClr val="bg2">
                    <a:lumMod val="25000"/>
                  </a:schemeClr>
                </a:solidFill>
                <a:latin typeface="Lato" panose="020F0502020204030203" pitchFamily="34" charset="0"/>
              </a:rPr>
              <a:t>YOUR TITLE GOES HERE</a:t>
            </a:r>
            <a:endParaRPr lang="id-ID" sz="1200" b="1" dirty="0">
              <a:solidFill>
                <a:schemeClr val="bg2">
                  <a:lumMod val="25000"/>
                </a:schemeClr>
              </a:solidFill>
              <a:latin typeface="Lato" panose="020F0502020204030203" pitchFamily="34" charset="0"/>
            </a:endParaRPr>
          </a:p>
        </p:txBody>
      </p:sp>
      <p:sp>
        <p:nvSpPr>
          <p:cNvPr id="16" name="TextBox 15"/>
          <p:cNvSpPr txBox="1">
            <a:spLocks noChangeArrowheads="1"/>
          </p:cNvSpPr>
          <p:nvPr/>
        </p:nvSpPr>
        <p:spPr bwMode="auto">
          <a:xfrm>
            <a:off x="6119813" y="3630797"/>
            <a:ext cx="2969031" cy="754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just">
              <a:lnSpc>
                <a:spcPct val="150000"/>
              </a:lnSpc>
            </a:pPr>
            <a:r>
              <a:rPr lang="id-ID" sz="1000" dirty="0">
                <a:solidFill>
                  <a:schemeClr val="bg2">
                    <a:lumMod val="10000"/>
                  </a:schemeClr>
                </a:solidFill>
                <a:latin typeface="Lato" panose="020F0502020204030203" pitchFamily="34" charset="0"/>
                <a:ea typeface="Lato" panose="020F0502020204030203" pitchFamily="34" charset="0"/>
                <a:cs typeface="Lato" panose="020F0502020204030203" pitchFamily="34" charset="0"/>
              </a:rPr>
              <a:t>Lorem ipsum dolor sit amet, lacus nulla ac netus nibh aliquet, porttitor ligula justo libero vivamus porttitor dolor, conubia mollit. </a:t>
            </a:r>
            <a:endParaRPr lang="id-ID" sz="1000" dirty="0">
              <a:solidFill>
                <a:schemeClr val="bg2">
                  <a:lumMod val="10000"/>
                </a:schemeClr>
              </a:solidFill>
              <a:latin typeface="Lato" panose="020F0502020204030203" pitchFamily="34" charset="0"/>
              <a:ea typeface="Lato" panose="020F0502020204030203" pitchFamily="34" charset="0"/>
              <a:cs typeface="Lato" panose="020F0502020204030203" pitchFamily="34" charset="0"/>
            </a:endParaRPr>
          </a:p>
        </p:txBody>
      </p:sp>
      <p:pic>
        <p:nvPicPr>
          <p:cNvPr id="7" name="图片占位符 6"/>
          <p:cNvPicPr>
            <a:picLocks noGrp="1" noChangeAspect="1"/>
          </p:cNvPicPr>
          <p:nvPr>
            <p:ph type="pic" sz="quarter" idx="11"/>
          </p:nvPr>
        </p:nvPicPr>
        <p:blipFill>
          <a:blip r:embed="rId1">
            <a:extLst>
              <a:ext uri="{28A0092B-C50C-407E-A947-70E740481C1C}">
                <a14:useLocalDpi xmlns:a14="http://schemas.microsoft.com/office/drawing/2010/main" val="0"/>
              </a:ext>
            </a:extLst>
          </a:blip>
          <a:srcRect t="24597" b="24597"/>
          <a:stretch>
            <a:fillRect/>
          </a:stretch>
        </p:blip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813637" y="3977945"/>
            <a:ext cx="4730196" cy="1446935"/>
          </a:xfrm>
          <a:prstGeom prst="rect">
            <a:avLst/>
          </a:prstGeom>
        </p:spPr>
        <p:txBody>
          <a:bodyPr wrap="square">
            <a:spAutoFit/>
          </a:bodyPr>
          <a:lstStyle/>
          <a:p>
            <a:pPr algn="just">
              <a:lnSpc>
                <a:spcPct val="150000"/>
              </a:lnSpc>
            </a:pPr>
            <a:r>
              <a:rPr lang="id-ID" sz="1000" dirty="0">
                <a:solidFill>
                  <a:schemeClr val="bg2">
                    <a:lumMod val="10000"/>
                  </a:schemeClr>
                </a:solidFill>
                <a:latin typeface="Lato" panose="020F0502020204030203" pitchFamily="34" charset="0"/>
                <a:ea typeface="Lato" panose="020F0502020204030203" pitchFamily="34" charset="0"/>
                <a:cs typeface="Lato" panose="020F0502020204030203" pitchFamily="34" charset="0"/>
              </a:rPr>
              <a:t>Lorem ipsum dolor sit amet, lacus nulla ac netus nibh aliquet, porttitor ligula justo libero vivamus porttitor dolor, conubia mollit. Sapien nam suspendisse, tincidunt eget ante tincidunt, eros in auctor fringilla praesent at diam. In et quam est eget mi. Pellentesque nunc orci eu enim, eget in fringilla vitae, et eros praesent dolor porttitor. Lacinia lectus nonummy, accumsan mauris in</a:t>
            </a:r>
            <a:r>
              <a:rPr lang="en-US" sz="1000" dirty="0">
                <a:solidFill>
                  <a:schemeClr val="bg2">
                    <a:lumMod val="10000"/>
                  </a:schemeClr>
                </a:solidFill>
                <a:latin typeface="Lato" panose="020F0502020204030203" pitchFamily="34" charset="0"/>
                <a:ea typeface="Lato" panose="020F0502020204030203" pitchFamily="34" charset="0"/>
                <a:cs typeface="Lato" panose="020F0502020204030203" pitchFamily="34" charset="0"/>
              </a:rPr>
              <a:t>.</a:t>
            </a:r>
            <a:r>
              <a:rPr lang="en-US" sz="1000" dirty="0">
                <a:latin typeface="Lato" panose="020F0502020204030203" pitchFamily="34" charset="0"/>
              </a:rPr>
              <a:t> </a:t>
            </a:r>
            <a:r>
              <a:rPr lang="en-US" sz="1000" dirty="0" err="1">
                <a:latin typeface="Lato" panose="020F0502020204030203" pitchFamily="34" charset="0"/>
              </a:rPr>
              <a:t>consectetur</a:t>
            </a:r>
            <a:r>
              <a:rPr lang="en-US" sz="1000" dirty="0">
                <a:latin typeface="Lato" panose="020F0502020204030203" pitchFamily="34" charset="0"/>
              </a:rPr>
              <a:t> </a:t>
            </a:r>
            <a:r>
              <a:rPr lang="en-US" sz="1000" dirty="0" err="1">
                <a:latin typeface="Lato" panose="020F0502020204030203" pitchFamily="34" charset="0"/>
              </a:rPr>
              <a:t>adipiscing</a:t>
            </a:r>
            <a:r>
              <a:rPr lang="en-US" sz="1000" dirty="0">
                <a:latin typeface="Lato" panose="020F0502020204030203" pitchFamily="34" charset="0"/>
              </a:rPr>
              <a:t> </a:t>
            </a:r>
            <a:r>
              <a:rPr lang="en-US" sz="1000" dirty="0" err="1">
                <a:latin typeface="Lato" panose="020F0502020204030203" pitchFamily="34" charset="0"/>
              </a:rPr>
              <a:t>elit</a:t>
            </a:r>
            <a:r>
              <a:rPr lang="en-US" sz="1000" dirty="0">
                <a:latin typeface="Lato" panose="020F0502020204030203" pitchFamily="34" charset="0"/>
              </a:rPr>
              <a:t>. </a:t>
            </a:r>
            <a:r>
              <a:rPr lang="en-US" sz="1000" dirty="0" err="1">
                <a:latin typeface="Lato" panose="020F0502020204030203" pitchFamily="34" charset="0"/>
              </a:rPr>
              <a:t>Ut</a:t>
            </a:r>
            <a:r>
              <a:rPr lang="en-US" sz="1000" dirty="0">
                <a:latin typeface="Lato" panose="020F0502020204030203" pitchFamily="34" charset="0"/>
              </a:rPr>
              <a:t> et dictum sem. </a:t>
            </a:r>
            <a:endParaRPr lang="id-ID" sz="1000" dirty="0">
              <a:solidFill>
                <a:schemeClr val="bg2">
                  <a:lumMod val="10000"/>
                </a:schemeClr>
              </a:solidFill>
              <a:latin typeface="Lato" panose="020F0502020204030203" pitchFamily="34" charset="0"/>
              <a:ea typeface="Lato" panose="020F0502020204030203" pitchFamily="34" charset="0"/>
              <a:cs typeface="Lato" panose="020F0502020204030203" pitchFamily="34" charset="0"/>
            </a:endParaRPr>
          </a:p>
        </p:txBody>
      </p:sp>
      <p:sp>
        <p:nvSpPr>
          <p:cNvPr id="8" name="TextBox 7"/>
          <p:cNvSpPr txBox="1"/>
          <p:nvPr/>
        </p:nvSpPr>
        <p:spPr>
          <a:xfrm>
            <a:off x="6813637" y="2361452"/>
            <a:ext cx="3591128" cy="1569660"/>
          </a:xfrm>
          <a:prstGeom prst="rect">
            <a:avLst/>
          </a:prstGeom>
          <a:noFill/>
        </p:spPr>
        <p:txBody>
          <a:bodyPr wrap="square" rtlCol="0">
            <a:spAutoFit/>
          </a:bodyPr>
          <a:lstStyle/>
          <a:p>
            <a:r>
              <a:rPr lang="zh-CN" altLang="en-US" sz="4800" dirty="0">
                <a:solidFill>
                  <a:srgbClr val="283F19"/>
                </a:solidFill>
                <a:latin typeface="方正字迹-曾正国楷体" panose="02010600010101010101" pitchFamily="2" charset="-122"/>
                <a:ea typeface="方正字迹-曾正国楷体" panose="02010600010101010101" pitchFamily="2" charset="-122"/>
              </a:rPr>
              <a:t>点击</a:t>
            </a:r>
            <a:endParaRPr lang="en-US" altLang="zh-CN" sz="4800" dirty="0">
              <a:solidFill>
                <a:srgbClr val="283F19"/>
              </a:solidFill>
              <a:latin typeface="方正字迹-曾正国楷体" panose="02010600010101010101" pitchFamily="2" charset="-122"/>
              <a:ea typeface="方正字迹-曾正国楷体" panose="02010600010101010101" pitchFamily="2" charset="-122"/>
            </a:endParaRPr>
          </a:p>
          <a:p>
            <a:r>
              <a:rPr lang="zh-CN" altLang="en-US" sz="4800" dirty="0">
                <a:solidFill>
                  <a:srgbClr val="283F19"/>
                </a:solidFill>
                <a:latin typeface="方正字迹-曾正国楷体" panose="02010600010101010101" pitchFamily="2" charset="-122"/>
                <a:ea typeface="方正字迹-曾正国楷体" panose="02010600010101010101" pitchFamily="2" charset="-122"/>
              </a:rPr>
              <a:t>添加标题</a:t>
            </a:r>
            <a:endParaRPr lang="en-US" altLang="zh-CN" sz="4800" dirty="0">
              <a:solidFill>
                <a:srgbClr val="283F19"/>
              </a:solidFill>
              <a:latin typeface="方正字迹-曾正国楷体" panose="02010600010101010101" pitchFamily="2" charset="-122"/>
              <a:ea typeface="方正字迹-曾正国楷体" panose="02010600010101010101" pitchFamily="2" charset="-122"/>
            </a:endParaRPr>
          </a:p>
        </p:txBody>
      </p:sp>
      <p:sp>
        <p:nvSpPr>
          <p:cNvPr id="5" name="Isosceles Triangle 4"/>
          <p:cNvSpPr/>
          <p:nvPr/>
        </p:nvSpPr>
        <p:spPr>
          <a:xfrm rot="12490037">
            <a:off x="1714804" y="5163455"/>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Isosceles Triangle 5"/>
          <p:cNvSpPr/>
          <p:nvPr/>
        </p:nvSpPr>
        <p:spPr>
          <a:xfrm rot="17613780">
            <a:off x="1313286" y="2606307"/>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Isosceles Triangle 6"/>
          <p:cNvSpPr/>
          <p:nvPr/>
        </p:nvSpPr>
        <p:spPr>
          <a:xfrm rot="13520500">
            <a:off x="1811655" y="1513663"/>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图片占位符 8"/>
          <p:cNvPicPr>
            <a:picLocks noGrp="1" noChangeAspect="1"/>
          </p:cNvPicPr>
          <p:nvPr>
            <p:ph type="pic" sz="quarter" idx="11"/>
          </p:nvPr>
        </p:nvPicPr>
        <p:blipFill>
          <a:blip r:embed="rId1">
            <a:extLst>
              <a:ext uri="{28A0092B-C50C-407E-A947-70E740481C1C}">
                <a14:useLocalDpi xmlns:a14="http://schemas.microsoft.com/office/drawing/2010/main" val="0"/>
              </a:ext>
            </a:extLst>
          </a:blip>
          <a:srcRect t="15616" b="15616"/>
          <a:stretch>
            <a:fillRect/>
          </a:stretch>
        </p:blip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6813637" y="3977945"/>
            <a:ext cx="4730196" cy="1446935"/>
          </a:xfrm>
          <a:prstGeom prst="rect">
            <a:avLst/>
          </a:prstGeom>
        </p:spPr>
        <p:txBody>
          <a:bodyPr wrap="square">
            <a:spAutoFit/>
          </a:bodyPr>
          <a:lstStyle/>
          <a:p>
            <a:pPr algn="just">
              <a:lnSpc>
                <a:spcPct val="150000"/>
              </a:lnSpc>
            </a:pPr>
            <a:r>
              <a:rPr lang="id-ID" sz="1000" dirty="0">
                <a:solidFill>
                  <a:schemeClr val="bg2">
                    <a:lumMod val="10000"/>
                  </a:schemeClr>
                </a:solidFill>
                <a:latin typeface="Lato" panose="020F0502020204030203" pitchFamily="34" charset="0"/>
                <a:ea typeface="Lato" panose="020F0502020204030203" pitchFamily="34" charset="0"/>
                <a:cs typeface="Lato" panose="020F0502020204030203" pitchFamily="34" charset="0"/>
              </a:rPr>
              <a:t>Lorem ipsum dolor sit amet, lacus nulla ac netus nibh aliquet, porttitor ligula justo libero vivamus porttitor dolor, conubia mollit. Sapien nam suspendisse, tincidunt eget ante tincidunt, eros in auctor fringilla praesent at diam. In et quam est eget mi. Pellentesque nunc orci eu enim, eget in fringilla vitae, et eros praesent dolor porttitor. Lacinia lectus nonummy, accumsan mauris in</a:t>
            </a:r>
            <a:r>
              <a:rPr lang="en-US" sz="1000" dirty="0">
                <a:solidFill>
                  <a:schemeClr val="bg2">
                    <a:lumMod val="10000"/>
                  </a:schemeClr>
                </a:solidFill>
                <a:latin typeface="Lato" panose="020F0502020204030203" pitchFamily="34" charset="0"/>
                <a:ea typeface="Lato" panose="020F0502020204030203" pitchFamily="34" charset="0"/>
                <a:cs typeface="Lato" panose="020F0502020204030203" pitchFamily="34" charset="0"/>
              </a:rPr>
              <a:t>.</a:t>
            </a:r>
            <a:r>
              <a:rPr lang="en-US" sz="1000" dirty="0">
                <a:latin typeface="Lato" panose="020F0502020204030203" pitchFamily="34" charset="0"/>
              </a:rPr>
              <a:t> </a:t>
            </a:r>
            <a:r>
              <a:rPr lang="en-US" sz="1000" dirty="0" err="1">
                <a:latin typeface="Lato" panose="020F0502020204030203" pitchFamily="34" charset="0"/>
              </a:rPr>
              <a:t>consectetur</a:t>
            </a:r>
            <a:r>
              <a:rPr lang="en-US" sz="1000" dirty="0">
                <a:latin typeface="Lato" panose="020F0502020204030203" pitchFamily="34" charset="0"/>
              </a:rPr>
              <a:t> </a:t>
            </a:r>
            <a:r>
              <a:rPr lang="en-US" sz="1000" dirty="0" err="1">
                <a:latin typeface="Lato" panose="020F0502020204030203" pitchFamily="34" charset="0"/>
              </a:rPr>
              <a:t>adipiscing</a:t>
            </a:r>
            <a:r>
              <a:rPr lang="en-US" sz="1000" dirty="0">
                <a:latin typeface="Lato" panose="020F0502020204030203" pitchFamily="34" charset="0"/>
              </a:rPr>
              <a:t> </a:t>
            </a:r>
            <a:r>
              <a:rPr lang="en-US" sz="1000" dirty="0" err="1">
                <a:latin typeface="Lato" panose="020F0502020204030203" pitchFamily="34" charset="0"/>
              </a:rPr>
              <a:t>elit</a:t>
            </a:r>
            <a:r>
              <a:rPr lang="en-US" sz="1000" dirty="0">
                <a:latin typeface="Lato" panose="020F0502020204030203" pitchFamily="34" charset="0"/>
              </a:rPr>
              <a:t>. </a:t>
            </a:r>
            <a:r>
              <a:rPr lang="en-US" sz="1000" dirty="0" err="1">
                <a:latin typeface="Lato" panose="020F0502020204030203" pitchFamily="34" charset="0"/>
              </a:rPr>
              <a:t>Ut</a:t>
            </a:r>
            <a:r>
              <a:rPr lang="en-US" sz="1000" dirty="0">
                <a:latin typeface="Lato" panose="020F0502020204030203" pitchFamily="34" charset="0"/>
              </a:rPr>
              <a:t> et dictum sem. </a:t>
            </a:r>
            <a:endParaRPr lang="id-ID" sz="1000" dirty="0">
              <a:solidFill>
                <a:schemeClr val="bg2">
                  <a:lumMod val="10000"/>
                </a:schemeClr>
              </a:solidFill>
              <a:latin typeface="Lato" panose="020F0502020204030203" pitchFamily="34" charset="0"/>
              <a:ea typeface="Lato" panose="020F0502020204030203" pitchFamily="34" charset="0"/>
              <a:cs typeface="Lato" panose="020F0502020204030203" pitchFamily="34" charset="0"/>
            </a:endParaRPr>
          </a:p>
        </p:txBody>
      </p:sp>
      <p:sp>
        <p:nvSpPr>
          <p:cNvPr id="6" name="TextBox 5"/>
          <p:cNvSpPr txBox="1"/>
          <p:nvPr/>
        </p:nvSpPr>
        <p:spPr>
          <a:xfrm>
            <a:off x="6813637" y="2421742"/>
            <a:ext cx="3591128" cy="1569660"/>
          </a:xfrm>
          <a:prstGeom prst="rect">
            <a:avLst/>
          </a:prstGeom>
          <a:noFill/>
        </p:spPr>
        <p:txBody>
          <a:bodyPr wrap="square" rtlCol="0">
            <a:spAutoFit/>
          </a:bodyPr>
          <a:lstStyle/>
          <a:p>
            <a:r>
              <a:rPr lang="zh-CN" altLang="en-US" sz="4800" dirty="0">
                <a:solidFill>
                  <a:srgbClr val="283F19"/>
                </a:solidFill>
                <a:latin typeface="方正字迹-曾正国楷体" panose="02010600010101010101" pitchFamily="2" charset="-122"/>
                <a:ea typeface="方正字迹-曾正国楷体" panose="02010600010101010101" pitchFamily="2" charset="-122"/>
              </a:rPr>
              <a:t>点击</a:t>
            </a:r>
            <a:endParaRPr lang="en-US" altLang="zh-CN" sz="4800" dirty="0">
              <a:solidFill>
                <a:srgbClr val="283F19"/>
              </a:solidFill>
              <a:latin typeface="方正字迹-曾正国楷体" panose="02010600010101010101" pitchFamily="2" charset="-122"/>
              <a:ea typeface="方正字迹-曾正国楷体" panose="02010600010101010101" pitchFamily="2" charset="-122"/>
            </a:endParaRPr>
          </a:p>
          <a:p>
            <a:r>
              <a:rPr lang="zh-CN" altLang="en-US" sz="4800" dirty="0">
                <a:solidFill>
                  <a:srgbClr val="283F19"/>
                </a:solidFill>
                <a:latin typeface="方正字迹-曾正国楷体" panose="02010600010101010101" pitchFamily="2" charset="-122"/>
                <a:ea typeface="方正字迹-曾正国楷体" panose="02010600010101010101" pitchFamily="2" charset="-122"/>
              </a:rPr>
              <a:t>添加标题</a:t>
            </a:r>
            <a:endParaRPr lang="en-US" altLang="zh-CN" sz="4800" dirty="0">
              <a:solidFill>
                <a:srgbClr val="283F19"/>
              </a:solidFill>
              <a:latin typeface="方正字迹-曾正国楷体" panose="02010600010101010101" pitchFamily="2" charset="-122"/>
              <a:ea typeface="方正字迹-曾正国楷体" panose="02010600010101010101" pitchFamily="2" charset="-122"/>
            </a:endParaRPr>
          </a:p>
        </p:txBody>
      </p:sp>
      <p:sp>
        <p:nvSpPr>
          <p:cNvPr id="5" name="Isosceles Triangle 4"/>
          <p:cNvSpPr/>
          <p:nvPr/>
        </p:nvSpPr>
        <p:spPr>
          <a:xfrm rot="6989557">
            <a:off x="1371365" y="4676480"/>
            <a:ext cx="1761120" cy="1139299"/>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Isosceles Triangle 6"/>
          <p:cNvSpPr/>
          <p:nvPr/>
        </p:nvSpPr>
        <p:spPr>
          <a:xfrm rot="12113300">
            <a:off x="970387" y="3025407"/>
            <a:ext cx="1393800" cy="1439548"/>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Isosceles Triangle 7"/>
          <p:cNvSpPr/>
          <p:nvPr/>
        </p:nvSpPr>
        <p:spPr>
          <a:xfrm rot="8020020">
            <a:off x="987835" y="1393285"/>
            <a:ext cx="1761120" cy="1083901"/>
          </a:xfrm>
          <a:prstGeom prst="triangle">
            <a:avLst>
              <a:gd name="adj" fmla="val 57168"/>
            </a:avLst>
          </a:prstGeom>
          <a:no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图片占位符 3"/>
          <p:cNvPicPr>
            <a:picLocks noGrp="1" noChangeAspect="1"/>
          </p:cNvPicPr>
          <p:nvPr>
            <p:ph type="pic" sz="quarter" idx="10"/>
          </p:nvPr>
        </p:nvPicPr>
        <p:blipFill>
          <a:blip r:embed="rId1">
            <a:extLst>
              <a:ext uri="{28A0092B-C50C-407E-A947-70E740481C1C}">
                <a14:useLocalDpi xmlns:a14="http://schemas.microsoft.com/office/drawing/2010/main" val="0"/>
              </a:ext>
            </a:extLst>
          </a:blip>
          <a:srcRect t="22216" b="22216"/>
          <a:stretch>
            <a:fillRect/>
          </a:stretch>
        </p:blip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293148" y="3693911"/>
            <a:ext cx="4126120" cy="1677767"/>
          </a:xfrm>
          <a:prstGeom prst="rect">
            <a:avLst/>
          </a:prstGeom>
        </p:spPr>
        <p:txBody>
          <a:bodyPr wrap="square">
            <a:spAutoFit/>
          </a:bodyPr>
          <a:lstStyle/>
          <a:p>
            <a:pPr algn="just">
              <a:lnSpc>
                <a:spcPct val="150000"/>
              </a:lnSpc>
            </a:pPr>
            <a:r>
              <a:rPr lang="id-ID" sz="1000" dirty="0">
                <a:solidFill>
                  <a:schemeClr val="bg2">
                    <a:lumMod val="10000"/>
                  </a:schemeClr>
                </a:solidFill>
                <a:latin typeface="Lato" panose="020F0502020204030203" pitchFamily="34" charset="0"/>
                <a:ea typeface="Lato" panose="020F0502020204030203" pitchFamily="34" charset="0"/>
                <a:cs typeface="Lato" panose="020F0502020204030203" pitchFamily="34" charset="0"/>
              </a:rPr>
              <a:t>Lorem ipsum dolor sit amet, lacus nulla ac netus nibh aliquet, porttitor ligula justo libero vivamus porttitor dolor, conubia mollit. Sapien nam suspendisse, tincidunt eget ante tincidunt, eros in auctor fringilla praesent at diam. In et quam est eget mi. Pellentesque nunc orci eu enim, eget in fringilla vitae, et eros praesent dolor porttitor. Lacinia lectus nonummy, accumsan mauris in</a:t>
            </a:r>
            <a:r>
              <a:rPr lang="en-US" sz="1000" dirty="0">
                <a:solidFill>
                  <a:schemeClr val="bg2">
                    <a:lumMod val="10000"/>
                  </a:schemeClr>
                </a:solidFill>
                <a:latin typeface="Lato" panose="020F0502020204030203" pitchFamily="34" charset="0"/>
                <a:ea typeface="Lato" panose="020F0502020204030203" pitchFamily="34" charset="0"/>
                <a:cs typeface="Lato" panose="020F0502020204030203" pitchFamily="34" charset="0"/>
              </a:rPr>
              <a:t>.</a:t>
            </a:r>
            <a:r>
              <a:rPr lang="en-US" sz="1000" dirty="0">
                <a:latin typeface="Lato" panose="020F0502020204030203" pitchFamily="34" charset="0"/>
              </a:rPr>
              <a:t> </a:t>
            </a:r>
            <a:r>
              <a:rPr lang="en-US" sz="1000" dirty="0" err="1">
                <a:latin typeface="Lato" panose="020F0502020204030203" pitchFamily="34" charset="0"/>
              </a:rPr>
              <a:t>consectetur</a:t>
            </a:r>
            <a:r>
              <a:rPr lang="en-US" sz="1000" dirty="0">
                <a:latin typeface="Lato" panose="020F0502020204030203" pitchFamily="34" charset="0"/>
              </a:rPr>
              <a:t> </a:t>
            </a:r>
            <a:r>
              <a:rPr lang="en-US" sz="1000" dirty="0" err="1">
                <a:latin typeface="Lato" panose="020F0502020204030203" pitchFamily="34" charset="0"/>
              </a:rPr>
              <a:t>adipiscing</a:t>
            </a:r>
            <a:r>
              <a:rPr lang="en-US" sz="1000" dirty="0">
                <a:latin typeface="Lato" panose="020F0502020204030203" pitchFamily="34" charset="0"/>
              </a:rPr>
              <a:t> </a:t>
            </a:r>
            <a:r>
              <a:rPr lang="en-US" sz="1000" dirty="0" err="1">
                <a:latin typeface="Lato" panose="020F0502020204030203" pitchFamily="34" charset="0"/>
              </a:rPr>
              <a:t>elit</a:t>
            </a:r>
            <a:r>
              <a:rPr lang="en-US" sz="1000" dirty="0">
                <a:latin typeface="Lato" panose="020F0502020204030203" pitchFamily="34" charset="0"/>
              </a:rPr>
              <a:t>. </a:t>
            </a:r>
            <a:r>
              <a:rPr lang="en-US" sz="1000" dirty="0" err="1">
                <a:latin typeface="Lato" panose="020F0502020204030203" pitchFamily="34" charset="0"/>
              </a:rPr>
              <a:t>Ut</a:t>
            </a:r>
            <a:r>
              <a:rPr lang="en-US" sz="1000" dirty="0">
                <a:latin typeface="Lato" panose="020F0502020204030203" pitchFamily="34" charset="0"/>
              </a:rPr>
              <a:t> et dictum sem. </a:t>
            </a:r>
            <a:endParaRPr lang="id-ID" sz="1000" dirty="0">
              <a:solidFill>
                <a:schemeClr val="bg2">
                  <a:lumMod val="10000"/>
                </a:schemeClr>
              </a:solidFill>
              <a:latin typeface="Lato" panose="020F0502020204030203" pitchFamily="34" charset="0"/>
              <a:ea typeface="Lato" panose="020F0502020204030203" pitchFamily="34" charset="0"/>
              <a:cs typeface="Lato" panose="020F0502020204030203" pitchFamily="34" charset="0"/>
            </a:endParaRPr>
          </a:p>
        </p:txBody>
      </p:sp>
      <p:sp>
        <p:nvSpPr>
          <p:cNvPr id="7" name="TextBox 6"/>
          <p:cNvSpPr txBox="1"/>
          <p:nvPr/>
        </p:nvSpPr>
        <p:spPr>
          <a:xfrm>
            <a:off x="7293148" y="1708955"/>
            <a:ext cx="3936137" cy="2308324"/>
          </a:xfrm>
          <a:prstGeom prst="rect">
            <a:avLst/>
          </a:prstGeom>
          <a:noFill/>
        </p:spPr>
        <p:txBody>
          <a:bodyPr wrap="square" rtlCol="0">
            <a:spAutoFit/>
          </a:bodyPr>
          <a:lstStyle/>
          <a:p>
            <a:r>
              <a:rPr lang="zh-CN" altLang="en-US" sz="4800" dirty="0">
                <a:solidFill>
                  <a:srgbClr val="283F19"/>
                </a:solidFill>
                <a:latin typeface="方正字迹-曾正国楷体" panose="02010600010101010101" pitchFamily="2" charset="-122"/>
                <a:ea typeface="方正字迹-曾正国楷体" panose="02010600010101010101" pitchFamily="2" charset="-122"/>
              </a:rPr>
              <a:t>点击</a:t>
            </a:r>
            <a:endParaRPr lang="en-US" altLang="zh-CN" sz="4800" dirty="0">
              <a:solidFill>
                <a:srgbClr val="283F19"/>
              </a:solidFill>
              <a:latin typeface="方正字迹-曾正国楷体" panose="02010600010101010101" pitchFamily="2" charset="-122"/>
              <a:ea typeface="方正字迹-曾正国楷体" panose="02010600010101010101" pitchFamily="2" charset="-122"/>
            </a:endParaRPr>
          </a:p>
          <a:p>
            <a:r>
              <a:rPr lang="zh-CN" altLang="en-US" sz="4800" dirty="0">
                <a:solidFill>
                  <a:srgbClr val="283F19"/>
                </a:solidFill>
                <a:latin typeface="方正字迹-曾正国楷体" panose="02010600010101010101" pitchFamily="2" charset="-122"/>
                <a:ea typeface="方正字迹-曾正国楷体" panose="02010600010101010101" pitchFamily="2" charset="-122"/>
              </a:rPr>
              <a:t>添加标题</a:t>
            </a:r>
            <a:endParaRPr lang="en-US" altLang="zh-CN" sz="4800" dirty="0">
              <a:solidFill>
                <a:srgbClr val="283F19"/>
              </a:solidFill>
              <a:latin typeface="方正字迹-曾正国楷体" panose="02010600010101010101" pitchFamily="2" charset="-122"/>
              <a:ea typeface="方正字迹-曾正国楷体" panose="02010600010101010101" pitchFamily="2" charset="-122"/>
            </a:endParaRPr>
          </a:p>
          <a:p>
            <a:endParaRPr lang="en-US" sz="4800" dirty="0">
              <a:solidFill>
                <a:schemeClr val="bg2">
                  <a:lumMod val="25000"/>
                </a:schemeClr>
              </a:solidFill>
              <a:latin typeface="Lato" panose="020F0502020204030203" pitchFamily="34" charset="0"/>
            </a:endParaRPr>
          </a:p>
        </p:txBody>
      </p:sp>
      <p:pic>
        <p:nvPicPr>
          <p:cNvPr id="4" name="图片占位符 3"/>
          <p:cNvPicPr>
            <a:picLocks noGrp="1" noChangeAspect="1"/>
          </p:cNvPicPr>
          <p:nvPr>
            <p:ph type="pic" sz="quarter" idx="10"/>
          </p:nvPr>
        </p:nvPicPr>
        <p:blipFill>
          <a:blip r:embed="rId1" cstate="print">
            <a:extLst>
              <a:ext uri="{28A0092B-C50C-407E-A947-70E740481C1C}">
                <a14:useLocalDpi xmlns:a14="http://schemas.microsoft.com/office/drawing/2010/main" val="0"/>
              </a:ext>
            </a:extLst>
          </a:blip>
          <a:srcRect l="3724" r="3724"/>
          <a:stretch>
            <a:fillRect/>
          </a:stretch>
        </p:blip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占位符 4"/>
          <p:cNvPicPr>
            <a:picLocks noGrp="1" noChangeAspect="1"/>
          </p:cNvPicPr>
          <p:nvPr>
            <p:ph type="pic" sz="quarter" idx="10"/>
          </p:nvPr>
        </p:nvPicPr>
        <p:blipFill>
          <a:blip r:embed="rId1" cstate="print">
            <a:extLst>
              <a:ext uri="{28A0092B-C50C-407E-A947-70E740481C1C}">
                <a14:useLocalDpi xmlns:a14="http://schemas.microsoft.com/office/drawing/2010/main" val="0"/>
              </a:ext>
            </a:extLst>
          </a:blip>
          <a:srcRect l="16339" r="16339"/>
          <a:stretch>
            <a:fillRect/>
          </a:stretch>
        </p:blipFill>
        <p:spPr/>
      </p:pic>
      <p:sp>
        <p:nvSpPr>
          <p:cNvPr id="3" name="Rectangle 2"/>
          <p:cNvSpPr/>
          <p:nvPr/>
        </p:nvSpPr>
        <p:spPr>
          <a:xfrm>
            <a:off x="5461000" y="2049085"/>
            <a:ext cx="2514600" cy="2816334"/>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Lato" panose="020F0502020204030203" pitchFamily="34" charset="0"/>
            </a:endParaRPr>
          </a:p>
        </p:txBody>
      </p:sp>
      <p:sp>
        <p:nvSpPr>
          <p:cNvPr id="6" name="Rectangle 5"/>
          <p:cNvSpPr/>
          <p:nvPr/>
        </p:nvSpPr>
        <p:spPr>
          <a:xfrm>
            <a:off x="5916135" y="2414319"/>
            <a:ext cx="1627666" cy="2082800"/>
          </a:xfrm>
          <a:prstGeom prst="rect">
            <a:avLst/>
          </a:prstGeom>
          <a:no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Lato" panose="020F0502020204030203" pitchFamily="34" charset="0"/>
            </a:endParaRPr>
          </a:p>
        </p:txBody>
      </p:sp>
      <p:sp>
        <p:nvSpPr>
          <p:cNvPr id="8" name="Rectangle 7"/>
          <p:cNvSpPr/>
          <p:nvPr/>
        </p:nvSpPr>
        <p:spPr>
          <a:xfrm>
            <a:off x="8481876" y="2272654"/>
            <a:ext cx="2773843" cy="2370264"/>
          </a:xfrm>
          <a:prstGeom prst="rect">
            <a:avLst/>
          </a:prstGeom>
        </p:spPr>
        <p:txBody>
          <a:bodyPr wrap="square">
            <a:spAutoFit/>
          </a:bodyPr>
          <a:lstStyle/>
          <a:p>
            <a:pPr algn="just">
              <a:lnSpc>
                <a:spcPct val="150000"/>
              </a:lnSpc>
            </a:pPr>
            <a:r>
              <a:rPr lang="id-ID" sz="1000" dirty="0">
                <a:solidFill>
                  <a:schemeClr val="bg2">
                    <a:lumMod val="10000"/>
                  </a:schemeClr>
                </a:solidFill>
                <a:latin typeface="Lato" panose="020F0502020204030203" pitchFamily="34" charset="0"/>
                <a:ea typeface="Lato" panose="020F0502020204030203" pitchFamily="34" charset="0"/>
                <a:cs typeface="Lato" panose="020F0502020204030203" pitchFamily="34" charset="0"/>
              </a:rPr>
              <a:t>Lorem ipsum dolor sit amet, lacus nulla ac netus nibh aliquet, porttitor ligula justo libero vivamus porttitor dolor, conubia mollit. Sapien nam suspendisse, tincidunt eget ante tincidunt, eros in auctor fringilla praesent at diam. In et quam est eget mi. Pellentesque nunc orci eu enim, eget in fringilla vitae, et eros praesent dolor porttitor. Lacinia lectus nonummy, accumsan mauris in</a:t>
            </a:r>
            <a:r>
              <a:rPr lang="en-US" sz="1000" dirty="0">
                <a:solidFill>
                  <a:schemeClr val="bg2">
                    <a:lumMod val="10000"/>
                  </a:schemeClr>
                </a:solidFill>
                <a:latin typeface="Lato" panose="020F0502020204030203" pitchFamily="34" charset="0"/>
                <a:ea typeface="Lato" panose="020F0502020204030203" pitchFamily="34" charset="0"/>
                <a:cs typeface="Lato" panose="020F0502020204030203" pitchFamily="34" charset="0"/>
              </a:rPr>
              <a:t>.</a:t>
            </a:r>
            <a:r>
              <a:rPr lang="en-US" sz="1000" dirty="0">
                <a:latin typeface="Lato" panose="020F0502020204030203" pitchFamily="34" charset="0"/>
              </a:rPr>
              <a:t> </a:t>
            </a:r>
            <a:r>
              <a:rPr lang="en-US" sz="1000" dirty="0" err="1">
                <a:latin typeface="Lato" panose="020F0502020204030203" pitchFamily="34" charset="0"/>
              </a:rPr>
              <a:t>consectetur</a:t>
            </a:r>
            <a:r>
              <a:rPr lang="en-US" sz="1000" dirty="0">
                <a:latin typeface="Lato" panose="020F0502020204030203" pitchFamily="34" charset="0"/>
              </a:rPr>
              <a:t> </a:t>
            </a:r>
            <a:r>
              <a:rPr lang="en-US" sz="1000" dirty="0" err="1">
                <a:latin typeface="Lato" panose="020F0502020204030203" pitchFamily="34" charset="0"/>
              </a:rPr>
              <a:t>adipiscing</a:t>
            </a:r>
            <a:r>
              <a:rPr lang="en-US" sz="1000" dirty="0">
                <a:latin typeface="Lato" panose="020F0502020204030203" pitchFamily="34" charset="0"/>
              </a:rPr>
              <a:t> </a:t>
            </a:r>
            <a:r>
              <a:rPr lang="en-US" sz="1000" dirty="0" err="1">
                <a:latin typeface="Lato" panose="020F0502020204030203" pitchFamily="34" charset="0"/>
              </a:rPr>
              <a:t>elit</a:t>
            </a:r>
            <a:r>
              <a:rPr lang="en-US" sz="1000" dirty="0">
                <a:latin typeface="Lato" panose="020F0502020204030203" pitchFamily="34" charset="0"/>
              </a:rPr>
              <a:t>. </a:t>
            </a:r>
            <a:r>
              <a:rPr lang="en-US" sz="1000" dirty="0" err="1">
                <a:latin typeface="Lato" panose="020F0502020204030203" pitchFamily="34" charset="0"/>
              </a:rPr>
              <a:t>Ut</a:t>
            </a:r>
            <a:r>
              <a:rPr lang="en-US" sz="1000" dirty="0">
                <a:latin typeface="Lato" panose="020F0502020204030203" pitchFamily="34" charset="0"/>
              </a:rPr>
              <a:t> et dictum sem. </a:t>
            </a:r>
            <a:endParaRPr lang="id-ID" sz="1000" dirty="0">
              <a:solidFill>
                <a:schemeClr val="bg2">
                  <a:lumMod val="10000"/>
                </a:schemeClr>
              </a:solidFill>
              <a:latin typeface="Lato" panose="020F0502020204030203" pitchFamily="34" charset="0"/>
              <a:ea typeface="Lato" panose="020F0502020204030203" pitchFamily="34" charset="0"/>
              <a:cs typeface="Lato" panose="020F0502020204030203" pitchFamily="34" charset="0"/>
            </a:endParaRPr>
          </a:p>
        </p:txBody>
      </p:sp>
      <p:sp>
        <p:nvSpPr>
          <p:cNvPr id="10" name="TextBox 9"/>
          <p:cNvSpPr txBox="1"/>
          <p:nvPr/>
        </p:nvSpPr>
        <p:spPr>
          <a:xfrm>
            <a:off x="5954235" y="2489672"/>
            <a:ext cx="1627665" cy="1938992"/>
          </a:xfrm>
          <a:prstGeom prst="rect">
            <a:avLst/>
          </a:prstGeom>
          <a:noFill/>
        </p:spPr>
        <p:txBody>
          <a:bodyPr wrap="square" rtlCol="0">
            <a:spAutoFit/>
          </a:bodyPr>
          <a:lstStyle/>
          <a:p>
            <a:pPr algn="ctr"/>
            <a:r>
              <a:rPr lang="en-US" sz="4000" spc="600" dirty="0">
                <a:solidFill>
                  <a:schemeClr val="bg1"/>
                </a:solidFill>
                <a:latin typeface="Lato"/>
              </a:rPr>
              <a:t>L E</a:t>
            </a:r>
            <a:endParaRPr lang="en-US" sz="4000" spc="600" dirty="0">
              <a:solidFill>
                <a:schemeClr val="bg1"/>
              </a:solidFill>
              <a:latin typeface="Lato"/>
            </a:endParaRPr>
          </a:p>
          <a:p>
            <a:pPr algn="ctr"/>
            <a:r>
              <a:rPr lang="en-US" sz="4000" spc="600" dirty="0">
                <a:solidFill>
                  <a:schemeClr val="bg1"/>
                </a:solidFill>
                <a:latin typeface="Lato"/>
              </a:rPr>
              <a:t>U M O H</a:t>
            </a:r>
            <a:endParaRPr lang="en-US" sz="4000" spc="600" dirty="0">
              <a:solidFill>
                <a:schemeClr val="bg1"/>
              </a:solidFill>
              <a:latin typeface="Lato"/>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占位符 4"/>
          <p:cNvPicPr>
            <a:picLocks noGrp="1" noChangeAspect="1"/>
          </p:cNvPicPr>
          <p:nvPr>
            <p:ph type="pic" sz="quarter" idx="10"/>
          </p:nvPr>
        </p:nvPicPr>
        <p:blipFill>
          <a:blip r:embed="rId1" cstate="print">
            <a:extLst>
              <a:ext uri="{28A0092B-C50C-407E-A947-70E740481C1C}">
                <a14:useLocalDpi xmlns:a14="http://schemas.microsoft.com/office/drawing/2010/main" val="0"/>
              </a:ext>
            </a:extLst>
          </a:blip>
          <a:srcRect l="1035" r="1035"/>
          <a:stretch>
            <a:fillRect/>
          </a:stretch>
        </p:blipFill>
        <p:spPr/>
      </p:pic>
      <p:sp>
        <p:nvSpPr>
          <p:cNvPr id="4" name="Rectangle 3"/>
          <p:cNvSpPr/>
          <p:nvPr/>
        </p:nvSpPr>
        <p:spPr>
          <a:xfrm>
            <a:off x="-4321" y="-18260"/>
            <a:ext cx="4429125" cy="6876259"/>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Lato" panose="020F0502020204030203" pitchFamily="34" charset="0"/>
            </a:endParaRPr>
          </a:p>
        </p:txBody>
      </p:sp>
      <p:sp>
        <p:nvSpPr>
          <p:cNvPr id="6" name="Rectangle 5"/>
          <p:cNvSpPr/>
          <p:nvPr/>
        </p:nvSpPr>
        <p:spPr>
          <a:xfrm>
            <a:off x="775072" y="3617408"/>
            <a:ext cx="2870338" cy="1677767"/>
          </a:xfrm>
          <a:prstGeom prst="rect">
            <a:avLst/>
          </a:prstGeom>
        </p:spPr>
        <p:txBody>
          <a:bodyPr wrap="square">
            <a:spAutoFit/>
          </a:bodyPr>
          <a:lstStyle/>
          <a:p>
            <a:pPr algn="just">
              <a:lnSpc>
                <a:spcPct val="150000"/>
              </a:lnSpc>
            </a:pPr>
            <a:r>
              <a:rPr lang="id-ID" sz="1000" dirty="0">
                <a:solidFill>
                  <a:schemeClr val="bg1"/>
                </a:solidFill>
                <a:latin typeface="Lato" panose="020F0502020204030203" pitchFamily="34" charset="0"/>
                <a:ea typeface="Lato" panose="020F0502020204030203" pitchFamily="34" charset="0"/>
                <a:cs typeface="Lato" panose="020F0502020204030203" pitchFamily="34" charset="0"/>
              </a:rPr>
              <a:t>Lorem ipsum dolor sit amet, lacus nulla ac netus nibh aliquet, porttitor ligula justo libero vivamus porttitor dolor, conubia mollit. Sapien nam suspendisse, tincidunt eget ante tincidunt, eros in auctor fringilla praesent at diam. In et quam est eget mi. Pellentesque nunc orci eu enim, eget in fringilla vitae, et eros praesent dolor porttitor</a:t>
            </a:r>
            <a:r>
              <a:rPr lang="en-US" sz="1000" dirty="0">
                <a:solidFill>
                  <a:schemeClr val="bg1"/>
                </a:solidFill>
                <a:latin typeface="Lato" panose="020F0502020204030203" pitchFamily="34" charset="0"/>
                <a:ea typeface="Lato" panose="020F0502020204030203" pitchFamily="34" charset="0"/>
                <a:cs typeface="Lato" panose="020F0502020204030203" pitchFamily="34" charset="0"/>
              </a:rPr>
              <a:t>.</a:t>
            </a:r>
            <a:endParaRPr lang="id-ID" sz="1000" dirty="0">
              <a:solidFill>
                <a:schemeClr val="bg1"/>
              </a:solidFill>
              <a:latin typeface="Lato" panose="020F0502020204030203" pitchFamily="34" charset="0"/>
              <a:ea typeface="Lato" panose="020F0502020204030203" pitchFamily="34" charset="0"/>
              <a:cs typeface="Lato" panose="020F0502020204030203" pitchFamily="34" charset="0"/>
            </a:endParaRPr>
          </a:p>
        </p:txBody>
      </p:sp>
      <p:sp>
        <p:nvSpPr>
          <p:cNvPr id="11" name="TextBox 10"/>
          <p:cNvSpPr txBox="1"/>
          <p:nvPr/>
        </p:nvSpPr>
        <p:spPr>
          <a:xfrm>
            <a:off x="699479" y="1148297"/>
            <a:ext cx="3021524" cy="2554545"/>
          </a:xfrm>
          <a:prstGeom prst="rect">
            <a:avLst/>
          </a:prstGeom>
          <a:noFill/>
        </p:spPr>
        <p:txBody>
          <a:bodyPr wrap="square" rtlCol="0">
            <a:spAutoFit/>
          </a:bodyPr>
          <a:lstStyle/>
          <a:p>
            <a:r>
              <a:rPr lang="en-US" sz="4000" dirty="0">
                <a:solidFill>
                  <a:schemeClr val="bg1">
                    <a:lumMod val="95000"/>
                  </a:schemeClr>
                </a:solidFill>
                <a:latin typeface="Lato" panose="020F0502020204030203" pitchFamily="34" charset="0"/>
              </a:rPr>
              <a:t>Writer Your</a:t>
            </a:r>
            <a:endParaRPr lang="en-US" sz="4000" dirty="0">
              <a:solidFill>
                <a:schemeClr val="bg1">
                  <a:lumMod val="95000"/>
                </a:schemeClr>
              </a:solidFill>
              <a:latin typeface="Lato" panose="020F0502020204030203" pitchFamily="34" charset="0"/>
            </a:endParaRPr>
          </a:p>
          <a:p>
            <a:r>
              <a:rPr lang="en-US" sz="4000" dirty="0">
                <a:solidFill>
                  <a:schemeClr val="bg1">
                    <a:lumMod val="95000"/>
                  </a:schemeClr>
                </a:solidFill>
                <a:latin typeface="Lato" panose="020F0502020204030203" pitchFamily="34" charset="0"/>
              </a:rPr>
              <a:t>Example Text</a:t>
            </a:r>
            <a:endParaRPr lang="en-US" sz="4000" dirty="0">
              <a:solidFill>
                <a:schemeClr val="bg1">
                  <a:lumMod val="95000"/>
                </a:schemeClr>
              </a:solidFill>
              <a:latin typeface="Lato" panose="020F0502020204030203" pitchFamily="34" charset="0"/>
            </a:endParaRPr>
          </a:p>
          <a:p>
            <a:endParaRPr lang="en-US" sz="4000" dirty="0">
              <a:solidFill>
                <a:schemeClr val="bg1">
                  <a:lumMod val="95000"/>
                </a:schemeClr>
              </a:solidFill>
              <a:latin typeface="Lato" panose="020F0502020204030203" pitchFamily="34" charset="0"/>
            </a:endParaRPr>
          </a:p>
        </p:txBody>
      </p:sp>
      <p:sp>
        <p:nvSpPr>
          <p:cNvPr id="13" name="Rectangle 12"/>
          <p:cNvSpPr/>
          <p:nvPr/>
        </p:nvSpPr>
        <p:spPr>
          <a:xfrm>
            <a:off x="9642357" y="2694566"/>
            <a:ext cx="1592092" cy="1938992"/>
          </a:xfrm>
          <a:prstGeom prst="rect">
            <a:avLst/>
          </a:prstGeom>
          <a:noFill/>
          <a:ln w="5715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Lato" panose="020F0502020204030203" pitchFamily="34" charset="0"/>
            </a:endParaRPr>
          </a:p>
        </p:txBody>
      </p:sp>
      <p:sp>
        <p:nvSpPr>
          <p:cNvPr id="15" name="TextBox 14"/>
          <p:cNvSpPr txBox="1"/>
          <p:nvPr/>
        </p:nvSpPr>
        <p:spPr>
          <a:xfrm>
            <a:off x="9665196" y="2694566"/>
            <a:ext cx="1627665" cy="1938992"/>
          </a:xfrm>
          <a:prstGeom prst="rect">
            <a:avLst/>
          </a:prstGeom>
          <a:noFill/>
        </p:spPr>
        <p:txBody>
          <a:bodyPr wrap="square" rtlCol="0">
            <a:spAutoFit/>
          </a:bodyPr>
          <a:lstStyle/>
          <a:p>
            <a:pPr algn="ctr"/>
            <a:r>
              <a:rPr lang="en-US" sz="4000" spc="600" dirty="0">
                <a:solidFill>
                  <a:schemeClr val="bg2">
                    <a:lumMod val="25000"/>
                  </a:schemeClr>
                </a:solidFill>
                <a:latin typeface="Lato"/>
              </a:rPr>
              <a:t>L E</a:t>
            </a:r>
            <a:endParaRPr lang="en-US" sz="4000" spc="600" dirty="0">
              <a:solidFill>
                <a:schemeClr val="bg2">
                  <a:lumMod val="25000"/>
                </a:schemeClr>
              </a:solidFill>
              <a:latin typeface="Lato"/>
            </a:endParaRPr>
          </a:p>
          <a:p>
            <a:pPr algn="ctr"/>
            <a:r>
              <a:rPr lang="en-US" sz="4000" spc="600" dirty="0">
                <a:solidFill>
                  <a:schemeClr val="bg2">
                    <a:lumMod val="25000"/>
                  </a:schemeClr>
                </a:solidFill>
                <a:latin typeface="Lato"/>
              </a:rPr>
              <a:t>U M O H</a:t>
            </a:r>
            <a:endParaRPr lang="en-US" sz="4000" spc="600" dirty="0">
              <a:solidFill>
                <a:schemeClr val="bg2">
                  <a:lumMod val="25000"/>
                </a:schemeClr>
              </a:solidFill>
              <a:latin typeface="Lato"/>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p:nvPr/>
        </p:nvGraphicFramePr>
        <p:xfrm>
          <a:off x="5800289" y="712822"/>
          <a:ext cx="5598950" cy="3974640"/>
        </p:xfrm>
        <a:graphic>
          <a:graphicData uri="http://schemas.openxmlformats.org/drawingml/2006/chart">
            <c:chart xmlns:c="http://schemas.openxmlformats.org/drawingml/2006/chart" xmlns:r="http://schemas.openxmlformats.org/officeDocument/2006/relationships" r:id="rId1"/>
          </a:graphicData>
        </a:graphic>
      </p:graphicFrame>
      <p:sp>
        <p:nvSpPr>
          <p:cNvPr id="3" name="Oval 2"/>
          <p:cNvSpPr/>
          <p:nvPr/>
        </p:nvSpPr>
        <p:spPr>
          <a:xfrm>
            <a:off x="7584518" y="1546983"/>
            <a:ext cx="2114896" cy="2114896"/>
          </a:xfrm>
          <a:prstGeom prst="ellipse">
            <a:avLst/>
          </a:prstGeom>
          <a:noFill/>
          <a:ln w="1905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Lato" panose="020F0502020204030203" pitchFamily="34" charset="0"/>
            </a:endParaRPr>
          </a:p>
        </p:txBody>
      </p:sp>
      <p:sp>
        <p:nvSpPr>
          <p:cNvPr id="6" name="Rectangle 5"/>
          <p:cNvSpPr/>
          <p:nvPr/>
        </p:nvSpPr>
        <p:spPr>
          <a:xfrm>
            <a:off x="6394734" y="5086561"/>
            <a:ext cx="4494464" cy="754437"/>
          </a:xfrm>
          <a:prstGeom prst="rect">
            <a:avLst/>
          </a:prstGeom>
        </p:spPr>
        <p:txBody>
          <a:bodyPr wrap="square">
            <a:spAutoFit/>
          </a:bodyPr>
          <a:lstStyle/>
          <a:p>
            <a:pPr algn="just">
              <a:lnSpc>
                <a:spcPct val="150000"/>
              </a:lnSpc>
            </a:pPr>
            <a:r>
              <a:rPr lang="id-ID" sz="1000" dirty="0">
                <a:solidFill>
                  <a:schemeClr val="bg2">
                    <a:lumMod val="25000"/>
                  </a:schemeClr>
                </a:solidFill>
                <a:latin typeface="Lato" panose="020F0502020204030203" pitchFamily="34" charset="0"/>
                <a:ea typeface="Lato" panose="020F0502020204030203" pitchFamily="34" charset="0"/>
                <a:cs typeface="Lato" panose="020F0502020204030203" pitchFamily="34" charset="0"/>
              </a:rPr>
              <a:t>Lorem ipsum dolor sit amet, lacus nulla ac netus nibh aliquet, porttitor ligula justo libero vivamus porttitor dolor, conubia mollit. Sapien nam suspendisse, tincidunt eget ante tincidunt, eros in auctor fringilla praesent at diam. </a:t>
            </a:r>
            <a:endParaRPr lang="id-ID" sz="1000" dirty="0">
              <a:solidFill>
                <a:schemeClr val="bg2">
                  <a:lumMod val="25000"/>
                </a:schemeClr>
              </a:solidFill>
              <a:latin typeface="Lato" panose="020F0502020204030203" pitchFamily="34" charset="0"/>
              <a:ea typeface="Lato" panose="020F0502020204030203" pitchFamily="34" charset="0"/>
              <a:cs typeface="Lato" panose="020F0502020204030203" pitchFamily="34" charset="0"/>
            </a:endParaRPr>
          </a:p>
        </p:txBody>
      </p:sp>
      <p:sp>
        <p:nvSpPr>
          <p:cNvPr id="8" name="Rectangle 7"/>
          <p:cNvSpPr/>
          <p:nvPr/>
        </p:nvSpPr>
        <p:spPr>
          <a:xfrm>
            <a:off x="971158" y="3661879"/>
            <a:ext cx="3582015" cy="1677767"/>
          </a:xfrm>
          <a:prstGeom prst="rect">
            <a:avLst/>
          </a:prstGeom>
        </p:spPr>
        <p:txBody>
          <a:bodyPr wrap="square">
            <a:spAutoFit/>
          </a:bodyPr>
          <a:lstStyle/>
          <a:p>
            <a:pPr algn="just">
              <a:lnSpc>
                <a:spcPct val="150000"/>
              </a:lnSpc>
            </a:pPr>
            <a:r>
              <a:rPr lang="id-ID" sz="1000" dirty="0">
                <a:solidFill>
                  <a:schemeClr val="bg2">
                    <a:lumMod val="25000"/>
                  </a:schemeClr>
                </a:solidFill>
                <a:latin typeface="Lato" panose="020F0502020204030203" pitchFamily="34" charset="0"/>
                <a:ea typeface="Lato" panose="020F0502020204030203" pitchFamily="34" charset="0"/>
                <a:cs typeface="Lato" panose="020F0502020204030203" pitchFamily="34" charset="0"/>
              </a:rPr>
              <a:t>Lorem ipsum dolor sit amet, lacus nulla ac netus nibh aliquet, porttitor ligula justo libero vivamus porttitor dolor, conubia mollit. Sapien nam suspendisse, tincidunt eget ante tincidunt, eros in auctor fringilla praesent at diam. In et quam est eget mi. Pellentesque nunc orci eu enim, eget in fringilla vitae, et eros praesent dolor porttitor. Lacinia lectus nonummy, accumsan mauris in</a:t>
            </a:r>
            <a:endParaRPr lang="id-ID" sz="1000" dirty="0">
              <a:solidFill>
                <a:schemeClr val="bg2">
                  <a:lumMod val="25000"/>
                </a:schemeClr>
              </a:solidFill>
              <a:latin typeface="Lato" panose="020F0502020204030203" pitchFamily="34" charset="0"/>
              <a:ea typeface="Lato" panose="020F0502020204030203" pitchFamily="34" charset="0"/>
              <a:cs typeface="Lato" panose="020F0502020204030203" pitchFamily="34" charset="0"/>
            </a:endParaRPr>
          </a:p>
        </p:txBody>
      </p:sp>
      <p:sp>
        <p:nvSpPr>
          <p:cNvPr id="12" name="TextBox 11"/>
          <p:cNvSpPr txBox="1"/>
          <p:nvPr/>
        </p:nvSpPr>
        <p:spPr>
          <a:xfrm>
            <a:off x="971158" y="1546983"/>
            <a:ext cx="2646878" cy="1569660"/>
          </a:xfrm>
          <a:prstGeom prst="rect">
            <a:avLst/>
          </a:prstGeom>
          <a:noFill/>
        </p:spPr>
        <p:txBody>
          <a:bodyPr wrap="none" rtlCol="0">
            <a:spAutoFit/>
          </a:bodyPr>
          <a:lstStyle/>
          <a:p>
            <a:r>
              <a:rPr lang="zh-CN" altLang="en-US" sz="4800" dirty="0">
                <a:solidFill>
                  <a:srgbClr val="283F19"/>
                </a:solidFill>
                <a:latin typeface="方正字迹-曾正国楷体" panose="02010600010101010101" pitchFamily="2" charset="-122"/>
                <a:ea typeface="方正字迹-曾正国楷体" panose="02010600010101010101" pitchFamily="2" charset="-122"/>
              </a:rPr>
              <a:t>点击</a:t>
            </a:r>
            <a:endParaRPr lang="en-US" altLang="zh-CN" sz="4800" dirty="0">
              <a:solidFill>
                <a:srgbClr val="283F19"/>
              </a:solidFill>
              <a:latin typeface="方正字迹-曾正国楷体" panose="02010600010101010101" pitchFamily="2" charset="-122"/>
              <a:ea typeface="方正字迹-曾正国楷体" panose="02010600010101010101" pitchFamily="2" charset="-122"/>
            </a:endParaRPr>
          </a:p>
          <a:p>
            <a:r>
              <a:rPr lang="zh-CN" altLang="en-US" sz="4800" dirty="0">
                <a:solidFill>
                  <a:srgbClr val="283F19"/>
                </a:solidFill>
                <a:latin typeface="方正字迹-曾正国楷体" panose="02010600010101010101" pitchFamily="2" charset="-122"/>
                <a:ea typeface="方正字迹-曾正国楷体" panose="02010600010101010101" pitchFamily="2" charset="-122"/>
              </a:rPr>
              <a:t>添加标题</a:t>
            </a:r>
            <a:endParaRPr lang="en-US" altLang="zh-CN" sz="4800" dirty="0">
              <a:solidFill>
                <a:srgbClr val="283F19"/>
              </a:solidFill>
              <a:latin typeface="方正字迹-曾正国楷体" panose="02010600010101010101" pitchFamily="2" charset="-122"/>
              <a:ea typeface="方正字迹-曾正国楷体" panose="02010600010101010101" pitchFamily="2" charset="-122"/>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p:cNvGraphicFramePr/>
          <p:nvPr/>
        </p:nvGraphicFramePr>
        <p:xfrm>
          <a:off x="1068225" y="1889893"/>
          <a:ext cx="5384090" cy="2978321"/>
        </p:xfrm>
        <a:graphic>
          <a:graphicData uri="http://schemas.openxmlformats.org/drawingml/2006/chart">
            <c:chart xmlns:c="http://schemas.openxmlformats.org/drawingml/2006/chart" xmlns:r="http://schemas.openxmlformats.org/officeDocument/2006/relationships" r:id="rId1"/>
          </a:graphicData>
        </a:graphic>
      </p:graphicFrame>
      <p:sp>
        <p:nvSpPr>
          <p:cNvPr id="7" name="Rectangle 6"/>
          <p:cNvSpPr/>
          <p:nvPr/>
        </p:nvSpPr>
        <p:spPr>
          <a:xfrm>
            <a:off x="7776735" y="3494092"/>
            <a:ext cx="3582015" cy="1677767"/>
          </a:xfrm>
          <a:prstGeom prst="rect">
            <a:avLst/>
          </a:prstGeom>
        </p:spPr>
        <p:txBody>
          <a:bodyPr wrap="square">
            <a:spAutoFit/>
          </a:bodyPr>
          <a:lstStyle/>
          <a:p>
            <a:pPr algn="just">
              <a:lnSpc>
                <a:spcPct val="150000"/>
              </a:lnSpc>
            </a:pPr>
            <a:r>
              <a:rPr lang="id-ID" sz="1000" dirty="0">
                <a:solidFill>
                  <a:schemeClr val="bg2">
                    <a:lumMod val="25000"/>
                  </a:schemeClr>
                </a:solidFill>
                <a:latin typeface="Lato" panose="020F0502020204030203" pitchFamily="34" charset="0"/>
                <a:ea typeface="Lato" panose="020F0502020204030203" pitchFamily="34" charset="0"/>
                <a:cs typeface="Lato" panose="020F0502020204030203" pitchFamily="34" charset="0"/>
              </a:rPr>
              <a:t>Lorem ipsum dolor sit amet, lacus nulla ac netus nibh aliquet, porttitor ligula justo libero vivamus porttitor dolor, conubia mollit. Sapien nam suspendisse, tincidunt eget ante tincidunt, eros in auctor fringilla praesent at diam. In et quam est eget mi. Pellentesque nunc orci eu enim, eget in fringilla vitae, et eros praesent dolor porttitor. Lacinia lectus nonummy, accumsan mauris in</a:t>
            </a:r>
            <a:endParaRPr lang="id-ID" sz="1000" dirty="0">
              <a:solidFill>
                <a:schemeClr val="bg2">
                  <a:lumMod val="25000"/>
                </a:schemeClr>
              </a:solidFill>
              <a:latin typeface="Lato" panose="020F0502020204030203" pitchFamily="34" charset="0"/>
              <a:ea typeface="Lato" panose="020F0502020204030203" pitchFamily="34" charset="0"/>
              <a:cs typeface="Lato" panose="020F0502020204030203" pitchFamily="34" charset="0"/>
            </a:endParaRPr>
          </a:p>
        </p:txBody>
      </p:sp>
      <p:sp>
        <p:nvSpPr>
          <p:cNvPr id="5" name="TextBox 11"/>
          <p:cNvSpPr txBox="1"/>
          <p:nvPr/>
        </p:nvSpPr>
        <p:spPr>
          <a:xfrm>
            <a:off x="7776735" y="1686141"/>
            <a:ext cx="2646878" cy="1569660"/>
          </a:xfrm>
          <a:prstGeom prst="rect">
            <a:avLst/>
          </a:prstGeom>
          <a:noFill/>
        </p:spPr>
        <p:txBody>
          <a:bodyPr wrap="none" rtlCol="0">
            <a:spAutoFit/>
          </a:bodyPr>
          <a:lstStyle/>
          <a:p>
            <a:r>
              <a:rPr lang="zh-CN" altLang="en-US" sz="4800" dirty="0">
                <a:solidFill>
                  <a:srgbClr val="283F19"/>
                </a:solidFill>
                <a:latin typeface="方正字迹-曾正国楷体" panose="02010600010101010101" pitchFamily="2" charset="-122"/>
                <a:ea typeface="方正字迹-曾正国楷体" panose="02010600010101010101" pitchFamily="2" charset="-122"/>
              </a:rPr>
              <a:t>点击</a:t>
            </a:r>
            <a:endParaRPr lang="en-US" altLang="zh-CN" sz="4800" dirty="0">
              <a:solidFill>
                <a:srgbClr val="283F19"/>
              </a:solidFill>
              <a:latin typeface="方正字迹-曾正国楷体" panose="02010600010101010101" pitchFamily="2" charset="-122"/>
              <a:ea typeface="方正字迹-曾正国楷体" panose="02010600010101010101" pitchFamily="2" charset="-122"/>
            </a:endParaRPr>
          </a:p>
          <a:p>
            <a:r>
              <a:rPr lang="zh-CN" altLang="en-US" sz="4800" dirty="0">
                <a:solidFill>
                  <a:srgbClr val="283F19"/>
                </a:solidFill>
                <a:latin typeface="方正字迹-曾正国楷体" panose="02010600010101010101" pitchFamily="2" charset="-122"/>
                <a:ea typeface="方正字迹-曾正国楷体" panose="02010600010101010101" pitchFamily="2" charset="-122"/>
              </a:rPr>
              <a:t>添加标题</a:t>
            </a:r>
            <a:endParaRPr lang="en-US" altLang="zh-CN" sz="4800" dirty="0">
              <a:solidFill>
                <a:srgbClr val="283F19"/>
              </a:solidFill>
              <a:latin typeface="方正字迹-曾正国楷体" panose="02010600010101010101" pitchFamily="2" charset="-122"/>
              <a:ea typeface="方正字迹-曾正国楷体" panose="02010600010101010101" pitchFamily="2" charset="-122"/>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p:nvPr/>
        </p:nvGraphicFramePr>
        <p:xfrm>
          <a:off x="1403927" y="1191266"/>
          <a:ext cx="3283983" cy="4401441"/>
        </p:xfrm>
        <a:graphic>
          <a:graphicData uri="http://schemas.openxmlformats.org/drawingml/2006/chart">
            <c:chart xmlns:c="http://schemas.openxmlformats.org/drawingml/2006/chart" xmlns:r="http://schemas.openxmlformats.org/officeDocument/2006/relationships" r:id="rId1"/>
          </a:graphicData>
        </a:graphic>
      </p:graphicFrame>
      <p:sp>
        <p:nvSpPr>
          <p:cNvPr id="4" name="Rectangle 3"/>
          <p:cNvSpPr/>
          <p:nvPr/>
        </p:nvSpPr>
        <p:spPr>
          <a:xfrm>
            <a:off x="5544618" y="2091440"/>
            <a:ext cx="2589646" cy="2601097"/>
          </a:xfrm>
          <a:prstGeom prst="rect">
            <a:avLst/>
          </a:prstGeom>
        </p:spPr>
        <p:txBody>
          <a:bodyPr wrap="square">
            <a:spAutoFit/>
          </a:bodyPr>
          <a:lstStyle/>
          <a:p>
            <a:pPr algn="just">
              <a:lnSpc>
                <a:spcPct val="150000"/>
              </a:lnSpc>
            </a:pPr>
            <a:r>
              <a:rPr lang="id-ID" sz="1000" dirty="0">
                <a:solidFill>
                  <a:schemeClr val="bg2">
                    <a:lumMod val="25000"/>
                  </a:schemeClr>
                </a:solidFill>
                <a:latin typeface="Lato" panose="020F0502020204030203" pitchFamily="34" charset="0"/>
                <a:ea typeface="Lato" panose="020F0502020204030203" pitchFamily="34" charset="0"/>
                <a:cs typeface="Lato" panose="020F0502020204030203" pitchFamily="34" charset="0"/>
              </a:rPr>
              <a:t>Lorem ipsum dolor sit amet, lacus nulla ac netus nibh aliquet, porttitor ligula justo libero vivamus porttitor dolor, conubia mollit. Sapien nam suspendisse, tincidunt eget ante tincidunt, eros in auctor fringilla praesent at diam. In et quam est eget mi. Pellentesque nunc orci eu enim, eget in fringilla vitae, et eros praesent dolor porttitor. Lacinia lectus nonummy, accumsan mauris in</a:t>
            </a:r>
            <a:r>
              <a:rPr lang="en-US" sz="1000" dirty="0">
                <a:solidFill>
                  <a:schemeClr val="bg2">
                    <a:lumMod val="25000"/>
                  </a:schemeClr>
                </a:solidFill>
                <a:latin typeface="Lato" panose="020F0502020204030203" pitchFamily="34" charset="0"/>
                <a:ea typeface="Lato" panose="020F0502020204030203" pitchFamily="34" charset="0"/>
                <a:cs typeface="Lato" panose="020F0502020204030203" pitchFamily="34" charset="0"/>
              </a:rPr>
              <a:t>.</a:t>
            </a:r>
            <a:r>
              <a:rPr lang="en-US" sz="1000" dirty="0">
                <a:solidFill>
                  <a:schemeClr val="bg2">
                    <a:lumMod val="25000"/>
                  </a:schemeClr>
                </a:solidFill>
                <a:latin typeface="Lato" panose="020F0502020204030203" pitchFamily="34" charset="0"/>
              </a:rPr>
              <a:t> </a:t>
            </a:r>
            <a:r>
              <a:rPr lang="en-US" sz="1000" dirty="0" err="1">
                <a:solidFill>
                  <a:schemeClr val="bg2">
                    <a:lumMod val="25000"/>
                  </a:schemeClr>
                </a:solidFill>
                <a:latin typeface="Lato" panose="020F0502020204030203" pitchFamily="34" charset="0"/>
              </a:rPr>
              <a:t>consectetur</a:t>
            </a:r>
            <a:r>
              <a:rPr lang="en-US" sz="1000" dirty="0">
                <a:solidFill>
                  <a:schemeClr val="bg2">
                    <a:lumMod val="25000"/>
                  </a:schemeClr>
                </a:solidFill>
                <a:latin typeface="Lato" panose="020F0502020204030203" pitchFamily="34" charset="0"/>
              </a:rPr>
              <a:t> </a:t>
            </a:r>
            <a:r>
              <a:rPr lang="en-US" sz="1000" dirty="0" err="1">
                <a:solidFill>
                  <a:schemeClr val="bg2">
                    <a:lumMod val="25000"/>
                  </a:schemeClr>
                </a:solidFill>
                <a:latin typeface="Lato" panose="020F0502020204030203" pitchFamily="34" charset="0"/>
              </a:rPr>
              <a:t>adipiscing</a:t>
            </a:r>
            <a:r>
              <a:rPr lang="en-US" sz="1000" dirty="0">
                <a:solidFill>
                  <a:schemeClr val="bg2">
                    <a:lumMod val="25000"/>
                  </a:schemeClr>
                </a:solidFill>
                <a:latin typeface="Lato" panose="020F0502020204030203" pitchFamily="34" charset="0"/>
              </a:rPr>
              <a:t> </a:t>
            </a:r>
            <a:r>
              <a:rPr lang="en-US" sz="1000" dirty="0" err="1">
                <a:solidFill>
                  <a:schemeClr val="bg2">
                    <a:lumMod val="25000"/>
                  </a:schemeClr>
                </a:solidFill>
                <a:latin typeface="Lato" panose="020F0502020204030203" pitchFamily="34" charset="0"/>
              </a:rPr>
              <a:t>elit</a:t>
            </a:r>
            <a:r>
              <a:rPr lang="en-US" sz="1000" dirty="0">
                <a:solidFill>
                  <a:schemeClr val="bg2">
                    <a:lumMod val="25000"/>
                  </a:schemeClr>
                </a:solidFill>
                <a:latin typeface="Lato" panose="020F0502020204030203" pitchFamily="34" charset="0"/>
              </a:rPr>
              <a:t>. </a:t>
            </a:r>
            <a:r>
              <a:rPr lang="en-US" sz="1000" dirty="0" err="1">
                <a:solidFill>
                  <a:schemeClr val="bg2">
                    <a:lumMod val="25000"/>
                  </a:schemeClr>
                </a:solidFill>
                <a:latin typeface="Lato" panose="020F0502020204030203" pitchFamily="34" charset="0"/>
              </a:rPr>
              <a:t>Ut</a:t>
            </a:r>
            <a:r>
              <a:rPr lang="en-US" sz="1000" dirty="0">
                <a:solidFill>
                  <a:schemeClr val="bg2">
                    <a:lumMod val="25000"/>
                  </a:schemeClr>
                </a:solidFill>
                <a:latin typeface="Lato" panose="020F0502020204030203" pitchFamily="34" charset="0"/>
              </a:rPr>
              <a:t> et dictum sem. </a:t>
            </a:r>
            <a:endParaRPr lang="id-ID" sz="1000" dirty="0">
              <a:solidFill>
                <a:schemeClr val="bg2">
                  <a:lumMod val="25000"/>
                </a:schemeClr>
              </a:solidFill>
              <a:latin typeface="Lato" panose="020F0502020204030203" pitchFamily="34" charset="0"/>
              <a:ea typeface="Lato" panose="020F0502020204030203" pitchFamily="34" charset="0"/>
              <a:cs typeface="Lato" panose="020F0502020204030203" pitchFamily="34" charset="0"/>
            </a:endParaRPr>
          </a:p>
        </p:txBody>
      </p:sp>
      <p:sp>
        <p:nvSpPr>
          <p:cNvPr id="5" name="TextBox 11"/>
          <p:cNvSpPr txBox="1"/>
          <p:nvPr/>
        </p:nvSpPr>
        <p:spPr>
          <a:xfrm>
            <a:off x="8572108" y="3122877"/>
            <a:ext cx="2646878" cy="1569660"/>
          </a:xfrm>
          <a:prstGeom prst="rect">
            <a:avLst/>
          </a:prstGeom>
          <a:noFill/>
        </p:spPr>
        <p:txBody>
          <a:bodyPr wrap="none" rtlCol="0">
            <a:spAutoFit/>
          </a:bodyPr>
          <a:lstStyle/>
          <a:p>
            <a:r>
              <a:rPr lang="zh-CN" altLang="en-US" sz="4800" dirty="0">
                <a:solidFill>
                  <a:srgbClr val="283F19"/>
                </a:solidFill>
                <a:latin typeface="方正字迹-曾正国楷体" panose="02010600010101010101" pitchFamily="2" charset="-122"/>
                <a:ea typeface="方正字迹-曾正国楷体" panose="02010600010101010101" pitchFamily="2" charset="-122"/>
              </a:rPr>
              <a:t>点击</a:t>
            </a:r>
            <a:endParaRPr lang="en-US" altLang="zh-CN" sz="4800" dirty="0">
              <a:solidFill>
                <a:srgbClr val="283F19"/>
              </a:solidFill>
              <a:latin typeface="方正字迹-曾正国楷体" panose="02010600010101010101" pitchFamily="2" charset="-122"/>
              <a:ea typeface="方正字迹-曾正国楷体" panose="02010600010101010101" pitchFamily="2" charset="-122"/>
            </a:endParaRPr>
          </a:p>
          <a:p>
            <a:r>
              <a:rPr lang="zh-CN" altLang="en-US" sz="4800" dirty="0">
                <a:solidFill>
                  <a:srgbClr val="283F19"/>
                </a:solidFill>
                <a:latin typeface="方正字迹-曾正国楷体" panose="02010600010101010101" pitchFamily="2" charset="-122"/>
                <a:ea typeface="方正字迹-曾正国楷体" panose="02010600010101010101" pitchFamily="2" charset="-122"/>
              </a:rPr>
              <a:t>添加标题</a:t>
            </a:r>
            <a:endParaRPr lang="en-US" altLang="zh-CN" sz="4800" dirty="0">
              <a:solidFill>
                <a:srgbClr val="283F19"/>
              </a:solidFill>
              <a:latin typeface="方正字迹-曾正国楷体" panose="02010600010101010101" pitchFamily="2" charset="-122"/>
              <a:ea typeface="方正字迹-曾正国楷体" panose="02010600010101010101" pitchFamily="2" charset="-122"/>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p:nvPr/>
        </p:nvGraphicFramePr>
        <p:xfrm>
          <a:off x="4486015" y="2732848"/>
          <a:ext cx="7054726" cy="3389710"/>
        </p:xfrm>
        <a:graphic>
          <a:graphicData uri="http://schemas.openxmlformats.org/drawingml/2006/chart">
            <c:chart xmlns:c="http://schemas.openxmlformats.org/drawingml/2006/chart" xmlns:r="http://schemas.openxmlformats.org/officeDocument/2006/relationships" r:id="rId1"/>
          </a:graphicData>
        </a:graphic>
      </p:graphicFrame>
      <p:sp>
        <p:nvSpPr>
          <p:cNvPr id="4" name="Rectangle 3"/>
          <p:cNvSpPr/>
          <p:nvPr/>
        </p:nvSpPr>
        <p:spPr>
          <a:xfrm>
            <a:off x="4486015" y="759182"/>
            <a:ext cx="6860858" cy="553998"/>
          </a:xfrm>
          <a:prstGeom prst="rect">
            <a:avLst/>
          </a:prstGeom>
        </p:spPr>
        <p:txBody>
          <a:bodyPr wrap="square">
            <a:spAutoFit/>
          </a:bodyPr>
          <a:lstStyle/>
          <a:p>
            <a:pPr algn="just"/>
            <a:r>
              <a:rPr lang="id-ID" sz="1000" dirty="0">
                <a:solidFill>
                  <a:schemeClr val="bg2">
                    <a:lumMod val="25000"/>
                  </a:schemeClr>
                </a:solidFill>
                <a:latin typeface="Lato" panose="020F0502020204030203" pitchFamily="34" charset="0"/>
                <a:ea typeface="Lato" panose="020F0502020204030203" pitchFamily="34" charset="0"/>
                <a:cs typeface="Lato" panose="020F0502020204030203" pitchFamily="34" charset="0"/>
              </a:rPr>
              <a:t>Lorem ipsum dolor sit amet, lacus nulla ac netus nibh aliquet, porttitor ligula justo libero vivamus porttitor dolor, conubia mollit. Sapien nam suspendisse, tincidunt eget ante tincidunt, eros in auctor fringilla praesent at diam. In et quam est eget mi.</a:t>
            </a:r>
            <a:endParaRPr lang="en-US" sz="1000" dirty="0">
              <a:solidFill>
                <a:schemeClr val="bg2">
                  <a:lumMod val="25000"/>
                </a:schemeClr>
              </a:solidFill>
              <a:latin typeface="Lato" panose="020F0502020204030203" pitchFamily="34" charset="0"/>
              <a:ea typeface="Helvetica Neue Thin" charset="0"/>
              <a:cs typeface="Helvetica Neue Thin" charset="0"/>
            </a:endParaRPr>
          </a:p>
        </p:txBody>
      </p:sp>
      <p:sp>
        <p:nvSpPr>
          <p:cNvPr id="6" name="Rectangle 5"/>
          <p:cNvSpPr/>
          <p:nvPr/>
        </p:nvSpPr>
        <p:spPr>
          <a:xfrm>
            <a:off x="0" y="1"/>
            <a:ext cx="3669121" cy="6858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Lato" panose="020F0502020204030203" pitchFamily="34" charset="0"/>
            </a:endParaRPr>
          </a:p>
        </p:txBody>
      </p:sp>
      <p:sp>
        <p:nvSpPr>
          <p:cNvPr id="9" name="Rectangle 8"/>
          <p:cNvSpPr/>
          <p:nvPr/>
        </p:nvSpPr>
        <p:spPr>
          <a:xfrm>
            <a:off x="458328" y="3493394"/>
            <a:ext cx="2722220" cy="1477328"/>
          </a:xfrm>
          <a:prstGeom prst="rect">
            <a:avLst/>
          </a:prstGeom>
        </p:spPr>
        <p:txBody>
          <a:bodyPr wrap="square">
            <a:spAutoFit/>
          </a:bodyPr>
          <a:lstStyle/>
          <a:p>
            <a:pPr algn="just">
              <a:lnSpc>
                <a:spcPct val="150000"/>
              </a:lnSpc>
            </a:pPr>
            <a:r>
              <a:rPr lang="id-ID" sz="1000" dirty="0">
                <a:solidFill>
                  <a:schemeClr val="bg1"/>
                </a:solidFill>
                <a:latin typeface="Lato" panose="020F0502020204030203" pitchFamily="34" charset="0"/>
                <a:ea typeface="Lato" panose="020F0502020204030203" pitchFamily="34" charset="0"/>
                <a:cs typeface="Lato" panose="020F0502020204030203" pitchFamily="34" charset="0"/>
              </a:rPr>
              <a:t>Lorem ipsum dolor sit amet, lacus nulla ac netus nibh aliquet, porttitor ligula justo libero vivamus porttitor dolor, conubia mollit. Sapien nam suspendisse, tincidunt eget ante tincidunt, eros in auctor fringilla praesent at diam. In et quam est eget mi. </a:t>
            </a:r>
            <a:endParaRPr lang="id-ID" sz="1000" dirty="0">
              <a:solidFill>
                <a:schemeClr val="bg1"/>
              </a:solidFill>
              <a:latin typeface="Lato" panose="020F0502020204030203" pitchFamily="34" charset="0"/>
              <a:ea typeface="Lato" panose="020F0502020204030203" pitchFamily="34" charset="0"/>
              <a:cs typeface="Lato" panose="020F0502020204030203" pitchFamily="34" charset="0"/>
            </a:endParaRPr>
          </a:p>
        </p:txBody>
      </p:sp>
      <p:sp>
        <p:nvSpPr>
          <p:cNvPr id="7" name="TextBox 11"/>
          <p:cNvSpPr txBox="1"/>
          <p:nvPr/>
        </p:nvSpPr>
        <p:spPr>
          <a:xfrm>
            <a:off x="458328" y="1794946"/>
            <a:ext cx="2646878" cy="1569660"/>
          </a:xfrm>
          <a:prstGeom prst="rect">
            <a:avLst/>
          </a:prstGeom>
          <a:noFill/>
        </p:spPr>
        <p:txBody>
          <a:bodyPr wrap="none" rtlCol="0">
            <a:spAutoFit/>
          </a:bodyPr>
          <a:lstStyle/>
          <a:p>
            <a:r>
              <a:rPr lang="zh-CN" altLang="en-US" sz="4800" dirty="0">
                <a:solidFill>
                  <a:schemeClr val="bg1"/>
                </a:solidFill>
                <a:latin typeface="方正字迹-曾正国楷体" panose="02010600010101010101" pitchFamily="2" charset="-122"/>
                <a:ea typeface="方正字迹-曾正国楷体" panose="02010600010101010101" pitchFamily="2" charset="-122"/>
              </a:rPr>
              <a:t>点击</a:t>
            </a:r>
            <a:endParaRPr lang="en-US" altLang="zh-CN" sz="4800" dirty="0">
              <a:solidFill>
                <a:schemeClr val="bg1"/>
              </a:solidFill>
              <a:latin typeface="方正字迹-曾正国楷体" panose="02010600010101010101" pitchFamily="2" charset="-122"/>
              <a:ea typeface="方正字迹-曾正国楷体" panose="02010600010101010101" pitchFamily="2" charset="-122"/>
            </a:endParaRPr>
          </a:p>
          <a:p>
            <a:r>
              <a:rPr lang="zh-CN" altLang="en-US" sz="4800" dirty="0">
                <a:solidFill>
                  <a:schemeClr val="bg1"/>
                </a:solidFill>
                <a:latin typeface="方正字迹-曾正国楷体" panose="02010600010101010101" pitchFamily="2" charset="-122"/>
                <a:ea typeface="方正字迹-曾正国楷体" panose="02010600010101010101" pitchFamily="2" charset="-122"/>
              </a:rPr>
              <a:t>添加标题</a:t>
            </a:r>
            <a:endParaRPr lang="en-US" altLang="zh-CN" sz="4800" dirty="0">
              <a:solidFill>
                <a:schemeClr val="bg1"/>
              </a:solidFill>
              <a:latin typeface="方正字迹-曾正国楷体" panose="02010600010101010101" pitchFamily="2" charset="-122"/>
              <a:ea typeface="方正字迹-曾正国楷体" panose="02010600010101010101" pitchFamily="2" charset="-122"/>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占位符 3"/>
          <p:cNvPicPr>
            <a:picLocks noGrp="1" noChangeAspect="1"/>
          </p:cNvPicPr>
          <p:nvPr>
            <p:ph type="pic" sz="quarter" idx="10"/>
          </p:nvPr>
        </p:nvPicPr>
        <p:blipFill>
          <a:blip r:embed="rId1" cstate="print">
            <a:extLst>
              <a:ext uri="{28A0092B-C50C-407E-A947-70E740481C1C}">
                <a14:useLocalDpi xmlns:a14="http://schemas.microsoft.com/office/drawing/2010/main" val="0"/>
              </a:ext>
            </a:extLst>
          </a:blip>
          <a:srcRect t="7816" b="7816"/>
          <a:stretch>
            <a:fillRect/>
          </a:stretch>
        </p:blipFill>
        <p:spPr/>
      </p:pic>
      <p:sp>
        <p:nvSpPr>
          <p:cNvPr id="5" name="Rectangle 4"/>
          <p:cNvSpPr/>
          <p:nvPr/>
        </p:nvSpPr>
        <p:spPr>
          <a:xfrm>
            <a:off x="0" y="0"/>
            <a:ext cx="12192000" cy="6858000"/>
          </a:xfrm>
          <a:prstGeom prst="rect">
            <a:avLst/>
          </a:prstGeom>
          <a:solidFill>
            <a:schemeClr val="bg2">
              <a:lumMod val="25000"/>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5219847" y="5707596"/>
            <a:ext cx="2057104" cy="400110"/>
          </a:xfrm>
          <a:prstGeom prst="rect">
            <a:avLst/>
          </a:prstGeom>
          <a:noFill/>
        </p:spPr>
        <p:txBody>
          <a:bodyPr wrap="square" rtlCol="0">
            <a:spAutoFit/>
          </a:bodyPr>
          <a:lstStyle/>
          <a:p>
            <a:pPr algn="ctr"/>
            <a:r>
              <a:rPr lang="en-US" sz="2000" spc="600" dirty="0">
                <a:solidFill>
                  <a:schemeClr val="bg1"/>
                </a:solidFill>
                <a:latin typeface="Lato"/>
              </a:rPr>
              <a:t>LEUMOH</a:t>
            </a:r>
            <a:endParaRPr lang="en-US" sz="2000" spc="600" dirty="0">
              <a:solidFill>
                <a:schemeClr val="bg1"/>
              </a:solidFill>
              <a:latin typeface="Lato"/>
            </a:endParaRPr>
          </a:p>
        </p:txBody>
      </p:sp>
      <p:sp>
        <p:nvSpPr>
          <p:cNvPr id="8" name="TextBox 11"/>
          <p:cNvSpPr txBox="1"/>
          <p:nvPr/>
        </p:nvSpPr>
        <p:spPr>
          <a:xfrm>
            <a:off x="3693853" y="2644170"/>
            <a:ext cx="5109091" cy="1569660"/>
          </a:xfrm>
          <a:prstGeom prst="rect">
            <a:avLst/>
          </a:prstGeom>
          <a:noFill/>
        </p:spPr>
        <p:txBody>
          <a:bodyPr wrap="none" rtlCol="0">
            <a:spAutoFit/>
          </a:bodyPr>
          <a:lstStyle/>
          <a:p>
            <a:r>
              <a:rPr lang="zh-CN" altLang="en-US" sz="9600" dirty="0">
                <a:solidFill>
                  <a:schemeClr val="bg1"/>
                </a:solidFill>
                <a:latin typeface="方正字迹-曾正国楷体" panose="02010600010101010101" pitchFamily="2" charset="-122"/>
                <a:ea typeface="方正字迹-曾正国楷体" panose="02010600010101010101" pitchFamily="2" charset="-122"/>
              </a:rPr>
              <a:t>感谢聆听</a:t>
            </a:r>
            <a:endParaRPr lang="en-US" altLang="zh-CN" sz="9600" dirty="0">
              <a:solidFill>
                <a:schemeClr val="bg1"/>
              </a:solidFill>
              <a:latin typeface="方正字迹-曾正国楷体" panose="02010600010101010101" pitchFamily="2" charset="-122"/>
              <a:ea typeface="方正字迹-曾正国楷体" panose="02010600010101010101" pitchFamily="2" charset="-122"/>
            </a:endParaRPr>
          </a:p>
        </p:txBody>
      </p:sp>
    </p:spTree>
  </p:cSld>
  <p:clrMapOvr>
    <a:masterClrMapping/>
  </p:clrMapOvr>
</p:sld>
</file>

<file path=ppt/theme/theme1.xml><?xml version="1.0" encoding="utf-8"?>
<a:theme xmlns:a="http://schemas.openxmlformats.org/drawingml/2006/main" name="Office Theme">
  <a:themeElements>
    <a:clrScheme name="蓝绿色">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10122</Words>
  <Application>WPS 演示</Application>
  <PresentationFormat>宽屏</PresentationFormat>
  <Paragraphs>150</Paragraphs>
  <Slides>22</Slides>
  <Notes>3</Notes>
  <HiddenSlides>0</HiddenSlides>
  <MMClips>0</MMClips>
  <ScaleCrop>false</ScaleCrop>
  <HeadingPairs>
    <vt:vector size="6" baseType="variant">
      <vt:variant>
        <vt:lpstr>已用的字体</vt:lpstr>
      </vt:variant>
      <vt:variant>
        <vt:i4>35</vt:i4>
      </vt:variant>
      <vt:variant>
        <vt:lpstr>主题</vt:lpstr>
      </vt:variant>
      <vt:variant>
        <vt:i4>1</vt:i4>
      </vt:variant>
      <vt:variant>
        <vt:lpstr>幻灯片标题</vt:lpstr>
      </vt:variant>
      <vt:variant>
        <vt:i4>22</vt:i4>
      </vt:variant>
    </vt:vector>
  </HeadingPairs>
  <TitlesOfParts>
    <vt:vector size="58" baseType="lpstr">
      <vt:lpstr>Arial</vt:lpstr>
      <vt:lpstr>宋体</vt:lpstr>
      <vt:lpstr>Wingdings</vt:lpstr>
      <vt:lpstr>方正字迹-曾正国楷体</vt:lpstr>
      <vt:lpstr>Lato Light</vt:lpstr>
      <vt:lpstr>Lato</vt:lpstr>
      <vt:lpstr>Lato</vt:lpstr>
      <vt:lpstr>Calibri</vt:lpstr>
      <vt:lpstr>微软雅黑</vt:lpstr>
      <vt:lpstr>Arial Unicode MS</vt:lpstr>
      <vt:lpstr>Calibri Light</vt:lpstr>
      <vt:lpstr>Open Sans Light</vt:lpstr>
      <vt:lpstr>Roboto Thin</vt:lpstr>
      <vt:lpstr>Helvetica Neue Thin</vt:lpstr>
      <vt:lpstr>Roboto Regular</vt:lpstr>
      <vt:lpstr>Roboto Light</vt:lpstr>
      <vt:lpstr>Open Sans</vt:lpstr>
      <vt:lpstr>Calibri</vt:lpstr>
      <vt:lpstr>Gill Sans</vt:lpstr>
      <vt:lpstr>Lato Light</vt:lpstr>
      <vt:lpstr>Montserrat</vt:lpstr>
      <vt:lpstr>Source Sans Pro Bold</vt:lpstr>
      <vt:lpstr>Source Sans Pro</vt:lpstr>
      <vt:lpstr>Raleway Black</vt:lpstr>
      <vt:lpstr>Neris Thin</vt:lpstr>
      <vt:lpstr>Roboto Black</vt:lpstr>
      <vt:lpstr>Lato Regular</vt:lpstr>
      <vt:lpstr>Calibri Light</vt:lpstr>
      <vt:lpstr>Lato Black</vt:lpstr>
      <vt:lpstr>Lato Black</vt:lpstr>
      <vt:lpstr>Times New Roman</vt:lpstr>
      <vt:lpstr>Roboto</vt:lpstr>
      <vt:lpstr>Segoe Print</vt:lpstr>
      <vt:lpstr>Gill Sans MT</vt:lpstr>
      <vt:lpstr>Kozuka Gothic Pro R</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DELL</dc:creator>
  <cp:lastModifiedBy>admin</cp:lastModifiedBy>
  <cp:revision>584</cp:revision>
  <dcterms:created xsi:type="dcterms:W3CDTF">2016-10-30T17:08:00Z</dcterms:created>
  <dcterms:modified xsi:type="dcterms:W3CDTF">2018-09-10T06:43:18Z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2052-10.1.0.6876</vt:lpwstr>
  </property>
</Properties>
</file>