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91" r:id="rId5"/>
    <p:sldId id="283" r:id="rId6"/>
    <p:sldId id="282" r:id="rId7"/>
    <p:sldId id="284" r:id="rId8"/>
    <p:sldId id="285" r:id="rId9"/>
    <p:sldId id="296" r:id="rId10"/>
    <p:sldId id="286" r:id="rId11"/>
    <p:sldId id="258" r:id="rId12"/>
    <p:sldId id="287" r:id="rId13"/>
    <p:sldId id="288" r:id="rId14"/>
    <p:sldId id="289" r:id="rId15"/>
    <p:sldId id="297" r:id="rId16"/>
    <p:sldId id="290" r:id="rId17"/>
    <p:sldId id="292" r:id="rId18"/>
    <p:sldId id="293" r:id="rId19"/>
    <p:sldId id="294" r:id="rId20"/>
    <p:sldId id="295" r:id="rId21"/>
    <p:sldId id="298"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2443"/>
    <a:srgbClr val="00A69F"/>
    <a:srgbClr val="033051"/>
    <a:srgbClr val="041936"/>
    <a:srgbClr val="0415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62" autoAdjust="0"/>
    <p:restoredTop sz="94660"/>
  </p:normalViewPr>
  <p:slideViewPr>
    <p:cSldViewPr snapToGrid="0" showGuides="1">
      <p:cViewPr>
        <p:scale>
          <a:sx n="100" d="100"/>
          <a:sy n="100" d="100"/>
        </p:scale>
        <p:origin x="-54" y="63"/>
      </p:cViewPr>
      <p:guideLst>
        <p:guide orient="horz" pos="2160"/>
        <p:guide pos="3840"/>
      </p:guideLst>
    </p:cSldViewPr>
  </p:slideViewPr>
  <p:notesTextViewPr>
    <p:cViewPr>
      <p:scale>
        <a:sx n="1" d="1"/>
        <a:sy n="1" d="1"/>
      </p:scale>
      <p:origin x="0" y="0"/>
    </p:cViewPr>
  </p:notesTextViewPr>
  <p:sorterViewPr>
    <p:cViewPr>
      <p:scale>
        <a:sx n="100" d="100"/>
        <a:sy n="100" d="100"/>
      </p:scale>
      <p:origin x="0" y="-2778"/>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Workbook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系列 1</c:v>
                </c:pt>
              </c:strCache>
            </c:strRef>
          </c:tx>
          <c:spPr>
            <a:solidFill>
              <a:srgbClr val="00A69F"/>
            </a:solidFill>
            <a:ln>
              <a:noFill/>
            </a:ln>
            <a:effectLst/>
          </c:spPr>
          <c:invertIfNegative val="0"/>
          <c:dPt>
            <c:idx val="0"/>
            <c:invertIfNegative val="0"/>
            <c:bubble3D val="0"/>
            <c:spPr>
              <a:solidFill>
                <a:srgbClr val="00A69F"/>
              </a:solidFill>
              <a:ln>
                <a:noFill/>
              </a:ln>
              <a:effectLst/>
            </c:spPr>
          </c:dPt>
          <c:dPt>
            <c:idx val="1"/>
            <c:invertIfNegative val="0"/>
            <c:bubble3D val="0"/>
            <c:spPr>
              <a:solidFill>
                <a:srgbClr val="00A69F"/>
              </a:solidFill>
              <a:ln>
                <a:noFill/>
              </a:ln>
              <a:effectLst/>
            </c:spPr>
          </c:dPt>
          <c:dPt>
            <c:idx val="2"/>
            <c:invertIfNegative val="0"/>
            <c:bubble3D val="0"/>
            <c:spPr>
              <a:solidFill>
                <a:srgbClr val="00A69F"/>
              </a:solidFill>
              <a:ln>
                <a:noFill/>
              </a:ln>
              <a:effectLst/>
            </c:spPr>
          </c:dPt>
          <c:dPt>
            <c:idx val="3"/>
            <c:invertIfNegative val="0"/>
            <c:bubble3D val="0"/>
            <c:spPr>
              <a:solidFill>
                <a:srgbClr val="00A69F"/>
              </a:solidFill>
              <a:ln>
                <a:noFill/>
              </a:ln>
              <a:effectLst/>
            </c:spPr>
          </c:dPt>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mn-lt"/>
                    <a:ea typeface="+mn-ea"/>
                    <a:cs typeface="+mn-ea"/>
                    <a:sym typeface="+mn-lt"/>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TEXT</c:v>
                </c:pt>
                <c:pt idx="1">
                  <c:v>TEXT</c:v>
                </c:pt>
                <c:pt idx="2">
                  <c:v>TEXT</c:v>
                </c:pt>
                <c:pt idx="3">
                  <c:v>TEXT</c:v>
                </c:pt>
              </c:strCache>
            </c:strRef>
          </c:cat>
          <c:val>
            <c:numRef>
              <c:f>Sheet1!$B$2:$B$5</c:f>
              <c:numCache>
                <c:formatCode>0%</c:formatCode>
                <c:ptCount val="4"/>
                <c:pt idx="0">
                  <c:v>0.76</c:v>
                </c:pt>
                <c:pt idx="1">
                  <c:v>0.81</c:v>
                </c:pt>
                <c:pt idx="2">
                  <c:v>0.95</c:v>
                </c:pt>
                <c:pt idx="3">
                  <c:v>0.83</c:v>
                </c:pt>
              </c:numCache>
            </c:numRef>
          </c:val>
        </c:ser>
        <c:ser>
          <c:idx val="1"/>
          <c:order val="1"/>
          <c:tx>
            <c:strRef>
              <c:f>Sheet1!$C$1</c:f>
              <c:strCache>
                <c:ptCount val="1"/>
                <c:pt idx="0">
                  <c:v>系列 2</c:v>
                </c:pt>
              </c:strCache>
            </c:strRef>
          </c:tx>
          <c:spPr>
            <a:solidFill>
              <a:schemeClr val="tx2">
                <a:lumMod val="75000"/>
              </a:schemeClr>
            </a:solidFill>
            <a:ln>
              <a:noFill/>
            </a:ln>
            <a:effectLst/>
          </c:spPr>
          <c:invertIfNegative val="0"/>
          <c:dLbls>
            <c:delete val="1"/>
          </c:dLbls>
          <c:cat>
            <c:strRef>
              <c:f>Sheet1!$A$2:$A$5</c:f>
              <c:strCache>
                <c:ptCount val="4"/>
                <c:pt idx="0">
                  <c:v>TEXT</c:v>
                </c:pt>
                <c:pt idx="1">
                  <c:v>TEXT</c:v>
                </c:pt>
                <c:pt idx="2">
                  <c:v>TEXT</c:v>
                </c:pt>
                <c:pt idx="3">
                  <c:v>TEXT</c:v>
                </c:pt>
              </c:strCache>
            </c:strRef>
          </c:cat>
          <c:val>
            <c:numRef>
              <c:f>Sheet1!$C$2:$C$5</c:f>
              <c:numCache>
                <c:formatCode>0%</c:formatCode>
                <c:ptCount val="4"/>
                <c:pt idx="0">
                  <c:v>0.24</c:v>
                </c:pt>
                <c:pt idx="1">
                  <c:v>0.19</c:v>
                </c:pt>
                <c:pt idx="2">
                  <c:v>0.05</c:v>
                </c:pt>
                <c:pt idx="3">
                  <c:v>0.17</c:v>
                </c:pt>
              </c:numCache>
            </c:numRef>
          </c:val>
        </c:ser>
        <c:dLbls>
          <c:showLegendKey val="0"/>
          <c:showVal val="0"/>
          <c:showCatName val="0"/>
          <c:showSerName val="0"/>
          <c:showPercent val="0"/>
          <c:showBubbleSize val="0"/>
        </c:dLbls>
        <c:gapWidth val="56"/>
        <c:overlap val="100"/>
        <c:axId val="826176240"/>
        <c:axId val="826176800"/>
      </c:barChart>
      <c:catAx>
        <c:axId val="82617624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00A69F"/>
                </a:solidFill>
                <a:latin typeface="+mn-lt"/>
                <a:ea typeface="+mn-ea"/>
                <a:cs typeface="+mn-ea"/>
                <a:sym typeface="+mn-lt"/>
              </a:defRPr>
            </a:pPr>
          </a:p>
        </c:txPr>
        <c:crossAx val="826176800"/>
        <c:crosses val="autoZero"/>
        <c:auto val="1"/>
        <c:lblAlgn val="ctr"/>
        <c:lblOffset val="100"/>
        <c:noMultiLvlLbl val="0"/>
      </c:catAx>
      <c:valAx>
        <c:axId val="826176800"/>
        <c:scaling>
          <c:orientation val="minMax"/>
        </c:scaling>
        <c:delete val="0"/>
        <c:axPos val="b"/>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rgbClr val="00A69F"/>
                </a:solidFill>
                <a:latin typeface="+mn-lt"/>
                <a:ea typeface="+mn-ea"/>
                <a:cs typeface="+mn-ea"/>
                <a:sym typeface="+mn-lt"/>
              </a:defRPr>
            </a:pPr>
          </a:p>
        </c:txPr>
        <c:crossAx val="826176240"/>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00A69F"/>
            </a:solidFill>
            <a:ln>
              <a:noFill/>
            </a:ln>
            <a:effectLst/>
          </c:spPr>
          <c:invertIfNegative val="0"/>
          <c:dLbls>
            <c:delete val="1"/>
          </c:dLbls>
          <c:cat>
            <c:strRef>
              <c:f>Sheet1!$A$2:$A$5</c:f>
              <c:strCache>
                <c:ptCount val="4"/>
                <c:pt idx="0">
                  <c:v>TEXT</c:v>
                </c:pt>
                <c:pt idx="1">
                  <c:v>TEXT</c:v>
                </c:pt>
                <c:pt idx="2">
                  <c:v>TEXT</c:v>
                </c:pt>
                <c:pt idx="3">
                  <c:v>TEXT</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182"/>
        <c:axId val="1227086656"/>
        <c:axId val="1227073208"/>
      </c:barChart>
      <c:catAx>
        <c:axId val="122708665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00A69F"/>
                </a:solidFill>
                <a:latin typeface="+mn-lt"/>
                <a:ea typeface="+mn-ea"/>
                <a:cs typeface="+mn-ea"/>
                <a:sym typeface="+mn-lt"/>
              </a:defRPr>
            </a:pPr>
          </a:p>
        </c:txPr>
        <c:crossAx val="1227073208"/>
        <c:crosses val="autoZero"/>
        <c:auto val="1"/>
        <c:lblAlgn val="ctr"/>
        <c:lblOffset val="100"/>
        <c:noMultiLvlLbl val="0"/>
      </c:catAx>
      <c:valAx>
        <c:axId val="1227073208"/>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1227086656"/>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00A69F"/>
            </a:solidFill>
            <a:ln>
              <a:noFill/>
            </a:ln>
            <a:effectLst/>
          </c:spPr>
          <c:invertIfNegative val="0"/>
          <c:dLbls>
            <c:delete val="1"/>
          </c:dLbls>
          <c:cat>
            <c:strRef>
              <c:f>Sheet1!$A$2:$A$5</c:f>
              <c:strCache>
                <c:ptCount val="4"/>
                <c:pt idx="0">
                  <c:v>TEXT</c:v>
                </c:pt>
                <c:pt idx="1">
                  <c:v>TEXT</c:v>
                </c:pt>
                <c:pt idx="2">
                  <c:v>TEXT</c:v>
                </c:pt>
                <c:pt idx="3">
                  <c:v>TEXT</c:v>
                </c:pt>
              </c:strCache>
            </c:strRef>
          </c:cat>
          <c:val>
            <c:numRef>
              <c:f>Sheet1!$B$2:$B$5</c:f>
              <c:numCache>
                <c:formatCode>General</c:formatCode>
                <c:ptCount val="4"/>
                <c:pt idx="0">
                  <c:v>3</c:v>
                </c:pt>
                <c:pt idx="1">
                  <c:v>5</c:v>
                </c:pt>
                <c:pt idx="2">
                  <c:v>4</c:v>
                </c:pt>
                <c:pt idx="3">
                  <c:v>6</c:v>
                </c:pt>
              </c:numCache>
            </c:numRef>
          </c:val>
        </c:ser>
        <c:dLbls>
          <c:showLegendKey val="0"/>
          <c:showVal val="0"/>
          <c:showCatName val="0"/>
          <c:showSerName val="0"/>
          <c:showPercent val="0"/>
          <c:showBubbleSize val="0"/>
        </c:dLbls>
        <c:gapWidth val="182"/>
        <c:axId val="1227086656"/>
        <c:axId val="1227073208"/>
      </c:barChart>
      <c:catAx>
        <c:axId val="122708665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00A69F"/>
                </a:solidFill>
                <a:latin typeface="+mn-lt"/>
                <a:ea typeface="+mn-ea"/>
                <a:cs typeface="+mn-ea"/>
                <a:sym typeface="+mn-lt"/>
              </a:defRPr>
            </a:pPr>
          </a:p>
        </c:txPr>
        <c:crossAx val="1227073208"/>
        <c:crosses val="autoZero"/>
        <c:auto val="1"/>
        <c:lblAlgn val="ctr"/>
        <c:lblOffset val="100"/>
        <c:noMultiLvlLbl val="0"/>
      </c:catAx>
      <c:valAx>
        <c:axId val="1227073208"/>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1227086656"/>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00A69F"/>
            </a:solidFill>
            <a:ln>
              <a:noFill/>
            </a:ln>
            <a:effectLst/>
          </c:spPr>
          <c:invertIfNegative val="0"/>
          <c:dLbls>
            <c:delete val="1"/>
          </c:dLbls>
          <c:cat>
            <c:strRef>
              <c:f>Sheet1!$A$2:$A$5</c:f>
              <c:strCache>
                <c:ptCount val="4"/>
                <c:pt idx="0">
                  <c:v>TEXT</c:v>
                </c:pt>
                <c:pt idx="1">
                  <c:v>TEXT</c:v>
                </c:pt>
                <c:pt idx="2">
                  <c:v>TEXT</c:v>
                </c:pt>
                <c:pt idx="3">
                  <c:v>TEXT</c:v>
                </c:pt>
              </c:strCache>
            </c:strRef>
          </c:cat>
          <c:val>
            <c:numRef>
              <c:f>Sheet1!$B$2:$B$5</c:f>
              <c:numCache>
                <c:formatCode>General</c:formatCode>
                <c:ptCount val="4"/>
                <c:pt idx="0">
                  <c:v>5</c:v>
                </c:pt>
                <c:pt idx="1">
                  <c:v>2</c:v>
                </c:pt>
                <c:pt idx="2">
                  <c:v>6</c:v>
                </c:pt>
                <c:pt idx="3">
                  <c:v>5</c:v>
                </c:pt>
              </c:numCache>
            </c:numRef>
          </c:val>
        </c:ser>
        <c:dLbls>
          <c:showLegendKey val="0"/>
          <c:showVal val="0"/>
          <c:showCatName val="0"/>
          <c:showSerName val="0"/>
          <c:showPercent val="0"/>
          <c:showBubbleSize val="0"/>
        </c:dLbls>
        <c:gapWidth val="182"/>
        <c:axId val="1227086656"/>
        <c:axId val="1227073208"/>
      </c:barChart>
      <c:catAx>
        <c:axId val="122708665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00A69F"/>
                </a:solidFill>
                <a:latin typeface="+mn-lt"/>
                <a:ea typeface="+mn-ea"/>
                <a:cs typeface="+mn-ea"/>
                <a:sym typeface="+mn-lt"/>
              </a:defRPr>
            </a:pPr>
          </a:p>
        </c:txPr>
        <c:crossAx val="1227073208"/>
        <c:crosses val="autoZero"/>
        <c:auto val="1"/>
        <c:lblAlgn val="ctr"/>
        <c:lblOffset val="100"/>
        <c:noMultiLvlLbl val="0"/>
      </c:catAx>
      <c:valAx>
        <c:axId val="1227073208"/>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1227086656"/>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0A69F"/>
            </a:solidFill>
            <a:ln>
              <a:noFill/>
            </a:ln>
            <a:effectLst/>
          </c:spPr>
          <c:invertIfNegative val="0"/>
          <c:dLbls>
            <c:delete val="1"/>
          </c:dLbls>
          <c:cat>
            <c:strRef>
              <c:f>Sheet1!$A$2:$A$9</c:f>
              <c:strCache>
                <c:ptCount val="8"/>
                <c:pt idx="0">
                  <c:v>TEXT</c:v>
                </c:pt>
                <c:pt idx="1">
                  <c:v>TEXT</c:v>
                </c:pt>
                <c:pt idx="2">
                  <c:v>TEXT</c:v>
                </c:pt>
                <c:pt idx="3">
                  <c:v>TEXT</c:v>
                </c:pt>
                <c:pt idx="4">
                  <c:v>TEXT</c:v>
                </c:pt>
                <c:pt idx="5">
                  <c:v>TEXT</c:v>
                </c:pt>
                <c:pt idx="6">
                  <c:v>TEXT</c:v>
                </c:pt>
                <c:pt idx="7">
                  <c:v>TEXT</c:v>
                </c:pt>
              </c:strCache>
            </c:strRef>
          </c:cat>
          <c:val>
            <c:numRef>
              <c:f>Sheet1!$B$2:$B$9</c:f>
              <c:numCache>
                <c:formatCode>General</c:formatCode>
                <c:ptCount val="8"/>
                <c:pt idx="0">
                  <c:v>4.3</c:v>
                </c:pt>
                <c:pt idx="1">
                  <c:v>3</c:v>
                </c:pt>
                <c:pt idx="2">
                  <c:v>2.6</c:v>
                </c:pt>
                <c:pt idx="3">
                  <c:v>4.5</c:v>
                </c:pt>
                <c:pt idx="4">
                  <c:v>6</c:v>
                </c:pt>
                <c:pt idx="5">
                  <c:v>7.5</c:v>
                </c:pt>
                <c:pt idx="6">
                  <c:v>9</c:v>
                </c:pt>
                <c:pt idx="7">
                  <c:v>11</c:v>
                </c:pt>
              </c:numCache>
            </c:numRef>
          </c:val>
        </c:ser>
        <c:dLbls>
          <c:showLegendKey val="0"/>
          <c:showVal val="0"/>
          <c:showCatName val="0"/>
          <c:showSerName val="0"/>
          <c:showPercent val="0"/>
          <c:showBubbleSize val="0"/>
        </c:dLbls>
        <c:gapWidth val="500"/>
        <c:overlap val="-57"/>
        <c:axId val="408448616"/>
        <c:axId val="408445664"/>
      </c:barChart>
      <c:catAx>
        <c:axId val="40844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00A69F"/>
                </a:solidFill>
                <a:latin typeface="+mn-lt"/>
                <a:ea typeface="+mn-ea"/>
                <a:cs typeface="+mn-cs"/>
              </a:defRPr>
            </a:pPr>
          </a:p>
        </c:txPr>
        <c:crossAx val="408445664"/>
        <c:crosses val="autoZero"/>
        <c:auto val="1"/>
        <c:lblAlgn val="ctr"/>
        <c:lblOffset val="100"/>
        <c:noMultiLvlLbl val="0"/>
      </c:catAx>
      <c:valAx>
        <c:axId val="408445664"/>
        <c:scaling>
          <c:orientation val="minMax"/>
        </c:scaling>
        <c:delete val="0"/>
        <c:axPos val="l"/>
        <c:majorGridlines>
          <c:spPr>
            <a:ln w="9525" cap="flat" cmpd="sng" algn="ctr">
              <a:solidFill>
                <a:srgbClr val="00A69F"/>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rgbClr val="00A69F"/>
                </a:solidFill>
                <a:latin typeface="+mn-lt"/>
                <a:ea typeface="+mn-ea"/>
                <a:cs typeface="+mn-cs"/>
              </a:defRPr>
            </a:pPr>
          </a:p>
        </c:txPr>
        <c:crossAx val="40844861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0A69F"/>
            </a:solidFill>
            <a:ln>
              <a:noFill/>
            </a:ln>
            <a:effectLst/>
          </c:spPr>
          <c:invertIfNegative val="0"/>
          <c:dLbls>
            <c:delete val="1"/>
          </c:dLbls>
          <c:cat>
            <c:strRef>
              <c:f>Sheet1!$A$2:$A$14</c:f>
              <c:strCache>
                <c:ptCount val="13"/>
                <c:pt idx="0">
                  <c:v>TEXT1</c:v>
                </c:pt>
                <c:pt idx="1">
                  <c:v>TEXT2</c:v>
                </c:pt>
                <c:pt idx="2">
                  <c:v>TEXT3</c:v>
                </c:pt>
                <c:pt idx="3">
                  <c:v>TEXT4</c:v>
                </c:pt>
                <c:pt idx="4">
                  <c:v>TEXT5</c:v>
                </c:pt>
                <c:pt idx="5">
                  <c:v>TEXT6</c:v>
                </c:pt>
                <c:pt idx="6">
                  <c:v>TEXT7</c:v>
                </c:pt>
                <c:pt idx="7">
                  <c:v>TEXT8</c:v>
                </c:pt>
                <c:pt idx="8">
                  <c:v>TEXT9</c:v>
                </c:pt>
                <c:pt idx="9">
                  <c:v>TEXT10</c:v>
                </c:pt>
                <c:pt idx="10">
                  <c:v>TEXT11</c:v>
                </c:pt>
                <c:pt idx="11">
                  <c:v>TEXT12</c:v>
                </c:pt>
                <c:pt idx="12">
                  <c:v>TEXT13</c:v>
                </c:pt>
              </c:strCache>
            </c:strRef>
          </c:cat>
          <c:val>
            <c:numRef>
              <c:f>Sheet1!$B$2:$B$14</c:f>
              <c:numCache>
                <c:formatCode>General</c:formatCode>
                <c:ptCount val="13"/>
                <c:pt idx="0">
                  <c:v>4.3</c:v>
                </c:pt>
                <c:pt idx="1">
                  <c:v>2.5</c:v>
                </c:pt>
                <c:pt idx="2">
                  <c:v>3.5</c:v>
                </c:pt>
                <c:pt idx="3">
                  <c:v>4.5</c:v>
                </c:pt>
                <c:pt idx="4">
                  <c:v>5</c:v>
                </c:pt>
                <c:pt idx="5">
                  <c:v>6</c:v>
                </c:pt>
                <c:pt idx="6">
                  <c:v>7</c:v>
                </c:pt>
                <c:pt idx="7">
                  <c:v>9</c:v>
                </c:pt>
                <c:pt idx="8">
                  <c:v>7</c:v>
                </c:pt>
                <c:pt idx="9">
                  <c:v>3</c:v>
                </c:pt>
                <c:pt idx="10">
                  <c:v>6</c:v>
                </c:pt>
                <c:pt idx="11">
                  <c:v>5</c:v>
                </c:pt>
                <c:pt idx="12">
                  <c:v>7</c:v>
                </c:pt>
              </c:numCache>
            </c:numRef>
          </c:val>
        </c:ser>
        <c:dLbls>
          <c:showLegendKey val="0"/>
          <c:showVal val="0"/>
          <c:showCatName val="0"/>
          <c:showSerName val="0"/>
          <c:showPercent val="0"/>
          <c:showBubbleSize val="0"/>
        </c:dLbls>
        <c:gapWidth val="175"/>
        <c:overlap val="-42"/>
        <c:axId val="2074929680"/>
        <c:axId val="2074923448"/>
      </c:barChart>
      <c:lineChart>
        <c:grouping val="standard"/>
        <c:varyColors val="0"/>
        <c:ser>
          <c:idx val="1"/>
          <c:order val="1"/>
          <c:tx>
            <c:strRef>
              <c:f>Sheet1!$C$1</c:f>
              <c:strCache>
                <c:ptCount val="1"/>
                <c:pt idx="0">
                  <c:v>系列 2</c:v>
                </c:pt>
              </c:strCache>
            </c:strRef>
          </c:tx>
          <c:spPr>
            <a:ln w="28575" cap="rnd">
              <a:solidFill>
                <a:schemeClr val="bg1"/>
              </a:solidFill>
              <a:round/>
            </a:ln>
            <a:effectLst/>
          </c:spPr>
          <c:marker>
            <c:symbol val="none"/>
          </c:marker>
          <c:dLbls>
            <c:delete val="1"/>
          </c:dLbls>
          <c:cat>
            <c:strRef>
              <c:f>Sheet1!$A$2:$A$14</c:f>
              <c:strCache>
                <c:ptCount val="13"/>
                <c:pt idx="0">
                  <c:v>TEXT1</c:v>
                </c:pt>
                <c:pt idx="1">
                  <c:v>TEXT2</c:v>
                </c:pt>
                <c:pt idx="2">
                  <c:v>TEXT3</c:v>
                </c:pt>
                <c:pt idx="3">
                  <c:v>TEXT4</c:v>
                </c:pt>
                <c:pt idx="4">
                  <c:v>TEXT5</c:v>
                </c:pt>
                <c:pt idx="5">
                  <c:v>TEXT6</c:v>
                </c:pt>
                <c:pt idx="6">
                  <c:v>TEXT7</c:v>
                </c:pt>
                <c:pt idx="7">
                  <c:v>TEXT8</c:v>
                </c:pt>
                <c:pt idx="8">
                  <c:v>TEXT9</c:v>
                </c:pt>
                <c:pt idx="9">
                  <c:v>TEXT10</c:v>
                </c:pt>
                <c:pt idx="10">
                  <c:v>TEXT11</c:v>
                </c:pt>
                <c:pt idx="11">
                  <c:v>TEXT12</c:v>
                </c:pt>
                <c:pt idx="12">
                  <c:v>TEXT13</c:v>
                </c:pt>
              </c:strCache>
            </c:strRef>
          </c:cat>
          <c:val>
            <c:numRef>
              <c:f>Sheet1!$C$2:$C$14</c:f>
              <c:numCache>
                <c:formatCode>General</c:formatCode>
                <c:ptCount val="13"/>
                <c:pt idx="0">
                  <c:v>2.4</c:v>
                </c:pt>
                <c:pt idx="1">
                  <c:v>4.4</c:v>
                </c:pt>
                <c:pt idx="2">
                  <c:v>1.8</c:v>
                </c:pt>
                <c:pt idx="3">
                  <c:v>2.8</c:v>
                </c:pt>
                <c:pt idx="4">
                  <c:v>4</c:v>
                </c:pt>
                <c:pt idx="5">
                  <c:v>6</c:v>
                </c:pt>
                <c:pt idx="6">
                  <c:v>8</c:v>
                </c:pt>
                <c:pt idx="7">
                  <c:v>5</c:v>
                </c:pt>
                <c:pt idx="8">
                  <c:v>7</c:v>
                </c:pt>
                <c:pt idx="9">
                  <c:v>3</c:v>
                </c:pt>
                <c:pt idx="10">
                  <c:v>6</c:v>
                </c:pt>
                <c:pt idx="11">
                  <c:v>8</c:v>
                </c:pt>
                <c:pt idx="12">
                  <c:v>4</c:v>
                </c:pt>
              </c:numCache>
            </c:numRef>
          </c:val>
          <c:smooth val="1"/>
        </c:ser>
        <c:dLbls>
          <c:showLegendKey val="0"/>
          <c:showVal val="0"/>
          <c:showCatName val="0"/>
          <c:showSerName val="0"/>
          <c:showPercent val="0"/>
          <c:showBubbleSize val="0"/>
        </c:dLbls>
        <c:marker val="0"/>
        <c:smooth val="1"/>
        <c:axId val="866083416"/>
        <c:axId val="866087680"/>
      </c:lineChart>
      <c:catAx>
        <c:axId val="207492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00A69F"/>
                </a:solidFill>
                <a:latin typeface="+mn-lt"/>
                <a:ea typeface="+mn-ea"/>
                <a:cs typeface="+mn-ea"/>
                <a:sym typeface="+mn-lt"/>
              </a:defRPr>
            </a:pPr>
          </a:p>
        </c:txPr>
        <c:crossAx val="2074923448"/>
        <c:crosses val="autoZero"/>
        <c:auto val="1"/>
        <c:lblAlgn val="ctr"/>
        <c:lblOffset val="100"/>
        <c:noMultiLvlLbl val="0"/>
      </c:catAx>
      <c:valAx>
        <c:axId val="2074923448"/>
        <c:scaling>
          <c:orientation val="minMax"/>
        </c:scaling>
        <c:delete val="0"/>
        <c:axPos val="l"/>
        <c:majorGridlines>
          <c:spPr>
            <a:ln w="9525" cap="flat" cmpd="sng" algn="ctr">
              <a:solidFill>
                <a:srgbClr val="00A69F"/>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rgbClr val="00A69F"/>
                </a:solidFill>
                <a:latin typeface="+mn-lt"/>
                <a:ea typeface="+mn-ea"/>
                <a:cs typeface="+mn-ea"/>
                <a:sym typeface="+mn-lt"/>
              </a:defRPr>
            </a:pPr>
          </a:p>
        </c:txPr>
        <c:crossAx val="2074929680"/>
        <c:crosses val="autoZero"/>
        <c:crossBetween val="between"/>
      </c:valAx>
      <c:catAx>
        <c:axId val="866083416"/>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866087680"/>
        <c:crosses val="autoZero"/>
        <c:auto val="1"/>
        <c:lblAlgn val="ctr"/>
        <c:lblOffset val="100"/>
        <c:noMultiLvlLbl val="0"/>
      </c:catAx>
      <c:valAx>
        <c:axId val="86608768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866083416"/>
        <c:crosses val="max"/>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2"/>
            </a:solidFill>
            <a:ln w="19050">
              <a:noFill/>
            </a:ln>
          </c:spPr>
          <c:explosion val="0"/>
          <c:dPt>
            <c:idx val="0"/>
            <c:bubble3D val="0"/>
            <c:spPr>
              <a:solidFill>
                <a:srgbClr val="00A69F"/>
              </a:solidFill>
              <a:ln w="19050">
                <a:noFill/>
              </a:ln>
              <a:effectLst/>
            </c:spPr>
          </c:dPt>
          <c:dPt>
            <c:idx val="1"/>
            <c:bubble3D val="0"/>
            <c:spPr>
              <a:solidFill>
                <a:schemeClr val="tx2">
                  <a:lumMod val="7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0.25</c:v>
                </c:pt>
                <c:pt idx="1">
                  <c:v>0.75</c:v>
                </c:pt>
              </c:numCache>
            </c:numRef>
          </c:val>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2"/>
            </a:solidFill>
            <a:ln w="19050">
              <a:noFill/>
            </a:ln>
          </c:spPr>
          <c:explosion val="0"/>
          <c:dPt>
            <c:idx val="0"/>
            <c:bubble3D val="0"/>
            <c:spPr>
              <a:solidFill>
                <a:srgbClr val="00A69F"/>
              </a:solidFill>
              <a:ln w="19050">
                <a:noFill/>
              </a:ln>
              <a:effectLst/>
            </c:spPr>
          </c:dPt>
          <c:dPt>
            <c:idx val="1"/>
            <c:bubble3D val="0"/>
            <c:spPr>
              <a:solidFill>
                <a:schemeClr val="tx2">
                  <a:lumMod val="7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2"/>
            </a:solidFill>
            <a:ln w="19050">
              <a:noFill/>
            </a:ln>
          </c:spPr>
          <c:explosion val="0"/>
          <c:dPt>
            <c:idx val="0"/>
            <c:bubble3D val="0"/>
            <c:spPr>
              <a:solidFill>
                <a:srgbClr val="00A69F"/>
              </a:solidFill>
              <a:ln w="19050">
                <a:noFill/>
              </a:ln>
              <a:effectLst/>
            </c:spPr>
          </c:dPt>
          <c:dPt>
            <c:idx val="1"/>
            <c:bubble3D val="0"/>
            <c:spPr>
              <a:solidFill>
                <a:schemeClr val="tx2">
                  <a:lumMod val="7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0%</c:formatCode>
                <c:ptCount val="2"/>
                <c:pt idx="0">
                  <c:v>0.85</c:v>
                </c:pt>
                <c:pt idx="1">
                  <c:v>0.15</c:v>
                </c:pt>
              </c:numCache>
            </c:numRef>
          </c:val>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839788" y="1414464"/>
            <a:ext cx="6896100" cy="2387600"/>
          </a:xfrm>
        </p:spPr>
        <p:txBody>
          <a:bodyPr anchor="b"/>
          <a:lstStyle>
            <a:lvl1pPr algn="l">
              <a:defRPr sz="4800">
                <a:solidFill>
                  <a:schemeClr val="bg1"/>
                </a:solidFill>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839788" y="3894139"/>
            <a:ext cx="6896100" cy="1655762"/>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79F686-0B7E-41D1-B500-1951CA5C719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833438"/>
            <a:ext cx="7091362" cy="2852737"/>
          </a:xfrm>
        </p:spPr>
        <p:txBody>
          <a:bodyPr anchor="b"/>
          <a:lstStyle>
            <a:lvl1pPr>
              <a:defRPr sz="4800">
                <a:solidFill>
                  <a:schemeClr val="bg1"/>
                </a:solidFill>
              </a:defRPr>
            </a:lvl1pPr>
          </a:lstStyle>
          <a:p>
            <a:r>
              <a:rPr lang="zh-CN" altLang="en-US" dirty="0"/>
              <a:t>单击此处编辑母版标题样式</a:t>
            </a:r>
            <a:endParaRPr lang="zh-CN" altLang="en-US" dirty="0"/>
          </a:p>
        </p:txBody>
      </p:sp>
      <p:sp>
        <p:nvSpPr>
          <p:cNvPr id="3" name="文本占位符 2"/>
          <p:cNvSpPr>
            <a:spLocks noGrp="1"/>
          </p:cNvSpPr>
          <p:nvPr>
            <p:ph type="body" idx="1" hasCustomPrompt="1"/>
          </p:nvPr>
        </p:nvSpPr>
        <p:spPr>
          <a:xfrm>
            <a:off x="839788" y="3713163"/>
            <a:ext cx="7091362"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79F686-0B7E-41D1-B500-1951CA5C719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962025"/>
          </a:xfrm>
        </p:spPr>
        <p:txBody>
          <a:bodyPr>
            <a:normAutofit/>
          </a:bodyPr>
          <a:lstStyle>
            <a:lvl1pPr>
              <a:defRPr sz="3200">
                <a:solidFill>
                  <a:schemeClr val="bg1"/>
                </a:solidFill>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879F686-0B7E-41D1-B500-1951CA5C719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C180AB6-31E4-4E16-8841-205C803413C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3AEE328-6D12-4709-BD93-FE715B31AC9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A861A-224E-4509-8E88-FE3835EF799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9F686-0B7E-41D1-B500-1951CA5C719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3.jpeg"/><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chart" Target="../charts/chart5.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4.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chart" Target="../charts/chart6.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chart" Target="../charts/chart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39788" y="2819400"/>
            <a:ext cx="6896100" cy="982664"/>
          </a:xfrm>
        </p:spPr>
        <p:txBody>
          <a:bodyPr/>
          <a:lstStyle/>
          <a:p>
            <a:pPr algn="dist"/>
            <a:r>
              <a:rPr lang="zh-CN" altLang="en-US" b="1" dirty="0"/>
              <a:t>网络科技通用模板</a:t>
            </a:r>
            <a:endParaRPr lang="zh-CN" altLang="en-US" b="1" dirty="0"/>
          </a:p>
        </p:txBody>
      </p:sp>
      <p:sp>
        <p:nvSpPr>
          <p:cNvPr id="3" name="副标题 2"/>
          <p:cNvSpPr>
            <a:spLocks noGrp="1"/>
          </p:cNvSpPr>
          <p:nvPr>
            <p:ph type="subTitle" idx="1"/>
          </p:nvPr>
        </p:nvSpPr>
        <p:spPr/>
        <p:txBody>
          <a:bodyPr/>
          <a:lstStyle/>
          <a:p>
            <a:pPr algn="dist"/>
            <a:r>
              <a:rPr lang="en-US" altLang="zh-CN" dirty="0"/>
              <a:t>NETWORK TECHNOLOGY UNIVERSAL TEMPLATE</a:t>
            </a:r>
            <a:endParaRPr lang="zh-CN" altLang="en-US" dirty="0"/>
          </a:p>
        </p:txBody>
      </p:sp>
      <p:sp>
        <p:nvSpPr>
          <p:cNvPr id="4" name="矩形 3"/>
          <p:cNvSpPr/>
          <p:nvPr/>
        </p:nvSpPr>
        <p:spPr>
          <a:xfrm>
            <a:off x="793750" y="2103478"/>
            <a:ext cx="4668266" cy="769441"/>
          </a:xfrm>
          <a:prstGeom prst="rect">
            <a:avLst/>
          </a:prstGeom>
        </p:spPr>
        <p:txBody>
          <a:bodyPr wrap="none">
            <a:spAutoFit/>
          </a:bodyPr>
          <a:lstStyle/>
          <a:p>
            <a:r>
              <a:rPr lang="zh-CN" altLang="en-US" sz="4400" dirty="0">
                <a:solidFill>
                  <a:schemeClr val="bg1"/>
                </a:solidFill>
              </a:rPr>
              <a:t>全球</a:t>
            </a:r>
            <a:r>
              <a:rPr lang="en-US" altLang="zh-CN" sz="4400" dirty="0">
                <a:solidFill>
                  <a:schemeClr val="bg1"/>
                </a:solidFill>
              </a:rPr>
              <a:t>AI</a:t>
            </a:r>
            <a:r>
              <a:rPr lang="zh-CN" altLang="en-US" sz="4400" dirty="0">
                <a:solidFill>
                  <a:schemeClr val="bg1"/>
                </a:solidFill>
              </a:rPr>
              <a:t>智能大数据</a:t>
            </a:r>
            <a:endParaRPr lang="zh-CN" altLang="en-US" sz="4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839788" y="2643188"/>
            <a:ext cx="6437312" cy="1042987"/>
          </a:xfrm>
        </p:spPr>
        <p:txBody>
          <a:bodyPr/>
          <a:lstStyle/>
          <a:p>
            <a:pPr algn="dist"/>
            <a:r>
              <a:rPr lang="zh-CN" altLang="en-US" b="1" dirty="0"/>
              <a:t>创享</a:t>
            </a:r>
            <a:r>
              <a:rPr lang="en-US" altLang="zh-CN" b="1" dirty="0"/>
              <a:t>AI</a:t>
            </a:r>
            <a:r>
              <a:rPr lang="zh-CN" altLang="en-US" b="1" dirty="0"/>
              <a:t>智能时代</a:t>
            </a:r>
            <a:endParaRPr lang="zh-CN" altLang="en-US" b="1" dirty="0"/>
          </a:p>
        </p:txBody>
      </p:sp>
      <p:sp>
        <p:nvSpPr>
          <p:cNvPr id="5" name="文本占位符 4"/>
          <p:cNvSpPr>
            <a:spLocks noGrp="1"/>
          </p:cNvSpPr>
          <p:nvPr>
            <p:ph type="body" idx="1"/>
          </p:nvPr>
        </p:nvSpPr>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Donec</a:t>
            </a:r>
            <a:r>
              <a:rPr lang="en-US" altLang="zh-CN" dirty="0"/>
              <a:t> </a:t>
            </a:r>
            <a:r>
              <a:rPr lang="en-US" altLang="zh-CN" dirty="0" err="1"/>
              <a:t>velit</a:t>
            </a:r>
            <a:r>
              <a:rPr lang="en-US" altLang="zh-CN" dirty="0"/>
              <a:t> </a:t>
            </a:r>
            <a:r>
              <a:rPr lang="en-US" altLang="zh-CN" dirty="0" err="1"/>
              <a:t>neque</a:t>
            </a:r>
            <a:endParaRPr lang="zh-CN" altLang="en-US" dirty="0"/>
          </a:p>
        </p:txBody>
      </p:sp>
      <p:sp>
        <p:nvSpPr>
          <p:cNvPr id="2" name="文本框 1"/>
          <p:cNvSpPr txBox="1"/>
          <p:nvPr/>
        </p:nvSpPr>
        <p:spPr>
          <a:xfrm>
            <a:off x="839788" y="1452563"/>
            <a:ext cx="1326004" cy="1323439"/>
          </a:xfrm>
          <a:prstGeom prst="rect">
            <a:avLst/>
          </a:prstGeom>
          <a:noFill/>
        </p:spPr>
        <p:txBody>
          <a:bodyPr wrap="none" rtlCol="0">
            <a:spAutoFit/>
          </a:bodyPr>
          <a:lstStyle/>
          <a:p>
            <a:r>
              <a:rPr lang="en-US" altLang="zh-CN" sz="8000" dirty="0">
                <a:solidFill>
                  <a:srgbClr val="00A69F"/>
                </a:solidFill>
              </a:rPr>
              <a:t>01</a:t>
            </a:r>
            <a:endParaRPr lang="zh-CN" altLang="en-US" sz="8000" dirty="0">
              <a:solidFill>
                <a:srgbClr val="00A69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sp>
        <p:nvSpPr>
          <p:cNvPr id="3" name="矩形 2"/>
          <p:cNvSpPr/>
          <p:nvPr/>
        </p:nvSpPr>
        <p:spPr>
          <a:xfrm>
            <a:off x="6312541" y="2570482"/>
            <a:ext cx="4523781"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ullamcorper sit amet ligula. Nulla quis lorem ut libero malesuada feugiat. Vestibulum ac diam sit amet quam vehiculaullamcorper sit amet ligula. Nulla quis lorem ut libero malesuada feugiat. Vestibulum ac diam sit amet quam vehicula</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5" name="矩形 4"/>
          <p:cNvSpPr/>
          <p:nvPr/>
        </p:nvSpPr>
        <p:spPr>
          <a:xfrm>
            <a:off x="6339835" y="2258283"/>
            <a:ext cx="329039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6" name="矩形 5"/>
          <p:cNvSpPr/>
          <p:nvPr/>
        </p:nvSpPr>
        <p:spPr>
          <a:xfrm>
            <a:off x="7183745" y="3921721"/>
            <a:ext cx="353716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7" name="椭圆 6"/>
          <p:cNvSpPr/>
          <p:nvPr/>
        </p:nvSpPr>
        <p:spPr>
          <a:xfrm>
            <a:off x="6456294" y="3969301"/>
            <a:ext cx="461203" cy="461203"/>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rPr>
              <a:t>1</a:t>
            </a:r>
            <a:endParaRPr kumimoji="0" lang="zh-CN" altLang="en-US" sz="24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endParaRPr>
          </a:p>
        </p:txBody>
      </p:sp>
      <p:sp>
        <p:nvSpPr>
          <p:cNvPr id="8" name="矩形 7"/>
          <p:cNvSpPr/>
          <p:nvPr/>
        </p:nvSpPr>
        <p:spPr>
          <a:xfrm>
            <a:off x="7183745" y="4667070"/>
            <a:ext cx="353716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9" name="椭圆 8"/>
          <p:cNvSpPr/>
          <p:nvPr/>
        </p:nvSpPr>
        <p:spPr>
          <a:xfrm>
            <a:off x="6456294" y="4714650"/>
            <a:ext cx="461203" cy="461203"/>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rPr>
              <a:t>2</a:t>
            </a:r>
            <a:endParaRPr kumimoji="0" lang="zh-CN" altLang="en-US" sz="24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endParaRPr>
          </a:p>
        </p:txBody>
      </p:sp>
      <p:sp>
        <p:nvSpPr>
          <p:cNvPr id="10" name="矩形 9"/>
          <p:cNvSpPr/>
          <p:nvPr/>
        </p:nvSpPr>
        <p:spPr>
          <a:xfrm>
            <a:off x="7183745" y="5412419"/>
            <a:ext cx="353716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11" name="椭圆 10"/>
          <p:cNvSpPr/>
          <p:nvPr/>
        </p:nvSpPr>
        <p:spPr>
          <a:xfrm>
            <a:off x="6456294" y="5459999"/>
            <a:ext cx="461203" cy="461203"/>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rPr>
              <a:t>3</a:t>
            </a:r>
            <a:endParaRPr kumimoji="0" lang="zh-CN" altLang="en-US" sz="24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endParaRPr>
          </a:p>
        </p:txBody>
      </p:sp>
      <p:pic>
        <p:nvPicPr>
          <p:cNvPr id="12" name="图片 11"/>
          <p:cNvPicPr>
            <a:picLocks noChangeAspect="1"/>
          </p:cNvPicPr>
          <p:nvPr/>
        </p:nvPicPr>
        <p:blipFill rotWithShape="1">
          <a:blip r:embed="rId1"/>
          <a:srcRect l="5231"/>
          <a:stretch>
            <a:fillRect/>
          </a:stretch>
        </p:blipFill>
        <p:spPr>
          <a:xfrm>
            <a:off x="0" y="2036485"/>
            <a:ext cx="5852166" cy="412708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sp>
        <p:nvSpPr>
          <p:cNvPr id="3" name="矩形 2"/>
          <p:cNvSpPr/>
          <p:nvPr/>
        </p:nvSpPr>
        <p:spPr>
          <a:xfrm>
            <a:off x="8539387" y="2181229"/>
            <a:ext cx="2052413" cy="338554"/>
          </a:xfrm>
          <a:prstGeom prst="rect">
            <a:avLst/>
          </a:prstGeom>
          <a:solidFill>
            <a:srgbClr val="00A69F"/>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5" name="矩形 4"/>
          <p:cNvSpPr/>
          <p:nvPr/>
        </p:nvSpPr>
        <p:spPr>
          <a:xfrm>
            <a:off x="8450486" y="2630710"/>
            <a:ext cx="291442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posuereum primis in faucibus orci luctus et ultrices posuere</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6" name="矩形 5"/>
          <p:cNvSpPr/>
          <p:nvPr/>
        </p:nvSpPr>
        <p:spPr>
          <a:xfrm>
            <a:off x="8539387" y="4374070"/>
            <a:ext cx="2052413" cy="338554"/>
          </a:xfrm>
          <a:prstGeom prst="rect">
            <a:avLst/>
          </a:prstGeom>
          <a:solidFill>
            <a:srgbClr val="00A69F"/>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7" name="矩形 6"/>
          <p:cNvSpPr/>
          <p:nvPr/>
        </p:nvSpPr>
        <p:spPr>
          <a:xfrm>
            <a:off x="8450486" y="4823551"/>
            <a:ext cx="291442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posuereum primis in faucibus orci luctus et ultrices posuere</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8" name="矩形 7"/>
          <p:cNvSpPr/>
          <p:nvPr/>
        </p:nvSpPr>
        <p:spPr>
          <a:xfrm>
            <a:off x="1530350" y="2181229"/>
            <a:ext cx="2122265" cy="338554"/>
          </a:xfrm>
          <a:prstGeom prst="rect">
            <a:avLst/>
          </a:prstGeom>
          <a:solidFill>
            <a:srgbClr val="00A69F"/>
          </a:solid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9" name="矩形 8"/>
          <p:cNvSpPr/>
          <p:nvPr/>
        </p:nvSpPr>
        <p:spPr>
          <a:xfrm>
            <a:off x="839788" y="2630710"/>
            <a:ext cx="2914427"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posuereum primis in faucibus orci luctus et ultrices posuere</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10" name="矩形 9"/>
          <p:cNvSpPr/>
          <p:nvPr/>
        </p:nvSpPr>
        <p:spPr>
          <a:xfrm>
            <a:off x="1530350" y="4374070"/>
            <a:ext cx="2122265" cy="338554"/>
          </a:xfrm>
          <a:prstGeom prst="rect">
            <a:avLst/>
          </a:prstGeom>
          <a:solidFill>
            <a:srgbClr val="00A69F"/>
          </a:solid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11" name="矩形 10"/>
          <p:cNvSpPr/>
          <p:nvPr/>
        </p:nvSpPr>
        <p:spPr>
          <a:xfrm>
            <a:off x="839788" y="4823551"/>
            <a:ext cx="2914427"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posuereum primis in faucibus orci luctus et ultrices posuere</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77015" y="4023344"/>
            <a:ext cx="2089606" cy="2089606"/>
          </a:xfrm>
          <a:prstGeom prst="rect">
            <a:avLst/>
          </a:prstGeom>
          <a:ln>
            <a:noFill/>
          </a:ln>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7015" y="1883343"/>
            <a:ext cx="2089606" cy="2086834"/>
          </a:xfrm>
          <a:prstGeom prst="rect">
            <a:avLst/>
          </a:prstGeom>
          <a:ln>
            <a:noFill/>
          </a:ln>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7427" y="1885583"/>
            <a:ext cx="2085511" cy="2082351"/>
          </a:xfrm>
          <a:prstGeom prst="rect">
            <a:avLst/>
          </a:prstGeom>
          <a:ln>
            <a:noFill/>
          </a:ln>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7608" y="4023344"/>
            <a:ext cx="2085149" cy="2089605"/>
          </a:xfrm>
          <a:prstGeom prst="rect">
            <a:avLst/>
          </a:prstGeom>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cxnSp>
        <p:nvCxnSpPr>
          <p:cNvPr id="6" name="直接连接符 5"/>
          <p:cNvCxnSpPr/>
          <p:nvPr/>
        </p:nvCxnSpPr>
        <p:spPr>
          <a:xfrm>
            <a:off x="2569210" y="3836400"/>
            <a:ext cx="0" cy="900000"/>
          </a:xfrm>
          <a:prstGeom prst="line">
            <a:avLst/>
          </a:prstGeom>
          <a:ln w="38100" cap="rnd">
            <a:solidFill>
              <a:srgbClr val="00A69F"/>
            </a:solidFill>
            <a:prstDash val="sysDot"/>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椭圆 6"/>
          <p:cNvSpPr>
            <a:spLocks noChangeAspect="1"/>
          </p:cNvSpPr>
          <p:nvPr/>
        </p:nvSpPr>
        <p:spPr>
          <a:xfrm>
            <a:off x="1849210" y="2183748"/>
            <a:ext cx="1440000" cy="1440000"/>
          </a:xfrm>
          <a:prstGeom prst="ellipse">
            <a:avLst/>
          </a:prstGeom>
          <a:noFill/>
          <a:ln w="28575">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8" name="图形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09811" y="2543748"/>
            <a:ext cx="720000" cy="720000"/>
          </a:xfrm>
          <a:prstGeom prst="rect">
            <a:avLst/>
          </a:prstGeom>
        </p:spPr>
      </p:pic>
      <p:cxnSp>
        <p:nvCxnSpPr>
          <p:cNvPr id="9" name="直接连接符 8"/>
          <p:cNvCxnSpPr/>
          <p:nvPr/>
        </p:nvCxnSpPr>
        <p:spPr>
          <a:xfrm>
            <a:off x="7249886" y="3836400"/>
            <a:ext cx="0" cy="900000"/>
          </a:xfrm>
          <a:prstGeom prst="line">
            <a:avLst/>
          </a:prstGeom>
          <a:ln w="38100" cap="rnd">
            <a:solidFill>
              <a:srgbClr val="00A69F"/>
            </a:solidFill>
            <a:prstDash val="sysDot"/>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椭圆 9"/>
          <p:cNvSpPr>
            <a:spLocks noChangeAspect="1"/>
          </p:cNvSpPr>
          <p:nvPr/>
        </p:nvSpPr>
        <p:spPr>
          <a:xfrm>
            <a:off x="6529886" y="2183748"/>
            <a:ext cx="1440000" cy="1440000"/>
          </a:xfrm>
          <a:prstGeom prst="ellipse">
            <a:avLst/>
          </a:prstGeom>
          <a:noFill/>
          <a:ln w="28575">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1" name="图形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7886" y="2471748"/>
            <a:ext cx="864000" cy="864000"/>
          </a:xfrm>
          <a:prstGeom prst="rect">
            <a:avLst/>
          </a:prstGeom>
        </p:spPr>
      </p:pic>
      <p:cxnSp>
        <p:nvCxnSpPr>
          <p:cNvPr id="15" name="直接连接符 14"/>
          <p:cNvCxnSpPr/>
          <p:nvPr/>
        </p:nvCxnSpPr>
        <p:spPr>
          <a:xfrm>
            <a:off x="9590224" y="3836400"/>
            <a:ext cx="0" cy="900000"/>
          </a:xfrm>
          <a:prstGeom prst="line">
            <a:avLst/>
          </a:prstGeom>
          <a:ln w="38100" cap="rnd">
            <a:solidFill>
              <a:srgbClr val="00A69F"/>
            </a:solidFill>
            <a:prstDash val="sysDot"/>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椭圆 15"/>
          <p:cNvSpPr>
            <a:spLocks noChangeAspect="1"/>
          </p:cNvSpPr>
          <p:nvPr/>
        </p:nvSpPr>
        <p:spPr>
          <a:xfrm>
            <a:off x="8870224" y="2183748"/>
            <a:ext cx="1440000" cy="1440000"/>
          </a:xfrm>
          <a:prstGeom prst="ellipse">
            <a:avLst/>
          </a:prstGeom>
          <a:noFill/>
          <a:ln w="28575">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7" name="图形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0825" y="2543748"/>
            <a:ext cx="720000" cy="720000"/>
          </a:xfrm>
          <a:prstGeom prst="rect">
            <a:avLst/>
          </a:prstGeom>
        </p:spPr>
      </p:pic>
      <p:cxnSp>
        <p:nvCxnSpPr>
          <p:cNvPr id="18" name="直接连接符 17"/>
          <p:cNvCxnSpPr/>
          <p:nvPr/>
        </p:nvCxnSpPr>
        <p:spPr>
          <a:xfrm>
            <a:off x="4909548" y="3836400"/>
            <a:ext cx="0" cy="900000"/>
          </a:xfrm>
          <a:prstGeom prst="line">
            <a:avLst/>
          </a:prstGeom>
          <a:ln w="38100" cap="rnd">
            <a:solidFill>
              <a:srgbClr val="00A69F"/>
            </a:solidFill>
            <a:prstDash val="sysDot"/>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椭圆 18"/>
          <p:cNvSpPr>
            <a:spLocks noChangeAspect="1"/>
          </p:cNvSpPr>
          <p:nvPr/>
        </p:nvSpPr>
        <p:spPr>
          <a:xfrm>
            <a:off x="4189548" y="2183748"/>
            <a:ext cx="1440000" cy="1440000"/>
          </a:xfrm>
          <a:prstGeom prst="ellipse">
            <a:avLst/>
          </a:prstGeom>
          <a:noFill/>
          <a:ln w="28575">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20" name="图形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9920" y="2543748"/>
            <a:ext cx="720000" cy="720000"/>
          </a:xfrm>
          <a:prstGeom prst="rect">
            <a:avLst/>
          </a:prstGeom>
        </p:spPr>
      </p:pic>
      <p:sp>
        <p:nvSpPr>
          <p:cNvPr id="21" name="矩形 20"/>
          <p:cNvSpPr/>
          <p:nvPr/>
        </p:nvSpPr>
        <p:spPr>
          <a:xfrm>
            <a:off x="1454207" y="509529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mj-ea"/>
                <a:ea typeface="+mj-ea"/>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mj-ea"/>
                <a:ea typeface="+mj-ea"/>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mj-ea"/>
              <a:ea typeface="+mj-ea"/>
              <a:cs typeface="+mn-ea"/>
              <a:sym typeface="+mn-lt"/>
            </a:endParaRPr>
          </a:p>
        </p:txBody>
      </p:sp>
      <p:sp>
        <p:nvSpPr>
          <p:cNvPr id="22" name="矩形 21"/>
          <p:cNvSpPr/>
          <p:nvPr/>
        </p:nvSpPr>
        <p:spPr>
          <a:xfrm>
            <a:off x="3794545" y="509529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mj-ea"/>
                <a:ea typeface="+mj-ea"/>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mj-ea"/>
                <a:ea typeface="+mj-ea"/>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mj-ea"/>
              <a:ea typeface="+mj-ea"/>
              <a:cs typeface="+mn-ea"/>
              <a:sym typeface="+mn-lt"/>
            </a:endParaRPr>
          </a:p>
        </p:txBody>
      </p:sp>
      <p:sp>
        <p:nvSpPr>
          <p:cNvPr id="23" name="矩形 22"/>
          <p:cNvSpPr/>
          <p:nvPr/>
        </p:nvSpPr>
        <p:spPr>
          <a:xfrm>
            <a:off x="6140146" y="509529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mj-ea"/>
                <a:ea typeface="+mj-ea"/>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mj-ea"/>
                <a:ea typeface="+mj-ea"/>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mj-ea"/>
              <a:ea typeface="+mj-ea"/>
              <a:cs typeface="+mn-ea"/>
              <a:sym typeface="+mn-lt"/>
            </a:endParaRPr>
          </a:p>
        </p:txBody>
      </p:sp>
      <p:sp>
        <p:nvSpPr>
          <p:cNvPr id="24" name="矩形 23"/>
          <p:cNvSpPr/>
          <p:nvPr/>
        </p:nvSpPr>
        <p:spPr>
          <a:xfrm>
            <a:off x="8471320" y="509529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mj-ea"/>
                <a:ea typeface="+mj-ea"/>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mj-ea"/>
                <a:ea typeface="+mj-ea"/>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mj-ea"/>
              <a:ea typeface="+mj-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sp>
        <p:nvSpPr>
          <p:cNvPr id="3" name="矩形 2"/>
          <p:cNvSpPr/>
          <p:nvPr/>
        </p:nvSpPr>
        <p:spPr>
          <a:xfrm>
            <a:off x="6236995" y="2378996"/>
            <a:ext cx="5259169"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Vestibulum ante ipsum primis in faucibus orci luctus et ultricesosuere cubilia Curae; Donec faucibus orci luctus et ultrices posuere cubilia Curae; Donec velit neque, auctor sit amet aliquam vel velit neque, auctor sit amet aliquam vel. </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graphicFrame>
        <p:nvGraphicFramePr>
          <p:cNvPr id="5" name="图表 4"/>
          <p:cNvGraphicFramePr/>
          <p:nvPr/>
        </p:nvGraphicFramePr>
        <p:xfrm>
          <a:off x="6222304" y="3641663"/>
          <a:ext cx="4947940" cy="2186973"/>
        </p:xfrm>
        <a:graphic>
          <a:graphicData uri="http://schemas.openxmlformats.org/drawingml/2006/chart">
            <c:chart xmlns:c="http://schemas.openxmlformats.org/drawingml/2006/chart" xmlns:r="http://schemas.openxmlformats.org/officeDocument/2006/relationships" r:id="rId1"/>
          </a:graphicData>
        </a:graphic>
      </p:graphicFrame>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15127"/>
          <a:stretch>
            <a:fillRect/>
          </a:stretch>
        </p:blipFill>
        <p:spPr>
          <a:xfrm>
            <a:off x="838200" y="2066026"/>
            <a:ext cx="4788936" cy="376261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sp>
        <p:nvSpPr>
          <p:cNvPr id="3" name="弧形 2"/>
          <p:cNvSpPr/>
          <p:nvPr/>
        </p:nvSpPr>
        <p:spPr>
          <a:xfrm>
            <a:off x="4042443" y="2927278"/>
            <a:ext cx="4016963" cy="4016963"/>
          </a:xfrm>
          <a:prstGeom prst="arc">
            <a:avLst>
              <a:gd name="adj1" fmla="val 10433274"/>
              <a:gd name="adj2" fmla="val 278315"/>
            </a:avLst>
          </a:prstGeom>
          <a:ln w="19050">
            <a:solidFill>
              <a:srgbClr val="00A69F"/>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cxnSp>
        <p:nvCxnSpPr>
          <p:cNvPr id="5" name="直接连接符 4"/>
          <p:cNvCxnSpPr>
            <a:endCxn id="15" idx="0"/>
          </p:cNvCxnSpPr>
          <p:nvPr/>
        </p:nvCxnSpPr>
        <p:spPr>
          <a:xfrm flipH="1">
            <a:off x="4430510" y="2993684"/>
            <a:ext cx="140716" cy="551477"/>
          </a:xfrm>
          <a:prstGeom prst="line">
            <a:avLst/>
          </a:prstGeom>
          <a:ln w="19050">
            <a:solidFill>
              <a:srgbClr val="00A69F"/>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16" idx="1"/>
          </p:cNvCxnSpPr>
          <p:nvPr/>
        </p:nvCxnSpPr>
        <p:spPr>
          <a:xfrm>
            <a:off x="5050050" y="2795350"/>
            <a:ext cx="704956" cy="158560"/>
          </a:xfrm>
          <a:prstGeom prst="line">
            <a:avLst/>
          </a:prstGeom>
          <a:ln w="19050">
            <a:solidFill>
              <a:srgbClr val="00A69F"/>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16" idx="7"/>
            <a:endCxn id="18" idx="2"/>
          </p:cNvCxnSpPr>
          <p:nvPr/>
        </p:nvCxnSpPr>
        <p:spPr>
          <a:xfrm flipV="1">
            <a:off x="6346843" y="2820860"/>
            <a:ext cx="705230" cy="133050"/>
          </a:xfrm>
          <a:prstGeom prst="line">
            <a:avLst/>
          </a:prstGeom>
          <a:ln w="19050">
            <a:solidFill>
              <a:srgbClr val="00A69F"/>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17" idx="0"/>
          </p:cNvCxnSpPr>
          <p:nvPr/>
        </p:nvCxnSpPr>
        <p:spPr>
          <a:xfrm>
            <a:off x="7453811" y="2976461"/>
            <a:ext cx="107944" cy="568701"/>
          </a:xfrm>
          <a:prstGeom prst="line">
            <a:avLst/>
          </a:prstGeom>
          <a:ln w="19050">
            <a:solidFill>
              <a:srgbClr val="00A69F"/>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16" idx="3"/>
            <a:endCxn id="15" idx="6"/>
          </p:cNvCxnSpPr>
          <p:nvPr/>
        </p:nvCxnSpPr>
        <p:spPr>
          <a:xfrm flipH="1">
            <a:off x="4849001" y="3545747"/>
            <a:ext cx="906005" cy="417906"/>
          </a:xfrm>
          <a:prstGeom prst="line">
            <a:avLst/>
          </a:prstGeom>
          <a:ln w="19050">
            <a:solidFill>
              <a:srgbClr val="00A69F"/>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6" idx="5"/>
            <a:endCxn id="17" idx="2"/>
          </p:cNvCxnSpPr>
          <p:nvPr/>
        </p:nvCxnSpPr>
        <p:spPr>
          <a:xfrm>
            <a:off x="6346843" y="3545747"/>
            <a:ext cx="796420" cy="417907"/>
          </a:xfrm>
          <a:prstGeom prst="line">
            <a:avLst/>
          </a:prstGeom>
          <a:ln w="19050">
            <a:solidFill>
              <a:srgbClr val="00A69F"/>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726428" y="4132701"/>
            <a:ext cx="2539408" cy="1"/>
          </a:xfrm>
          <a:prstGeom prst="line">
            <a:avLst/>
          </a:prstGeom>
          <a:ln w="19050">
            <a:solidFill>
              <a:srgbClr val="00A69F"/>
            </a:solidFill>
            <a:prstDash val="dash"/>
          </a:ln>
        </p:spPr>
        <p:style>
          <a:lnRef idx="1">
            <a:schemeClr val="accent1"/>
          </a:lnRef>
          <a:fillRef idx="0">
            <a:schemeClr val="accent1"/>
          </a:fillRef>
          <a:effectRef idx="0">
            <a:schemeClr val="accent1"/>
          </a:effectRef>
          <a:fontRef idx="minor">
            <a:schemeClr val="tx1"/>
          </a:fontRef>
        </p:style>
      </p:cxnSp>
      <p:sp>
        <p:nvSpPr>
          <p:cNvPr id="12" name="任意多边形 6476"/>
          <p:cNvSpPr/>
          <p:nvPr/>
        </p:nvSpPr>
        <p:spPr>
          <a:xfrm>
            <a:off x="4372577" y="4211143"/>
            <a:ext cx="2896930" cy="926344"/>
          </a:xfrm>
          <a:custGeom>
            <a:avLst/>
            <a:gdLst>
              <a:gd name="connsiteX0" fmla="*/ 0 w 2312894"/>
              <a:gd name="connsiteY0" fmla="*/ 739588 h 739588"/>
              <a:gd name="connsiteX1" fmla="*/ 860612 w 2312894"/>
              <a:gd name="connsiteY1" fmla="*/ 268941 h 739588"/>
              <a:gd name="connsiteX2" fmla="*/ 2312894 w 2312894"/>
              <a:gd name="connsiteY2" fmla="*/ 0 h 739588"/>
              <a:gd name="connsiteX0-1" fmla="*/ 0 w 2312894"/>
              <a:gd name="connsiteY0-2" fmla="*/ 739588 h 739588"/>
              <a:gd name="connsiteX1-3" fmla="*/ 1203512 w 2312894"/>
              <a:gd name="connsiteY1-4" fmla="*/ 168088 h 739588"/>
              <a:gd name="connsiteX2-5" fmla="*/ 2312894 w 2312894"/>
              <a:gd name="connsiteY2-6" fmla="*/ 0 h 739588"/>
              <a:gd name="connsiteX0-7" fmla="*/ 0 w 2312894"/>
              <a:gd name="connsiteY0-8" fmla="*/ 739588 h 739588"/>
              <a:gd name="connsiteX1-9" fmla="*/ 1203512 w 2312894"/>
              <a:gd name="connsiteY1-10" fmla="*/ 168088 h 739588"/>
              <a:gd name="connsiteX2-11" fmla="*/ 2312894 w 2312894"/>
              <a:gd name="connsiteY2-12" fmla="*/ 0 h 739588"/>
              <a:gd name="connsiteX0-13" fmla="*/ 0 w 2312894"/>
              <a:gd name="connsiteY0-14" fmla="*/ 739588 h 739588"/>
              <a:gd name="connsiteX1-15" fmla="*/ 1203512 w 2312894"/>
              <a:gd name="connsiteY1-16" fmla="*/ 168088 h 739588"/>
              <a:gd name="connsiteX2-17" fmla="*/ 2312894 w 2312894"/>
              <a:gd name="connsiteY2-18" fmla="*/ 0 h 739588"/>
              <a:gd name="connsiteX0-19" fmla="*/ 0 w 2312894"/>
              <a:gd name="connsiteY0-20" fmla="*/ 739588 h 739588"/>
              <a:gd name="connsiteX1-21" fmla="*/ 1203512 w 2312894"/>
              <a:gd name="connsiteY1-22" fmla="*/ 168088 h 739588"/>
              <a:gd name="connsiteX2-23" fmla="*/ 2312894 w 2312894"/>
              <a:gd name="connsiteY2-24" fmla="*/ 0 h 739588"/>
              <a:gd name="connsiteX0-25" fmla="*/ 0 w 2312894"/>
              <a:gd name="connsiteY0-26" fmla="*/ 739588 h 739588"/>
              <a:gd name="connsiteX1-27" fmla="*/ 1155887 w 2312894"/>
              <a:gd name="connsiteY1-28" fmla="*/ 182376 h 739588"/>
              <a:gd name="connsiteX2-29" fmla="*/ 2312894 w 2312894"/>
              <a:gd name="connsiteY2-30" fmla="*/ 0 h 739588"/>
              <a:gd name="connsiteX0-31" fmla="*/ 0 w 2312894"/>
              <a:gd name="connsiteY0-32" fmla="*/ 739588 h 739588"/>
              <a:gd name="connsiteX1-33" fmla="*/ 1155887 w 2312894"/>
              <a:gd name="connsiteY1-34" fmla="*/ 182376 h 739588"/>
              <a:gd name="connsiteX2-35" fmla="*/ 2312894 w 2312894"/>
              <a:gd name="connsiteY2-36" fmla="*/ 0 h 739588"/>
              <a:gd name="connsiteX0-37" fmla="*/ 0 w 2312894"/>
              <a:gd name="connsiteY0-38" fmla="*/ 739588 h 739588"/>
              <a:gd name="connsiteX1-39" fmla="*/ 1155887 w 2312894"/>
              <a:gd name="connsiteY1-40" fmla="*/ 182376 h 739588"/>
              <a:gd name="connsiteX2-41" fmla="*/ 2312894 w 2312894"/>
              <a:gd name="connsiteY2-42" fmla="*/ 0 h 739588"/>
            </a:gdLst>
            <a:ahLst/>
            <a:cxnLst>
              <a:cxn ang="0">
                <a:pos x="connsiteX0-1" y="connsiteY0-2"/>
              </a:cxn>
              <a:cxn ang="0">
                <a:pos x="connsiteX1-3" y="connsiteY1-4"/>
              </a:cxn>
              <a:cxn ang="0">
                <a:pos x="connsiteX2-5" y="connsiteY2-6"/>
              </a:cxn>
            </a:cxnLst>
            <a:rect l="l" t="t" r="r" b="b"/>
            <a:pathLst>
              <a:path w="2312894" h="739588">
                <a:moveTo>
                  <a:pt x="0" y="739588"/>
                </a:moveTo>
                <a:cubicBezTo>
                  <a:pt x="237565" y="565897"/>
                  <a:pt x="800940" y="284070"/>
                  <a:pt x="1155887" y="182376"/>
                </a:cubicBezTo>
                <a:cubicBezTo>
                  <a:pt x="1510834" y="80682"/>
                  <a:pt x="1746156" y="44263"/>
                  <a:pt x="2312894" y="0"/>
                </a:cubicBezTo>
              </a:path>
            </a:pathLst>
          </a:custGeom>
          <a:noFill/>
          <a:ln w="19050">
            <a:solidFill>
              <a:srgbClr val="00A69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3" name="椭圆 12"/>
          <p:cNvSpPr/>
          <p:nvPr/>
        </p:nvSpPr>
        <p:spPr>
          <a:xfrm>
            <a:off x="3652090" y="4967893"/>
            <a:ext cx="836983" cy="836983"/>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椭圆 13"/>
          <p:cNvSpPr/>
          <p:nvPr/>
        </p:nvSpPr>
        <p:spPr>
          <a:xfrm>
            <a:off x="7702927" y="4967893"/>
            <a:ext cx="836983" cy="836983"/>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5" name="椭圆 14"/>
          <p:cNvSpPr/>
          <p:nvPr/>
        </p:nvSpPr>
        <p:spPr>
          <a:xfrm>
            <a:off x="4012018" y="3545161"/>
            <a:ext cx="836983" cy="836983"/>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6" name="椭圆 15"/>
          <p:cNvSpPr/>
          <p:nvPr/>
        </p:nvSpPr>
        <p:spPr>
          <a:xfrm>
            <a:off x="5632433" y="2831337"/>
            <a:ext cx="836983" cy="836983"/>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7" name="椭圆 16"/>
          <p:cNvSpPr/>
          <p:nvPr/>
        </p:nvSpPr>
        <p:spPr>
          <a:xfrm>
            <a:off x="7143263" y="3545162"/>
            <a:ext cx="836983" cy="836983"/>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endParaRPr>
          </a:p>
        </p:txBody>
      </p:sp>
      <p:sp>
        <p:nvSpPr>
          <p:cNvPr id="18" name="椭圆 17"/>
          <p:cNvSpPr/>
          <p:nvPr/>
        </p:nvSpPr>
        <p:spPr>
          <a:xfrm>
            <a:off x="7052073" y="2514860"/>
            <a:ext cx="612000" cy="612000"/>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9" name="椭圆 18"/>
          <p:cNvSpPr/>
          <p:nvPr/>
        </p:nvSpPr>
        <p:spPr>
          <a:xfrm>
            <a:off x="4495052" y="2514860"/>
            <a:ext cx="612000" cy="612000"/>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20" name="组合 19"/>
          <p:cNvGrpSpPr/>
          <p:nvPr/>
        </p:nvGrpSpPr>
        <p:grpSpPr>
          <a:xfrm>
            <a:off x="4883206" y="4810691"/>
            <a:ext cx="2168867" cy="2051398"/>
            <a:chOff x="9645651" y="663575"/>
            <a:chExt cx="1201738" cy="1136650"/>
          </a:xfrm>
        </p:grpSpPr>
        <p:sp>
          <p:nvSpPr>
            <p:cNvPr id="21" name="Freeform 244"/>
            <p:cNvSpPr/>
            <p:nvPr/>
          </p:nvSpPr>
          <p:spPr bwMode="auto">
            <a:xfrm>
              <a:off x="10417176" y="1096962"/>
              <a:ext cx="430213" cy="503237"/>
            </a:xfrm>
            <a:custGeom>
              <a:avLst/>
              <a:gdLst>
                <a:gd name="T0" fmla="*/ 188 w 248"/>
                <a:gd name="T1" fmla="*/ 71 h 290"/>
                <a:gd name="T2" fmla="*/ 209 w 248"/>
                <a:gd name="T3" fmla="*/ 234 h 290"/>
                <a:gd name="T4" fmla="*/ 56 w 248"/>
                <a:gd name="T5" fmla="*/ 251 h 290"/>
                <a:gd name="T6" fmla="*/ 38 w 248"/>
                <a:gd name="T7" fmla="*/ 51 h 290"/>
                <a:gd name="T8" fmla="*/ 188 w 248"/>
                <a:gd name="T9" fmla="*/ 71 h 290"/>
              </a:gdLst>
              <a:ahLst/>
              <a:cxnLst>
                <a:cxn ang="0">
                  <a:pos x="T0" y="T1"/>
                </a:cxn>
                <a:cxn ang="0">
                  <a:pos x="T2" y="T3"/>
                </a:cxn>
                <a:cxn ang="0">
                  <a:pos x="T4" y="T5"/>
                </a:cxn>
                <a:cxn ang="0">
                  <a:pos x="T6" y="T7"/>
                </a:cxn>
                <a:cxn ang="0">
                  <a:pos x="T8" y="T9"/>
                </a:cxn>
              </a:cxnLst>
              <a:rect l="0" t="0" r="r" b="b"/>
              <a:pathLst>
                <a:path w="248" h="290">
                  <a:moveTo>
                    <a:pt x="188" y="71"/>
                  </a:moveTo>
                  <a:cubicBezTo>
                    <a:pt x="238" y="110"/>
                    <a:pt x="248" y="183"/>
                    <a:pt x="209" y="234"/>
                  </a:cubicBezTo>
                  <a:cubicBezTo>
                    <a:pt x="170" y="284"/>
                    <a:pt x="107" y="290"/>
                    <a:pt x="56" y="251"/>
                  </a:cubicBezTo>
                  <a:cubicBezTo>
                    <a:pt x="5" y="212"/>
                    <a:pt x="0" y="102"/>
                    <a:pt x="38" y="51"/>
                  </a:cubicBezTo>
                  <a:cubicBezTo>
                    <a:pt x="77" y="0"/>
                    <a:pt x="137" y="33"/>
                    <a:pt x="188" y="71"/>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2" name="Freeform 245"/>
            <p:cNvSpPr/>
            <p:nvPr/>
          </p:nvSpPr>
          <p:spPr bwMode="auto">
            <a:xfrm>
              <a:off x="9823451" y="663575"/>
              <a:ext cx="904875" cy="642937"/>
            </a:xfrm>
            <a:custGeom>
              <a:avLst/>
              <a:gdLst>
                <a:gd name="T0" fmla="*/ 31 w 521"/>
                <a:gd name="T1" fmla="*/ 0 h 370"/>
                <a:gd name="T2" fmla="*/ 490 w 521"/>
                <a:gd name="T3" fmla="*/ 0 h 370"/>
                <a:gd name="T4" fmla="*/ 521 w 521"/>
                <a:gd name="T5" fmla="*/ 32 h 370"/>
                <a:gd name="T6" fmla="*/ 521 w 521"/>
                <a:gd name="T7" fmla="*/ 339 h 370"/>
                <a:gd name="T8" fmla="*/ 490 w 521"/>
                <a:gd name="T9" fmla="*/ 370 h 370"/>
                <a:gd name="T10" fmla="*/ 31 w 521"/>
                <a:gd name="T11" fmla="*/ 370 h 370"/>
                <a:gd name="T12" fmla="*/ 0 w 521"/>
                <a:gd name="T13" fmla="*/ 339 h 370"/>
                <a:gd name="T14" fmla="*/ 0 w 521"/>
                <a:gd name="T15" fmla="*/ 32 h 370"/>
                <a:gd name="T16" fmla="*/ 31 w 521"/>
                <a:gd name="T17"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1" h="370">
                  <a:moveTo>
                    <a:pt x="31" y="0"/>
                  </a:moveTo>
                  <a:cubicBezTo>
                    <a:pt x="490" y="0"/>
                    <a:pt x="490" y="0"/>
                    <a:pt x="490" y="0"/>
                  </a:cubicBezTo>
                  <a:cubicBezTo>
                    <a:pt x="507" y="0"/>
                    <a:pt x="521" y="15"/>
                    <a:pt x="521" y="32"/>
                  </a:cubicBezTo>
                  <a:cubicBezTo>
                    <a:pt x="521" y="339"/>
                    <a:pt x="521" y="339"/>
                    <a:pt x="521" y="339"/>
                  </a:cubicBezTo>
                  <a:cubicBezTo>
                    <a:pt x="521" y="356"/>
                    <a:pt x="507" y="370"/>
                    <a:pt x="490" y="370"/>
                  </a:cubicBezTo>
                  <a:cubicBezTo>
                    <a:pt x="31" y="370"/>
                    <a:pt x="31" y="370"/>
                    <a:pt x="31" y="370"/>
                  </a:cubicBezTo>
                  <a:cubicBezTo>
                    <a:pt x="14" y="370"/>
                    <a:pt x="0" y="356"/>
                    <a:pt x="0" y="339"/>
                  </a:cubicBezTo>
                  <a:cubicBezTo>
                    <a:pt x="0" y="32"/>
                    <a:pt x="0" y="32"/>
                    <a:pt x="0" y="32"/>
                  </a:cubicBezTo>
                  <a:cubicBezTo>
                    <a:pt x="0" y="15"/>
                    <a:pt x="14" y="0"/>
                    <a:pt x="31" y="0"/>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3" name="Freeform 246"/>
            <p:cNvSpPr/>
            <p:nvPr/>
          </p:nvSpPr>
          <p:spPr bwMode="auto">
            <a:xfrm>
              <a:off x="9898064" y="703262"/>
              <a:ext cx="744538" cy="565150"/>
            </a:xfrm>
            <a:custGeom>
              <a:avLst/>
              <a:gdLst>
                <a:gd name="T0" fmla="*/ 0 w 429"/>
                <a:gd name="T1" fmla="*/ 324 h 325"/>
                <a:gd name="T2" fmla="*/ 0 w 429"/>
                <a:gd name="T3" fmla="*/ 1 h 325"/>
                <a:gd name="T4" fmla="*/ 0 w 429"/>
                <a:gd name="T5" fmla="*/ 0 h 325"/>
                <a:gd name="T6" fmla="*/ 428 w 429"/>
                <a:gd name="T7" fmla="*/ 0 h 325"/>
                <a:gd name="T8" fmla="*/ 429 w 429"/>
                <a:gd name="T9" fmla="*/ 1 h 325"/>
                <a:gd name="T10" fmla="*/ 429 w 429"/>
                <a:gd name="T11" fmla="*/ 324 h 325"/>
                <a:gd name="T12" fmla="*/ 428 w 429"/>
                <a:gd name="T13" fmla="*/ 325 h 325"/>
                <a:gd name="T14" fmla="*/ 0 w 429"/>
                <a:gd name="T15" fmla="*/ 325 h 325"/>
                <a:gd name="T16" fmla="*/ 0 w 429"/>
                <a:gd name="T17" fmla="*/ 32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9" h="325">
                  <a:moveTo>
                    <a:pt x="0" y="324"/>
                  </a:moveTo>
                  <a:cubicBezTo>
                    <a:pt x="0" y="1"/>
                    <a:pt x="0" y="1"/>
                    <a:pt x="0" y="1"/>
                  </a:cubicBezTo>
                  <a:cubicBezTo>
                    <a:pt x="0" y="1"/>
                    <a:pt x="0" y="0"/>
                    <a:pt x="0" y="0"/>
                  </a:cubicBezTo>
                  <a:cubicBezTo>
                    <a:pt x="428" y="0"/>
                    <a:pt x="428" y="0"/>
                    <a:pt x="428" y="0"/>
                  </a:cubicBezTo>
                  <a:cubicBezTo>
                    <a:pt x="429" y="0"/>
                    <a:pt x="429" y="1"/>
                    <a:pt x="429" y="1"/>
                  </a:cubicBezTo>
                  <a:cubicBezTo>
                    <a:pt x="429" y="324"/>
                    <a:pt x="429" y="324"/>
                    <a:pt x="429" y="324"/>
                  </a:cubicBezTo>
                  <a:cubicBezTo>
                    <a:pt x="429" y="324"/>
                    <a:pt x="429" y="325"/>
                    <a:pt x="428" y="325"/>
                  </a:cubicBezTo>
                  <a:cubicBezTo>
                    <a:pt x="0" y="325"/>
                    <a:pt x="0" y="325"/>
                    <a:pt x="0" y="325"/>
                  </a:cubicBezTo>
                  <a:cubicBezTo>
                    <a:pt x="0" y="325"/>
                    <a:pt x="0" y="324"/>
                    <a:pt x="0" y="324"/>
                  </a:cubicBezTo>
                  <a:close/>
                </a:path>
              </a:pathLst>
            </a:custGeom>
            <a:solidFill>
              <a:srgbClr val="0324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4" name="Freeform 247"/>
            <p:cNvSpPr/>
            <p:nvPr/>
          </p:nvSpPr>
          <p:spPr bwMode="auto">
            <a:xfrm>
              <a:off x="9844089" y="909637"/>
              <a:ext cx="14288" cy="152400"/>
            </a:xfrm>
            <a:custGeom>
              <a:avLst/>
              <a:gdLst>
                <a:gd name="T0" fmla="*/ 0 w 8"/>
                <a:gd name="T1" fmla="*/ 85 h 88"/>
                <a:gd name="T2" fmla="*/ 0 w 8"/>
                <a:gd name="T3" fmla="*/ 4 h 88"/>
                <a:gd name="T4" fmla="*/ 4 w 8"/>
                <a:gd name="T5" fmla="*/ 0 h 88"/>
                <a:gd name="T6" fmla="*/ 4 w 8"/>
                <a:gd name="T7" fmla="*/ 0 h 88"/>
                <a:gd name="T8" fmla="*/ 8 w 8"/>
                <a:gd name="T9" fmla="*/ 4 h 88"/>
                <a:gd name="T10" fmla="*/ 8 w 8"/>
                <a:gd name="T11" fmla="*/ 85 h 88"/>
                <a:gd name="T12" fmla="*/ 4 w 8"/>
                <a:gd name="T13" fmla="*/ 88 h 88"/>
                <a:gd name="T14" fmla="*/ 4 w 8"/>
                <a:gd name="T15" fmla="*/ 88 h 88"/>
                <a:gd name="T16" fmla="*/ 0 w 8"/>
                <a:gd name="T17" fmla="*/ 8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8">
                  <a:moveTo>
                    <a:pt x="0" y="85"/>
                  </a:moveTo>
                  <a:cubicBezTo>
                    <a:pt x="0" y="4"/>
                    <a:pt x="0" y="4"/>
                    <a:pt x="0" y="4"/>
                  </a:cubicBezTo>
                  <a:cubicBezTo>
                    <a:pt x="0" y="2"/>
                    <a:pt x="2" y="0"/>
                    <a:pt x="4" y="0"/>
                  </a:cubicBezTo>
                  <a:cubicBezTo>
                    <a:pt x="4" y="0"/>
                    <a:pt x="4" y="0"/>
                    <a:pt x="4" y="0"/>
                  </a:cubicBezTo>
                  <a:cubicBezTo>
                    <a:pt x="6" y="0"/>
                    <a:pt x="8" y="2"/>
                    <a:pt x="8" y="4"/>
                  </a:cubicBezTo>
                  <a:cubicBezTo>
                    <a:pt x="8" y="85"/>
                    <a:pt x="8" y="85"/>
                    <a:pt x="8" y="85"/>
                  </a:cubicBezTo>
                  <a:cubicBezTo>
                    <a:pt x="8" y="87"/>
                    <a:pt x="6" y="88"/>
                    <a:pt x="4" y="88"/>
                  </a:cubicBezTo>
                  <a:cubicBezTo>
                    <a:pt x="4" y="88"/>
                    <a:pt x="4" y="88"/>
                    <a:pt x="4" y="88"/>
                  </a:cubicBezTo>
                  <a:cubicBezTo>
                    <a:pt x="2" y="88"/>
                    <a:pt x="0" y="87"/>
                    <a:pt x="0" y="85"/>
                  </a:cubicBezTo>
                  <a:close/>
                </a:path>
              </a:pathLst>
            </a:custGeom>
            <a:solidFill>
              <a:srgbClr val="00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endParaRPr>
            </a:p>
          </p:txBody>
        </p:sp>
        <p:sp>
          <p:nvSpPr>
            <p:cNvPr id="25" name="Oval 248"/>
            <p:cNvSpPr>
              <a:spLocks noChangeArrowheads="1"/>
            </p:cNvSpPr>
            <p:nvPr/>
          </p:nvSpPr>
          <p:spPr bwMode="auto">
            <a:xfrm>
              <a:off x="10660064" y="962025"/>
              <a:ext cx="47625" cy="47625"/>
            </a:xfrm>
            <a:prstGeom prst="ellipse">
              <a:avLst/>
            </a:prstGeom>
            <a:solidFill>
              <a:srgbClr val="00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6" name="Freeform 249"/>
            <p:cNvSpPr/>
            <p:nvPr/>
          </p:nvSpPr>
          <p:spPr bwMode="auto">
            <a:xfrm>
              <a:off x="10515601" y="1009650"/>
              <a:ext cx="74613" cy="80962"/>
            </a:xfrm>
            <a:custGeom>
              <a:avLst/>
              <a:gdLst>
                <a:gd name="T0" fmla="*/ 0 w 47"/>
                <a:gd name="T1" fmla="*/ 51 h 51"/>
                <a:gd name="T2" fmla="*/ 47 w 47"/>
                <a:gd name="T3" fmla="*/ 25 h 51"/>
                <a:gd name="T4" fmla="*/ 0 w 47"/>
                <a:gd name="T5" fmla="*/ 0 h 51"/>
                <a:gd name="T6" fmla="*/ 0 w 47"/>
                <a:gd name="T7" fmla="*/ 51 h 51"/>
              </a:gdLst>
              <a:ahLst/>
              <a:cxnLst>
                <a:cxn ang="0">
                  <a:pos x="T0" y="T1"/>
                </a:cxn>
                <a:cxn ang="0">
                  <a:pos x="T2" y="T3"/>
                </a:cxn>
                <a:cxn ang="0">
                  <a:pos x="T4" y="T5"/>
                </a:cxn>
                <a:cxn ang="0">
                  <a:pos x="T6" y="T7"/>
                </a:cxn>
              </a:cxnLst>
              <a:rect l="0" t="0" r="r" b="b"/>
              <a:pathLst>
                <a:path w="47" h="51">
                  <a:moveTo>
                    <a:pt x="0" y="51"/>
                  </a:moveTo>
                  <a:lnTo>
                    <a:pt x="47" y="25"/>
                  </a:lnTo>
                  <a:lnTo>
                    <a:pt x="0" y="0"/>
                  </a:lnTo>
                  <a:lnTo>
                    <a:pt x="0" y="51"/>
                  </a:lnTo>
                  <a:close/>
                </a:path>
              </a:pathLst>
            </a:custGeom>
            <a:solidFill>
              <a:srgbClr val="00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7" name="Line 250"/>
            <p:cNvSpPr>
              <a:spLocks noChangeShapeType="1"/>
            </p:cNvSpPr>
            <p:nvPr/>
          </p:nvSpPr>
          <p:spPr bwMode="auto">
            <a:xfrm>
              <a:off x="10277476" y="1049337"/>
              <a:ext cx="271463" cy="0"/>
            </a:xfrm>
            <a:prstGeom prst="line">
              <a:avLst/>
            </a:prstGeom>
            <a:solidFill>
              <a:srgbClr val="00A69F"/>
            </a:solidFill>
            <a:ln w="12700" cap="flat">
              <a:solidFill>
                <a:srgbClr val="00A69F"/>
              </a:solid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8" name="Freeform 251"/>
            <p:cNvSpPr>
              <a:spLocks noEditPoints="1"/>
            </p:cNvSpPr>
            <p:nvPr/>
          </p:nvSpPr>
          <p:spPr bwMode="auto">
            <a:xfrm>
              <a:off x="9921876" y="928687"/>
              <a:ext cx="238125" cy="234950"/>
            </a:xfrm>
            <a:custGeom>
              <a:avLst/>
              <a:gdLst>
                <a:gd name="T0" fmla="*/ 105 w 137"/>
                <a:gd name="T1" fmla="*/ 22 h 136"/>
                <a:gd name="T2" fmla="*/ 110 w 137"/>
                <a:gd name="T3" fmla="*/ 13 h 136"/>
                <a:gd name="T4" fmla="*/ 91 w 137"/>
                <a:gd name="T5" fmla="*/ 3 h 136"/>
                <a:gd name="T6" fmla="*/ 86 w 137"/>
                <a:gd name="T7" fmla="*/ 12 h 136"/>
                <a:gd name="T8" fmla="*/ 68 w 137"/>
                <a:gd name="T9" fmla="*/ 9 h 136"/>
                <a:gd name="T10" fmla="*/ 68 w 137"/>
                <a:gd name="T11" fmla="*/ 28 h 136"/>
                <a:gd name="T12" fmla="*/ 106 w 137"/>
                <a:gd name="T13" fmla="*/ 56 h 136"/>
                <a:gd name="T14" fmla="*/ 80 w 137"/>
                <a:gd name="T15" fmla="*/ 106 h 136"/>
                <a:gd name="T16" fmla="*/ 80 w 137"/>
                <a:gd name="T17" fmla="*/ 106 h 136"/>
                <a:gd name="T18" fmla="*/ 68 w 137"/>
                <a:gd name="T19" fmla="*/ 107 h 136"/>
                <a:gd name="T20" fmla="*/ 68 w 137"/>
                <a:gd name="T21" fmla="*/ 127 h 136"/>
                <a:gd name="T22" fmla="*/ 75 w 137"/>
                <a:gd name="T23" fmla="*/ 126 h 136"/>
                <a:gd name="T24" fmla="*/ 78 w 137"/>
                <a:gd name="T25" fmla="*/ 136 h 136"/>
                <a:gd name="T26" fmla="*/ 98 w 137"/>
                <a:gd name="T27" fmla="*/ 130 h 136"/>
                <a:gd name="T28" fmla="*/ 95 w 137"/>
                <a:gd name="T29" fmla="*/ 120 h 136"/>
                <a:gd name="T30" fmla="*/ 114 w 137"/>
                <a:gd name="T31" fmla="*/ 105 h 136"/>
                <a:gd name="T32" fmla="*/ 123 w 137"/>
                <a:gd name="T33" fmla="*/ 109 h 136"/>
                <a:gd name="T34" fmla="*/ 133 w 137"/>
                <a:gd name="T35" fmla="*/ 90 h 136"/>
                <a:gd name="T36" fmla="*/ 124 w 137"/>
                <a:gd name="T37" fmla="*/ 86 h 136"/>
                <a:gd name="T38" fmla="*/ 127 w 137"/>
                <a:gd name="T39" fmla="*/ 61 h 136"/>
                <a:gd name="T40" fmla="*/ 137 w 137"/>
                <a:gd name="T41" fmla="*/ 58 h 136"/>
                <a:gd name="T42" fmla="*/ 130 w 137"/>
                <a:gd name="T43" fmla="*/ 38 h 136"/>
                <a:gd name="T44" fmla="*/ 121 w 137"/>
                <a:gd name="T45" fmla="*/ 41 h 136"/>
                <a:gd name="T46" fmla="*/ 105 w 137"/>
                <a:gd name="T47" fmla="*/ 22 h 136"/>
                <a:gd name="T48" fmla="*/ 68 w 137"/>
                <a:gd name="T49" fmla="*/ 9 h 136"/>
                <a:gd name="T50" fmla="*/ 62 w 137"/>
                <a:gd name="T51" fmla="*/ 9 h 136"/>
                <a:gd name="T52" fmla="*/ 59 w 137"/>
                <a:gd name="T53" fmla="*/ 0 h 136"/>
                <a:gd name="T54" fmla="*/ 38 w 137"/>
                <a:gd name="T55" fmla="*/ 6 h 136"/>
                <a:gd name="T56" fmla="*/ 41 w 137"/>
                <a:gd name="T57" fmla="*/ 16 h 136"/>
                <a:gd name="T58" fmla="*/ 22 w 137"/>
                <a:gd name="T59" fmla="*/ 31 h 136"/>
                <a:gd name="T60" fmla="*/ 13 w 137"/>
                <a:gd name="T61" fmla="*/ 26 h 136"/>
                <a:gd name="T62" fmla="*/ 3 w 137"/>
                <a:gd name="T63" fmla="*/ 45 h 136"/>
                <a:gd name="T64" fmla="*/ 12 w 137"/>
                <a:gd name="T65" fmla="*/ 50 h 136"/>
                <a:gd name="T66" fmla="*/ 10 w 137"/>
                <a:gd name="T67" fmla="*/ 74 h 136"/>
                <a:gd name="T68" fmla="*/ 0 w 137"/>
                <a:gd name="T69" fmla="*/ 77 h 136"/>
                <a:gd name="T70" fmla="*/ 6 w 137"/>
                <a:gd name="T71" fmla="*/ 98 h 136"/>
                <a:gd name="T72" fmla="*/ 16 w 137"/>
                <a:gd name="T73" fmla="*/ 95 h 136"/>
                <a:gd name="T74" fmla="*/ 32 w 137"/>
                <a:gd name="T75" fmla="*/ 114 h 136"/>
                <a:gd name="T76" fmla="*/ 27 w 137"/>
                <a:gd name="T77" fmla="*/ 123 h 136"/>
                <a:gd name="T78" fmla="*/ 46 w 137"/>
                <a:gd name="T79" fmla="*/ 133 h 136"/>
                <a:gd name="T80" fmla="*/ 51 w 137"/>
                <a:gd name="T81" fmla="*/ 124 h 136"/>
                <a:gd name="T82" fmla="*/ 68 w 137"/>
                <a:gd name="T83" fmla="*/ 127 h 136"/>
                <a:gd name="T84" fmla="*/ 68 w 137"/>
                <a:gd name="T85" fmla="*/ 107 h 136"/>
                <a:gd name="T86" fmla="*/ 31 w 137"/>
                <a:gd name="T87" fmla="*/ 79 h 136"/>
                <a:gd name="T88" fmla="*/ 57 w 137"/>
                <a:gd name="T89" fmla="*/ 30 h 136"/>
                <a:gd name="T90" fmla="*/ 68 w 137"/>
                <a:gd name="T91" fmla="*/ 28 h 136"/>
                <a:gd name="T92" fmla="*/ 68 w 137"/>
                <a:gd name="T93" fmla="*/ 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 h="136">
                  <a:moveTo>
                    <a:pt x="105" y="22"/>
                  </a:moveTo>
                  <a:cubicBezTo>
                    <a:pt x="110" y="13"/>
                    <a:pt x="110" y="13"/>
                    <a:pt x="110" y="13"/>
                  </a:cubicBezTo>
                  <a:cubicBezTo>
                    <a:pt x="91" y="3"/>
                    <a:pt x="91" y="3"/>
                    <a:pt x="91" y="3"/>
                  </a:cubicBezTo>
                  <a:cubicBezTo>
                    <a:pt x="86" y="12"/>
                    <a:pt x="86" y="12"/>
                    <a:pt x="86" y="12"/>
                  </a:cubicBezTo>
                  <a:cubicBezTo>
                    <a:pt x="80" y="10"/>
                    <a:pt x="74" y="9"/>
                    <a:pt x="68" y="9"/>
                  </a:cubicBezTo>
                  <a:cubicBezTo>
                    <a:pt x="68" y="28"/>
                    <a:pt x="68" y="28"/>
                    <a:pt x="68" y="28"/>
                  </a:cubicBezTo>
                  <a:cubicBezTo>
                    <a:pt x="85" y="28"/>
                    <a:pt x="101" y="39"/>
                    <a:pt x="106" y="56"/>
                  </a:cubicBezTo>
                  <a:cubicBezTo>
                    <a:pt x="112" y="77"/>
                    <a:pt x="101" y="99"/>
                    <a:pt x="80" y="106"/>
                  </a:cubicBezTo>
                  <a:cubicBezTo>
                    <a:pt x="80" y="106"/>
                    <a:pt x="80" y="106"/>
                    <a:pt x="80" y="106"/>
                  </a:cubicBezTo>
                  <a:cubicBezTo>
                    <a:pt x="76" y="107"/>
                    <a:pt x="72" y="107"/>
                    <a:pt x="68" y="107"/>
                  </a:cubicBezTo>
                  <a:cubicBezTo>
                    <a:pt x="68" y="127"/>
                    <a:pt x="68" y="127"/>
                    <a:pt x="68" y="127"/>
                  </a:cubicBezTo>
                  <a:cubicBezTo>
                    <a:pt x="70" y="127"/>
                    <a:pt x="73" y="127"/>
                    <a:pt x="75" y="126"/>
                  </a:cubicBezTo>
                  <a:cubicBezTo>
                    <a:pt x="78" y="136"/>
                    <a:pt x="78" y="136"/>
                    <a:pt x="78" y="136"/>
                  </a:cubicBezTo>
                  <a:cubicBezTo>
                    <a:pt x="98" y="130"/>
                    <a:pt x="98" y="130"/>
                    <a:pt x="98" y="130"/>
                  </a:cubicBezTo>
                  <a:cubicBezTo>
                    <a:pt x="95" y="120"/>
                    <a:pt x="95" y="120"/>
                    <a:pt x="95" y="120"/>
                  </a:cubicBezTo>
                  <a:cubicBezTo>
                    <a:pt x="103" y="116"/>
                    <a:pt x="109" y="111"/>
                    <a:pt x="114" y="105"/>
                  </a:cubicBezTo>
                  <a:cubicBezTo>
                    <a:pt x="123" y="109"/>
                    <a:pt x="123" y="109"/>
                    <a:pt x="123" y="109"/>
                  </a:cubicBezTo>
                  <a:cubicBezTo>
                    <a:pt x="133" y="90"/>
                    <a:pt x="133" y="90"/>
                    <a:pt x="133" y="90"/>
                  </a:cubicBezTo>
                  <a:cubicBezTo>
                    <a:pt x="124" y="86"/>
                    <a:pt x="124" y="86"/>
                    <a:pt x="124" y="86"/>
                  </a:cubicBezTo>
                  <a:cubicBezTo>
                    <a:pt x="127" y="78"/>
                    <a:pt x="128" y="70"/>
                    <a:pt x="127" y="61"/>
                  </a:cubicBezTo>
                  <a:cubicBezTo>
                    <a:pt x="137" y="58"/>
                    <a:pt x="137" y="58"/>
                    <a:pt x="137" y="58"/>
                  </a:cubicBezTo>
                  <a:cubicBezTo>
                    <a:pt x="130" y="38"/>
                    <a:pt x="130" y="38"/>
                    <a:pt x="130" y="38"/>
                  </a:cubicBezTo>
                  <a:cubicBezTo>
                    <a:pt x="121" y="41"/>
                    <a:pt x="121" y="41"/>
                    <a:pt x="121" y="41"/>
                  </a:cubicBezTo>
                  <a:cubicBezTo>
                    <a:pt x="117" y="33"/>
                    <a:pt x="111" y="27"/>
                    <a:pt x="105" y="22"/>
                  </a:cubicBezTo>
                  <a:close/>
                  <a:moveTo>
                    <a:pt x="68" y="9"/>
                  </a:moveTo>
                  <a:cubicBezTo>
                    <a:pt x="66" y="9"/>
                    <a:pt x="64" y="9"/>
                    <a:pt x="62" y="9"/>
                  </a:cubicBezTo>
                  <a:cubicBezTo>
                    <a:pt x="59" y="0"/>
                    <a:pt x="59" y="0"/>
                    <a:pt x="59" y="0"/>
                  </a:cubicBezTo>
                  <a:cubicBezTo>
                    <a:pt x="38" y="6"/>
                    <a:pt x="38" y="6"/>
                    <a:pt x="38" y="6"/>
                  </a:cubicBezTo>
                  <a:cubicBezTo>
                    <a:pt x="41" y="16"/>
                    <a:pt x="41" y="16"/>
                    <a:pt x="41" y="16"/>
                  </a:cubicBezTo>
                  <a:cubicBezTo>
                    <a:pt x="34" y="20"/>
                    <a:pt x="27" y="25"/>
                    <a:pt x="22" y="31"/>
                  </a:cubicBezTo>
                  <a:cubicBezTo>
                    <a:pt x="13" y="26"/>
                    <a:pt x="13" y="26"/>
                    <a:pt x="13" y="26"/>
                  </a:cubicBezTo>
                  <a:cubicBezTo>
                    <a:pt x="3" y="45"/>
                    <a:pt x="3" y="45"/>
                    <a:pt x="3" y="45"/>
                  </a:cubicBezTo>
                  <a:cubicBezTo>
                    <a:pt x="12" y="50"/>
                    <a:pt x="12" y="50"/>
                    <a:pt x="12" y="50"/>
                  </a:cubicBezTo>
                  <a:cubicBezTo>
                    <a:pt x="10" y="58"/>
                    <a:pt x="9" y="66"/>
                    <a:pt x="10" y="74"/>
                  </a:cubicBezTo>
                  <a:cubicBezTo>
                    <a:pt x="0" y="77"/>
                    <a:pt x="0" y="77"/>
                    <a:pt x="0" y="77"/>
                  </a:cubicBezTo>
                  <a:cubicBezTo>
                    <a:pt x="6" y="98"/>
                    <a:pt x="6" y="98"/>
                    <a:pt x="6" y="98"/>
                  </a:cubicBezTo>
                  <a:cubicBezTo>
                    <a:pt x="16" y="95"/>
                    <a:pt x="16" y="95"/>
                    <a:pt x="16" y="95"/>
                  </a:cubicBezTo>
                  <a:cubicBezTo>
                    <a:pt x="20" y="102"/>
                    <a:pt x="25" y="109"/>
                    <a:pt x="32" y="114"/>
                  </a:cubicBezTo>
                  <a:cubicBezTo>
                    <a:pt x="27" y="123"/>
                    <a:pt x="27" y="123"/>
                    <a:pt x="27" y="123"/>
                  </a:cubicBezTo>
                  <a:cubicBezTo>
                    <a:pt x="46" y="133"/>
                    <a:pt x="46" y="133"/>
                    <a:pt x="46" y="133"/>
                  </a:cubicBezTo>
                  <a:cubicBezTo>
                    <a:pt x="51" y="124"/>
                    <a:pt x="51" y="124"/>
                    <a:pt x="51" y="124"/>
                  </a:cubicBezTo>
                  <a:cubicBezTo>
                    <a:pt x="56" y="126"/>
                    <a:pt x="62" y="127"/>
                    <a:pt x="68" y="127"/>
                  </a:cubicBezTo>
                  <a:cubicBezTo>
                    <a:pt x="68" y="107"/>
                    <a:pt x="68" y="107"/>
                    <a:pt x="68" y="107"/>
                  </a:cubicBezTo>
                  <a:cubicBezTo>
                    <a:pt x="51" y="107"/>
                    <a:pt x="36" y="96"/>
                    <a:pt x="31" y="79"/>
                  </a:cubicBezTo>
                  <a:cubicBezTo>
                    <a:pt x="24" y="58"/>
                    <a:pt x="36" y="36"/>
                    <a:pt x="57" y="30"/>
                  </a:cubicBezTo>
                  <a:cubicBezTo>
                    <a:pt x="61" y="29"/>
                    <a:pt x="65" y="28"/>
                    <a:pt x="68" y="28"/>
                  </a:cubicBezTo>
                  <a:lnTo>
                    <a:pt x="68" y="9"/>
                  </a:lnTo>
                  <a:close/>
                </a:path>
              </a:pathLst>
            </a:custGeom>
            <a:solidFill>
              <a:srgbClr val="00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9" name="Freeform 252"/>
            <p:cNvSpPr/>
            <p:nvPr/>
          </p:nvSpPr>
          <p:spPr bwMode="auto">
            <a:xfrm>
              <a:off x="10487026" y="1439862"/>
              <a:ext cx="314325" cy="360362"/>
            </a:xfrm>
            <a:custGeom>
              <a:avLst/>
              <a:gdLst>
                <a:gd name="T0" fmla="*/ 168 w 198"/>
                <a:gd name="T1" fmla="*/ 0 h 227"/>
                <a:gd name="T2" fmla="*/ 198 w 198"/>
                <a:gd name="T3" fmla="*/ 227 h 227"/>
                <a:gd name="T4" fmla="*/ 25 w 198"/>
                <a:gd name="T5" fmla="*/ 227 h 227"/>
                <a:gd name="T6" fmla="*/ 0 w 198"/>
                <a:gd name="T7" fmla="*/ 34 h 227"/>
                <a:gd name="T8" fmla="*/ 168 w 198"/>
                <a:gd name="T9" fmla="*/ 0 h 227"/>
              </a:gdLst>
              <a:ahLst/>
              <a:cxnLst>
                <a:cxn ang="0">
                  <a:pos x="T0" y="T1"/>
                </a:cxn>
                <a:cxn ang="0">
                  <a:pos x="T2" y="T3"/>
                </a:cxn>
                <a:cxn ang="0">
                  <a:pos x="T4" y="T5"/>
                </a:cxn>
                <a:cxn ang="0">
                  <a:pos x="T6" y="T7"/>
                </a:cxn>
                <a:cxn ang="0">
                  <a:pos x="T8" y="T9"/>
                </a:cxn>
              </a:cxnLst>
              <a:rect l="0" t="0" r="r" b="b"/>
              <a:pathLst>
                <a:path w="198" h="227">
                  <a:moveTo>
                    <a:pt x="168" y="0"/>
                  </a:moveTo>
                  <a:lnTo>
                    <a:pt x="198" y="227"/>
                  </a:lnTo>
                  <a:lnTo>
                    <a:pt x="25" y="227"/>
                  </a:lnTo>
                  <a:lnTo>
                    <a:pt x="0" y="34"/>
                  </a:lnTo>
                  <a:lnTo>
                    <a:pt x="168" y="0"/>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0" name="Freeform 253"/>
            <p:cNvSpPr/>
            <p:nvPr/>
          </p:nvSpPr>
          <p:spPr bwMode="auto">
            <a:xfrm>
              <a:off x="10479089" y="1584325"/>
              <a:ext cx="347663" cy="215900"/>
            </a:xfrm>
            <a:custGeom>
              <a:avLst/>
              <a:gdLst>
                <a:gd name="T0" fmla="*/ 203 w 219"/>
                <a:gd name="T1" fmla="*/ 0 h 136"/>
                <a:gd name="T2" fmla="*/ 219 w 219"/>
                <a:gd name="T3" fmla="*/ 136 h 136"/>
                <a:gd name="T4" fmla="*/ 14 w 219"/>
                <a:gd name="T5" fmla="*/ 136 h 136"/>
                <a:gd name="T6" fmla="*/ 0 w 219"/>
                <a:gd name="T7" fmla="*/ 31 h 136"/>
                <a:gd name="T8" fmla="*/ 203 w 219"/>
                <a:gd name="T9" fmla="*/ 0 h 136"/>
              </a:gdLst>
              <a:ahLst/>
              <a:cxnLst>
                <a:cxn ang="0">
                  <a:pos x="T0" y="T1"/>
                </a:cxn>
                <a:cxn ang="0">
                  <a:pos x="T2" y="T3"/>
                </a:cxn>
                <a:cxn ang="0">
                  <a:pos x="T4" y="T5"/>
                </a:cxn>
                <a:cxn ang="0">
                  <a:pos x="T6" y="T7"/>
                </a:cxn>
                <a:cxn ang="0">
                  <a:pos x="T8" y="T9"/>
                </a:cxn>
              </a:cxnLst>
              <a:rect l="0" t="0" r="r" b="b"/>
              <a:pathLst>
                <a:path w="219" h="136">
                  <a:moveTo>
                    <a:pt x="203" y="0"/>
                  </a:moveTo>
                  <a:lnTo>
                    <a:pt x="219" y="136"/>
                  </a:lnTo>
                  <a:lnTo>
                    <a:pt x="14" y="136"/>
                  </a:lnTo>
                  <a:lnTo>
                    <a:pt x="0" y="31"/>
                  </a:lnTo>
                  <a:lnTo>
                    <a:pt x="203" y="0"/>
                  </a:lnTo>
                  <a:close/>
                </a:path>
              </a:pathLst>
            </a:custGeom>
            <a:solidFill>
              <a:srgbClr val="00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1" name="Freeform 254"/>
            <p:cNvSpPr/>
            <p:nvPr/>
          </p:nvSpPr>
          <p:spPr bwMode="auto">
            <a:xfrm>
              <a:off x="10561639" y="1331912"/>
              <a:ext cx="249238" cy="201612"/>
            </a:xfrm>
            <a:custGeom>
              <a:avLst/>
              <a:gdLst>
                <a:gd name="T0" fmla="*/ 106 w 144"/>
                <a:gd name="T1" fmla="*/ 2 h 116"/>
                <a:gd name="T2" fmla="*/ 127 w 144"/>
                <a:gd name="T3" fmla="*/ 65 h 116"/>
                <a:gd name="T4" fmla="*/ 46 w 144"/>
                <a:gd name="T5" fmla="*/ 114 h 116"/>
                <a:gd name="T6" fmla="*/ 17 w 144"/>
                <a:gd name="T7" fmla="*/ 55 h 116"/>
                <a:gd name="T8" fmla="*/ 106 w 144"/>
                <a:gd name="T9" fmla="*/ 2 h 116"/>
              </a:gdLst>
              <a:ahLst/>
              <a:cxnLst>
                <a:cxn ang="0">
                  <a:pos x="T0" y="T1"/>
                </a:cxn>
                <a:cxn ang="0">
                  <a:pos x="T2" y="T3"/>
                </a:cxn>
                <a:cxn ang="0">
                  <a:pos x="T4" y="T5"/>
                </a:cxn>
                <a:cxn ang="0">
                  <a:pos x="T6" y="T7"/>
                </a:cxn>
                <a:cxn ang="0">
                  <a:pos x="T8" y="T9"/>
                </a:cxn>
              </a:cxnLst>
              <a:rect l="0" t="0" r="r" b="b"/>
              <a:pathLst>
                <a:path w="144" h="116">
                  <a:moveTo>
                    <a:pt x="106" y="2"/>
                  </a:moveTo>
                  <a:cubicBezTo>
                    <a:pt x="138" y="4"/>
                    <a:pt x="144" y="34"/>
                    <a:pt x="127" y="65"/>
                  </a:cubicBezTo>
                  <a:cubicBezTo>
                    <a:pt x="111" y="96"/>
                    <a:pt x="79" y="116"/>
                    <a:pt x="46" y="114"/>
                  </a:cubicBezTo>
                  <a:cubicBezTo>
                    <a:pt x="14" y="112"/>
                    <a:pt x="0" y="86"/>
                    <a:pt x="17" y="55"/>
                  </a:cubicBezTo>
                  <a:cubicBezTo>
                    <a:pt x="33" y="24"/>
                    <a:pt x="73" y="0"/>
                    <a:pt x="106" y="2"/>
                  </a:cubicBezTo>
                  <a:close/>
                </a:path>
              </a:pathLst>
            </a:custGeom>
            <a:solidFill>
              <a:srgbClr val="DEB9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2" name="Freeform 255"/>
            <p:cNvSpPr/>
            <p:nvPr/>
          </p:nvSpPr>
          <p:spPr bwMode="auto">
            <a:xfrm>
              <a:off x="10706101" y="1090612"/>
              <a:ext cx="111125" cy="307975"/>
            </a:xfrm>
            <a:custGeom>
              <a:avLst/>
              <a:gdLst>
                <a:gd name="T0" fmla="*/ 35 w 64"/>
                <a:gd name="T1" fmla="*/ 1 h 177"/>
                <a:gd name="T2" fmla="*/ 44 w 64"/>
                <a:gd name="T3" fmla="*/ 13 h 177"/>
                <a:gd name="T4" fmla="*/ 63 w 64"/>
                <a:gd name="T5" fmla="*/ 143 h 177"/>
                <a:gd name="T6" fmla="*/ 44 w 64"/>
                <a:gd name="T7" fmla="*/ 176 h 177"/>
                <a:gd name="T8" fmla="*/ 44 w 64"/>
                <a:gd name="T9" fmla="*/ 176 h 177"/>
                <a:gd name="T10" fmla="*/ 17 w 64"/>
                <a:gd name="T11" fmla="*/ 156 h 177"/>
                <a:gd name="T12" fmla="*/ 3 w 64"/>
                <a:gd name="T13" fmla="*/ 42 h 177"/>
                <a:gd name="T14" fmla="*/ 35 w 64"/>
                <a:gd name="T15" fmla="*/ 1 h 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77">
                  <a:moveTo>
                    <a:pt x="35" y="1"/>
                  </a:moveTo>
                  <a:cubicBezTo>
                    <a:pt x="42" y="0"/>
                    <a:pt x="43" y="6"/>
                    <a:pt x="44" y="13"/>
                  </a:cubicBezTo>
                  <a:cubicBezTo>
                    <a:pt x="63" y="143"/>
                    <a:pt x="63" y="143"/>
                    <a:pt x="63" y="143"/>
                  </a:cubicBezTo>
                  <a:cubicBezTo>
                    <a:pt x="64" y="155"/>
                    <a:pt x="56" y="174"/>
                    <a:pt x="44" y="176"/>
                  </a:cubicBezTo>
                  <a:cubicBezTo>
                    <a:pt x="44" y="176"/>
                    <a:pt x="44" y="176"/>
                    <a:pt x="44" y="176"/>
                  </a:cubicBezTo>
                  <a:cubicBezTo>
                    <a:pt x="32" y="177"/>
                    <a:pt x="19" y="168"/>
                    <a:pt x="17" y="156"/>
                  </a:cubicBezTo>
                  <a:cubicBezTo>
                    <a:pt x="3" y="42"/>
                    <a:pt x="3" y="42"/>
                    <a:pt x="3" y="42"/>
                  </a:cubicBezTo>
                  <a:cubicBezTo>
                    <a:pt x="0" y="22"/>
                    <a:pt x="20" y="3"/>
                    <a:pt x="35" y="1"/>
                  </a:cubicBezTo>
                  <a:close/>
                </a:path>
              </a:pathLst>
            </a:custGeom>
            <a:solidFill>
              <a:srgbClr val="DEB9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3" name="Freeform 256"/>
            <p:cNvSpPr/>
            <p:nvPr/>
          </p:nvSpPr>
          <p:spPr bwMode="auto">
            <a:xfrm>
              <a:off x="10720389" y="1090612"/>
              <a:ext cx="103188" cy="323850"/>
            </a:xfrm>
            <a:custGeom>
              <a:avLst/>
              <a:gdLst>
                <a:gd name="T0" fmla="*/ 26 w 59"/>
                <a:gd name="T1" fmla="*/ 1 h 186"/>
                <a:gd name="T2" fmla="*/ 38 w 59"/>
                <a:gd name="T3" fmla="*/ 11 h 186"/>
                <a:gd name="T4" fmla="*/ 58 w 59"/>
                <a:gd name="T5" fmla="*/ 156 h 186"/>
                <a:gd name="T6" fmla="*/ 41 w 59"/>
                <a:gd name="T7" fmla="*/ 185 h 186"/>
                <a:gd name="T8" fmla="*/ 41 w 59"/>
                <a:gd name="T9" fmla="*/ 185 h 186"/>
                <a:gd name="T10" fmla="*/ 17 w 59"/>
                <a:gd name="T11" fmla="*/ 168 h 186"/>
                <a:gd name="T12" fmla="*/ 2 w 59"/>
                <a:gd name="T13" fmla="*/ 36 h 186"/>
                <a:gd name="T14" fmla="*/ 26 w 59"/>
                <a:gd name="T15" fmla="*/ 1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86">
                  <a:moveTo>
                    <a:pt x="26" y="1"/>
                  </a:moveTo>
                  <a:cubicBezTo>
                    <a:pt x="32" y="0"/>
                    <a:pt x="38" y="5"/>
                    <a:pt x="38" y="11"/>
                  </a:cubicBezTo>
                  <a:cubicBezTo>
                    <a:pt x="58" y="156"/>
                    <a:pt x="58" y="156"/>
                    <a:pt x="58" y="156"/>
                  </a:cubicBezTo>
                  <a:cubicBezTo>
                    <a:pt x="59" y="167"/>
                    <a:pt x="52" y="184"/>
                    <a:pt x="41" y="185"/>
                  </a:cubicBezTo>
                  <a:cubicBezTo>
                    <a:pt x="41" y="185"/>
                    <a:pt x="41" y="185"/>
                    <a:pt x="41" y="185"/>
                  </a:cubicBezTo>
                  <a:cubicBezTo>
                    <a:pt x="31" y="186"/>
                    <a:pt x="18" y="179"/>
                    <a:pt x="17" y="168"/>
                  </a:cubicBezTo>
                  <a:cubicBezTo>
                    <a:pt x="2" y="36"/>
                    <a:pt x="2" y="36"/>
                    <a:pt x="2" y="36"/>
                  </a:cubicBezTo>
                  <a:cubicBezTo>
                    <a:pt x="0" y="19"/>
                    <a:pt x="13" y="3"/>
                    <a:pt x="26" y="1"/>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4" name="Freeform 257"/>
            <p:cNvSpPr/>
            <p:nvPr/>
          </p:nvSpPr>
          <p:spPr bwMode="auto">
            <a:xfrm>
              <a:off x="10582276" y="1333500"/>
              <a:ext cx="236538" cy="217487"/>
            </a:xfrm>
            <a:custGeom>
              <a:avLst/>
              <a:gdLst>
                <a:gd name="T0" fmla="*/ 97 w 136"/>
                <a:gd name="T1" fmla="*/ 3 h 125"/>
                <a:gd name="T2" fmla="*/ 120 w 136"/>
                <a:gd name="T3" fmla="*/ 68 h 125"/>
                <a:gd name="T4" fmla="*/ 39 w 136"/>
                <a:gd name="T5" fmla="*/ 122 h 125"/>
                <a:gd name="T6" fmla="*/ 16 w 136"/>
                <a:gd name="T7" fmla="*/ 57 h 125"/>
                <a:gd name="T8" fmla="*/ 97 w 136"/>
                <a:gd name="T9" fmla="*/ 3 h 125"/>
              </a:gdLst>
              <a:ahLst/>
              <a:cxnLst>
                <a:cxn ang="0">
                  <a:pos x="T0" y="T1"/>
                </a:cxn>
                <a:cxn ang="0">
                  <a:pos x="T2" y="T3"/>
                </a:cxn>
                <a:cxn ang="0">
                  <a:pos x="T4" y="T5"/>
                </a:cxn>
                <a:cxn ang="0">
                  <a:pos x="T6" y="T7"/>
                </a:cxn>
                <a:cxn ang="0">
                  <a:pos x="T8" y="T9"/>
                </a:cxn>
              </a:cxnLst>
              <a:rect l="0" t="0" r="r" b="b"/>
              <a:pathLst>
                <a:path w="136" h="125">
                  <a:moveTo>
                    <a:pt x="97" y="3"/>
                  </a:moveTo>
                  <a:cubicBezTo>
                    <a:pt x="125" y="6"/>
                    <a:pt x="136" y="35"/>
                    <a:pt x="120" y="68"/>
                  </a:cubicBezTo>
                  <a:cubicBezTo>
                    <a:pt x="104" y="101"/>
                    <a:pt x="68" y="125"/>
                    <a:pt x="39" y="122"/>
                  </a:cubicBezTo>
                  <a:cubicBezTo>
                    <a:pt x="10" y="119"/>
                    <a:pt x="0" y="90"/>
                    <a:pt x="16" y="57"/>
                  </a:cubicBezTo>
                  <a:cubicBezTo>
                    <a:pt x="32" y="24"/>
                    <a:pt x="68" y="0"/>
                    <a:pt x="97" y="3"/>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5" name="Freeform 258"/>
            <p:cNvSpPr/>
            <p:nvPr/>
          </p:nvSpPr>
          <p:spPr bwMode="auto">
            <a:xfrm>
              <a:off x="10755314" y="1098550"/>
              <a:ext cx="38100" cy="61912"/>
            </a:xfrm>
            <a:custGeom>
              <a:avLst/>
              <a:gdLst>
                <a:gd name="T0" fmla="*/ 15 w 22"/>
                <a:gd name="T1" fmla="*/ 0 h 36"/>
                <a:gd name="T2" fmla="*/ 18 w 22"/>
                <a:gd name="T3" fmla="*/ 7 h 36"/>
                <a:gd name="T4" fmla="*/ 22 w 22"/>
                <a:gd name="T5" fmla="*/ 36 h 36"/>
                <a:gd name="T6" fmla="*/ 2 w 22"/>
                <a:gd name="T7" fmla="*/ 32 h 36"/>
                <a:gd name="T8" fmla="*/ 15 w 22"/>
                <a:gd name="T9" fmla="*/ 0 h 36"/>
              </a:gdLst>
              <a:ahLst/>
              <a:cxnLst>
                <a:cxn ang="0">
                  <a:pos x="T0" y="T1"/>
                </a:cxn>
                <a:cxn ang="0">
                  <a:pos x="T2" y="T3"/>
                </a:cxn>
                <a:cxn ang="0">
                  <a:pos x="T4" y="T5"/>
                </a:cxn>
                <a:cxn ang="0">
                  <a:pos x="T6" y="T7"/>
                </a:cxn>
                <a:cxn ang="0">
                  <a:pos x="T8" y="T9"/>
                </a:cxn>
              </a:cxnLst>
              <a:rect l="0" t="0" r="r" b="b"/>
              <a:pathLst>
                <a:path w="22" h="36">
                  <a:moveTo>
                    <a:pt x="15" y="0"/>
                  </a:moveTo>
                  <a:cubicBezTo>
                    <a:pt x="17" y="2"/>
                    <a:pt x="18" y="4"/>
                    <a:pt x="18" y="7"/>
                  </a:cubicBezTo>
                  <a:cubicBezTo>
                    <a:pt x="22" y="36"/>
                    <a:pt x="22" y="36"/>
                    <a:pt x="22" y="36"/>
                  </a:cubicBezTo>
                  <a:cubicBezTo>
                    <a:pt x="15" y="36"/>
                    <a:pt x="9" y="34"/>
                    <a:pt x="2" y="32"/>
                  </a:cubicBezTo>
                  <a:cubicBezTo>
                    <a:pt x="0" y="19"/>
                    <a:pt x="2" y="0"/>
                    <a:pt x="15" y="0"/>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6" name="Freeform 259"/>
            <p:cNvSpPr/>
            <p:nvPr/>
          </p:nvSpPr>
          <p:spPr bwMode="auto">
            <a:xfrm>
              <a:off x="9690101" y="1509712"/>
              <a:ext cx="347663" cy="290512"/>
            </a:xfrm>
            <a:custGeom>
              <a:avLst/>
              <a:gdLst>
                <a:gd name="T0" fmla="*/ 200 w 200"/>
                <a:gd name="T1" fmla="*/ 26 h 167"/>
                <a:gd name="T2" fmla="*/ 141 w 200"/>
                <a:gd name="T3" fmla="*/ 167 h 167"/>
                <a:gd name="T4" fmla="*/ 16 w 200"/>
                <a:gd name="T5" fmla="*/ 167 h 167"/>
                <a:gd name="T6" fmla="*/ 0 w 200"/>
                <a:gd name="T7" fmla="*/ 152 h 167"/>
                <a:gd name="T8" fmla="*/ 61 w 200"/>
                <a:gd name="T9" fmla="*/ 0 h 167"/>
                <a:gd name="T10" fmla="*/ 200 w 200"/>
                <a:gd name="T11" fmla="*/ 26 h 167"/>
              </a:gdLst>
              <a:ahLst/>
              <a:cxnLst>
                <a:cxn ang="0">
                  <a:pos x="T0" y="T1"/>
                </a:cxn>
                <a:cxn ang="0">
                  <a:pos x="T2" y="T3"/>
                </a:cxn>
                <a:cxn ang="0">
                  <a:pos x="T4" y="T5"/>
                </a:cxn>
                <a:cxn ang="0">
                  <a:pos x="T6" y="T7"/>
                </a:cxn>
                <a:cxn ang="0">
                  <a:pos x="T8" y="T9"/>
                </a:cxn>
                <a:cxn ang="0">
                  <a:pos x="T10" y="T11"/>
                </a:cxn>
              </a:cxnLst>
              <a:rect l="0" t="0" r="r" b="b"/>
              <a:pathLst>
                <a:path w="200" h="167">
                  <a:moveTo>
                    <a:pt x="200" y="26"/>
                  </a:moveTo>
                  <a:cubicBezTo>
                    <a:pt x="141" y="167"/>
                    <a:pt x="141" y="167"/>
                    <a:pt x="141" y="167"/>
                  </a:cubicBezTo>
                  <a:cubicBezTo>
                    <a:pt x="16" y="167"/>
                    <a:pt x="16" y="167"/>
                    <a:pt x="16" y="167"/>
                  </a:cubicBezTo>
                  <a:cubicBezTo>
                    <a:pt x="10" y="162"/>
                    <a:pt x="5" y="157"/>
                    <a:pt x="0" y="152"/>
                  </a:cubicBezTo>
                  <a:cubicBezTo>
                    <a:pt x="61" y="0"/>
                    <a:pt x="61" y="0"/>
                    <a:pt x="61" y="0"/>
                  </a:cubicBezTo>
                  <a:lnTo>
                    <a:pt x="200" y="26"/>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7" name="Freeform 260"/>
            <p:cNvSpPr/>
            <p:nvPr/>
          </p:nvSpPr>
          <p:spPr bwMode="auto">
            <a:xfrm>
              <a:off x="9645651" y="1611312"/>
              <a:ext cx="344488" cy="188912"/>
            </a:xfrm>
            <a:custGeom>
              <a:avLst/>
              <a:gdLst>
                <a:gd name="T0" fmla="*/ 47 w 217"/>
                <a:gd name="T1" fmla="*/ 0 h 119"/>
                <a:gd name="T2" fmla="*/ 0 w 217"/>
                <a:gd name="T3" fmla="*/ 119 h 119"/>
                <a:gd name="T4" fmla="*/ 196 w 217"/>
                <a:gd name="T5" fmla="*/ 119 h 119"/>
                <a:gd name="T6" fmla="*/ 217 w 217"/>
                <a:gd name="T7" fmla="*/ 68 h 119"/>
                <a:gd name="T8" fmla="*/ 47 w 217"/>
                <a:gd name="T9" fmla="*/ 0 h 119"/>
              </a:gdLst>
              <a:ahLst/>
              <a:cxnLst>
                <a:cxn ang="0">
                  <a:pos x="T0" y="T1"/>
                </a:cxn>
                <a:cxn ang="0">
                  <a:pos x="T2" y="T3"/>
                </a:cxn>
                <a:cxn ang="0">
                  <a:pos x="T4" y="T5"/>
                </a:cxn>
                <a:cxn ang="0">
                  <a:pos x="T6" y="T7"/>
                </a:cxn>
                <a:cxn ang="0">
                  <a:pos x="T8" y="T9"/>
                </a:cxn>
              </a:cxnLst>
              <a:rect l="0" t="0" r="r" b="b"/>
              <a:pathLst>
                <a:path w="217" h="119">
                  <a:moveTo>
                    <a:pt x="47" y="0"/>
                  </a:moveTo>
                  <a:lnTo>
                    <a:pt x="0" y="119"/>
                  </a:lnTo>
                  <a:lnTo>
                    <a:pt x="196" y="119"/>
                  </a:lnTo>
                  <a:lnTo>
                    <a:pt x="217" y="68"/>
                  </a:lnTo>
                  <a:lnTo>
                    <a:pt x="47" y="0"/>
                  </a:lnTo>
                  <a:close/>
                </a:path>
              </a:pathLst>
            </a:custGeom>
            <a:solidFill>
              <a:srgbClr val="00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8" name="Freeform 261"/>
            <p:cNvSpPr/>
            <p:nvPr/>
          </p:nvSpPr>
          <p:spPr bwMode="auto">
            <a:xfrm>
              <a:off x="9993314" y="1319212"/>
              <a:ext cx="257175" cy="301625"/>
            </a:xfrm>
            <a:custGeom>
              <a:avLst/>
              <a:gdLst>
                <a:gd name="T0" fmla="*/ 148 w 148"/>
                <a:gd name="T1" fmla="*/ 26 h 174"/>
                <a:gd name="T2" fmla="*/ 80 w 148"/>
                <a:gd name="T3" fmla="*/ 123 h 174"/>
                <a:gd name="T4" fmla="*/ 13 w 148"/>
                <a:gd name="T5" fmla="*/ 166 h 174"/>
                <a:gd name="T6" fmla="*/ 27 w 148"/>
                <a:gd name="T7" fmla="*/ 103 h 174"/>
                <a:gd name="T8" fmla="*/ 79 w 148"/>
                <a:gd name="T9" fmla="*/ 38 h 174"/>
                <a:gd name="T10" fmla="*/ 148 w 148"/>
                <a:gd name="T11" fmla="*/ 26 h 174"/>
              </a:gdLst>
              <a:ahLst/>
              <a:cxnLst>
                <a:cxn ang="0">
                  <a:pos x="T0" y="T1"/>
                </a:cxn>
                <a:cxn ang="0">
                  <a:pos x="T2" y="T3"/>
                </a:cxn>
                <a:cxn ang="0">
                  <a:pos x="T4" y="T5"/>
                </a:cxn>
                <a:cxn ang="0">
                  <a:pos x="T6" y="T7"/>
                </a:cxn>
                <a:cxn ang="0">
                  <a:pos x="T8" y="T9"/>
                </a:cxn>
                <a:cxn ang="0">
                  <a:pos x="T10" y="T11"/>
                </a:cxn>
              </a:cxnLst>
              <a:rect l="0" t="0" r="r" b="b"/>
              <a:pathLst>
                <a:path w="148" h="174">
                  <a:moveTo>
                    <a:pt x="148" y="26"/>
                  </a:moveTo>
                  <a:cubicBezTo>
                    <a:pt x="80" y="123"/>
                    <a:pt x="80" y="123"/>
                    <a:pt x="80" y="123"/>
                  </a:cubicBezTo>
                  <a:cubicBezTo>
                    <a:pt x="72" y="135"/>
                    <a:pt x="26" y="174"/>
                    <a:pt x="13" y="166"/>
                  </a:cubicBezTo>
                  <a:cubicBezTo>
                    <a:pt x="0" y="158"/>
                    <a:pt x="18" y="116"/>
                    <a:pt x="27" y="103"/>
                  </a:cubicBezTo>
                  <a:cubicBezTo>
                    <a:pt x="79" y="38"/>
                    <a:pt x="79" y="38"/>
                    <a:pt x="79" y="38"/>
                  </a:cubicBezTo>
                  <a:cubicBezTo>
                    <a:pt x="109" y="0"/>
                    <a:pt x="135" y="16"/>
                    <a:pt x="148" y="26"/>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9" name="Freeform 262"/>
            <p:cNvSpPr/>
            <p:nvPr/>
          </p:nvSpPr>
          <p:spPr bwMode="auto">
            <a:xfrm>
              <a:off x="9753601" y="976312"/>
              <a:ext cx="579438" cy="701675"/>
            </a:xfrm>
            <a:custGeom>
              <a:avLst/>
              <a:gdLst>
                <a:gd name="T0" fmla="*/ 265 w 333"/>
                <a:gd name="T1" fmla="*/ 31 h 404"/>
                <a:gd name="T2" fmla="*/ 210 w 333"/>
                <a:gd name="T3" fmla="*/ 156 h 404"/>
                <a:gd name="T4" fmla="*/ 159 w 333"/>
                <a:gd name="T5" fmla="*/ 151 h 404"/>
                <a:gd name="T6" fmla="*/ 110 w 333"/>
                <a:gd name="T7" fmla="*/ 139 h 404"/>
                <a:gd name="T8" fmla="*/ 60 w 333"/>
                <a:gd name="T9" fmla="*/ 138 h 404"/>
                <a:gd name="T10" fmla="*/ 13 w 333"/>
                <a:gd name="T11" fmla="*/ 244 h 404"/>
                <a:gd name="T12" fmla="*/ 11 w 333"/>
                <a:gd name="T13" fmla="*/ 337 h 404"/>
                <a:gd name="T14" fmla="*/ 134 w 333"/>
                <a:gd name="T15" fmla="*/ 385 h 404"/>
                <a:gd name="T16" fmla="*/ 181 w 333"/>
                <a:gd name="T17" fmla="*/ 347 h 404"/>
                <a:gd name="T18" fmla="*/ 316 w 333"/>
                <a:gd name="T19" fmla="*/ 52 h 404"/>
                <a:gd name="T20" fmla="*/ 265 w 333"/>
                <a:gd name="T21" fmla="*/ 3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3" h="404">
                  <a:moveTo>
                    <a:pt x="265" y="31"/>
                  </a:moveTo>
                  <a:cubicBezTo>
                    <a:pt x="210" y="156"/>
                    <a:pt x="210" y="156"/>
                    <a:pt x="210" y="156"/>
                  </a:cubicBezTo>
                  <a:cubicBezTo>
                    <a:pt x="206" y="133"/>
                    <a:pt x="171" y="130"/>
                    <a:pt x="159" y="151"/>
                  </a:cubicBezTo>
                  <a:cubicBezTo>
                    <a:pt x="158" y="127"/>
                    <a:pt x="125" y="121"/>
                    <a:pt x="110" y="139"/>
                  </a:cubicBezTo>
                  <a:cubicBezTo>
                    <a:pt x="105" y="117"/>
                    <a:pt x="70" y="115"/>
                    <a:pt x="60" y="138"/>
                  </a:cubicBezTo>
                  <a:cubicBezTo>
                    <a:pt x="13" y="244"/>
                    <a:pt x="13" y="244"/>
                    <a:pt x="13" y="244"/>
                  </a:cubicBezTo>
                  <a:cubicBezTo>
                    <a:pt x="0" y="274"/>
                    <a:pt x="5" y="316"/>
                    <a:pt x="11" y="337"/>
                  </a:cubicBezTo>
                  <a:cubicBezTo>
                    <a:pt x="29" y="399"/>
                    <a:pt x="105" y="404"/>
                    <a:pt x="134" y="385"/>
                  </a:cubicBezTo>
                  <a:cubicBezTo>
                    <a:pt x="156" y="371"/>
                    <a:pt x="174" y="363"/>
                    <a:pt x="181" y="347"/>
                  </a:cubicBezTo>
                  <a:cubicBezTo>
                    <a:pt x="316" y="52"/>
                    <a:pt x="316" y="52"/>
                    <a:pt x="316" y="52"/>
                  </a:cubicBezTo>
                  <a:cubicBezTo>
                    <a:pt x="333" y="15"/>
                    <a:pt x="279" y="0"/>
                    <a:pt x="265" y="31"/>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0" name="Freeform 263"/>
            <p:cNvSpPr>
              <a:spLocks noEditPoints="1"/>
            </p:cNvSpPr>
            <p:nvPr/>
          </p:nvSpPr>
          <p:spPr bwMode="auto">
            <a:xfrm>
              <a:off x="9913939" y="1211262"/>
              <a:ext cx="204788" cy="127000"/>
            </a:xfrm>
            <a:custGeom>
              <a:avLst/>
              <a:gdLst>
                <a:gd name="T0" fmla="*/ 0 w 118"/>
                <a:gd name="T1" fmla="*/ 40 h 73"/>
                <a:gd name="T2" fmla="*/ 17 w 118"/>
                <a:gd name="T3" fmla="*/ 0 h 73"/>
                <a:gd name="T4" fmla="*/ 18 w 118"/>
                <a:gd name="T5" fmla="*/ 4 h 73"/>
                <a:gd name="T6" fmla="*/ 22 w 118"/>
                <a:gd name="T7" fmla="*/ 0 h 73"/>
                <a:gd name="T8" fmla="*/ 0 w 118"/>
                <a:gd name="T9" fmla="*/ 40 h 73"/>
                <a:gd name="T10" fmla="*/ 118 w 118"/>
                <a:gd name="T11" fmla="*/ 20 h 73"/>
                <a:gd name="T12" fmla="*/ 116 w 118"/>
                <a:gd name="T13" fmla="*/ 15 h 73"/>
                <a:gd name="T14" fmla="*/ 93 w 118"/>
                <a:gd name="T15" fmla="*/ 73 h 73"/>
                <a:gd name="T16" fmla="*/ 118 w 118"/>
                <a:gd name="T17" fmla="*/ 21 h 73"/>
                <a:gd name="T18" fmla="*/ 118 w 118"/>
                <a:gd name="T19" fmla="*/ 20 h 73"/>
                <a:gd name="T20" fmla="*/ 74 w 118"/>
                <a:gd name="T21" fmla="*/ 9 h 73"/>
                <a:gd name="T22" fmla="*/ 67 w 118"/>
                <a:gd name="T23" fmla="*/ 16 h 73"/>
                <a:gd name="T24" fmla="*/ 66 w 118"/>
                <a:gd name="T25" fmla="*/ 12 h 73"/>
                <a:gd name="T26" fmla="*/ 46 w 118"/>
                <a:gd name="T27" fmla="*/ 58 h 73"/>
                <a:gd name="T28" fmla="*/ 74 w 118"/>
                <a:gd name="T29" fmla="*/ 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 h="73">
                  <a:moveTo>
                    <a:pt x="0" y="40"/>
                  </a:moveTo>
                  <a:cubicBezTo>
                    <a:pt x="0" y="40"/>
                    <a:pt x="9" y="19"/>
                    <a:pt x="17" y="0"/>
                  </a:cubicBezTo>
                  <a:cubicBezTo>
                    <a:pt x="17" y="1"/>
                    <a:pt x="18" y="2"/>
                    <a:pt x="18" y="4"/>
                  </a:cubicBezTo>
                  <a:cubicBezTo>
                    <a:pt x="19" y="2"/>
                    <a:pt x="21" y="1"/>
                    <a:pt x="22" y="0"/>
                  </a:cubicBezTo>
                  <a:cubicBezTo>
                    <a:pt x="12" y="18"/>
                    <a:pt x="0" y="40"/>
                    <a:pt x="0" y="40"/>
                  </a:cubicBezTo>
                  <a:close/>
                  <a:moveTo>
                    <a:pt x="118" y="20"/>
                  </a:moveTo>
                  <a:cubicBezTo>
                    <a:pt x="118" y="18"/>
                    <a:pt x="117" y="17"/>
                    <a:pt x="116" y="15"/>
                  </a:cubicBezTo>
                  <a:cubicBezTo>
                    <a:pt x="107" y="36"/>
                    <a:pt x="93" y="73"/>
                    <a:pt x="93" y="73"/>
                  </a:cubicBezTo>
                  <a:cubicBezTo>
                    <a:pt x="93" y="73"/>
                    <a:pt x="111" y="37"/>
                    <a:pt x="118" y="21"/>
                  </a:cubicBezTo>
                  <a:cubicBezTo>
                    <a:pt x="118" y="21"/>
                    <a:pt x="118" y="21"/>
                    <a:pt x="118" y="20"/>
                  </a:cubicBezTo>
                  <a:close/>
                  <a:moveTo>
                    <a:pt x="74" y="9"/>
                  </a:moveTo>
                  <a:cubicBezTo>
                    <a:pt x="71" y="11"/>
                    <a:pt x="69" y="13"/>
                    <a:pt x="67" y="16"/>
                  </a:cubicBezTo>
                  <a:cubicBezTo>
                    <a:pt x="67" y="15"/>
                    <a:pt x="67" y="13"/>
                    <a:pt x="66" y="12"/>
                  </a:cubicBezTo>
                  <a:cubicBezTo>
                    <a:pt x="57" y="33"/>
                    <a:pt x="46" y="58"/>
                    <a:pt x="46" y="58"/>
                  </a:cubicBezTo>
                  <a:cubicBezTo>
                    <a:pt x="46" y="58"/>
                    <a:pt x="63" y="28"/>
                    <a:pt x="74" y="9"/>
                  </a:cubicBezTo>
                  <a:close/>
                </a:path>
              </a:pathLst>
            </a:custGeom>
            <a:solidFill>
              <a:srgbClr val="DEB9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1" name="Freeform 264"/>
            <p:cNvSpPr/>
            <p:nvPr/>
          </p:nvSpPr>
          <p:spPr bwMode="auto">
            <a:xfrm>
              <a:off x="10218739" y="992187"/>
              <a:ext cx="96838" cy="93662"/>
            </a:xfrm>
            <a:custGeom>
              <a:avLst/>
              <a:gdLst>
                <a:gd name="T0" fmla="*/ 4 w 55"/>
                <a:gd name="T1" fmla="*/ 23 h 54"/>
                <a:gd name="T2" fmla="*/ 0 w 55"/>
                <a:gd name="T3" fmla="*/ 34 h 54"/>
                <a:gd name="T4" fmla="*/ 38 w 55"/>
                <a:gd name="T5" fmla="*/ 51 h 54"/>
                <a:gd name="T6" fmla="*/ 43 w 55"/>
                <a:gd name="T7" fmla="*/ 40 h 54"/>
                <a:gd name="T8" fmla="*/ 4 w 55"/>
                <a:gd name="T9" fmla="*/ 23 h 54"/>
              </a:gdLst>
              <a:ahLst/>
              <a:cxnLst>
                <a:cxn ang="0">
                  <a:pos x="T0" y="T1"/>
                </a:cxn>
                <a:cxn ang="0">
                  <a:pos x="T2" y="T3"/>
                </a:cxn>
                <a:cxn ang="0">
                  <a:pos x="T4" y="T5"/>
                </a:cxn>
                <a:cxn ang="0">
                  <a:pos x="T6" y="T7"/>
                </a:cxn>
                <a:cxn ang="0">
                  <a:pos x="T8" y="T9"/>
                </a:cxn>
              </a:cxnLst>
              <a:rect l="0" t="0" r="r" b="b"/>
              <a:pathLst>
                <a:path w="55" h="54">
                  <a:moveTo>
                    <a:pt x="4" y="23"/>
                  </a:moveTo>
                  <a:cubicBezTo>
                    <a:pt x="0" y="34"/>
                    <a:pt x="0" y="34"/>
                    <a:pt x="0" y="34"/>
                  </a:cubicBezTo>
                  <a:cubicBezTo>
                    <a:pt x="8" y="49"/>
                    <a:pt x="21" y="54"/>
                    <a:pt x="38" y="51"/>
                  </a:cubicBezTo>
                  <a:cubicBezTo>
                    <a:pt x="43" y="40"/>
                    <a:pt x="43" y="40"/>
                    <a:pt x="43" y="40"/>
                  </a:cubicBezTo>
                  <a:cubicBezTo>
                    <a:pt x="55" y="12"/>
                    <a:pt x="14" y="0"/>
                    <a:pt x="4" y="23"/>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2" name="Freeform 265"/>
            <p:cNvSpPr/>
            <p:nvPr/>
          </p:nvSpPr>
          <p:spPr bwMode="auto">
            <a:xfrm>
              <a:off x="10193339" y="1357312"/>
              <a:ext cx="57150" cy="63500"/>
            </a:xfrm>
            <a:custGeom>
              <a:avLst/>
              <a:gdLst>
                <a:gd name="T0" fmla="*/ 26 w 33"/>
                <a:gd name="T1" fmla="*/ 0 h 37"/>
                <a:gd name="T2" fmla="*/ 33 w 33"/>
                <a:gd name="T3" fmla="*/ 4 h 37"/>
                <a:gd name="T4" fmla="*/ 10 w 33"/>
                <a:gd name="T5" fmla="*/ 37 h 37"/>
                <a:gd name="T6" fmla="*/ 26 w 33"/>
                <a:gd name="T7" fmla="*/ 0 h 37"/>
              </a:gdLst>
              <a:ahLst/>
              <a:cxnLst>
                <a:cxn ang="0">
                  <a:pos x="T0" y="T1"/>
                </a:cxn>
                <a:cxn ang="0">
                  <a:pos x="T2" y="T3"/>
                </a:cxn>
                <a:cxn ang="0">
                  <a:pos x="T4" y="T5"/>
                </a:cxn>
                <a:cxn ang="0">
                  <a:pos x="T6" y="T7"/>
                </a:cxn>
              </a:cxnLst>
              <a:rect l="0" t="0" r="r" b="b"/>
              <a:pathLst>
                <a:path w="33" h="37">
                  <a:moveTo>
                    <a:pt x="26" y="0"/>
                  </a:moveTo>
                  <a:cubicBezTo>
                    <a:pt x="29" y="1"/>
                    <a:pt x="31" y="3"/>
                    <a:pt x="33" y="4"/>
                  </a:cubicBezTo>
                  <a:cubicBezTo>
                    <a:pt x="10" y="37"/>
                    <a:pt x="10" y="37"/>
                    <a:pt x="10" y="37"/>
                  </a:cubicBezTo>
                  <a:cubicBezTo>
                    <a:pt x="0" y="27"/>
                    <a:pt x="16" y="10"/>
                    <a:pt x="26" y="0"/>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3" name="Freeform 266"/>
            <p:cNvSpPr/>
            <p:nvPr/>
          </p:nvSpPr>
          <p:spPr bwMode="auto">
            <a:xfrm>
              <a:off x="10115551" y="1346200"/>
              <a:ext cx="74613" cy="128587"/>
            </a:xfrm>
            <a:custGeom>
              <a:avLst/>
              <a:gdLst>
                <a:gd name="T0" fmla="*/ 36 w 47"/>
                <a:gd name="T1" fmla="*/ 2 h 81"/>
                <a:gd name="T2" fmla="*/ 0 w 47"/>
                <a:gd name="T3" fmla="*/ 81 h 81"/>
                <a:gd name="T4" fmla="*/ 47 w 47"/>
                <a:gd name="T5" fmla="*/ 0 h 81"/>
                <a:gd name="T6" fmla="*/ 36 w 47"/>
                <a:gd name="T7" fmla="*/ 2 h 81"/>
              </a:gdLst>
              <a:ahLst/>
              <a:cxnLst>
                <a:cxn ang="0">
                  <a:pos x="T0" y="T1"/>
                </a:cxn>
                <a:cxn ang="0">
                  <a:pos x="T2" y="T3"/>
                </a:cxn>
                <a:cxn ang="0">
                  <a:pos x="T4" y="T5"/>
                </a:cxn>
                <a:cxn ang="0">
                  <a:pos x="T6" y="T7"/>
                </a:cxn>
              </a:cxnLst>
              <a:rect l="0" t="0" r="r" b="b"/>
              <a:pathLst>
                <a:path w="47" h="81">
                  <a:moveTo>
                    <a:pt x="36" y="2"/>
                  </a:moveTo>
                  <a:lnTo>
                    <a:pt x="0" y="81"/>
                  </a:lnTo>
                  <a:lnTo>
                    <a:pt x="47" y="0"/>
                  </a:lnTo>
                  <a:lnTo>
                    <a:pt x="36" y="2"/>
                  </a:lnTo>
                  <a:close/>
                </a:path>
              </a:pathLst>
            </a:custGeom>
            <a:solidFill>
              <a:srgbClr val="DEB9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4" name="Freeform 267"/>
            <p:cNvSpPr>
              <a:spLocks noEditPoints="1"/>
            </p:cNvSpPr>
            <p:nvPr/>
          </p:nvSpPr>
          <p:spPr bwMode="auto">
            <a:xfrm>
              <a:off x="10269539" y="830262"/>
              <a:ext cx="165100" cy="166687"/>
            </a:xfrm>
            <a:custGeom>
              <a:avLst/>
              <a:gdLst>
                <a:gd name="T0" fmla="*/ 73 w 95"/>
                <a:gd name="T1" fmla="*/ 16 h 96"/>
                <a:gd name="T2" fmla="*/ 76 w 95"/>
                <a:gd name="T3" fmla="*/ 10 h 96"/>
                <a:gd name="T4" fmla="*/ 63 w 95"/>
                <a:gd name="T5" fmla="*/ 2 h 96"/>
                <a:gd name="T6" fmla="*/ 60 w 95"/>
                <a:gd name="T7" fmla="*/ 9 h 96"/>
                <a:gd name="T8" fmla="*/ 47 w 95"/>
                <a:gd name="T9" fmla="*/ 7 h 96"/>
                <a:gd name="T10" fmla="*/ 47 w 95"/>
                <a:gd name="T11" fmla="*/ 21 h 96"/>
                <a:gd name="T12" fmla="*/ 73 w 95"/>
                <a:gd name="T13" fmla="*/ 40 h 96"/>
                <a:gd name="T14" fmla="*/ 55 w 95"/>
                <a:gd name="T15" fmla="*/ 74 h 96"/>
                <a:gd name="T16" fmla="*/ 55 w 95"/>
                <a:gd name="T17" fmla="*/ 74 h 96"/>
                <a:gd name="T18" fmla="*/ 47 w 95"/>
                <a:gd name="T19" fmla="*/ 75 h 96"/>
                <a:gd name="T20" fmla="*/ 47 w 95"/>
                <a:gd name="T21" fmla="*/ 89 h 96"/>
                <a:gd name="T22" fmla="*/ 52 w 95"/>
                <a:gd name="T23" fmla="*/ 89 h 96"/>
                <a:gd name="T24" fmla="*/ 54 w 95"/>
                <a:gd name="T25" fmla="*/ 96 h 96"/>
                <a:gd name="T26" fmla="*/ 68 w 95"/>
                <a:gd name="T27" fmla="*/ 91 h 96"/>
                <a:gd name="T28" fmla="*/ 66 w 95"/>
                <a:gd name="T29" fmla="*/ 84 h 96"/>
                <a:gd name="T30" fmla="*/ 79 w 95"/>
                <a:gd name="T31" fmla="*/ 74 h 96"/>
                <a:gd name="T32" fmla="*/ 86 w 95"/>
                <a:gd name="T33" fmla="*/ 77 h 96"/>
                <a:gd name="T34" fmla="*/ 93 w 95"/>
                <a:gd name="T35" fmla="*/ 64 h 96"/>
                <a:gd name="T36" fmla="*/ 87 w 95"/>
                <a:gd name="T37" fmla="*/ 60 h 96"/>
                <a:gd name="T38" fmla="*/ 88 w 95"/>
                <a:gd name="T39" fmla="*/ 43 h 96"/>
                <a:gd name="T40" fmla="*/ 95 w 95"/>
                <a:gd name="T41" fmla="*/ 41 h 96"/>
                <a:gd name="T42" fmla="*/ 91 w 95"/>
                <a:gd name="T43" fmla="*/ 27 h 96"/>
                <a:gd name="T44" fmla="*/ 84 w 95"/>
                <a:gd name="T45" fmla="*/ 29 h 96"/>
                <a:gd name="T46" fmla="*/ 73 w 95"/>
                <a:gd name="T47" fmla="*/ 16 h 96"/>
                <a:gd name="T48" fmla="*/ 47 w 95"/>
                <a:gd name="T49" fmla="*/ 7 h 96"/>
                <a:gd name="T50" fmla="*/ 43 w 95"/>
                <a:gd name="T51" fmla="*/ 7 h 96"/>
                <a:gd name="T52" fmla="*/ 41 w 95"/>
                <a:gd name="T53" fmla="*/ 0 h 96"/>
                <a:gd name="T54" fmla="*/ 26 w 95"/>
                <a:gd name="T55" fmla="*/ 5 h 96"/>
                <a:gd name="T56" fmla="*/ 28 w 95"/>
                <a:gd name="T57" fmla="*/ 11 h 96"/>
                <a:gd name="T58" fmla="*/ 15 w 95"/>
                <a:gd name="T59" fmla="*/ 22 h 96"/>
                <a:gd name="T60" fmla="*/ 9 w 95"/>
                <a:gd name="T61" fmla="*/ 19 h 96"/>
                <a:gd name="T62" fmla="*/ 2 w 95"/>
                <a:gd name="T63" fmla="*/ 32 h 96"/>
                <a:gd name="T64" fmla="*/ 8 w 95"/>
                <a:gd name="T65" fmla="*/ 36 h 96"/>
                <a:gd name="T66" fmla="*/ 6 w 95"/>
                <a:gd name="T67" fmla="*/ 52 h 96"/>
                <a:gd name="T68" fmla="*/ 0 w 95"/>
                <a:gd name="T69" fmla="*/ 55 h 96"/>
                <a:gd name="T70" fmla="*/ 4 w 95"/>
                <a:gd name="T71" fmla="*/ 69 h 96"/>
                <a:gd name="T72" fmla="*/ 11 w 95"/>
                <a:gd name="T73" fmla="*/ 67 h 96"/>
                <a:gd name="T74" fmla="*/ 22 w 95"/>
                <a:gd name="T75" fmla="*/ 80 h 96"/>
                <a:gd name="T76" fmla="*/ 18 w 95"/>
                <a:gd name="T77" fmla="*/ 86 h 96"/>
                <a:gd name="T78" fmla="*/ 32 w 95"/>
                <a:gd name="T79" fmla="*/ 93 h 96"/>
                <a:gd name="T80" fmla="*/ 35 w 95"/>
                <a:gd name="T81" fmla="*/ 87 h 96"/>
                <a:gd name="T82" fmla="*/ 47 w 95"/>
                <a:gd name="T83" fmla="*/ 89 h 96"/>
                <a:gd name="T84" fmla="*/ 47 w 95"/>
                <a:gd name="T85" fmla="*/ 75 h 96"/>
                <a:gd name="T86" fmla="*/ 22 w 95"/>
                <a:gd name="T87" fmla="*/ 56 h 96"/>
                <a:gd name="T88" fmla="*/ 40 w 95"/>
                <a:gd name="T89" fmla="*/ 22 h 96"/>
                <a:gd name="T90" fmla="*/ 47 w 95"/>
                <a:gd name="T91" fmla="*/ 21 h 96"/>
                <a:gd name="T92" fmla="*/ 47 w 95"/>
                <a:gd name="T93" fmla="*/ 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6">
                  <a:moveTo>
                    <a:pt x="73" y="16"/>
                  </a:moveTo>
                  <a:cubicBezTo>
                    <a:pt x="76" y="10"/>
                    <a:pt x="76" y="10"/>
                    <a:pt x="76" y="10"/>
                  </a:cubicBezTo>
                  <a:cubicBezTo>
                    <a:pt x="63" y="2"/>
                    <a:pt x="63" y="2"/>
                    <a:pt x="63" y="2"/>
                  </a:cubicBezTo>
                  <a:cubicBezTo>
                    <a:pt x="60" y="9"/>
                    <a:pt x="60" y="9"/>
                    <a:pt x="60" y="9"/>
                  </a:cubicBezTo>
                  <a:cubicBezTo>
                    <a:pt x="56" y="7"/>
                    <a:pt x="52" y="7"/>
                    <a:pt x="47" y="7"/>
                  </a:cubicBezTo>
                  <a:cubicBezTo>
                    <a:pt x="47" y="21"/>
                    <a:pt x="47" y="21"/>
                    <a:pt x="47" y="21"/>
                  </a:cubicBezTo>
                  <a:cubicBezTo>
                    <a:pt x="59" y="21"/>
                    <a:pt x="69" y="29"/>
                    <a:pt x="73" y="40"/>
                  </a:cubicBezTo>
                  <a:cubicBezTo>
                    <a:pt x="77" y="54"/>
                    <a:pt x="69" y="69"/>
                    <a:pt x="55" y="74"/>
                  </a:cubicBezTo>
                  <a:cubicBezTo>
                    <a:pt x="55" y="74"/>
                    <a:pt x="55" y="74"/>
                    <a:pt x="55" y="74"/>
                  </a:cubicBezTo>
                  <a:cubicBezTo>
                    <a:pt x="53" y="74"/>
                    <a:pt x="50" y="75"/>
                    <a:pt x="47" y="75"/>
                  </a:cubicBezTo>
                  <a:cubicBezTo>
                    <a:pt x="47" y="89"/>
                    <a:pt x="47" y="89"/>
                    <a:pt x="47" y="89"/>
                  </a:cubicBezTo>
                  <a:cubicBezTo>
                    <a:pt x="49" y="89"/>
                    <a:pt x="50" y="89"/>
                    <a:pt x="52" y="89"/>
                  </a:cubicBezTo>
                  <a:cubicBezTo>
                    <a:pt x="54" y="96"/>
                    <a:pt x="54" y="96"/>
                    <a:pt x="54" y="96"/>
                  </a:cubicBezTo>
                  <a:cubicBezTo>
                    <a:pt x="68" y="91"/>
                    <a:pt x="68" y="91"/>
                    <a:pt x="68" y="91"/>
                  </a:cubicBezTo>
                  <a:cubicBezTo>
                    <a:pt x="66" y="84"/>
                    <a:pt x="66" y="84"/>
                    <a:pt x="66" y="84"/>
                  </a:cubicBezTo>
                  <a:cubicBezTo>
                    <a:pt x="71" y="82"/>
                    <a:pt x="76" y="78"/>
                    <a:pt x="79" y="74"/>
                  </a:cubicBezTo>
                  <a:cubicBezTo>
                    <a:pt x="86" y="77"/>
                    <a:pt x="86" y="77"/>
                    <a:pt x="86" y="77"/>
                  </a:cubicBezTo>
                  <a:cubicBezTo>
                    <a:pt x="93" y="64"/>
                    <a:pt x="93" y="64"/>
                    <a:pt x="93" y="64"/>
                  </a:cubicBezTo>
                  <a:cubicBezTo>
                    <a:pt x="87" y="60"/>
                    <a:pt x="87" y="60"/>
                    <a:pt x="87" y="60"/>
                  </a:cubicBezTo>
                  <a:cubicBezTo>
                    <a:pt x="88" y="55"/>
                    <a:pt x="89" y="49"/>
                    <a:pt x="88" y="43"/>
                  </a:cubicBezTo>
                  <a:cubicBezTo>
                    <a:pt x="95" y="41"/>
                    <a:pt x="95" y="41"/>
                    <a:pt x="95" y="41"/>
                  </a:cubicBezTo>
                  <a:cubicBezTo>
                    <a:pt x="91" y="27"/>
                    <a:pt x="91" y="27"/>
                    <a:pt x="91" y="27"/>
                  </a:cubicBezTo>
                  <a:cubicBezTo>
                    <a:pt x="84" y="29"/>
                    <a:pt x="84" y="29"/>
                    <a:pt x="84" y="29"/>
                  </a:cubicBezTo>
                  <a:cubicBezTo>
                    <a:pt x="81" y="24"/>
                    <a:pt x="77" y="19"/>
                    <a:pt x="73" y="16"/>
                  </a:cubicBezTo>
                  <a:close/>
                  <a:moveTo>
                    <a:pt x="47" y="7"/>
                  </a:moveTo>
                  <a:cubicBezTo>
                    <a:pt x="46" y="7"/>
                    <a:pt x="44" y="7"/>
                    <a:pt x="43" y="7"/>
                  </a:cubicBezTo>
                  <a:cubicBezTo>
                    <a:pt x="41" y="0"/>
                    <a:pt x="41" y="0"/>
                    <a:pt x="41" y="0"/>
                  </a:cubicBezTo>
                  <a:cubicBezTo>
                    <a:pt x="26" y="5"/>
                    <a:pt x="26" y="5"/>
                    <a:pt x="26" y="5"/>
                  </a:cubicBezTo>
                  <a:cubicBezTo>
                    <a:pt x="28" y="11"/>
                    <a:pt x="28" y="11"/>
                    <a:pt x="28" y="11"/>
                  </a:cubicBezTo>
                  <a:cubicBezTo>
                    <a:pt x="23" y="14"/>
                    <a:pt x="19" y="18"/>
                    <a:pt x="15" y="22"/>
                  </a:cubicBezTo>
                  <a:cubicBezTo>
                    <a:pt x="9" y="19"/>
                    <a:pt x="9" y="19"/>
                    <a:pt x="9" y="19"/>
                  </a:cubicBezTo>
                  <a:cubicBezTo>
                    <a:pt x="2" y="32"/>
                    <a:pt x="2" y="32"/>
                    <a:pt x="2" y="32"/>
                  </a:cubicBezTo>
                  <a:cubicBezTo>
                    <a:pt x="8" y="36"/>
                    <a:pt x="8" y="36"/>
                    <a:pt x="8" y="36"/>
                  </a:cubicBezTo>
                  <a:cubicBezTo>
                    <a:pt x="6" y="41"/>
                    <a:pt x="6" y="47"/>
                    <a:pt x="6" y="52"/>
                  </a:cubicBezTo>
                  <a:cubicBezTo>
                    <a:pt x="0" y="55"/>
                    <a:pt x="0" y="55"/>
                    <a:pt x="0" y="55"/>
                  </a:cubicBezTo>
                  <a:cubicBezTo>
                    <a:pt x="4" y="69"/>
                    <a:pt x="4" y="69"/>
                    <a:pt x="4" y="69"/>
                  </a:cubicBezTo>
                  <a:cubicBezTo>
                    <a:pt x="11" y="67"/>
                    <a:pt x="11" y="67"/>
                    <a:pt x="11" y="67"/>
                  </a:cubicBezTo>
                  <a:cubicBezTo>
                    <a:pt x="14" y="72"/>
                    <a:pt x="17" y="77"/>
                    <a:pt x="22" y="80"/>
                  </a:cubicBezTo>
                  <a:cubicBezTo>
                    <a:pt x="18" y="86"/>
                    <a:pt x="18" y="86"/>
                    <a:pt x="18" y="86"/>
                  </a:cubicBezTo>
                  <a:cubicBezTo>
                    <a:pt x="32" y="93"/>
                    <a:pt x="32" y="93"/>
                    <a:pt x="32" y="93"/>
                  </a:cubicBezTo>
                  <a:cubicBezTo>
                    <a:pt x="35" y="87"/>
                    <a:pt x="35" y="87"/>
                    <a:pt x="35" y="87"/>
                  </a:cubicBezTo>
                  <a:cubicBezTo>
                    <a:pt x="39" y="88"/>
                    <a:pt x="43" y="89"/>
                    <a:pt x="47" y="89"/>
                  </a:cubicBezTo>
                  <a:cubicBezTo>
                    <a:pt x="47" y="75"/>
                    <a:pt x="47" y="75"/>
                    <a:pt x="47" y="75"/>
                  </a:cubicBezTo>
                  <a:cubicBezTo>
                    <a:pt x="36" y="75"/>
                    <a:pt x="25" y="67"/>
                    <a:pt x="22" y="56"/>
                  </a:cubicBezTo>
                  <a:cubicBezTo>
                    <a:pt x="17" y="42"/>
                    <a:pt x="25" y="27"/>
                    <a:pt x="40" y="22"/>
                  </a:cubicBezTo>
                  <a:cubicBezTo>
                    <a:pt x="42" y="21"/>
                    <a:pt x="45" y="21"/>
                    <a:pt x="47" y="21"/>
                  </a:cubicBezTo>
                  <a:lnTo>
                    <a:pt x="47" y="7"/>
                  </a:lnTo>
                  <a:close/>
                </a:path>
              </a:pathLst>
            </a:custGeom>
            <a:solidFill>
              <a:srgbClr val="00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5" name="Freeform 268"/>
            <p:cNvSpPr>
              <a:spLocks noEditPoints="1"/>
            </p:cNvSpPr>
            <p:nvPr/>
          </p:nvSpPr>
          <p:spPr bwMode="auto">
            <a:xfrm>
              <a:off x="10080626" y="773112"/>
              <a:ext cx="165100" cy="165100"/>
            </a:xfrm>
            <a:custGeom>
              <a:avLst/>
              <a:gdLst>
                <a:gd name="T0" fmla="*/ 73 w 95"/>
                <a:gd name="T1" fmla="*/ 15 h 95"/>
                <a:gd name="T2" fmla="*/ 76 w 95"/>
                <a:gd name="T3" fmla="*/ 9 h 95"/>
                <a:gd name="T4" fmla="*/ 63 w 95"/>
                <a:gd name="T5" fmla="*/ 2 h 95"/>
                <a:gd name="T6" fmla="*/ 60 w 95"/>
                <a:gd name="T7" fmla="*/ 8 h 95"/>
                <a:gd name="T8" fmla="*/ 47 w 95"/>
                <a:gd name="T9" fmla="*/ 6 h 95"/>
                <a:gd name="T10" fmla="*/ 47 w 95"/>
                <a:gd name="T11" fmla="*/ 20 h 95"/>
                <a:gd name="T12" fmla="*/ 73 w 95"/>
                <a:gd name="T13" fmla="*/ 39 h 95"/>
                <a:gd name="T14" fmla="*/ 55 w 95"/>
                <a:gd name="T15" fmla="*/ 73 h 95"/>
                <a:gd name="T16" fmla="*/ 55 w 95"/>
                <a:gd name="T17" fmla="*/ 73 h 95"/>
                <a:gd name="T18" fmla="*/ 47 w 95"/>
                <a:gd name="T19" fmla="*/ 74 h 95"/>
                <a:gd name="T20" fmla="*/ 47 w 95"/>
                <a:gd name="T21" fmla="*/ 88 h 95"/>
                <a:gd name="T22" fmla="*/ 52 w 95"/>
                <a:gd name="T23" fmla="*/ 88 h 95"/>
                <a:gd name="T24" fmla="*/ 54 w 95"/>
                <a:gd name="T25" fmla="*/ 95 h 95"/>
                <a:gd name="T26" fmla="*/ 68 w 95"/>
                <a:gd name="T27" fmla="*/ 91 h 95"/>
                <a:gd name="T28" fmla="*/ 66 w 95"/>
                <a:gd name="T29" fmla="*/ 84 h 95"/>
                <a:gd name="T30" fmla="*/ 79 w 95"/>
                <a:gd name="T31" fmla="*/ 73 h 95"/>
                <a:gd name="T32" fmla="*/ 86 w 95"/>
                <a:gd name="T33" fmla="*/ 76 h 95"/>
                <a:gd name="T34" fmla="*/ 93 w 95"/>
                <a:gd name="T35" fmla="*/ 63 h 95"/>
                <a:gd name="T36" fmla="*/ 86 w 95"/>
                <a:gd name="T37" fmla="*/ 60 h 95"/>
                <a:gd name="T38" fmla="*/ 88 w 95"/>
                <a:gd name="T39" fmla="*/ 43 h 95"/>
                <a:gd name="T40" fmla="*/ 95 w 95"/>
                <a:gd name="T41" fmla="*/ 41 h 95"/>
                <a:gd name="T42" fmla="*/ 91 w 95"/>
                <a:gd name="T43" fmla="*/ 26 h 95"/>
                <a:gd name="T44" fmla="*/ 84 w 95"/>
                <a:gd name="T45" fmla="*/ 28 h 95"/>
                <a:gd name="T46" fmla="*/ 73 w 95"/>
                <a:gd name="T47" fmla="*/ 15 h 95"/>
                <a:gd name="T48" fmla="*/ 47 w 95"/>
                <a:gd name="T49" fmla="*/ 6 h 95"/>
                <a:gd name="T50" fmla="*/ 43 w 95"/>
                <a:gd name="T51" fmla="*/ 6 h 95"/>
                <a:gd name="T52" fmla="*/ 41 w 95"/>
                <a:gd name="T53" fmla="*/ 0 h 95"/>
                <a:gd name="T54" fmla="*/ 26 w 95"/>
                <a:gd name="T55" fmla="*/ 4 h 95"/>
                <a:gd name="T56" fmla="*/ 28 w 95"/>
                <a:gd name="T57" fmla="*/ 11 h 95"/>
                <a:gd name="T58" fmla="*/ 15 w 95"/>
                <a:gd name="T59" fmla="*/ 22 h 95"/>
                <a:gd name="T60" fmla="*/ 9 w 95"/>
                <a:gd name="T61" fmla="*/ 18 h 95"/>
                <a:gd name="T62" fmla="*/ 2 w 95"/>
                <a:gd name="T63" fmla="*/ 31 h 95"/>
                <a:gd name="T64" fmla="*/ 8 w 95"/>
                <a:gd name="T65" fmla="*/ 35 h 95"/>
                <a:gd name="T66" fmla="*/ 6 w 95"/>
                <a:gd name="T67" fmla="*/ 52 h 95"/>
                <a:gd name="T68" fmla="*/ 0 w 95"/>
                <a:gd name="T69" fmla="*/ 54 h 95"/>
                <a:gd name="T70" fmla="*/ 4 w 95"/>
                <a:gd name="T71" fmla="*/ 68 h 95"/>
                <a:gd name="T72" fmla="*/ 11 w 95"/>
                <a:gd name="T73" fmla="*/ 66 h 95"/>
                <a:gd name="T74" fmla="*/ 22 w 95"/>
                <a:gd name="T75" fmla="*/ 79 h 95"/>
                <a:gd name="T76" fmla="*/ 18 w 95"/>
                <a:gd name="T77" fmla="*/ 86 h 95"/>
                <a:gd name="T78" fmla="*/ 32 w 95"/>
                <a:gd name="T79" fmla="*/ 93 h 95"/>
                <a:gd name="T80" fmla="*/ 35 w 95"/>
                <a:gd name="T81" fmla="*/ 86 h 95"/>
                <a:gd name="T82" fmla="*/ 47 w 95"/>
                <a:gd name="T83" fmla="*/ 88 h 95"/>
                <a:gd name="T84" fmla="*/ 47 w 95"/>
                <a:gd name="T85" fmla="*/ 74 h 95"/>
                <a:gd name="T86" fmla="*/ 22 w 95"/>
                <a:gd name="T87" fmla="*/ 55 h 95"/>
                <a:gd name="T88" fmla="*/ 39 w 95"/>
                <a:gd name="T89" fmla="*/ 22 h 95"/>
                <a:gd name="T90" fmla="*/ 47 w 95"/>
                <a:gd name="T91" fmla="*/ 20 h 95"/>
                <a:gd name="T92" fmla="*/ 47 w 95"/>
                <a:gd name="T93" fmla="*/ 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5">
                  <a:moveTo>
                    <a:pt x="73" y="15"/>
                  </a:moveTo>
                  <a:cubicBezTo>
                    <a:pt x="76" y="9"/>
                    <a:pt x="76" y="9"/>
                    <a:pt x="76" y="9"/>
                  </a:cubicBezTo>
                  <a:cubicBezTo>
                    <a:pt x="63" y="2"/>
                    <a:pt x="63" y="2"/>
                    <a:pt x="63" y="2"/>
                  </a:cubicBezTo>
                  <a:cubicBezTo>
                    <a:pt x="60" y="8"/>
                    <a:pt x="60" y="8"/>
                    <a:pt x="60" y="8"/>
                  </a:cubicBezTo>
                  <a:cubicBezTo>
                    <a:pt x="56" y="7"/>
                    <a:pt x="52" y="6"/>
                    <a:pt x="47" y="6"/>
                  </a:cubicBezTo>
                  <a:cubicBezTo>
                    <a:pt x="47" y="20"/>
                    <a:pt x="47" y="20"/>
                    <a:pt x="47" y="20"/>
                  </a:cubicBezTo>
                  <a:cubicBezTo>
                    <a:pt x="59" y="20"/>
                    <a:pt x="69" y="28"/>
                    <a:pt x="73" y="39"/>
                  </a:cubicBezTo>
                  <a:cubicBezTo>
                    <a:pt x="77" y="54"/>
                    <a:pt x="69" y="69"/>
                    <a:pt x="55" y="73"/>
                  </a:cubicBezTo>
                  <a:cubicBezTo>
                    <a:pt x="55" y="73"/>
                    <a:pt x="55" y="73"/>
                    <a:pt x="55" y="73"/>
                  </a:cubicBezTo>
                  <a:cubicBezTo>
                    <a:pt x="52" y="74"/>
                    <a:pt x="50" y="74"/>
                    <a:pt x="47" y="74"/>
                  </a:cubicBezTo>
                  <a:cubicBezTo>
                    <a:pt x="47" y="88"/>
                    <a:pt x="47" y="88"/>
                    <a:pt x="47" y="88"/>
                  </a:cubicBezTo>
                  <a:cubicBezTo>
                    <a:pt x="49" y="88"/>
                    <a:pt x="50" y="88"/>
                    <a:pt x="52" y="88"/>
                  </a:cubicBezTo>
                  <a:cubicBezTo>
                    <a:pt x="54" y="95"/>
                    <a:pt x="54" y="95"/>
                    <a:pt x="54" y="95"/>
                  </a:cubicBezTo>
                  <a:cubicBezTo>
                    <a:pt x="68" y="91"/>
                    <a:pt x="68" y="91"/>
                    <a:pt x="68" y="91"/>
                  </a:cubicBezTo>
                  <a:cubicBezTo>
                    <a:pt x="66" y="84"/>
                    <a:pt x="66" y="84"/>
                    <a:pt x="66" y="84"/>
                  </a:cubicBezTo>
                  <a:cubicBezTo>
                    <a:pt x="71" y="81"/>
                    <a:pt x="76" y="77"/>
                    <a:pt x="79" y="73"/>
                  </a:cubicBezTo>
                  <a:cubicBezTo>
                    <a:pt x="86" y="76"/>
                    <a:pt x="86" y="76"/>
                    <a:pt x="86" y="76"/>
                  </a:cubicBezTo>
                  <a:cubicBezTo>
                    <a:pt x="93" y="63"/>
                    <a:pt x="93" y="63"/>
                    <a:pt x="93" y="63"/>
                  </a:cubicBezTo>
                  <a:cubicBezTo>
                    <a:pt x="86" y="60"/>
                    <a:pt x="86" y="60"/>
                    <a:pt x="86" y="60"/>
                  </a:cubicBezTo>
                  <a:cubicBezTo>
                    <a:pt x="88" y="54"/>
                    <a:pt x="89" y="48"/>
                    <a:pt x="88" y="43"/>
                  </a:cubicBezTo>
                  <a:cubicBezTo>
                    <a:pt x="95" y="41"/>
                    <a:pt x="95" y="41"/>
                    <a:pt x="95" y="41"/>
                  </a:cubicBezTo>
                  <a:cubicBezTo>
                    <a:pt x="91" y="26"/>
                    <a:pt x="91" y="26"/>
                    <a:pt x="91" y="26"/>
                  </a:cubicBezTo>
                  <a:cubicBezTo>
                    <a:pt x="84" y="28"/>
                    <a:pt x="84" y="28"/>
                    <a:pt x="84" y="28"/>
                  </a:cubicBezTo>
                  <a:cubicBezTo>
                    <a:pt x="81" y="23"/>
                    <a:pt x="77" y="19"/>
                    <a:pt x="73" y="15"/>
                  </a:cubicBezTo>
                  <a:close/>
                  <a:moveTo>
                    <a:pt x="47" y="6"/>
                  </a:moveTo>
                  <a:cubicBezTo>
                    <a:pt x="46" y="6"/>
                    <a:pt x="44" y="6"/>
                    <a:pt x="43" y="6"/>
                  </a:cubicBezTo>
                  <a:cubicBezTo>
                    <a:pt x="41" y="0"/>
                    <a:pt x="41" y="0"/>
                    <a:pt x="41" y="0"/>
                  </a:cubicBezTo>
                  <a:cubicBezTo>
                    <a:pt x="26" y="4"/>
                    <a:pt x="26" y="4"/>
                    <a:pt x="26" y="4"/>
                  </a:cubicBezTo>
                  <a:cubicBezTo>
                    <a:pt x="28" y="11"/>
                    <a:pt x="28" y="11"/>
                    <a:pt x="28" y="11"/>
                  </a:cubicBezTo>
                  <a:cubicBezTo>
                    <a:pt x="23" y="13"/>
                    <a:pt x="19" y="17"/>
                    <a:pt x="15" y="22"/>
                  </a:cubicBezTo>
                  <a:cubicBezTo>
                    <a:pt x="9" y="18"/>
                    <a:pt x="9" y="18"/>
                    <a:pt x="9" y="18"/>
                  </a:cubicBezTo>
                  <a:cubicBezTo>
                    <a:pt x="2" y="31"/>
                    <a:pt x="2" y="31"/>
                    <a:pt x="2" y="31"/>
                  </a:cubicBezTo>
                  <a:cubicBezTo>
                    <a:pt x="8" y="35"/>
                    <a:pt x="8" y="35"/>
                    <a:pt x="8" y="35"/>
                  </a:cubicBezTo>
                  <a:cubicBezTo>
                    <a:pt x="6" y="40"/>
                    <a:pt x="6" y="46"/>
                    <a:pt x="6" y="52"/>
                  </a:cubicBezTo>
                  <a:cubicBezTo>
                    <a:pt x="0" y="54"/>
                    <a:pt x="0" y="54"/>
                    <a:pt x="0" y="54"/>
                  </a:cubicBezTo>
                  <a:cubicBezTo>
                    <a:pt x="4" y="68"/>
                    <a:pt x="4" y="68"/>
                    <a:pt x="4" y="68"/>
                  </a:cubicBezTo>
                  <a:cubicBezTo>
                    <a:pt x="11" y="66"/>
                    <a:pt x="11" y="66"/>
                    <a:pt x="11" y="66"/>
                  </a:cubicBezTo>
                  <a:cubicBezTo>
                    <a:pt x="13" y="71"/>
                    <a:pt x="17" y="76"/>
                    <a:pt x="22" y="79"/>
                  </a:cubicBezTo>
                  <a:cubicBezTo>
                    <a:pt x="18" y="86"/>
                    <a:pt x="18" y="86"/>
                    <a:pt x="18" y="86"/>
                  </a:cubicBezTo>
                  <a:cubicBezTo>
                    <a:pt x="32" y="93"/>
                    <a:pt x="32" y="93"/>
                    <a:pt x="32" y="93"/>
                  </a:cubicBezTo>
                  <a:cubicBezTo>
                    <a:pt x="35" y="86"/>
                    <a:pt x="35" y="86"/>
                    <a:pt x="35" y="86"/>
                  </a:cubicBezTo>
                  <a:cubicBezTo>
                    <a:pt x="39" y="88"/>
                    <a:pt x="43" y="88"/>
                    <a:pt x="47" y="88"/>
                  </a:cubicBezTo>
                  <a:cubicBezTo>
                    <a:pt x="47" y="74"/>
                    <a:pt x="47" y="74"/>
                    <a:pt x="47" y="74"/>
                  </a:cubicBezTo>
                  <a:cubicBezTo>
                    <a:pt x="36" y="74"/>
                    <a:pt x="25" y="67"/>
                    <a:pt x="22" y="55"/>
                  </a:cubicBezTo>
                  <a:cubicBezTo>
                    <a:pt x="17" y="41"/>
                    <a:pt x="25" y="26"/>
                    <a:pt x="39" y="22"/>
                  </a:cubicBezTo>
                  <a:cubicBezTo>
                    <a:pt x="42" y="21"/>
                    <a:pt x="45" y="20"/>
                    <a:pt x="47" y="20"/>
                  </a:cubicBezTo>
                  <a:lnTo>
                    <a:pt x="47" y="6"/>
                  </a:lnTo>
                  <a:close/>
                </a:path>
              </a:pathLst>
            </a:custGeom>
            <a:solidFill>
              <a:srgbClr val="00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grpSp>
        <p:nvGrpSpPr>
          <p:cNvPr id="46" name="组合 45"/>
          <p:cNvGrpSpPr>
            <a:grpSpLocks noChangeAspect="1"/>
          </p:cNvGrpSpPr>
          <p:nvPr/>
        </p:nvGrpSpPr>
        <p:grpSpPr>
          <a:xfrm>
            <a:off x="7899365" y="5141584"/>
            <a:ext cx="444107" cy="489600"/>
            <a:chOff x="5772150" y="3068638"/>
            <a:chExt cx="650876" cy="717550"/>
          </a:xfrm>
          <a:solidFill>
            <a:schemeClr val="bg1"/>
          </a:solidFill>
        </p:grpSpPr>
        <p:sp>
          <p:nvSpPr>
            <p:cNvPr id="47" name="Freeform 9"/>
            <p:cNvSpPr>
              <a:spLocks noEditPoints="1"/>
            </p:cNvSpPr>
            <p:nvPr/>
          </p:nvSpPr>
          <p:spPr bwMode="auto">
            <a:xfrm>
              <a:off x="5880100" y="3179763"/>
              <a:ext cx="436563" cy="606425"/>
            </a:xfrm>
            <a:custGeom>
              <a:avLst/>
              <a:gdLst>
                <a:gd name="T0" fmla="*/ 57 w 114"/>
                <a:gd name="T1" fmla="*/ 0 h 159"/>
                <a:gd name="T2" fmla="*/ 0 w 114"/>
                <a:gd name="T3" fmla="*/ 55 h 159"/>
                <a:gd name="T4" fmla="*/ 14 w 114"/>
                <a:gd name="T5" fmla="*/ 95 h 159"/>
                <a:gd name="T6" fmla="*/ 19 w 114"/>
                <a:gd name="T7" fmla="*/ 107 h 159"/>
                <a:gd name="T8" fmla="*/ 30 w 114"/>
                <a:gd name="T9" fmla="*/ 126 h 159"/>
                <a:gd name="T10" fmla="*/ 31 w 114"/>
                <a:gd name="T11" fmla="*/ 141 h 159"/>
                <a:gd name="T12" fmla="*/ 31 w 114"/>
                <a:gd name="T13" fmla="*/ 141 h 159"/>
                <a:gd name="T14" fmla="*/ 43 w 114"/>
                <a:gd name="T15" fmla="*/ 153 h 159"/>
                <a:gd name="T16" fmla="*/ 47 w 114"/>
                <a:gd name="T17" fmla="*/ 158 h 159"/>
                <a:gd name="T18" fmla="*/ 51 w 114"/>
                <a:gd name="T19" fmla="*/ 159 h 159"/>
                <a:gd name="T20" fmla="*/ 63 w 114"/>
                <a:gd name="T21" fmla="*/ 159 h 159"/>
                <a:gd name="T22" fmla="*/ 67 w 114"/>
                <a:gd name="T23" fmla="*/ 158 h 159"/>
                <a:gd name="T24" fmla="*/ 71 w 114"/>
                <a:gd name="T25" fmla="*/ 153 h 159"/>
                <a:gd name="T26" fmla="*/ 83 w 114"/>
                <a:gd name="T27" fmla="*/ 141 h 159"/>
                <a:gd name="T28" fmla="*/ 84 w 114"/>
                <a:gd name="T29" fmla="*/ 126 h 159"/>
                <a:gd name="T30" fmla="*/ 95 w 114"/>
                <a:gd name="T31" fmla="*/ 107 h 159"/>
                <a:gd name="T32" fmla="*/ 100 w 114"/>
                <a:gd name="T33" fmla="*/ 95 h 159"/>
                <a:gd name="T34" fmla="*/ 114 w 114"/>
                <a:gd name="T35" fmla="*/ 55 h 159"/>
                <a:gd name="T36" fmla="*/ 57 w 114"/>
                <a:gd name="T37" fmla="*/ 0 h 159"/>
                <a:gd name="T38" fmla="*/ 88 w 114"/>
                <a:gd name="T39" fmla="*/ 87 h 159"/>
                <a:gd name="T40" fmla="*/ 80 w 114"/>
                <a:gd name="T41" fmla="*/ 107 h 159"/>
                <a:gd name="T42" fmla="*/ 75 w 114"/>
                <a:gd name="T43" fmla="*/ 115 h 159"/>
                <a:gd name="T44" fmla="*/ 39 w 114"/>
                <a:gd name="T45" fmla="*/ 115 h 159"/>
                <a:gd name="T46" fmla="*/ 34 w 114"/>
                <a:gd name="T47" fmla="*/ 107 h 159"/>
                <a:gd name="T48" fmla="*/ 26 w 114"/>
                <a:gd name="T49" fmla="*/ 87 h 159"/>
                <a:gd name="T50" fmla="*/ 14 w 114"/>
                <a:gd name="T51" fmla="*/ 55 h 159"/>
                <a:gd name="T52" fmla="*/ 57 w 114"/>
                <a:gd name="T53" fmla="*/ 14 h 159"/>
                <a:gd name="T54" fmla="*/ 100 w 114"/>
                <a:gd name="T55" fmla="*/ 55 h 159"/>
                <a:gd name="T56" fmla="*/ 88 w 114"/>
                <a:gd name="T57" fmla="*/ 8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59">
                  <a:moveTo>
                    <a:pt x="57" y="0"/>
                  </a:moveTo>
                  <a:cubicBezTo>
                    <a:pt x="25" y="0"/>
                    <a:pt x="0" y="25"/>
                    <a:pt x="0" y="55"/>
                  </a:cubicBezTo>
                  <a:cubicBezTo>
                    <a:pt x="0" y="75"/>
                    <a:pt x="8" y="87"/>
                    <a:pt x="14" y="95"/>
                  </a:cubicBezTo>
                  <a:cubicBezTo>
                    <a:pt x="17" y="101"/>
                    <a:pt x="19" y="104"/>
                    <a:pt x="19" y="107"/>
                  </a:cubicBezTo>
                  <a:cubicBezTo>
                    <a:pt x="19" y="114"/>
                    <a:pt x="23" y="121"/>
                    <a:pt x="30" y="126"/>
                  </a:cubicBezTo>
                  <a:cubicBezTo>
                    <a:pt x="30" y="130"/>
                    <a:pt x="31" y="141"/>
                    <a:pt x="31" y="141"/>
                  </a:cubicBezTo>
                  <a:cubicBezTo>
                    <a:pt x="31" y="141"/>
                    <a:pt x="31" y="141"/>
                    <a:pt x="31" y="141"/>
                  </a:cubicBezTo>
                  <a:cubicBezTo>
                    <a:pt x="31" y="144"/>
                    <a:pt x="33" y="150"/>
                    <a:pt x="43" y="153"/>
                  </a:cubicBezTo>
                  <a:cubicBezTo>
                    <a:pt x="44" y="155"/>
                    <a:pt x="46" y="156"/>
                    <a:pt x="47" y="158"/>
                  </a:cubicBezTo>
                  <a:cubicBezTo>
                    <a:pt x="49" y="159"/>
                    <a:pt x="50" y="159"/>
                    <a:pt x="51" y="159"/>
                  </a:cubicBezTo>
                  <a:cubicBezTo>
                    <a:pt x="63" y="159"/>
                    <a:pt x="63" y="159"/>
                    <a:pt x="63" y="159"/>
                  </a:cubicBezTo>
                  <a:cubicBezTo>
                    <a:pt x="64" y="159"/>
                    <a:pt x="65" y="159"/>
                    <a:pt x="67" y="158"/>
                  </a:cubicBezTo>
                  <a:cubicBezTo>
                    <a:pt x="68" y="156"/>
                    <a:pt x="70" y="155"/>
                    <a:pt x="71" y="153"/>
                  </a:cubicBezTo>
                  <a:cubicBezTo>
                    <a:pt x="82" y="150"/>
                    <a:pt x="83" y="144"/>
                    <a:pt x="83" y="141"/>
                  </a:cubicBezTo>
                  <a:cubicBezTo>
                    <a:pt x="83" y="141"/>
                    <a:pt x="84" y="130"/>
                    <a:pt x="84" y="126"/>
                  </a:cubicBezTo>
                  <a:cubicBezTo>
                    <a:pt x="91" y="121"/>
                    <a:pt x="95" y="114"/>
                    <a:pt x="95" y="107"/>
                  </a:cubicBezTo>
                  <a:cubicBezTo>
                    <a:pt x="95" y="104"/>
                    <a:pt x="97" y="101"/>
                    <a:pt x="100" y="95"/>
                  </a:cubicBezTo>
                  <a:cubicBezTo>
                    <a:pt x="106" y="87"/>
                    <a:pt x="114" y="75"/>
                    <a:pt x="114" y="55"/>
                  </a:cubicBezTo>
                  <a:cubicBezTo>
                    <a:pt x="114" y="25"/>
                    <a:pt x="89" y="0"/>
                    <a:pt x="57" y="0"/>
                  </a:cubicBezTo>
                  <a:close/>
                  <a:moveTo>
                    <a:pt x="88" y="87"/>
                  </a:moveTo>
                  <a:cubicBezTo>
                    <a:pt x="84" y="93"/>
                    <a:pt x="80" y="99"/>
                    <a:pt x="80" y="107"/>
                  </a:cubicBezTo>
                  <a:cubicBezTo>
                    <a:pt x="80" y="111"/>
                    <a:pt x="77" y="113"/>
                    <a:pt x="75" y="115"/>
                  </a:cubicBezTo>
                  <a:cubicBezTo>
                    <a:pt x="39" y="115"/>
                    <a:pt x="39" y="115"/>
                    <a:pt x="39" y="115"/>
                  </a:cubicBezTo>
                  <a:cubicBezTo>
                    <a:pt x="37" y="113"/>
                    <a:pt x="34" y="111"/>
                    <a:pt x="34" y="107"/>
                  </a:cubicBezTo>
                  <a:cubicBezTo>
                    <a:pt x="34" y="99"/>
                    <a:pt x="30" y="93"/>
                    <a:pt x="26" y="87"/>
                  </a:cubicBezTo>
                  <a:cubicBezTo>
                    <a:pt x="20" y="79"/>
                    <a:pt x="14" y="71"/>
                    <a:pt x="14" y="55"/>
                  </a:cubicBezTo>
                  <a:cubicBezTo>
                    <a:pt x="14" y="33"/>
                    <a:pt x="33" y="14"/>
                    <a:pt x="57" y="14"/>
                  </a:cubicBezTo>
                  <a:cubicBezTo>
                    <a:pt x="81" y="14"/>
                    <a:pt x="100" y="33"/>
                    <a:pt x="100" y="55"/>
                  </a:cubicBezTo>
                  <a:cubicBezTo>
                    <a:pt x="100" y="71"/>
                    <a:pt x="94" y="79"/>
                    <a:pt x="88"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8" name="Freeform 10"/>
            <p:cNvSpPr/>
            <p:nvPr/>
          </p:nvSpPr>
          <p:spPr bwMode="auto">
            <a:xfrm>
              <a:off x="6083300" y="30686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6" y="18"/>
                    <a:pt x="8" y="16"/>
                    <a:pt x="8" y="14"/>
                  </a:cubicBezTo>
                  <a:cubicBezTo>
                    <a:pt x="8" y="4"/>
                    <a:pt x="8" y="4"/>
                    <a:pt x="8" y="4"/>
                  </a:cubicBezTo>
                  <a:cubicBezTo>
                    <a:pt x="8" y="2"/>
                    <a:pt x="6"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9" name="Freeform 11"/>
            <p:cNvSpPr/>
            <p:nvPr/>
          </p:nvSpPr>
          <p:spPr bwMode="auto">
            <a:xfrm>
              <a:off x="5926138" y="3106738"/>
              <a:ext cx="53975" cy="68263"/>
            </a:xfrm>
            <a:custGeom>
              <a:avLst/>
              <a:gdLst>
                <a:gd name="T0" fmla="*/ 7 w 14"/>
                <a:gd name="T1" fmla="*/ 16 h 18"/>
                <a:gd name="T2" fmla="*/ 10 w 14"/>
                <a:gd name="T3" fmla="*/ 18 h 18"/>
                <a:gd name="T4" fmla="*/ 12 w 14"/>
                <a:gd name="T5" fmla="*/ 17 h 18"/>
                <a:gd name="T6" fmla="*/ 13 w 14"/>
                <a:gd name="T7" fmla="*/ 12 h 18"/>
                <a:gd name="T8" fmla="*/ 7 w 14"/>
                <a:gd name="T9" fmla="*/ 3 h 18"/>
                <a:gd name="T10" fmla="*/ 2 w 14"/>
                <a:gd name="T11" fmla="*/ 1 h 18"/>
                <a:gd name="T12" fmla="*/ 1 w 14"/>
                <a:gd name="T13" fmla="*/ 6 h 18"/>
                <a:gd name="T14" fmla="*/ 7 w 14"/>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7" y="16"/>
                  </a:moveTo>
                  <a:cubicBezTo>
                    <a:pt x="7" y="17"/>
                    <a:pt x="8" y="18"/>
                    <a:pt x="10" y="18"/>
                  </a:cubicBezTo>
                  <a:cubicBezTo>
                    <a:pt x="10" y="18"/>
                    <a:pt x="11" y="17"/>
                    <a:pt x="12" y="17"/>
                  </a:cubicBezTo>
                  <a:cubicBezTo>
                    <a:pt x="13" y="16"/>
                    <a:pt x="14" y="14"/>
                    <a:pt x="13" y="12"/>
                  </a:cubicBezTo>
                  <a:cubicBezTo>
                    <a:pt x="7" y="3"/>
                    <a:pt x="7" y="3"/>
                    <a:pt x="7" y="3"/>
                  </a:cubicBezTo>
                  <a:cubicBezTo>
                    <a:pt x="6" y="1"/>
                    <a:pt x="4" y="0"/>
                    <a:pt x="2" y="1"/>
                  </a:cubicBezTo>
                  <a:cubicBezTo>
                    <a:pt x="1" y="2"/>
                    <a:pt x="0" y="5"/>
                    <a:pt x="1" y="6"/>
                  </a:cubicBezTo>
                  <a:lnTo>
                    <a:pt x="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0" name="Freeform 12"/>
            <p:cNvSpPr/>
            <p:nvPr/>
          </p:nvSpPr>
          <p:spPr bwMode="auto">
            <a:xfrm>
              <a:off x="5811838" y="3221038"/>
              <a:ext cx="68263" cy="49213"/>
            </a:xfrm>
            <a:custGeom>
              <a:avLst/>
              <a:gdLst>
                <a:gd name="T0" fmla="*/ 16 w 18"/>
                <a:gd name="T1" fmla="*/ 7 h 13"/>
                <a:gd name="T2" fmla="*/ 6 w 18"/>
                <a:gd name="T3" fmla="*/ 1 h 13"/>
                <a:gd name="T4" fmla="*/ 1 w 18"/>
                <a:gd name="T5" fmla="*/ 3 h 13"/>
                <a:gd name="T6" fmla="*/ 3 w 18"/>
                <a:gd name="T7" fmla="*/ 7 h 13"/>
                <a:gd name="T8" fmla="*/ 12 w 18"/>
                <a:gd name="T9" fmla="*/ 13 h 13"/>
                <a:gd name="T10" fmla="*/ 14 w 18"/>
                <a:gd name="T11" fmla="*/ 13 h 13"/>
                <a:gd name="T12" fmla="*/ 17 w 18"/>
                <a:gd name="T13" fmla="*/ 12 h 13"/>
                <a:gd name="T14" fmla="*/ 16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6" y="7"/>
                  </a:moveTo>
                  <a:cubicBezTo>
                    <a:pt x="6" y="1"/>
                    <a:pt x="6" y="1"/>
                    <a:pt x="6" y="1"/>
                  </a:cubicBezTo>
                  <a:cubicBezTo>
                    <a:pt x="5" y="0"/>
                    <a:pt x="2" y="1"/>
                    <a:pt x="1" y="3"/>
                  </a:cubicBezTo>
                  <a:cubicBezTo>
                    <a:pt x="0" y="4"/>
                    <a:pt x="1" y="6"/>
                    <a:pt x="3" y="7"/>
                  </a:cubicBezTo>
                  <a:cubicBezTo>
                    <a:pt x="12" y="13"/>
                    <a:pt x="12" y="13"/>
                    <a:pt x="12" y="13"/>
                  </a:cubicBezTo>
                  <a:cubicBezTo>
                    <a:pt x="13" y="13"/>
                    <a:pt x="13" y="13"/>
                    <a:pt x="14" y="13"/>
                  </a:cubicBezTo>
                  <a:cubicBezTo>
                    <a:pt x="15" y="13"/>
                    <a:pt x="16" y="13"/>
                    <a:pt x="17" y="12"/>
                  </a:cubicBezTo>
                  <a:cubicBezTo>
                    <a:pt x="18" y="10"/>
                    <a:pt x="17" y="8"/>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1" name="Freeform 13"/>
            <p:cNvSpPr/>
            <p:nvPr/>
          </p:nvSpPr>
          <p:spPr bwMode="auto">
            <a:xfrm>
              <a:off x="5772150" y="3378201"/>
              <a:ext cx="69850" cy="30163"/>
            </a:xfrm>
            <a:custGeom>
              <a:avLst/>
              <a:gdLst>
                <a:gd name="T0" fmla="*/ 18 w 18"/>
                <a:gd name="T1" fmla="*/ 4 h 8"/>
                <a:gd name="T2" fmla="*/ 14 w 18"/>
                <a:gd name="T3" fmla="*/ 0 h 8"/>
                <a:gd name="T4" fmla="*/ 4 w 18"/>
                <a:gd name="T5" fmla="*/ 0 h 8"/>
                <a:gd name="T6" fmla="*/ 0 w 18"/>
                <a:gd name="T7" fmla="*/ 4 h 8"/>
                <a:gd name="T8" fmla="*/ 4 w 18"/>
                <a:gd name="T9" fmla="*/ 8 h 8"/>
                <a:gd name="T10" fmla="*/ 14 w 18"/>
                <a:gd name="T11" fmla="*/ 8 h 8"/>
                <a:gd name="T12" fmla="*/ 18 w 1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4"/>
                  </a:moveTo>
                  <a:cubicBezTo>
                    <a:pt x="18" y="2"/>
                    <a:pt x="16" y="0"/>
                    <a:pt x="14" y="0"/>
                  </a:cubicBez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2" name="Freeform 14"/>
            <p:cNvSpPr/>
            <p:nvPr/>
          </p:nvSpPr>
          <p:spPr bwMode="auto">
            <a:xfrm>
              <a:off x="5811838" y="3511551"/>
              <a:ext cx="68263" cy="49213"/>
            </a:xfrm>
            <a:custGeom>
              <a:avLst/>
              <a:gdLst>
                <a:gd name="T0" fmla="*/ 12 w 18"/>
                <a:gd name="T1" fmla="*/ 1 h 13"/>
                <a:gd name="T2" fmla="*/ 3 w 18"/>
                <a:gd name="T3" fmla="*/ 7 h 13"/>
                <a:gd name="T4" fmla="*/ 1 w 18"/>
                <a:gd name="T5" fmla="*/ 12 h 13"/>
                <a:gd name="T6" fmla="*/ 5 w 18"/>
                <a:gd name="T7" fmla="*/ 13 h 13"/>
                <a:gd name="T8" fmla="*/ 6 w 18"/>
                <a:gd name="T9" fmla="*/ 13 h 13"/>
                <a:gd name="T10" fmla="*/ 16 w 18"/>
                <a:gd name="T11" fmla="*/ 7 h 13"/>
                <a:gd name="T12" fmla="*/ 17 w 18"/>
                <a:gd name="T13" fmla="*/ 2 h 13"/>
                <a:gd name="T14" fmla="*/ 12 w 18"/>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2" y="1"/>
                  </a:moveTo>
                  <a:cubicBezTo>
                    <a:pt x="3" y="7"/>
                    <a:pt x="3" y="7"/>
                    <a:pt x="3" y="7"/>
                  </a:cubicBezTo>
                  <a:cubicBezTo>
                    <a:pt x="1" y="8"/>
                    <a:pt x="0" y="10"/>
                    <a:pt x="1" y="12"/>
                  </a:cubicBezTo>
                  <a:cubicBezTo>
                    <a:pt x="2" y="13"/>
                    <a:pt x="3" y="13"/>
                    <a:pt x="5" y="13"/>
                  </a:cubicBezTo>
                  <a:cubicBezTo>
                    <a:pt x="5" y="13"/>
                    <a:pt x="6" y="13"/>
                    <a:pt x="6" y="13"/>
                  </a:cubicBezTo>
                  <a:cubicBezTo>
                    <a:pt x="16" y="7"/>
                    <a:pt x="16" y="7"/>
                    <a:pt x="16" y="7"/>
                  </a:cubicBezTo>
                  <a:cubicBezTo>
                    <a:pt x="17" y="6"/>
                    <a:pt x="18" y="4"/>
                    <a:pt x="17" y="2"/>
                  </a:cubicBezTo>
                  <a:cubicBezTo>
                    <a:pt x="16" y="1"/>
                    <a:pt x="14"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3" name="Freeform 15"/>
            <p:cNvSpPr/>
            <p:nvPr/>
          </p:nvSpPr>
          <p:spPr bwMode="auto">
            <a:xfrm>
              <a:off x="6316663" y="3511551"/>
              <a:ext cx="68263" cy="49213"/>
            </a:xfrm>
            <a:custGeom>
              <a:avLst/>
              <a:gdLst>
                <a:gd name="T0" fmla="*/ 15 w 18"/>
                <a:gd name="T1" fmla="*/ 7 h 13"/>
                <a:gd name="T2" fmla="*/ 6 w 18"/>
                <a:gd name="T3" fmla="*/ 1 h 13"/>
                <a:gd name="T4" fmla="*/ 1 w 18"/>
                <a:gd name="T5" fmla="*/ 2 h 13"/>
                <a:gd name="T6" fmla="*/ 2 w 18"/>
                <a:gd name="T7" fmla="*/ 7 h 13"/>
                <a:gd name="T8" fmla="*/ 12 w 18"/>
                <a:gd name="T9" fmla="*/ 13 h 13"/>
                <a:gd name="T10" fmla="*/ 13 w 18"/>
                <a:gd name="T11" fmla="*/ 13 h 13"/>
                <a:gd name="T12" fmla="*/ 17 w 18"/>
                <a:gd name="T13" fmla="*/ 12 h 13"/>
                <a:gd name="T14" fmla="*/ 15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5" y="7"/>
                  </a:moveTo>
                  <a:cubicBezTo>
                    <a:pt x="6" y="1"/>
                    <a:pt x="6" y="1"/>
                    <a:pt x="6" y="1"/>
                  </a:cubicBezTo>
                  <a:cubicBezTo>
                    <a:pt x="4" y="0"/>
                    <a:pt x="2" y="1"/>
                    <a:pt x="1" y="2"/>
                  </a:cubicBezTo>
                  <a:cubicBezTo>
                    <a:pt x="0" y="4"/>
                    <a:pt x="1" y="6"/>
                    <a:pt x="2" y="7"/>
                  </a:cubicBezTo>
                  <a:cubicBezTo>
                    <a:pt x="12" y="13"/>
                    <a:pt x="12" y="13"/>
                    <a:pt x="12" y="13"/>
                  </a:cubicBezTo>
                  <a:cubicBezTo>
                    <a:pt x="12" y="13"/>
                    <a:pt x="13" y="13"/>
                    <a:pt x="13" y="13"/>
                  </a:cubicBezTo>
                  <a:cubicBezTo>
                    <a:pt x="15" y="13"/>
                    <a:pt x="16" y="13"/>
                    <a:pt x="17" y="12"/>
                  </a:cubicBezTo>
                  <a:cubicBezTo>
                    <a:pt x="18" y="10"/>
                    <a:pt x="17" y="8"/>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4" name="Freeform 16"/>
            <p:cNvSpPr/>
            <p:nvPr/>
          </p:nvSpPr>
          <p:spPr bwMode="auto">
            <a:xfrm>
              <a:off x="6354763" y="3378201"/>
              <a:ext cx="68263" cy="30163"/>
            </a:xfrm>
            <a:custGeom>
              <a:avLst/>
              <a:gdLst>
                <a:gd name="T0" fmla="*/ 14 w 18"/>
                <a:gd name="T1" fmla="*/ 0 h 8"/>
                <a:gd name="T2" fmla="*/ 4 w 18"/>
                <a:gd name="T3" fmla="*/ 0 h 8"/>
                <a:gd name="T4" fmla="*/ 4 w 18"/>
                <a:gd name="T5" fmla="*/ 0 h 8"/>
                <a:gd name="T6" fmla="*/ 0 w 18"/>
                <a:gd name="T7" fmla="*/ 4 h 8"/>
                <a:gd name="T8" fmla="*/ 4 w 18"/>
                <a:gd name="T9" fmla="*/ 8 h 8"/>
                <a:gd name="T10" fmla="*/ 14 w 18"/>
                <a:gd name="T11" fmla="*/ 8 h 8"/>
                <a:gd name="T12" fmla="*/ 14 w 18"/>
                <a:gd name="T13" fmla="*/ 8 h 8"/>
                <a:gd name="T14" fmla="*/ 18 w 18"/>
                <a:gd name="T15" fmla="*/ 4 h 8"/>
                <a:gd name="T16" fmla="*/ 14 w 1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
                  <a:moveTo>
                    <a:pt x="14" y="0"/>
                  </a:moveTo>
                  <a:cubicBezTo>
                    <a:pt x="4" y="0"/>
                    <a:pt x="4" y="0"/>
                    <a:pt x="4" y="0"/>
                  </a:cubicBezTo>
                  <a:cubicBezTo>
                    <a:pt x="4" y="0"/>
                    <a:pt x="4" y="0"/>
                    <a:pt x="4" y="0"/>
                  </a:cubicBezTo>
                  <a:cubicBezTo>
                    <a:pt x="2" y="0"/>
                    <a:pt x="0" y="2"/>
                    <a:pt x="0" y="4"/>
                  </a:cubicBezTo>
                  <a:cubicBezTo>
                    <a:pt x="0" y="6"/>
                    <a:pt x="2" y="8"/>
                    <a:pt x="4" y="8"/>
                  </a:cubicBezTo>
                  <a:cubicBezTo>
                    <a:pt x="14" y="8"/>
                    <a:pt x="14" y="8"/>
                    <a:pt x="1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5" name="Freeform 17"/>
            <p:cNvSpPr/>
            <p:nvPr/>
          </p:nvSpPr>
          <p:spPr bwMode="auto">
            <a:xfrm>
              <a:off x="6316663" y="3221038"/>
              <a:ext cx="68263" cy="49213"/>
            </a:xfrm>
            <a:custGeom>
              <a:avLst/>
              <a:gdLst>
                <a:gd name="T0" fmla="*/ 4 w 18"/>
                <a:gd name="T1" fmla="*/ 13 h 13"/>
                <a:gd name="T2" fmla="*/ 6 w 18"/>
                <a:gd name="T3" fmla="*/ 13 h 13"/>
                <a:gd name="T4" fmla="*/ 15 w 18"/>
                <a:gd name="T5" fmla="*/ 7 h 13"/>
                <a:gd name="T6" fmla="*/ 17 w 18"/>
                <a:gd name="T7" fmla="*/ 3 h 13"/>
                <a:gd name="T8" fmla="*/ 12 w 18"/>
                <a:gd name="T9" fmla="*/ 1 h 13"/>
                <a:gd name="T10" fmla="*/ 2 w 18"/>
                <a:gd name="T11" fmla="*/ 7 h 13"/>
                <a:gd name="T12" fmla="*/ 1 w 18"/>
                <a:gd name="T13" fmla="*/ 12 h 13"/>
                <a:gd name="T14" fmla="*/ 4 w 18"/>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4" y="13"/>
                  </a:moveTo>
                  <a:cubicBezTo>
                    <a:pt x="5" y="13"/>
                    <a:pt x="5" y="13"/>
                    <a:pt x="6" y="13"/>
                  </a:cubicBezTo>
                  <a:cubicBezTo>
                    <a:pt x="15" y="7"/>
                    <a:pt x="15" y="7"/>
                    <a:pt x="15" y="7"/>
                  </a:cubicBezTo>
                  <a:cubicBezTo>
                    <a:pt x="17" y="6"/>
                    <a:pt x="18" y="4"/>
                    <a:pt x="17" y="3"/>
                  </a:cubicBezTo>
                  <a:cubicBezTo>
                    <a:pt x="16" y="1"/>
                    <a:pt x="13" y="0"/>
                    <a:pt x="12" y="1"/>
                  </a:cubicBezTo>
                  <a:cubicBezTo>
                    <a:pt x="2" y="7"/>
                    <a:pt x="2" y="7"/>
                    <a:pt x="2" y="7"/>
                  </a:cubicBezTo>
                  <a:cubicBezTo>
                    <a:pt x="1" y="8"/>
                    <a:pt x="0" y="10"/>
                    <a:pt x="1" y="12"/>
                  </a:cubicBezTo>
                  <a:cubicBezTo>
                    <a:pt x="2" y="13"/>
                    <a:pt x="3" y="13"/>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6" name="Freeform 18"/>
            <p:cNvSpPr/>
            <p:nvPr/>
          </p:nvSpPr>
          <p:spPr bwMode="auto">
            <a:xfrm>
              <a:off x="6216650" y="3106738"/>
              <a:ext cx="53975" cy="68263"/>
            </a:xfrm>
            <a:custGeom>
              <a:avLst/>
              <a:gdLst>
                <a:gd name="T0" fmla="*/ 2 w 14"/>
                <a:gd name="T1" fmla="*/ 17 h 18"/>
                <a:gd name="T2" fmla="*/ 4 w 14"/>
                <a:gd name="T3" fmla="*/ 18 h 18"/>
                <a:gd name="T4" fmla="*/ 7 w 14"/>
                <a:gd name="T5" fmla="*/ 16 h 18"/>
                <a:gd name="T6" fmla="*/ 13 w 14"/>
                <a:gd name="T7" fmla="*/ 6 h 18"/>
                <a:gd name="T8" fmla="*/ 12 w 14"/>
                <a:gd name="T9" fmla="*/ 1 h 18"/>
                <a:gd name="T10" fmla="*/ 7 w 14"/>
                <a:gd name="T11" fmla="*/ 3 h 18"/>
                <a:gd name="T12" fmla="*/ 1 w 14"/>
                <a:gd name="T13" fmla="*/ 12 h 18"/>
                <a:gd name="T14" fmla="*/ 2 w 14"/>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2" y="17"/>
                  </a:moveTo>
                  <a:cubicBezTo>
                    <a:pt x="3" y="17"/>
                    <a:pt x="4" y="18"/>
                    <a:pt x="4" y="18"/>
                  </a:cubicBezTo>
                  <a:cubicBezTo>
                    <a:pt x="6" y="18"/>
                    <a:pt x="7" y="17"/>
                    <a:pt x="7" y="16"/>
                  </a:cubicBezTo>
                  <a:cubicBezTo>
                    <a:pt x="13" y="6"/>
                    <a:pt x="13" y="6"/>
                    <a:pt x="13" y="6"/>
                  </a:cubicBezTo>
                  <a:cubicBezTo>
                    <a:pt x="14" y="5"/>
                    <a:pt x="13" y="2"/>
                    <a:pt x="12" y="1"/>
                  </a:cubicBezTo>
                  <a:cubicBezTo>
                    <a:pt x="10" y="0"/>
                    <a:pt x="8" y="1"/>
                    <a:pt x="7" y="3"/>
                  </a:cubicBezTo>
                  <a:cubicBezTo>
                    <a:pt x="1" y="12"/>
                    <a:pt x="1" y="12"/>
                    <a:pt x="1" y="12"/>
                  </a:cubicBezTo>
                  <a:cubicBezTo>
                    <a:pt x="0" y="14"/>
                    <a:pt x="1" y="16"/>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7" name="Freeform 19"/>
            <p:cNvSpPr/>
            <p:nvPr/>
          </p:nvSpPr>
          <p:spPr bwMode="auto">
            <a:xfrm>
              <a:off x="6064250" y="3278188"/>
              <a:ext cx="68263" cy="214313"/>
            </a:xfrm>
            <a:custGeom>
              <a:avLst/>
              <a:gdLst>
                <a:gd name="T0" fmla="*/ 4 w 18"/>
                <a:gd name="T1" fmla="*/ 52 h 56"/>
                <a:gd name="T2" fmla="*/ 9 w 18"/>
                <a:gd name="T3" fmla="*/ 56 h 56"/>
                <a:gd name="T4" fmla="*/ 14 w 18"/>
                <a:gd name="T5" fmla="*/ 52 h 56"/>
                <a:gd name="T6" fmla="*/ 17 w 18"/>
                <a:gd name="T7" fmla="*/ 26 h 56"/>
                <a:gd name="T8" fmla="*/ 18 w 18"/>
                <a:gd name="T9" fmla="*/ 21 h 56"/>
                <a:gd name="T10" fmla="*/ 18 w 18"/>
                <a:gd name="T11" fmla="*/ 8 h 56"/>
                <a:gd name="T12" fmla="*/ 9 w 18"/>
                <a:gd name="T13" fmla="*/ 0 h 56"/>
                <a:gd name="T14" fmla="*/ 0 w 18"/>
                <a:gd name="T15" fmla="*/ 8 h 56"/>
                <a:gd name="T16" fmla="*/ 0 w 18"/>
                <a:gd name="T17" fmla="*/ 21 h 56"/>
                <a:gd name="T18" fmla="*/ 1 w 18"/>
                <a:gd name="T19" fmla="*/ 26 h 56"/>
                <a:gd name="T20" fmla="*/ 4 w 18"/>
                <a:gd name="T21"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6">
                  <a:moveTo>
                    <a:pt x="4" y="52"/>
                  </a:moveTo>
                  <a:cubicBezTo>
                    <a:pt x="5" y="55"/>
                    <a:pt x="6" y="56"/>
                    <a:pt x="9" y="56"/>
                  </a:cubicBezTo>
                  <a:cubicBezTo>
                    <a:pt x="12" y="56"/>
                    <a:pt x="13" y="55"/>
                    <a:pt x="14" y="52"/>
                  </a:cubicBezTo>
                  <a:cubicBezTo>
                    <a:pt x="17" y="26"/>
                    <a:pt x="17" y="26"/>
                    <a:pt x="17" y="26"/>
                  </a:cubicBezTo>
                  <a:cubicBezTo>
                    <a:pt x="17" y="24"/>
                    <a:pt x="18" y="23"/>
                    <a:pt x="18" y="21"/>
                  </a:cubicBezTo>
                  <a:cubicBezTo>
                    <a:pt x="18" y="8"/>
                    <a:pt x="18" y="8"/>
                    <a:pt x="18" y="8"/>
                  </a:cubicBezTo>
                  <a:cubicBezTo>
                    <a:pt x="18" y="2"/>
                    <a:pt x="15" y="0"/>
                    <a:pt x="9" y="0"/>
                  </a:cubicBezTo>
                  <a:cubicBezTo>
                    <a:pt x="3" y="0"/>
                    <a:pt x="0" y="2"/>
                    <a:pt x="0" y="8"/>
                  </a:cubicBezTo>
                  <a:cubicBezTo>
                    <a:pt x="0" y="21"/>
                    <a:pt x="0" y="21"/>
                    <a:pt x="0" y="21"/>
                  </a:cubicBezTo>
                  <a:cubicBezTo>
                    <a:pt x="0" y="23"/>
                    <a:pt x="1" y="24"/>
                    <a:pt x="1" y="26"/>
                  </a:cubicBezTo>
                  <a:lnTo>
                    <a:pt x="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8" name="Oval 20"/>
            <p:cNvSpPr>
              <a:spLocks noChangeArrowheads="1"/>
            </p:cNvSpPr>
            <p:nvPr/>
          </p:nvSpPr>
          <p:spPr bwMode="auto">
            <a:xfrm>
              <a:off x="6064250" y="3517901"/>
              <a:ext cx="68263"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59" name="Freeform 24"/>
          <p:cNvSpPr>
            <a:spLocks noChangeAspect="1" noEditPoints="1"/>
          </p:cNvSpPr>
          <p:nvPr/>
        </p:nvSpPr>
        <p:spPr bwMode="auto">
          <a:xfrm>
            <a:off x="5806124" y="3020352"/>
            <a:ext cx="489600" cy="458953"/>
          </a:xfrm>
          <a:custGeom>
            <a:avLst/>
            <a:gdLst>
              <a:gd name="T0" fmla="*/ 2524 w 5048"/>
              <a:gd name="T1" fmla="*/ 2524 h 4732"/>
              <a:gd name="T2" fmla="*/ 3785 w 5048"/>
              <a:gd name="T3" fmla="*/ 1261 h 4732"/>
              <a:gd name="T4" fmla="*/ 2839 w 5048"/>
              <a:gd name="T5" fmla="*/ 1261 h 4732"/>
              <a:gd name="T6" fmla="*/ 2839 w 5048"/>
              <a:gd name="T7" fmla="*/ 0 h 4732"/>
              <a:gd name="T8" fmla="*/ 2210 w 5048"/>
              <a:gd name="T9" fmla="*/ 0 h 4732"/>
              <a:gd name="T10" fmla="*/ 2210 w 5048"/>
              <a:gd name="T11" fmla="*/ 1261 h 4732"/>
              <a:gd name="T12" fmla="*/ 1263 w 5048"/>
              <a:gd name="T13" fmla="*/ 1261 h 4732"/>
              <a:gd name="T14" fmla="*/ 2524 w 5048"/>
              <a:gd name="T15" fmla="*/ 2524 h 4732"/>
              <a:gd name="T16" fmla="*/ 3672 w 5048"/>
              <a:gd name="T17" fmla="*/ 2006 h 4732"/>
              <a:gd name="T18" fmla="*/ 3317 w 5048"/>
              <a:gd name="T19" fmla="*/ 2361 h 4732"/>
              <a:gd name="T20" fmla="*/ 4599 w 5048"/>
              <a:gd name="T21" fmla="*/ 2839 h 4732"/>
              <a:gd name="T22" fmla="*/ 2524 w 5048"/>
              <a:gd name="T23" fmla="*/ 3613 h 4732"/>
              <a:gd name="T24" fmla="*/ 450 w 5048"/>
              <a:gd name="T25" fmla="*/ 2839 h 4732"/>
              <a:gd name="T26" fmla="*/ 1732 w 5048"/>
              <a:gd name="T27" fmla="*/ 2361 h 4732"/>
              <a:gd name="T28" fmla="*/ 1377 w 5048"/>
              <a:gd name="T29" fmla="*/ 2006 h 4732"/>
              <a:gd name="T30" fmla="*/ 0 w 5048"/>
              <a:gd name="T31" fmla="*/ 2524 h 4732"/>
              <a:gd name="T32" fmla="*/ 0 w 5048"/>
              <a:gd name="T33" fmla="*/ 3785 h 4732"/>
              <a:gd name="T34" fmla="*/ 2524 w 5048"/>
              <a:gd name="T35" fmla="*/ 4732 h 4732"/>
              <a:gd name="T36" fmla="*/ 5048 w 5048"/>
              <a:gd name="T37" fmla="*/ 3785 h 4732"/>
              <a:gd name="T38" fmla="*/ 5048 w 5048"/>
              <a:gd name="T39" fmla="*/ 2524 h 4732"/>
              <a:gd name="T40" fmla="*/ 3672 w 5048"/>
              <a:gd name="T41" fmla="*/ 2006 h 4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48" h="4732">
                <a:moveTo>
                  <a:pt x="2524" y="2524"/>
                </a:moveTo>
                <a:lnTo>
                  <a:pt x="3785" y="1261"/>
                </a:lnTo>
                <a:lnTo>
                  <a:pt x="2839" y="1261"/>
                </a:lnTo>
                <a:lnTo>
                  <a:pt x="2839" y="0"/>
                </a:lnTo>
                <a:lnTo>
                  <a:pt x="2210" y="0"/>
                </a:lnTo>
                <a:lnTo>
                  <a:pt x="2210" y="1261"/>
                </a:lnTo>
                <a:lnTo>
                  <a:pt x="1263" y="1261"/>
                </a:lnTo>
                <a:lnTo>
                  <a:pt x="2524" y="2524"/>
                </a:lnTo>
                <a:close/>
                <a:moveTo>
                  <a:pt x="3672" y="2006"/>
                </a:moveTo>
                <a:lnTo>
                  <a:pt x="3317" y="2361"/>
                </a:lnTo>
                <a:lnTo>
                  <a:pt x="4599" y="2839"/>
                </a:lnTo>
                <a:lnTo>
                  <a:pt x="2524" y="3613"/>
                </a:lnTo>
                <a:lnTo>
                  <a:pt x="450" y="2839"/>
                </a:lnTo>
                <a:lnTo>
                  <a:pt x="1732" y="2361"/>
                </a:lnTo>
                <a:lnTo>
                  <a:pt x="1377" y="2006"/>
                </a:lnTo>
                <a:lnTo>
                  <a:pt x="0" y="2524"/>
                </a:lnTo>
                <a:lnTo>
                  <a:pt x="0" y="3785"/>
                </a:lnTo>
                <a:lnTo>
                  <a:pt x="2524" y="4732"/>
                </a:lnTo>
                <a:lnTo>
                  <a:pt x="5048" y="3785"/>
                </a:lnTo>
                <a:lnTo>
                  <a:pt x="5048" y="2524"/>
                </a:lnTo>
                <a:lnTo>
                  <a:pt x="3672" y="2006"/>
                </a:ln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60" name="组合 59"/>
          <p:cNvGrpSpPr>
            <a:grpSpLocks noChangeAspect="1"/>
          </p:cNvGrpSpPr>
          <p:nvPr/>
        </p:nvGrpSpPr>
        <p:grpSpPr>
          <a:xfrm>
            <a:off x="7213402" y="2688568"/>
            <a:ext cx="289343" cy="264584"/>
            <a:chOff x="5151438" y="2562225"/>
            <a:chExt cx="1892300" cy="1730375"/>
          </a:xfrm>
          <a:solidFill>
            <a:schemeClr val="bg1"/>
          </a:solidFill>
        </p:grpSpPr>
        <p:sp>
          <p:nvSpPr>
            <p:cNvPr id="61" name="Freeform 25"/>
            <p:cNvSpPr/>
            <p:nvPr/>
          </p:nvSpPr>
          <p:spPr bwMode="auto">
            <a:xfrm>
              <a:off x="5151438" y="3117850"/>
              <a:ext cx="909638" cy="1174750"/>
            </a:xfrm>
            <a:custGeom>
              <a:avLst/>
              <a:gdLst>
                <a:gd name="T0" fmla="*/ 188 w 241"/>
                <a:gd name="T1" fmla="*/ 170 h 311"/>
                <a:gd name="T2" fmla="*/ 121 w 241"/>
                <a:gd name="T3" fmla="*/ 152 h 311"/>
                <a:gd name="T4" fmla="*/ 113 w 241"/>
                <a:gd name="T5" fmla="*/ 148 h 311"/>
                <a:gd name="T6" fmla="*/ 105 w 241"/>
                <a:gd name="T7" fmla="*/ 142 h 311"/>
                <a:gd name="T8" fmla="*/ 93 w 241"/>
                <a:gd name="T9" fmla="*/ 129 h 311"/>
                <a:gd name="T10" fmla="*/ 44 w 241"/>
                <a:gd name="T11" fmla="*/ 88 h 311"/>
                <a:gd name="T12" fmla="*/ 30 w 241"/>
                <a:gd name="T13" fmla="*/ 100 h 311"/>
                <a:gd name="T14" fmla="*/ 59 w 241"/>
                <a:gd name="T15" fmla="*/ 140 h 311"/>
                <a:gd name="T16" fmla="*/ 68 w 241"/>
                <a:gd name="T17" fmla="*/ 151 h 311"/>
                <a:gd name="T18" fmla="*/ 77 w 241"/>
                <a:gd name="T19" fmla="*/ 161 h 311"/>
                <a:gd name="T20" fmla="*/ 57 w 241"/>
                <a:gd name="T21" fmla="*/ 147 h 311"/>
                <a:gd name="T22" fmla="*/ 52 w 241"/>
                <a:gd name="T23" fmla="*/ 139 h 311"/>
                <a:gd name="T24" fmla="*/ 47 w 241"/>
                <a:gd name="T25" fmla="*/ 132 h 311"/>
                <a:gd name="T26" fmla="*/ 40 w 241"/>
                <a:gd name="T27" fmla="*/ 122 h 311"/>
                <a:gd name="T28" fmla="*/ 31 w 241"/>
                <a:gd name="T29" fmla="*/ 110 h 311"/>
                <a:gd name="T30" fmla="*/ 25 w 241"/>
                <a:gd name="T31" fmla="*/ 103 h 311"/>
                <a:gd name="T32" fmla="*/ 35 w 241"/>
                <a:gd name="T33" fmla="*/ 82 h 311"/>
                <a:gd name="T34" fmla="*/ 30 w 241"/>
                <a:gd name="T35" fmla="*/ 37 h 311"/>
                <a:gd name="T36" fmla="*/ 16 w 241"/>
                <a:gd name="T37" fmla="*/ 1 h 311"/>
                <a:gd name="T38" fmla="*/ 9 w 241"/>
                <a:gd name="T39" fmla="*/ 3 h 311"/>
                <a:gd name="T40" fmla="*/ 5 w 241"/>
                <a:gd name="T41" fmla="*/ 27 h 311"/>
                <a:gd name="T42" fmla="*/ 1 w 241"/>
                <a:gd name="T43" fmla="*/ 93 h 311"/>
                <a:gd name="T44" fmla="*/ 47 w 241"/>
                <a:gd name="T45" fmla="*/ 193 h 311"/>
                <a:gd name="T46" fmla="*/ 135 w 241"/>
                <a:gd name="T47" fmla="*/ 251 h 311"/>
                <a:gd name="T48" fmla="*/ 152 w 241"/>
                <a:gd name="T49" fmla="*/ 279 h 311"/>
                <a:gd name="T50" fmla="*/ 152 w 241"/>
                <a:gd name="T51" fmla="*/ 310 h 311"/>
                <a:gd name="T52" fmla="*/ 237 w 241"/>
                <a:gd name="T53" fmla="*/ 311 h 311"/>
                <a:gd name="T54" fmla="*/ 237 w 241"/>
                <a:gd name="T55" fmla="*/ 281 h 311"/>
                <a:gd name="T56" fmla="*/ 239 w 241"/>
                <a:gd name="T57" fmla="*/ 265 h 311"/>
                <a:gd name="T58" fmla="*/ 238 w 241"/>
                <a:gd name="T59" fmla="*/ 243 h 311"/>
                <a:gd name="T60" fmla="*/ 188 w 241"/>
                <a:gd name="T61" fmla="*/ 17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188" y="170"/>
                  </a:moveTo>
                  <a:cubicBezTo>
                    <a:pt x="186" y="168"/>
                    <a:pt x="169" y="155"/>
                    <a:pt x="121" y="152"/>
                  </a:cubicBezTo>
                  <a:cubicBezTo>
                    <a:pt x="118" y="152"/>
                    <a:pt x="115" y="150"/>
                    <a:pt x="113" y="148"/>
                  </a:cubicBezTo>
                  <a:cubicBezTo>
                    <a:pt x="110" y="146"/>
                    <a:pt x="107" y="144"/>
                    <a:pt x="105" y="142"/>
                  </a:cubicBezTo>
                  <a:cubicBezTo>
                    <a:pt x="101" y="137"/>
                    <a:pt x="97" y="133"/>
                    <a:pt x="93" y="129"/>
                  </a:cubicBezTo>
                  <a:cubicBezTo>
                    <a:pt x="70" y="96"/>
                    <a:pt x="47" y="89"/>
                    <a:pt x="44" y="88"/>
                  </a:cubicBezTo>
                  <a:cubicBezTo>
                    <a:pt x="39" y="86"/>
                    <a:pt x="22" y="89"/>
                    <a:pt x="30" y="100"/>
                  </a:cubicBezTo>
                  <a:cubicBezTo>
                    <a:pt x="31" y="100"/>
                    <a:pt x="57" y="137"/>
                    <a:pt x="59" y="140"/>
                  </a:cubicBezTo>
                  <a:cubicBezTo>
                    <a:pt x="62" y="145"/>
                    <a:pt x="65" y="147"/>
                    <a:pt x="68" y="151"/>
                  </a:cubicBezTo>
                  <a:cubicBezTo>
                    <a:pt x="71" y="154"/>
                    <a:pt x="74" y="158"/>
                    <a:pt x="77" y="161"/>
                  </a:cubicBezTo>
                  <a:cubicBezTo>
                    <a:pt x="77" y="161"/>
                    <a:pt x="61" y="151"/>
                    <a:pt x="57" y="147"/>
                  </a:cubicBezTo>
                  <a:cubicBezTo>
                    <a:pt x="55" y="145"/>
                    <a:pt x="54" y="142"/>
                    <a:pt x="52" y="139"/>
                  </a:cubicBezTo>
                  <a:cubicBezTo>
                    <a:pt x="51" y="137"/>
                    <a:pt x="49" y="134"/>
                    <a:pt x="47" y="132"/>
                  </a:cubicBezTo>
                  <a:cubicBezTo>
                    <a:pt x="45" y="128"/>
                    <a:pt x="43" y="125"/>
                    <a:pt x="40" y="122"/>
                  </a:cubicBezTo>
                  <a:cubicBezTo>
                    <a:pt x="37" y="118"/>
                    <a:pt x="34" y="114"/>
                    <a:pt x="31" y="110"/>
                  </a:cubicBezTo>
                  <a:cubicBezTo>
                    <a:pt x="29" y="108"/>
                    <a:pt x="27" y="106"/>
                    <a:pt x="25" y="103"/>
                  </a:cubicBezTo>
                  <a:cubicBezTo>
                    <a:pt x="17" y="91"/>
                    <a:pt x="26" y="83"/>
                    <a:pt x="35" y="82"/>
                  </a:cubicBezTo>
                  <a:cubicBezTo>
                    <a:pt x="35" y="81"/>
                    <a:pt x="31" y="43"/>
                    <a:pt x="30" y="37"/>
                  </a:cubicBezTo>
                  <a:cubicBezTo>
                    <a:pt x="28" y="18"/>
                    <a:pt x="26" y="5"/>
                    <a:pt x="16" y="1"/>
                  </a:cubicBezTo>
                  <a:cubicBezTo>
                    <a:pt x="13" y="0"/>
                    <a:pt x="11" y="1"/>
                    <a:pt x="9" y="3"/>
                  </a:cubicBezTo>
                  <a:cubicBezTo>
                    <a:pt x="7" y="5"/>
                    <a:pt x="5" y="18"/>
                    <a:pt x="5" y="27"/>
                  </a:cubicBezTo>
                  <a:cubicBezTo>
                    <a:pt x="5" y="27"/>
                    <a:pt x="0" y="72"/>
                    <a:pt x="1" y="93"/>
                  </a:cubicBezTo>
                  <a:cubicBezTo>
                    <a:pt x="2" y="104"/>
                    <a:pt x="37" y="181"/>
                    <a:pt x="47" y="193"/>
                  </a:cubicBezTo>
                  <a:cubicBezTo>
                    <a:pt x="57" y="205"/>
                    <a:pt x="135" y="251"/>
                    <a:pt x="135" y="251"/>
                  </a:cubicBezTo>
                  <a:cubicBezTo>
                    <a:pt x="138" y="253"/>
                    <a:pt x="152" y="264"/>
                    <a:pt x="152" y="279"/>
                  </a:cubicBezTo>
                  <a:cubicBezTo>
                    <a:pt x="152" y="310"/>
                    <a:pt x="152" y="310"/>
                    <a:pt x="152" y="310"/>
                  </a:cubicBezTo>
                  <a:cubicBezTo>
                    <a:pt x="237" y="311"/>
                    <a:pt x="237" y="311"/>
                    <a:pt x="237" y="311"/>
                  </a:cubicBezTo>
                  <a:cubicBezTo>
                    <a:pt x="237" y="281"/>
                    <a:pt x="237" y="281"/>
                    <a:pt x="237" y="281"/>
                  </a:cubicBezTo>
                  <a:cubicBezTo>
                    <a:pt x="237" y="276"/>
                    <a:pt x="238" y="271"/>
                    <a:pt x="239" y="265"/>
                  </a:cubicBezTo>
                  <a:cubicBezTo>
                    <a:pt x="241" y="259"/>
                    <a:pt x="239" y="247"/>
                    <a:pt x="238" y="243"/>
                  </a:cubicBezTo>
                  <a:cubicBezTo>
                    <a:pt x="229" y="199"/>
                    <a:pt x="192" y="173"/>
                    <a:pt x="18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2" name="Freeform 26"/>
            <p:cNvSpPr/>
            <p:nvPr/>
          </p:nvSpPr>
          <p:spPr bwMode="auto">
            <a:xfrm>
              <a:off x="6135688" y="3117850"/>
              <a:ext cx="908050" cy="1174750"/>
            </a:xfrm>
            <a:custGeom>
              <a:avLst/>
              <a:gdLst>
                <a:gd name="T0" fmla="*/ 236 w 241"/>
                <a:gd name="T1" fmla="*/ 27 h 311"/>
                <a:gd name="T2" fmla="*/ 232 w 241"/>
                <a:gd name="T3" fmla="*/ 3 h 311"/>
                <a:gd name="T4" fmla="*/ 225 w 241"/>
                <a:gd name="T5" fmla="*/ 1 h 311"/>
                <a:gd name="T6" fmla="*/ 211 w 241"/>
                <a:gd name="T7" fmla="*/ 37 h 311"/>
                <a:gd name="T8" fmla="*/ 206 w 241"/>
                <a:gd name="T9" fmla="*/ 82 h 311"/>
                <a:gd name="T10" fmla="*/ 216 w 241"/>
                <a:gd name="T11" fmla="*/ 103 h 311"/>
                <a:gd name="T12" fmla="*/ 210 w 241"/>
                <a:gd name="T13" fmla="*/ 110 h 311"/>
                <a:gd name="T14" fmla="*/ 201 w 241"/>
                <a:gd name="T15" fmla="*/ 122 h 311"/>
                <a:gd name="T16" fmla="*/ 194 w 241"/>
                <a:gd name="T17" fmla="*/ 132 h 311"/>
                <a:gd name="T18" fmla="*/ 189 w 241"/>
                <a:gd name="T19" fmla="*/ 139 h 311"/>
                <a:gd name="T20" fmla="*/ 184 w 241"/>
                <a:gd name="T21" fmla="*/ 147 h 311"/>
                <a:gd name="T22" fmla="*/ 164 w 241"/>
                <a:gd name="T23" fmla="*/ 161 h 311"/>
                <a:gd name="T24" fmla="*/ 173 w 241"/>
                <a:gd name="T25" fmla="*/ 151 h 311"/>
                <a:gd name="T26" fmla="*/ 182 w 241"/>
                <a:gd name="T27" fmla="*/ 140 h 311"/>
                <a:gd name="T28" fmla="*/ 211 w 241"/>
                <a:gd name="T29" fmla="*/ 100 h 311"/>
                <a:gd name="T30" fmla="*/ 197 w 241"/>
                <a:gd name="T31" fmla="*/ 88 h 311"/>
                <a:gd name="T32" fmla="*/ 148 w 241"/>
                <a:gd name="T33" fmla="*/ 129 h 311"/>
                <a:gd name="T34" fmla="*/ 136 w 241"/>
                <a:gd name="T35" fmla="*/ 142 h 311"/>
                <a:gd name="T36" fmla="*/ 128 w 241"/>
                <a:gd name="T37" fmla="*/ 148 h 311"/>
                <a:gd name="T38" fmla="*/ 120 w 241"/>
                <a:gd name="T39" fmla="*/ 152 h 311"/>
                <a:gd name="T40" fmla="*/ 53 w 241"/>
                <a:gd name="T41" fmla="*/ 170 h 311"/>
                <a:gd name="T42" fmla="*/ 3 w 241"/>
                <a:gd name="T43" fmla="*/ 243 h 311"/>
                <a:gd name="T44" fmla="*/ 2 w 241"/>
                <a:gd name="T45" fmla="*/ 265 h 311"/>
                <a:gd name="T46" fmla="*/ 4 w 241"/>
                <a:gd name="T47" fmla="*/ 281 h 311"/>
                <a:gd name="T48" fmla="*/ 4 w 241"/>
                <a:gd name="T49" fmla="*/ 311 h 311"/>
                <a:gd name="T50" fmla="*/ 89 w 241"/>
                <a:gd name="T51" fmla="*/ 310 h 311"/>
                <a:gd name="T52" fmla="*/ 89 w 241"/>
                <a:gd name="T53" fmla="*/ 279 h 311"/>
                <a:gd name="T54" fmla="*/ 106 w 241"/>
                <a:gd name="T55" fmla="*/ 251 h 311"/>
                <a:gd name="T56" fmla="*/ 194 w 241"/>
                <a:gd name="T57" fmla="*/ 193 h 311"/>
                <a:gd name="T58" fmla="*/ 240 w 241"/>
                <a:gd name="T59" fmla="*/ 93 h 311"/>
                <a:gd name="T60" fmla="*/ 236 w 241"/>
                <a:gd name="T61" fmla="*/ 2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236" y="27"/>
                  </a:moveTo>
                  <a:cubicBezTo>
                    <a:pt x="236" y="18"/>
                    <a:pt x="234" y="5"/>
                    <a:pt x="232" y="3"/>
                  </a:cubicBezTo>
                  <a:cubicBezTo>
                    <a:pt x="230" y="1"/>
                    <a:pt x="228" y="0"/>
                    <a:pt x="225" y="1"/>
                  </a:cubicBezTo>
                  <a:cubicBezTo>
                    <a:pt x="215" y="5"/>
                    <a:pt x="213" y="18"/>
                    <a:pt x="211" y="37"/>
                  </a:cubicBezTo>
                  <a:cubicBezTo>
                    <a:pt x="210" y="43"/>
                    <a:pt x="206" y="81"/>
                    <a:pt x="206" y="82"/>
                  </a:cubicBezTo>
                  <a:cubicBezTo>
                    <a:pt x="215" y="83"/>
                    <a:pt x="224" y="91"/>
                    <a:pt x="216" y="103"/>
                  </a:cubicBezTo>
                  <a:cubicBezTo>
                    <a:pt x="214" y="106"/>
                    <a:pt x="212" y="108"/>
                    <a:pt x="210" y="110"/>
                  </a:cubicBezTo>
                  <a:cubicBezTo>
                    <a:pt x="207" y="114"/>
                    <a:pt x="204" y="118"/>
                    <a:pt x="201" y="122"/>
                  </a:cubicBezTo>
                  <a:cubicBezTo>
                    <a:pt x="198" y="125"/>
                    <a:pt x="196" y="128"/>
                    <a:pt x="194" y="132"/>
                  </a:cubicBezTo>
                  <a:cubicBezTo>
                    <a:pt x="192" y="134"/>
                    <a:pt x="190" y="137"/>
                    <a:pt x="189" y="139"/>
                  </a:cubicBezTo>
                  <a:cubicBezTo>
                    <a:pt x="187" y="142"/>
                    <a:pt x="186" y="145"/>
                    <a:pt x="184" y="147"/>
                  </a:cubicBezTo>
                  <a:cubicBezTo>
                    <a:pt x="180" y="151"/>
                    <a:pt x="164" y="161"/>
                    <a:pt x="164" y="161"/>
                  </a:cubicBezTo>
                  <a:cubicBezTo>
                    <a:pt x="167" y="158"/>
                    <a:pt x="170" y="154"/>
                    <a:pt x="173" y="151"/>
                  </a:cubicBezTo>
                  <a:cubicBezTo>
                    <a:pt x="176" y="147"/>
                    <a:pt x="179" y="145"/>
                    <a:pt x="182" y="140"/>
                  </a:cubicBezTo>
                  <a:cubicBezTo>
                    <a:pt x="184" y="137"/>
                    <a:pt x="210" y="100"/>
                    <a:pt x="211" y="100"/>
                  </a:cubicBezTo>
                  <a:cubicBezTo>
                    <a:pt x="219" y="89"/>
                    <a:pt x="202" y="86"/>
                    <a:pt x="197" y="88"/>
                  </a:cubicBezTo>
                  <a:cubicBezTo>
                    <a:pt x="194" y="89"/>
                    <a:pt x="171" y="96"/>
                    <a:pt x="148" y="129"/>
                  </a:cubicBezTo>
                  <a:cubicBezTo>
                    <a:pt x="144" y="133"/>
                    <a:pt x="140" y="137"/>
                    <a:pt x="136" y="142"/>
                  </a:cubicBezTo>
                  <a:cubicBezTo>
                    <a:pt x="134" y="144"/>
                    <a:pt x="131" y="146"/>
                    <a:pt x="128" y="148"/>
                  </a:cubicBezTo>
                  <a:cubicBezTo>
                    <a:pt x="126" y="150"/>
                    <a:pt x="123" y="152"/>
                    <a:pt x="120" y="152"/>
                  </a:cubicBezTo>
                  <a:cubicBezTo>
                    <a:pt x="72" y="155"/>
                    <a:pt x="55" y="168"/>
                    <a:pt x="53" y="170"/>
                  </a:cubicBezTo>
                  <a:cubicBezTo>
                    <a:pt x="49" y="173"/>
                    <a:pt x="12" y="199"/>
                    <a:pt x="3" y="243"/>
                  </a:cubicBezTo>
                  <a:cubicBezTo>
                    <a:pt x="2" y="247"/>
                    <a:pt x="0" y="259"/>
                    <a:pt x="2" y="265"/>
                  </a:cubicBezTo>
                  <a:cubicBezTo>
                    <a:pt x="3" y="271"/>
                    <a:pt x="4" y="276"/>
                    <a:pt x="4" y="281"/>
                  </a:cubicBezTo>
                  <a:cubicBezTo>
                    <a:pt x="4" y="311"/>
                    <a:pt x="4" y="311"/>
                    <a:pt x="4" y="311"/>
                  </a:cubicBezTo>
                  <a:cubicBezTo>
                    <a:pt x="89" y="310"/>
                    <a:pt x="89" y="310"/>
                    <a:pt x="89" y="310"/>
                  </a:cubicBezTo>
                  <a:cubicBezTo>
                    <a:pt x="89" y="279"/>
                    <a:pt x="89" y="279"/>
                    <a:pt x="89" y="279"/>
                  </a:cubicBezTo>
                  <a:cubicBezTo>
                    <a:pt x="89" y="264"/>
                    <a:pt x="103" y="253"/>
                    <a:pt x="106" y="251"/>
                  </a:cubicBezTo>
                  <a:cubicBezTo>
                    <a:pt x="106" y="251"/>
                    <a:pt x="184" y="205"/>
                    <a:pt x="194" y="193"/>
                  </a:cubicBezTo>
                  <a:cubicBezTo>
                    <a:pt x="204" y="181"/>
                    <a:pt x="239" y="104"/>
                    <a:pt x="240" y="93"/>
                  </a:cubicBezTo>
                  <a:cubicBezTo>
                    <a:pt x="241" y="72"/>
                    <a:pt x="236" y="27"/>
                    <a:pt x="23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3" name="Freeform 27"/>
            <p:cNvSpPr>
              <a:spLocks noEditPoints="1"/>
            </p:cNvSpPr>
            <p:nvPr/>
          </p:nvSpPr>
          <p:spPr bwMode="auto">
            <a:xfrm>
              <a:off x="5486401" y="2562225"/>
              <a:ext cx="1222375" cy="1046163"/>
            </a:xfrm>
            <a:custGeom>
              <a:avLst/>
              <a:gdLst>
                <a:gd name="T0" fmla="*/ 273 w 324"/>
                <a:gd name="T1" fmla="*/ 159 h 277"/>
                <a:gd name="T2" fmla="*/ 287 w 324"/>
                <a:gd name="T3" fmla="*/ 173 h 277"/>
                <a:gd name="T4" fmla="*/ 301 w 324"/>
                <a:gd name="T5" fmla="*/ 179 h 277"/>
                <a:gd name="T6" fmla="*/ 316 w 324"/>
                <a:gd name="T7" fmla="*/ 173 h 277"/>
                <a:gd name="T8" fmla="*/ 316 w 324"/>
                <a:gd name="T9" fmla="*/ 144 h 277"/>
                <a:gd name="T10" fmla="*/ 176 w 324"/>
                <a:gd name="T11" fmla="*/ 6 h 277"/>
                <a:gd name="T12" fmla="*/ 165 w 324"/>
                <a:gd name="T13" fmla="*/ 1 h 277"/>
                <a:gd name="T14" fmla="*/ 165 w 324"/>
                <a:gd name="T15" fmla="*/ 1 h 277"/>
                <a:gd name="T16" fmla="*/ 162 w 324"/>
                <a:gd name="T17" fmla="*/ 0 h 277"/>
                <a:gd name="T18" fmla="*/ 162 w 324"/>
                <a:gd name="T19" fmla="*/ 0 h 277"/>
                <a:gd name="T20" fmla="*/ 162 w 324"/>
                <a:gd name="T21" fmla="*/ 0 h 277"/>
                <a:gd name="T22" fmla="*/ 159 w 324"/>
                <a:gd name="T23" fmla="*/ 1 h 277"/>
                <a:gd name="T24" fmla="*/ 159 w 324"/>
                <a:gd name="T25" fmla="*/ 1 h 277"/>
                <a:gd name="T26" fmla="*/ 148 w 324"/>
                <a:gd name="T27" fmla="*/ 6 h 277"/>
                <a:gd name="T28" fmla="*/ 8 w 324"/>
                <a:gd name="T29" fmla="*/ 144 h 277"/>
                <a:gd name="T30" fmla="*/ 8 w 324"/>
                <a:gd name="T31" fmla="*/ 173 h 277"/>
                <a:gd name="T32" fmla="*/ 23 w 324"/>
                <a:gd name="T33" fmla="*/ 179 h 277"/>
                <a:gd name="T34" fmla="*/ 37 w 324"/>
                <a:gd name="T35" fmla="*/ 173 h 277"/>
                <a:gd name="T36" fmla="*/ 51 w 324"/>
                <a:gd name="T37" fmla="*/ 159 h 277"/>
                <a:gd name="T38" fmla="*/ 51 w 324"/>
                <a:gd name="T39" fmla="*/ 277 h 277"/>
                <a:gd name="T40" fmla="*/ 162 w 324"/>
                <a:gd name="T41" fmla="*/ 277 h 277"/>
                <a:gd name="T42" fmla="*/ 273 w 324"/>
                <a:gd name="T43" fmla="*/ 277 h 277"/>
                <a:gd name="T44" fmla="*/ 273 w 324"/>
                <a:gd name="T45" fmla="*/ 159 h 277"/>
                <a:gd name="T46" fmla="*/ 196 w 324"/>
                <a:gd name="T47" fmla="*/ 253 h 277"/>
                <a:gd name="T48" fmla="*/ 196 w 324"/>
                <a:gd name="T49" fmla="*/ 184 h 277"/>
                <a:gd name="T50" fmla="*/ 165 w 324"/>
                <a:gd name="T51" fmla="*/ 184 h 277"/>
                <a:gd name="T52" fmla="*/ 165 w 324"/>
                <a:gd name="T53" fmla="*/ 184 h 277"/>
                <a:gd name="T54" fmla="*/ 162 w 324"/>
                <a:gd name="T55" fmla="*/ 184 h 277"/>
                <a:gd name="T56" fmla="*/ 158 w 324"/>
                <a:gd name="T57" fmla="*/ 184 h 277"/>
                <a:gd name="T58" fmla="*/ 158 w 324"/>
                <a:gd name="T59" fmla="*/ 184 h 277"/>
                <a:gd name="T60" fmla="*/ 128 w 324"/>
                <a:gd name="T61" fmla="*/ 184 h 277"/>
                <a:gd name="T62" fmla="*/ 128 w 324"/>
                <a:gd name="T63" fmla="*/ 253 h 277"/>
                <a:gd name="T64" fmla="*/ 79 w 324"/>
                <a:gd name="T65" fmla="*/ 253 h 277"/>
                <a:gd name="T66" fmla="*/ 79 w 324"/>
                <a:gd name="T67" fmla="*/ 132 h 277"/>
                <a:gd name="T68" fmla="*/ 162 w 324"/>
                <a:gd name="T69" fmla="*/ 50 h 277"/>
                <a:gd name="T70" fmla="*/ 245 w 324"/>
                <a:gd name="T71" fmla="*/ 132 h 277"/>
                <a:gd name="T72" fmla="*/ 245 w 324"/>
                <a:gd name="T73" fmla="*/ 253 h 277"/>
                <a:gd name="T74" fmla="*/ 196 w 324"/>
                <a:gd name="T75" fmla="*/ 25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4" h="277">
                  <a:moveTo>
                    <a:pt x="273" y="159"/>
                  </a:moveTo>
                  <a:cubicBezTo>
                    <a:pt x="287" y="173"/>
                    <a:pt x="287" y="173"/>
                    <a:pt x="287" y="173"/>
                  </a:cubicBezTo>
                  <a:cubicBezTo>
                    <a:pt x="291" y="177"/>
                    <a:pt x="296" y="179"/>
                    <a:pt x="301" y="179"/>
                  </a:cubicBezTo>
                  <a:cubicBezTo>
                    <a:pt x="307" y="179"/>
                    <a:pt x="312" y="177"/>
                    <a:pt x="316" y="173"/>
                  </a:cubicBezTo>
                  <a:cubicBezTo>
                    <a:pt x="324" y="165"/>
                    <a:pt x="324" y="152"/>
                    <a:pt x="316" y="144"/>
                  </a:cubicBezTo>
                  <a:cubicBezTo>
                    <a:pt x="176" y="6"/>
                    <a:pt x="176" y="6"/>
                    <a:pt x="176" y="6"/>
                  </a:cubicBezTo>
                  <a:cubicBezTo>
                    <a:pt x="173" y="3"/>
                    <a:pt x="169" y="2"/>
                    <a:pt x="165" y="1"/>
                  </a:cubicBezTo>
                  <a:cubicBezTo>
                    <a:pt x="165" y="1"/>
                    <a:pt x="165" y="1"/>
                    <a:pt x="165" y="1"/>
                  </a:cubicBezTo>
                  <a:cubicBezTo>
                    <a:pt x="164" y="1"/>
                    <a:pt x="163" y="0"/>
                    <a:pt x="162" y="0"/>
                  </a:cubicBezTo>
                  <a:cubicBezTo>
                    <a:pt x="162" y="0"/>
                    <a:pt x="162" y="0"/>
                    <a:pt x="162" y="0"/>
                  </a:cubicBezTo>
                  <a:cubicBezTo>
                    <a:pt x="162" y="0"/>
                    <a:pt x="162" y="0"/>
                    <a:pt x="162" y="0"/>
                  </a:cubicBezTo>
                  <a:cubicBezTo>
                    <a:pt x="161" y="0"/>
                    <a:pt x="160" y="1"/>
                    <a:pt x="159" y="1"/>
                  </a:cubicBezTo>
                  <a:cubicBezTo>
                    <a:pt x="159" y="1"/>
                    <a:pt x="159" y="1"/>
                    <a:pt x="159" y="1"/>
                  </a:cubicBezTo>
                  <a:cubicBezTo>
                    <a:pt x="155" y="2"/>
                    <a:pt x="151" y="3"/>
                    <a:pt x="148" y="6"/>
                  </a:cubicBezTo>
                  <a:cubicBezTo>
                    <a:pt x="8" y="144"/>
                    <a:pt x="8" y="144"/>
                    <a:pt x="8" y="144"/>
                  </a:cubicBezTo>
                  <a:cubicBezTo>
                    <a:pt x="0" y="152"/>
                    <a:pt x="0" y="165"/>
                    <a:pt x="8" y="173"/>
                  </a:cubicBezTo>
                  <a:cubicBezTo>
                    <a:pt x="12" y="177"/>
                    <a:pt x="17" y="179"/>
                    <a:pt x="23" y="179"/>
                  </a:cubicBezTo>
                  <a:cubicBezTo>
                    <a:pt x="28" y="179"/>
                    <a:pt x="33" y="177"/>
                    <a:pt x="37" y="173"/>
                  </a:cubicBezTo>
                  <a:cubicBezTo>
                    <a:pt x="51" y="159"/>
                    <a:pt x="51" y="159"/>
                    <a:pt x="51" y="159"/>
                  </a:cubicBezTo>
                  <a:cubicBezTo>
                    <a:pt x="51" y="277"/>
                    <a:pt x="51" y="277"/>
                    <a:pt x="51" y="277"/>
                  </a:cubicBezTo>
                  <a:cubicBezTo>
                    <a:pt x="162" y="277"/>
                    <a:pt x="162" y="277"/>
                    <a:pt x="162" y="277"/>
                  </a:cubicBezTo>
                  <a:cubicBezTo>
                    <a:pt x="273" y="277"/>
                    <a:pt x="273" y="277"/>
                    <a:pt x="273" y="277"/>
                  </a:cubicBezTo>
                  <a:lnTo>
                    <a:pt x="273" y="159"/>
                  </a:lnTo>
                  <a:close/>
                  <a:moveTo>
                    <a:pt x="196" y="253"/>
                  </a:moveTo>
                  <a:cubicBezTo>
                    <a:pt x="196" y="184"/>
                    <a:pt x="196" y="184"/>
                    <a:pt x="196" y="184"/>
                  </a:cubicBezTo>
                  <a:cubicBezTo>
                    <a:pt x="165" y="184"/>
                    <a:pt x="165" y="184"/>
                    <a:pt x="165" y="184"/>
                  </a:cubicBezTo>
                  <a:cubicBezTo>
                    <a:pt x="165" y="184"/>
                    <a:pt x="165" y="184"/>
                    <a:pt x="165" y="184"/>
                  </a:cubicBezTo>
                  <a:cubicBezTo>
                    <a:pt x="162" y="184"/>
                    <a:pt x="162" y="184"/>
                    <a:pt x="162" y="184"/>
                  </a:cubicBezTo>
                  <a:cubicBezTo>
                    <a:pt x="158" y="184"/>
                    <a:pt x="158" y="184"/>
                    <a:pt x="158" y="184"/>
                  </a:cubicBezTo>
                  <a:cubicBezTo>
                    <a:pt x="158" y="184"/>
                    <a:pt x="158" y="184"/>
                    <a:pt x="158" y="184"/>
                  </a:cubicBezTo>
                  <a:cubicBezTo>
                    <a:pt x="128" y="184"/>
                    <a:pt x="128" y="184"/>
                    <a:pt x="128" y="184"/>
                  </a:cubicBezTo>
                  <a:cubicBezTo>
                    <a:pt x="128" y="253"/>
                    <a:pt x="128" y="253"/>
                    <a:pt x="128" y="253"/>
                  </a:cubicBezTo>
                  <a:cubicBezTo>
                    <a:pt x="79" y="253"/>
                    <a:pt x="79" y="253"/>
                    <a:pt x="79" y="253"/>
                  </a:cubicBezTo>
                  <a:cubicBezTo>
                    <a:pt x="79" y="132"/>
                    <a:pt x="79" y="132"/>
                    <a:pt x="79" y="132"/>
                  </a:cubicBezTo>
                  <a:cubicBezTo>
                    <a:pt x="162" y="50"/>
                    <a:pt x="162" y="50"/>
                    <a:pt x="162" y="50"/>
                  </a:cubicBezTo>
                  <a:cubicBezTo>
                    <a:pt x="245" y="132"/>
                    <a:pt x="245" y="132"/>
                    <a:pt x="245" y="132"/>
                  </a:cubicBezTo>
                  <a:cubicBezTo>
                    <a:pt x="245" y="253"/>
                    <a:pt x="245" y="253"/>
                    <a:pt x="245" y="253"/>
                  </a:cubicBezTo>
                  <a:lnTo>
                    <a:pt x="196" y="2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grpSp>
        <p:nvGrpSpPr>
          <p:cNvPr id="64" name="组合 63"/>
          <p:cNvGrpSpPr>
            <a:grpSpLocks noChangeAspect="1"/>
          </p:cNvGrpSpPr>
          <p:nvPr/>
        </p:nvGrpSpPr>
        <p:grpSpPr>
          <a:xfrm>
            <a:off x="7316954" y="3787592"/>
            <a:ext cx="489600" cy="352122"/>
            <a:chOff x="1620838" y="211138"/>
            <a:chExt cx="8943975" cy="6432550"/>
          </a:xfrm>
          <a:solidFill>
            <a:schemeClr val="bg1"/>
          </a:solidFill>
        </p:grpSpPr>
        <p:sp>
          <p:nvSpPr>
            <p:cNvPr id="65" name="Freeform 42"/>
            <p:cNvSpPr/>
            <p:nvPr/>
          </p:nvSpPr>
          <p:spPr bwMode="auto">
            <a:xfrm>
              <a:off x="4154488" y="2728913"/>
              <a:ext cx="3894138" cy="1674813"/>
            </a:xfrm>
            <a:custGeom>
              <a:avLst/>
              <a:gdLst>
                <a:gd name="T0" fmla="*/ 516 w 1037"/>
                <a:gd name="T1" fmla="*/ 0 h 446"/>
                <a:gd name="T2" fmla="*/ 0 w 1037"/>
                <a:gd name="T3" fmla="*/ 446 h 446"/>
                <a:gd name="T4" fmla="*/ 151 w 1037"/>
                <a:gd name="T5" fmla="*/ 446 h 446"/>
                <a:gd name="T6" fmla="*/ 516 w 1037"/>
                <a:gd name="T7" fmla="*/ 149 h 446"/>
                <a:gd name="T8" fmla="*/ 843 w 1037"/>
                <a:gd name="T9" fmla="*/ 343 h 446"/>
                <a:gd name="T10" fmla="*/ 739 w 1037"/>
                <a:gd name="T11" fmla="*/ 446 h 446"/>
                <a:gd name="T12" fmla="*/ 814 w 1037"/>
                <a:gd name="T13" fmla="*/ 446 h 446"/>
                <a:gd name="T14" fmla="*/ 881 w 1037"/>
                <a:gd name="T15" fmla="*/ 446 h 446"/>
                <a:gd name="T16" fmla="*/ 1032 w 1037"/>
                <a:gd name="T17" fmla="*/ 446 h 446"/>
                <a:gd name="T18" fmla="*/ 1037 w 1037"/>
                <a:gd name="T19" fmla="*/ 446 h 446"/>
                <a:gd name="T20" fmla="*/ 1037 w 1037"/>
                <a:gd name="T21" fmla="*/ 149 h 446"/>
                <a:gd name="T22" fmla="*/ 951 w 1037"/>
                <a:gd name="T23" fmla="*/ 234 h 446"/>
                <a:gd name="T24" fmla="*/ 516 w 1037"/>
                <a:gd name="T25" fmla="*/ 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7" h="446">
                  <a:moveTo>
                    <a:pt x="516" y="0"/>
                  </a:moveTo>
                  <a:cubicBezTo>
                    <a:pt x="254" y="0"/>
                    <a:pt x="37" y="194"/>
                    <a:pt x="0" y="446"/>
                  </a:cubicBezTo>
                  <a:cubicBezTo>
                    <a:pt x="151" y="446"/>
                    <a:pt x="151" y="446"/>
                    <a:pt x="151" y="446"/>
                  </a:cubicBezTo>
                  <a:cubicBezTo>
                    <a:pt x="186" y="277"/>
                    <a:pt x="336" y="149"/>
                    <a:pt x="516" y="149"/>
                  </a:cubicBezTo>
                  <a:cubicBezTo>
                    <a:pt x="657" y="149"/>
                    <a:pt x="780" y="227"/>
                    <a:pt x="843" y="343"/>
                  </a:cubicBezTo>
                  <a:cubicBezTo>
                    <a:pt x="739" y="446"/>
                    <a:pt x="739" y="446"/>
                    <a:pt x="739" y="446"/>
                  </a:cubicBezTo>
                  <a:cubicBezTo>
                    <a:pt x="814" y="446"/>
                    <a:pt x="814" y="446"/>
                    <a:pt x="814" y="446"/>
                  </a:cubicBezTo>
                  <a:cubicBezTo>
                    <a:pt x="881" y="446"/>
                    <a:pt x="881" y="446"/>
                    <a:pt x="881" y="446"/>
                  </a:cubicBezTo>
                  <a:cubicBezTo>
                    <a:pt x="1032" y="446"/>
                    <a:pt x="1032" y="446"/>
                    <a:pt x="1032" y="446"/>
                  </a:cubicBezTo>
                  <a:cubicBezTo>
                    <a:pt x="1037" y="446"/>
                    <a:pt x="1037" y="446"/>
                    <a:pt x="1037" y="446"/>
                  </a:cubicBezTo>
                  <a:cubicBezTo>
                    <a:pt x="1037" y="149"/>
                    <a:pt x="1037" y="149"/>
                    <a:pt x="1037" y="149"/>
                  </a:cubicBezTo>
                  <a:cubicBezTo>
                    <a:pt x="951" y="234"/>
                    <a:pt x="951" y="234"/>
                    <a:pt x="951" y="234"/>
                  </a:cubicBezTo>
                  <a:cubicBezTo>
                    <a:pt x="858" y="93"/>
                    <a:pt x="698" y="0"/>
                    <a:pt x="5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6" name="Freeform 43"/>
            <p:cNvSpPr/>
            <p:nvPr/>
          </p:nvSpPr>
          <p:spPr bwMode="auto">
            <a:xfrm>
              <a:off x="4135438" y="4964113"/>
              <a:ext cx="3894138" cy="1679575"/>
            </a:xfrm>
            <a:custGeom>
              <a:avLst/>
              <a:gdLst>
                <a:gd name="T0" fmla="*/ 521 w 1037"/>
                <a:gd name="T1" fmla="*/ 298 h 447"/>
                <a:gd name="T2" fmla="*/ 194 w 1037"/>
                <a:gd name="T3" fmla="*/ 104 h 447"/>
                <a:gd name="T4" fmla="*/ 298 w 1037"/>
                <a:gd name="T5" fmla="*/ 0 h 447"/>
                <a:gd name="T6" fmla="*/ 156 w 1037"/>
                <a:gd name="T7" fmla="*/ 0 h 447"/>
                <a:gd name="T8" fmla="*/ 5 w 1037"/>
                <a:gd name="T9" fmla="*/ 0 h 447"/>
                <a:gd name="T10" fmla="*/ 0 w 1037"/>
                <a:gd name="T11" fmla="*/ 0 h 447"/>
                <a:gd name="T12" fmla="*/ 0 w 1037"/>
                <a:gd name="T13" fmla="*/ 75 h 447"/>
                <a:gd name="T14" fmla="*/ 0 w 1037"/>
                <a:gd name="T15" fmla="*/ 223 h 447"/>
                <a:gd name="T16" fmla="*/ 0 w 1037"/>
                <a:gd name="T17" fmla="*/ 298 h 447"/>
                <a:gd name="T18" fmla="*/ 86 w 1037"/>
                <a:gd name="T19" fmla="*/ 212 h 447"/>
                <a:gd name="T20" fmla="*/ 521 w 1037"/>
                <a:gd name="T21" fmla="*/ 447 h 447"/>
                <a:gd name="T22" fmla="*/ 1037 w 1037"/>
                <a:gd name="T23" fmla="*/ 0 h 447"/>
                <a:gd name="T24" fmla="*/ 886 w 1037"/>
                <a:gd name="T25" fmla="*/ 0 h 447"/>
                <a:gd name="T26" fmla="*/ 521 w 1037"/>
                <a:gd name="T27" fmla="*/ 298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7" h="447">
                  <a:moveTo>
                    <a:pt x="521" y="298"/>
                  </a:moveTo>
                  <a:cubicBezTo>
                    <a:pt x="380" y="298"/>
                    <a:pt x="257" y="219"/>
                    <a:pt x="194" y="104"/>
                  </a:cubicBezTo>
                  <a:cubicBezTo>
                    <a:pt x="298" y="0"/>
                    <a:pt x="298" y="0"/>
                    <a:pt x="298" y="0"/>
                  </a:cubicBezTo>
                  <a:cubicBezTo>
                    <a:pt x="156" y="0"/>
                    <a:pt x="156" y="0"/>
                    <a:pt x="156" y="0"/>
                  </a:cubicBezTo>
                  <a:cubicBezTo>
                    <a:pt x="5" y="0"/>
                    <a:pt x="5" y="0"/>
                    <a:pt x="5" y="0"/>
                  </a:cubicBezTo>
                  <a:cubicBezTo>
                    <a:pt x="0" y="0"/>
                    <a:pt x="0" y="0"/>
                    <a:pt x="0" y="0"/>
                  </a:cubicBezTo>
                  <a:cubicBezTo>
                    <a:pt x="0" y="75"/>
                    <a:pt x="0" y="75"/>
                    <a:pt x="0" y="75"/>
                  </a:cubicBezTo>
                  <a:cubicBezTo>
                    <a:pt x="0" y="223"/>
                    <a:pt x="0" y="223"/>
                    <a:pt x="0" y="223"/>
                  </a:cubicBezTo>
                  <a:cubicBezTo>
                    <a:pt x="0" y="298"/>
                    <a:pt x="0" y="298"/>
                    <a:pt x="0" y="298"/>
                  </a:cubicBezTo>
                  <a:cubicBezTo>
                    <a:pt x="86" y="212"/>
                    <a:pt x="86" y="212"/>
                    <a:pt x="86" y="212"/>
                  </a:cubicBezTo>
                  <a:cubicBezTo>
                    <a:pt x="179" y="353"/>
                    <a:pt x="339" y="447"/>
                    <a:pt x="521" y="447"/>
                  </a:cubicBezTo>
                  <a:cubicBezTo>
                    <a:pt x="783" y="447"/>
                    <a:pt x="1000" y="253"/>
                    <a:pt x="1037" y="0"/>
                  </a:cubicBezTo>
                  <a:cubicBezTo>
                    <a:pt x="886" y="0"/>
                    <a:pt x="886" y="0"/>
                    <a:pt x="886" y="0"/>
                  </a:cubicBezTo>
                  <a:cubicBezTo>
                    <a:pt x="851" y="170"/>
                    <a:pt x="701" y="298"/>
                    <a:pt x="521" y="2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7" name="Freeform 44"/>
            <p:cNvSpPr/>
            <p:nvPr/>
          </p:nvSpPr>
          <p:spPr bwMode="auto">
            <a:xfrm>
              <a:off x="1620838" y="211138"/>
              <a:ext cx="8943975" cy="5591175"/>
            </a:xfrm>
            <a:custGeom>
              <a:avLst/>
              <a:gdLst>
                <a:gd name="T0" fmla="*/ 2053 w 2382"/>
                <a:gd name="T1" fmla="*/ 611 h 1488"/>
                <a:gd name="T2" fmla="*/ 1600 w 2382"/>
                <a:gd name="T3" fmla="*/ 298 h 1488"/>
                <a:gd name="T4" fmla="*/ 1463 w 2382"/>
                <a:gd name="T5" fmla="*/ 318 h 1488"/>
                <a:gd name="T6" fmla="*/ 893 w 2382"/>
                <a:gd name="T7" fmla="*/ 0 h 1488"/>
                <a:gd name="T8" fmla="*/ 224 w 2382"/>
                <a:gd name="T9" fmla="*/ 655 h 1488"/>
                <a:gd name="T10" fmla="*/ 0 w 2382"/>
                <a:gd name="T11" fmla="*/ 1042 h 1488"/>
                <a:gd name="T12" fmla="*/ 447 w 2382"/>
                <a:gd name="T13" fmla="*/ 1488 h 1488"/>
                <a:gd name="T14" fmla="*/ 521 w 2382"/>
                <a:gd name="T15" fmla="*/ 1488 h 1488"/>
                <a:gd name="T16" fmla="*/ 521 w 2382"/>
                <a:gd name="T17" fmla="*/ 1340 h 1488"/>
                <a:gd name="T18" fmla="*/ 447 w 2382"/>
                <a:gd name="T19" fmla="*/ 1340 h 1488"/>
                <a:gd name="T20" fmla="*/ 149 w 2382"/>
                <a:gd name="T21" fmla="*/ 1042 h 1488"/>
                <a:gd name="T22" fmla="*/ 379 w 2382"/>
                <a:gd name="T23" fmla="*/ 752 h 1488"/>
                <a:gd name="T24" fmla="*/ 372 w 2382"/>
                <a:gd name="T25" fmla="*/ 670 h 1488"/>
                <a:gd name="T26" fmla="*/ 893 w 2382"/>
                <a:gd name="T27" fmla="*/ 149 h 1488"/>
                <a:gd name="T28" fmla="*/ 1392 w 2382"/>
                <a:gd name="T29" fmla="*/ 519 h 1488"/>
                <a:gd name="T30" fmla="*/ 1600 w 2382"/>
                <a:gd name="T31" fmla="*/ 447 h 1488"/>
                <a:gd name="T32" fmla="*/ 1933 w 2382"/>
                <a:gd name="T33" fmla="*/ 744 h 1488"/>
                <a:gd name="T34" fmla="*/ 1935 w 2382"/>
                <a:gd name="T35" fmla="*/ 744 h 1488"/>
                <a:gd name="T36" fmla="*/ 2233 w 2382"/>
                <a:gd name="T37" fmla="*/ 1042 h 1488"/>
                <a:gd name="T38" fmla="*/ 1935 w 2382"/>
                <a:gd name="T39" fmla="*/ 1340 h 1488"/>
                <a:gd name="T40" fmla="*/ 1844 w 2382"/>
                <a:gd name="T41" fmla="*/ 1340 h 1488"/>
                <a:gd name="T42" fmla="*/ 1791 w 2382"/>
                <a:gd name="T43" fmla="*/ 1488 h 1488"/>
                <a:gd name="T44" fmla="*/ 1935 w 2382"/>
                <a:gd name="T45" fmla="*/ 1488 h 1488"/>
                <a:gd name="T46" fmla="*/ 2382 w 2382"/>
                <a:gd name="T47" fmla="*/ 1042 h 1488"/>
                <a:gd name="T48" fmla="*/ 2053 w 2382"/>
                <a:gd name="T49" fmla="*/ 611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82" h="1488">
                  <a:moveTo>
                    <a:pt x="2053" y="611"/>
                  </a:moveTo>
                  <a:cubicBezTo>
                    <a:pt x="1984" y="428"/>
                    <a:pt x="1807" y="298"/>
                    <a:pt x="1600" y="298"/>
                  </a:cubicBezTo>
                  <a:cubicBezTo>
                    <a:pt x="1553" y="298"/>
                    <a:pt x="1507" y="305"/>
                    <a:pt x="1463" y="318"/>
                  </a:cubicBezTo>
                  <a:cubicBezTo>
                    <a:pt x="1345" y="127"/>
                    <a:pt x="1134" y="0"/>
                    <a:pt x="893" y="0"/>
                  </a:cubicBezTo>
                  <a:cubicBezTo>
                    <a:pt x="528" y="0"/>
                    <a:pt x="232" y="292"/>
                    <a:pt x="224" y="655"/>
                  </a:cubicBezTo>
                  <a:cubicBezTo>
                    <a:pt x="90" y="733"/>
                    <a:pt x="0" y="877"/>
                    <a:pt x="0" y="1042"/>
                  </a:cubicBezTo>
                  <a:cubicBezTo>
                    <a:pt x="0" y="1288"/>
                    <a:pt x="200" y="1488"/>
                    <a:pt x="447" y="1488"/>
                  </a:cubicBezTo>
                  <a:cubicBezTo>
                    <a:pt x="521" y="1488"/>
                    <a:pt x="521" y="1488"/>
                    <a:pt x="521" y="1488"/>
                  </a:cubicBezTo>
                  <a:cubicBezTo>
                    <a:pt x="521" y="1340"/>
                    <a:pt x="521" y="1340"/>
                    <a:pt x="521" y="1340"/>
                  </a:cubicBezTo>
                  <a:cubicBezTo>
                    <a:pt x="447" y="1340"/>
                    <a:pt x="447" y="1340"/>
                    <a:pt x="447" y="1340"/>
                  </a:cubicBezTo>
                  <a:cubicBezTo>
                    <a:pt x="283" y="1340"/>
                    <a:pt x="149" y="1206"/>
                    <a:pt x="149" y="1042"/>
                  </a:cubicBezTo>
                  <a:cubicBezTo>
                    <a:pt x="149" y="901"/>
                    <a:pt x="247" y="783"/>
                    <a:pt x="379" y="752"/>
                  </a:cubicBezTo>
                  <a:cubicBezTo>
                    <a:pt x="375" y="725"/>
                    <a:pt x="372" y="698"/>
                    <a:pt x="372" y="670"/>
                  </a:cubicBezTo>
                  <a:cubicBezTo>
                    <a:pt x="372" y="382"/>
                    <a:pt x="606" y="149"/>
                    <a:pt x="893" y="149"/>
                  </a:cubicBezTo>
                  <a:cubicBezTo>
                    <a:pt x="1129" y="149"/>
                    <a:pt x="1327" y="305"/>
                    <a:pt x="1392" y="519"/>
                  </a:cubicBezTo>
                  <a:cubicBezTo>
                    <a:pt x="1449" y="474"/>
                    <a:pt x="1521" y="447"/>
                    <a:pt x="1600" y="447"/>
                  </a:cubicBezTo>
                  <a:cubicBezTo>
                    <a:pt x="1773" y="447"/>
                    <a:pt x="1915" y="577"/>
                    <a:pt x="1933" y="744"/>
                  </a:cubicBezTo>
                  <a:cubicBezTo>
                    <a:pt x="1935" y="744"/>
                    <a:pt x="1935" y="744"/>
                    <a:pt x="1935" y="744"/>
                  </a:cubicBezTo>
                  <a:cubicBezTo>
                    <a:pt x="2099" y="744"/>
                    <a:pt x="2233" y="878"/>
                    <a:pt x="2233" y="1042"/>
                  </a:cubicBezTo>
                  <a:cubicBezTo>
                    <a:pt x="2233" y="1206"/>
                    <a:pt x="2100" y="1340"/>
                    <a:pt x="1935" y="1340"/>
                  </a:cubicBezTo>
                  <a:cubicBezTo>
                    <a:pt x="1844" y="1340"/>
                    <a:pt x="1844" y="1340"/>
                    <a:pt x="1844" y="1340"/>
                  </a:cubicBezTo>
                  <a:cubicBezTo>
                    <a:pt x="1832" y="1392"/>
                    <a:pt x="1814" y="1442"/>
                    <a:pt x="1791" y="1488"/>
                  </a:cubicBezTo>
                  <a:cubicBezTo>
                    <a:pt x="1935" y="1488"/>
                    <a:pt x="1935" y="1488"/>
                    <a:pt x="1935" y="1488"/>
                  </a:cubicBezTo>
                  <a:cubicBezTo>
                    <a:pt x="2182" y="1488"/>
                    <a:pt x="2382" y="1288"/>
                    <a:pt x="2382" y="1042"/>
                  </a:cubicBezTo>
                  <a:cubicBezTo>
                    <a:pt x="2382" y="836"/>
                    <a:pt x="2242" y="663"/>
                    <a:pt x="2053" y="6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68" name="KSO_Shape"/>
          <p:cNvSpPr>
            <a:spLocks noChangeAspect="1"/>
          </p:cNvSpPr>
          <p:nvPr/>
        </p:nvSpPr>
        <p:spPr>
          <a:xfrm>
            <a:off x="4678042" y="2706256"/>
            <a:ext cx="246021" cy="229209"/>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9" name="Freeform 7"/>
          <p:cNvSpPr/>
          <p:nvPr/>
        </p:nvSpPr>
        <p:spPr bwMode="auto">
          <a:xfrm>
            <a:off x="4186448" y="3796663"/>
            <a:ext cx="488122" cy="333978"/>
          </a:xfrm>
          <a:custGeom>
            <a:avLst/>
            <a:gdLst>
              <a:gd name="T0" fmla="*/ 58 w 64"/>
              <a:gd name="T1" fmla="*/ 24 h 44"/>
              <a:gd name="T2" fmla="*/ 60 w 64"/>
              <a:gd name="T3" fmla="*/ 16 h 44"/>
              <a:gd name="T4" fmla="*/ 44 w 64"/>
              <a:gd name="T5" fmla="*/ 0 h 44"/>
              <a:gd name="T6" fmla="*/ 29 w 64"/>
              <a:gd name="T7" fmla="*/ 12 h 44"/>
              <a:gd name="T8" fmla="*/ 20 w 64"/>
              <a:gd name="T9" fmla="*/ 8 h 44"/>
              <a:gd name="T10" fmla="*/ 8 w 64"/>
              <a:gd name="T11" fmla="*/ 20 h 44"/>
              <a:gd name="T12" fmla="*/ 9 w 64"/>
              <a:gd name="T13" fmla="*/ 24 h 44"/>
              <a:gd name="T14" fmla="*/ 8 w 64"/>
              <a:gd name="T15" fmla="*/ 24 h 44"/>
              <a:gd name="T16" fmla="*/ 0 w 64"/>
              <a:gd name="T17" fmla="*/ 34 h 44"/>
              <a:gd name="T18" fmla="*/ 8 w 64"/>
              <a:gd name="T19" fmla="*/ 44 h 44"/>
              <a:gd name="T20" fmla="*/ 56 w 64"/>
              <a:gd name="T21" fmla="*/ 44 h 44"/>
              <a:gd name="T22" fmla="*/ 64 w 64"/>
              <a:gd name="T23" fmla="*/ 34 h 44"/>
              <a:gd name="T24" fmla="*/ 58 w 64"/>
              <a:gd name="T25"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44">
                <a:moveTo>
                  <a:pt x="58" y="24"/>
                </a:moveTo>
                <a:cubicBezTo>
                  <a:pt x="59" y="22"/>
                  <a:pt x="60" y="19"/>
                  <a:pt x="60" y="16"/>
                </a:cubicBezTo>
                <a:cubicBezTo>
                  <a:pt x="60" y="7"/>
                  <a:pt x="53" y="0"/>
                  <a:pt x="44" y="0"/>
                </a:cubicBezTo>
                <a:cubicBezTo>
                  <a:pt x="37" y="0"/>
                  <a:pt x="31" y="5"/>
                  <a:pt x="29" y="12"/>
                </a:cubicBezTo>
                <a:cubicBezTo>
                  <a:pt x="26" y="9"/>
                  <a:pt x="23" y="8"/>
                  <a:pt x="20" y="8"/>
                </a:cubicBezTo>
                <a:cubicBezTo>
                  <a:pt x="13" y="8"/>
                  <a:pt x="8" y="13"/>
                  <a:pt x="8" y="20"/>
                </a:cubicBezTo>
                <a:cubicBezTo>
                  <a:pt x="8" y="21"/>
                  <a:pt x="8" y="23"/>
                  <a:pt x="9" y="24"/>
                </a:cubicBezTo>
                <a:cubicBezTo>
                  <a:pt x="9" y="24"/>
                  <a:pt x="8" y="24"/>
                  <a:pt x="8" y="24"/>
                </a:cubicBezTo>
                <a:cubicBezTo>
                  <a:pt x="4" y="24"/>
                  <a:pt x="0" y="30"/>
                  <a:pt x="0" y="34"/>
                </a:cubicBezTo>
                <a:cubicBezTo>
                  <a:pt x="0" y="38"/>
                  <a:pt x="4" y="44"/>
                  <a:pt x="8" y="44"/>
                </a:cubicBezTo>
                <a:cubicBezTo>
                  <a:pt x="56" y="44"/>
                  <a:pt x="56" y="44"/>
                  <a:pt x="56" y="44"/>
                </a:cubicBezTo>
                <a:cubicBezTo>
                  <a:pt x="60" y="44"/>
                  <a:pt x="64" y="38"/>
                  <a:pt x="64" y="34"/>
                </a:cubicBezTo>
                <a:cubicBezTo>
                  <a:pt x="64" y="30"/>
                  <a:pt x="61" y="25"/>
                  <a:pt x="58" y="24"/>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70" name="Freeform 190"/>
          <p:cNvSpPr>
            <a:spLocks noChangeAspect="1" noEditPoints="1"/>
          </p:cNvSpPr>
          <p:nvPr/>
        </p:nvSpPr>
        <p:spPr bwMode="auto">
          <a:xfrm>
            <a:off x="3861498" y="5178675"/>
            <a:ext cx="418167" cy="415418"/>
          </a:xfrm>
          <a:custGeom>
            <a:avLst/>
            <a:gdLst>
              <a:gd name="T0" fmla="*/ 25 w 64"/>
              <a:gd name="T1" fmla="*/ 51 h 64"/>
              <a:gd name="T2" fmla="*/ 22 w 64"/>
              <a:gd name="T3" fmla="*/ 48 h 64"/>
              <a:gd name="T4" fmla="*/ 21 w 64"/>
              <a:gd name="T5" fmla="*/ 41 h 64"/>
              <a:gd name="T6" fmla="*/ 21 w 64"/>
              <a:gd name="T7" fmla="*/ 29 h 64"/>
              <a:gd name="T8" fmla="*/ 38 w 64"/>
              <a:gd name="T9" fmla="*/ 29 h 64"/>
              <a:gd name="T10" fmla="*/ 38 w 64"/>
              <a:gd name="T11" fmla="*/ 17 h 64"/>
              <a:gd name="T12" fmla="*/ 21 w 64"/>
              <a:gd name="T13" fmla="*/ 17 h 64"/>
              <a:gd name="T14" fmla="*/ 21 w 64"/>
              <a:gd name="T15" fmla="*/ 0 h 64"/>
              <a:gd name="T16" fmla="*/ 14 w 64"/>
              <a:gd name="T17" fmla="*/ 0 h 64"/>
              <a:gd name="T18" fmla="*/ 12 w 64"/>
              <a:gd name="T19" fmla="*/ 7 h 64"/>
              <a:gd name="T20" fmla="*/ 7 w 64"/>
              <a:gd name="T21" fmla="*/ 14 h 64"/>
              <a:gd name="T22" fmla="*/ 0 w 64"/>
              <a:gd name="T23" fmla="*/ 18 h 64"/>
              <a:gd name="T24" fmla="*/ 0 w 64"/>
              <a:gd name="T25" fmla="*/ 29 h 64"/>
              <a:gd name="T26" fmla="*/ 8 w 64"/>
              <a:gd name="T27" fmla="*/ 29 h 64"/>
              <a:gd name="T28" fmla="*/ 8 w 64"/>
              <a:gd name="T29" fmla="*/ 47 h 64"/>
              <a:gd name="T30" fmla="*/ 9 w 64"/>
              <a:gd name="T31" fmla="*/ 54 h 64"/>
              <a:gd name="T32" fmla="*/ 13 w 64"/>
              <a:gd name="T33" fmla="*/ 59 h 64"/>
              <a:gd name="T34" fmla="*/ 18 w 64"/>
              <a:gd name="T35" fmla="*/ 63 h 64"/>
              <a:gd name="T36" fmla="*/ 25 w 64"/>
              <a:gd name="T37" fmla="*/ 64 h 64"/>
              <a:gd name="T38" fmla="*/ 33 w 64"/>
              <a:gd name="T39" fmla="*/ 63 h 64"/>
              <a:gd name="T40" fmla="*/ 42 w 64"/>
              <a:gd name="T41" fmla="*/ 60 h 64"/>
              <a:gd name="T42" fmla="*/ 42 w 64"/>
              <a:gd name="T43" fmla="*/ 49 h 64"/>
              <a:gd name="T44" fmla="*/ 30 w 64"/>
              <a:gd name="T45" fmla="*/ 53 h 64"/>
              <a:gd name="T46" fmla="*/ 25 w 64"/>
              <a:gd name="T47" fmla="*/ 51 h 64"/>
              <a:gd name="T48" fmla="*/ 55 w 64"/>
              <a:gd name="T49" fmla="*/ 47 h 64"/>
              <a:gd name="T50" fmla="*/ 47 w 64"/>
              <a:gd name="T51" fmla="*/ 55 h 64"/>
              <a:gd name="T52" fmla="*/ 55 w 64"/>
              <a:gd name="T53" fmla="*/ 64 h 64"/>
              <a:gd name="T54" fmla="*/ 64 w 64"/>
              <a:gd name="T55" fmla="*/ 55 h 64"/>
              <a:gd name="T56" fmla="*/ 55 w 64"/>
              <a:gd name="T5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64">
                <a:moveTo>
                  <a:pt x="25" y="51"/>
                </a:moveTo>
                <a:cubicBezTo>
                  <a:pt x="24" y="50"/>
                  <a:pt x="23" y="50"/>
                  <a:pt x="22" y="48"/>
                </a:cubicBezTo>
                <a:cubicBezTo>
                  <a:pt x="22" y="47"/>
                  <a:pt x="21" y="45"/>
                  <a:pt x="21" y="41"/>
                </a:cubicBezTo>
                <a:cubicBezTo>
                  <a:pt x="21" y="29"/>
                  <a:pt x="21" y="29"/>
                  <a:pt x="21" y="29"/>
                </a:cubicBezTo>
                <a:cubicBezTo>
                  <a:pt x="38" y="29"/>
                  <a:pt x="38" y="29"/>
                  <a:pt x="38" y="29"/>
                </a:cubicBezTo>
                <a:cubicBezTo>
                  <a:pt x="38" y="17"/>
                  <a:pt x="38" y="17"/>
                  <a:pt x="38" y="17"/>
                </a:cubicBezTo>
                <a:cubicBezTo>
                  <a:pt x="21" y="17"/>
                  <a:pt x="21" y="17"/>
                  <a:pt x="21" y="17"/>
                </a:cubicBezTo>
                <a:cubicBezTo>
                  <a:pt x="21" y="0"/>
                  <a:pt x="21" y="0"/>
                  <a:pt x="21" y="0"/>
                </a:cubicBezTo>
                <a:cubicBezTo>
                  <a:pt x="14" y="0"/>
                  <a:pt x="14" y="0"/>
                  <a:pt x="14" y="0"/>
                </a:cubicBezTo>
                <a:cubicBezTo>
                  <a:pt x="14" y="4"/>
                  <a:pt x="13" y="5"/>
                  <a:pt x="12" y="7"/>
                </a:cubicBezTo>
                <a:cubicBezTo>
                  <a:pt x="11" y="9"/>
                  <a:pt x="9" y="12"/>
                  <a:pt x="7" y="14"/>
                </a:cubicBezTo>
                <a:cubicBezTo>
                  <a:pt x="6" y="16"/>
                  <a:pt x="3" y="17"/>
                  <a:pt x="0" y="18"/>
                </a:cubicBezTo>
                <a:cubicBezTo>
                  <a:pt x="0" y="29"/>
                  <a:pt x="0" y="29"/>
                  <a:pt x="0" y="29"/>
                </a:cubicBezTo>
                <a:cubicBezTo>
                  <a:pt x="8" y="29"/>
                  <a:pt x="8" y="29"/>
                  <a:pt x="8" y="29"/>
                </a:cubicBezTo>
                <a:cubicBezTo>
                  <a:pt x="8" y="47"/>
                  <a:pt x="8" y="47"/>
                  <a:pt x="8" y="47"/>
                </a:cubicBezTo>
                <a:cubicBezTo>
                  <a:pt x="8" y="50"/>
                  <a:pt x="8" y="53"/>
                  <a:pt x="9" y="54"/>
                </a:cubicBezTo>
                <a:cubicBezTo>
                  <a:pt x="10" y="56"/>
                  <a:pt x="11" y="58"/>
                  <a:pt x="13" y="59"/>
                </a:cubicBezTo>
                <a:cubicBezTo>
                  <a:pt x="15" y="61"/>
                  <a:pt x="18" y="63"/>
                  <a:pt x="18" y="63"/>
                </a:cubicBezTo>
                <a:cubicBezTo>
                  <a:pt x="18" y="63"/>
                  <a:pt x="22" y="64"/>
                  <a:pt x="25" y="64"/>
                </a:cubicBezTo>
                <a:cubicBezTo>
                  <a:pt x="28" y="64"/>
                  <a:pt x="30" y="64"/>
                  <a:pt x="33" y="63"/>
                </a:cubicBezTo>
                <a:cubicBezTo>
                  <a:pt x="35" y="62"/>
                  <a:pt x="39" y="61"/>
                  <a:pt x="42" y="60"/>
                </a:cubicBezTo>
                <a:cubicBezTo>
                  <a:pt x="42" y="49"/>
                  <a:pt x="42" y="49"/>
                  <a:pt x="42" y="49"/>
                </a:cubicBezTo>
                <a:cubicBezTo>
                  <a:pt x="38" y="51"/>
                  <a:pt x="34" y="53"/>
                  <a:pt x="30" y="53"/>
                </a:cubicBezTo>
                <a:cubicBezTo>
                  <a:pt x="28" y="53"/>
                  <a:pt x="26" y="52"/>
                  <a:pt x="25" y="51"/>
                </a:cubicBezTo>
                <a:close/>
                <a:moveTo>
                  <a:pt x="55" y="47"/>
                </a:moveTo>
                <a:cubicBezTo>
                  <a:pt x="50" y="47"/>
                  <a:pt x="47" y="51"/>
                  <a:pt x="47" y="55"/>
                </a:cubicBezTo>
                <a:cubicBezTo>
                  <a:pt x="47" y="60"/>
                  <a:pt x="50" y="64"/>
                  <a:pt x="55" y="64"/>
                </a:cubicBezTo>
                <a:cubicBezTo>
                  <a:pt x="60" y="64"/>
                  <a:pt x="64" y="60"/>
                  <a:pt x="64" y="55"/>
                </a:cubicBezTo>
                <a:cubicBezTo>
                  <a:pt x="64" y="51"/>
                  <a:pt x="60" y="47"/>
                  <a:pt x="55" y="4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71" name="矩形 70"/>
          <p:cNvSpPr/>
          <p:nvPr/>
        </p:nvSpPr>
        <p:spPr>
          <a:xfrm>
            <a:off x="8637635" y="4920230"/>
            <a:ext cx="2336026"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72" name="矩形 71"/>
          <p:cNvSpPr/>
          <p:nvPr/>
        </p:nvSpPr>
        <p:spPr>
          <a:xfrm>
            <a:off x="8637634" y="5276515"/>
            <a:ext cx="3165807"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a:t>
            </a:r>
            <a:endParaRPr kumimoji="0" lang="zh-CN" altLang="en-US" sz="1400" b="0" i="0" u="none" strike="noStrike" kern="0" cap="none" spc="0" normalizeH="0" baseline="0" noProof="0" dirty="0">
              <a:ln>
                <a:noFill/>
              </a:ln>
              <a:solidFill>
                <a:schemeClr val="bg1"/>
              </a:solidFill>
              <a:effectLst/>
              <a:uLnTx/>
              <a:uFillTx/>
            </a:endParaRPr>
          </a:p>
        </p:txBody>
      </p:sp>
      <p:sp>
        <p:nvSpPr>
          <p:cNvPr id="73" name="矩形 72"/>
          <p:cNvSpPr/>
          <p:nvPr/>
        </p:nvSpPr>
        <p:spPr>
          <a:xfrm>
            <a:off x="5111006" y="1634395"/>
            <a:ext cx="2103815"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74" name="矩形 73"/>
          <p:cNvSpPr/>
          <p:nvPr/>
        </p:nvSpPr>
        <p:spPr>
          <a:xfrm>
            <a:off x="4964233" y="1990680"/>
            <a:ext cx="2397360"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a:t>
            </a:r>
            <a:endParaRPr kumimoji="0" lang="zh-CN" altLang="en-US" sz="1400" b="0" i="0" u="none" strike="noStrike" kern="0" cap="none" spc="0" normalizeH="0" baseline="0" noProof="0" dirty="0">
              <a:ln>
                <a:noFill/>
              </a:ln>
              <a:solidFill>
                <a:schemeClr val="bg1"/>
              </a:solidFill>
              <a:effectLst/>
              <a:uLnTx/>
              <a:uFillTx/>
            </a:endParaRPr>
          </a:p>
        </p:txBody>
      </p:sp>
      <p:sp>
        <p:nvSpPr>
          <p:cNvPr id="75" name="矩形 74"/>
          <p:cNvSpPr/>
          <p:nvPr/>
        </p:nvSpPr>
        <p:spPr>
          <a:xfrm>
            <a:off x="8122424" y="3514806"/>
            <a:ext cx="2336026"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76" name="矩形 75"/>
          <p:cNvSpPr/>
          <p:nvPr/>
        </p:nvSpPr>
        <p:spPr>
          <a:xfrm>
            <a:off x="8122423" y="3871091"/>
            <a:ext cx="3165807"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a:t>
            </a:r>
            <a:endParaRPr kumimoji="0" lang="zh-CN" altLang="en-US" sz="1400" b="0" i="0" u="none" strike="noStrike" kern="0" cap="none" spc="0" normalizeH="0" baseline="0" noProof="0" dirty="0">
              <a:ln>
                <a:noFill/>
              </a:ln>
              <a:solidFill>
                <a:schemeClr val="bg1"/>
              </a:solidFill>
              <a:effectLst/>
              <a:uLnTx/>
              <a:uFillTx/>
            </a:endParaRPr>
          </a:p>
        </p:txBody>
      </p:sp>
      <p:sp>
        <p:nvSpPr>
          <p:cNvPr id="77" name="矩形 76"/>
          <p:cNvSpPr/>
          <p:nvPr/>
        </p:nvSpPr>
        <p:spPr>
          <a:xfrm>
            <a:off x="1600200" y="3612052"/>
            <a:ext cx="2308342"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78" name="矩形 77"/>
          <p:cNvSpPr/>
          <p:nvPr/>
        </p:nvSpPr>
        <p:spPr>
          <a:xfrm>
            <a:off x="742735" y="3968337"/>
            <a:ext cx="3165807" cy="523220"/>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a:t>
            </a:r>
            <a:endParaRPr kumimoji="0" lang="zh-CN" altLang="en-US" sz="1400" b="0" i="0" u="none" strike="noStrike" kern="0" cap="none" spc="0" normalizeH="0" baseline="0" noProof="0" dirty="0">
              <a:ln>
                <a:noFill/>
              </a:ln>
              <a:solidFill>
                <a:schemeClr val="bg1"/>
              </a:solidFill>
              <a:effectLst/>
              <a:uLnTx/>
              <a:uFillTx/>
            </a:endParaRPr>
          </a:p>
        </p:txBody>
      </p:sp>
      <p:sp>
        <p:nvSpPr>
          <p:cNvPr id="79" name="矩形 78"/>
          <p:cNvSpPr/>
          <p:nvPr/>
        </p:nvSpPr>
        <p:spPr>
          <a:xfrm>
            <a:off x="1205807" y="4920230"/>
            <a:ext cx="2308342"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80" name="矩形 79"/>
          <p:cNvSpPr/>
          <p:nvPr/>
        </p:nvSpPr>
        <p:spPr>
          <a:xfrm>
            <a:off x="348342" y="5276515"/>
            <a:ext cx="3165807" cy="523220"/>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a:t>
            </a:r>
            <a:endParaRPr kumimoji="0" lang="zh-CN" altLang="en-US" sz="14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839788" y="2643188"/>
            <a:ext cx="6437312" cy="1042987"/>
          </a:xfrm>
        </p:spPr>
        <p:txBody>
          <a:bodyPr/>
          <a:lstStyle/>
          <a:p>
            <a:pPr algn="dist"/>
            <a:r>
              <a:rPr lang="zh-CN" altLang="en-US" b="1" dirty="0"/>
              <a:t>创享</a:t>
            </a:r>
            <a:r>
              <a:rPr lang="en-US" altLang="zh-CN" b="1" dirty="0"/>
              <a:t>AI</a:t>
            </a:r>
            <a:r>
              <a:rPr lang="zh-CN" altLang="en-US" b="1" dirty="0"/>
              <a:t>智能时代</a:t>
            </a:r>
            <a:endParaRPr lang="zh-CN" altLang="en-US" b="1" dirty="0"/>
          </a:p>
        </p:txBody>
      </p:sp>
      <p:sp>
        <p:nvSpPr>
          <p:cNvPr id="5" name="文本占位符 4"/>
          <p:cNvSpPr>
            <a:spLocks noGrp="1"/>
          </p:cNvSpPr>
          <p:nvPr>
            <p:ph type="body" idx="1"/>
          </p:nvPr>
        </p:nvSpPr>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Donec</a:t>
            </a:r>
            <a:r>
              <a:rPr lang="en-US" altLang="zh-CN" dirty="0"/>
              <a:t> </a:t>
            </a:r>
            <a:r>
              <a:rPr lang="en-US" altLang="zh-CN" dirty="0" err="1"/>
              <a:t>velit</a:t>
            </a:r>
            <a:r>
              <a:rPr lang="en-US" altLang="zh-CN" dirty="0"/>
              <a:t> </a:t>
            </a:r>
            <a:r>
              <a:rPr lang="en-US" altLang="zh-CN" dirty="0" err="1"/>
              <a:t>neque</a:t>
            </a:r>
            <a:endParaRPr lang="zh-CN" altLang="en-US" dirty="0"/>
          </a:p>
        </p:txBody>
      </p:sp>
      <p:sp>
        <p:nvSpPr>
          <p:cNvPr id="2" name="文本框 1"/>
          <p:cNvSpPr txBox="1"/>
          <p:nvPr/>
        </p:nvSpPr>
        <p:spPr>
          <a:xfrm>
            <a:off x="839788" y="1452563"/>
            <a:ext cx="1326004" cy="1323439"/>
          </a:xfrm>
          <a:prstGeom prst="rect">
            <a:avLst/>
          </a:prstGeom>
          <a:noFill/>
        </p:spPr>
        <p:txBody>
          <a:bodyPr wrap="none" rtlCol="0">
            <a:spAutoFit/>
          </a:bodyPr>
          <a:lstStyle/>
          <a:p>
            <a:r>
              <a:rPr lang="en-US" altLang="zh-CN" sz="8000" dirty="0">
                <a:solidFill>
                  <a:srgbClr val="00A69F"/>
                </a:solidFill>
              </a:rPr>
              <a:t>02</a:t>
            </a:r>
            <a:endParaRPr lang="zh-CN" altLang="en-US" sz="8000" dirty="0">
              <a:solidFill>
                <a:srgbClr val="00A69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4">
            <a:extLst>
              <a:ext uri="{28A0092B-C50C-407E-A947-70E740481C1C}">
                <a14:useLocalDpi xmlns:a14="http://schemas.microsoft.com/office/drawing/2010/main" val="0"/>
              </a:ext>
            </a:extLst>
          </a:blip>
          <a:srcRect r="25717"/>
          <a:stretch>
            <a:fillRect/>
          </a:stretch>
        </p:blipFill>
        <p:spPr>
          <a:xfrm>
            <a:off x="928519" y="2343880"/>
            <a:ext cx="2112153" cy="1597507"/>
          </a:xfrm>
          <a:prstGeom prst="rect">
            <a:avLst/>
          </a:prstGeom>
        </p:spPr>
      </p:pic>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graphicFrame>
        <p:nvGraphicFramePr>
          <p:cNvPr id="3" name="图表 2"/>
          <p:cNvGraphicFramePr/>
          <p:nvPr/>
        </p:nvGraphicFramePr>
        <p:xfrm>
          <a:off x="839788" y="4781550"/>
          <a:ext cx="2771578" cy="1419225"/>
        </p:xfrm>
        <a:graphic>
          <a:graphicData uri="http://schemas.openxmlformats.org/drawingml/2006/chart">
            <c:chart xmlns:c="http://schemas.openxmlformats.org/drawingml/2006/chart" xmlns:r="http://schemas.openxmlformats.org/officeDocument/2006/relationships" r:id="rId1"/>
          </a:graphicData>
        </a:graphic>
      </p:graphicFrame>
      <p:sp>
        <p:nvSpPr>
          <p:cNvPr id="5" name="矩形 4"/>
          <p:cNvSpPr/>
          <p:nvPr/>
        </p:nvSpPr>
        <p:spPr>
          <a:xfrm>
            <a:off x="839788" y="4042886"/>
            <a:ext cx="2260914"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cs typeface="+mn-ea"/>
                <a:sym typeface="+mn-lt"/>
              </a:rPr>
              <a:t>Vestibulum ante ipsum primis in faucibus orci luctus</a:t>
            </a:r>
            <a:endParaRPr kumimoji="0" lang="zh-CN" altLang="en-US" sz="1400" b="0" i="0" u="none" strike="noStrike" kern="0" cap="none" spc="0" normalizeH="0" baseline="0" noProof="0" dirty="0">
              <a:ln>
                <a:noFill/>
              </a:ln>
              <a:solidFill>
                <a:schemeClr val="bg1"/>
              </a:solidFill>
              <a:effectLst/>
              <a:uLnTx/>
              <a:uFillTx/>
              <a:cs typeface="+mn-ea"/>
              <a:sym typeface="+mn-lt"/>
            </a:endParaRPr>
          </a:p>
        </p:txBody>
      </p:sp>
      <p:graphicFrame>
        <p:nvGraphicFramePr>
          <p:cNvPr id="6" name="图表 5"/>
          <p:cNvGraphicFramePr/>
          <p:nvPr/>
        </p:nvGraphicFramePr>
        <p:xfrm>
          <a:off x="4656638" y="4781550"/>
          <a:ext cx="2771578" cy="1419225"/>
        </p:xfrm>
        <a:graphic>
          <a:graphicData uri="http://schemas.openxmlformats.org/drawingml/2006/chart">
            <c:chart xmlns:c="http://schemas.openxmlformats.org/drawingml/2006/chart" xmlns:r="http://schemas.openxmlformats.org/officeDocument/2006/relationships" r:id="rId2"/>
          </a:graphicData>
        </a:graphic>
      </p:graphicFrame>
      <p:sp>
        <p:nvSpPr>
          <p:cNvPr id="7" name="矩形 6"/>
          <p:cNvSpPr/>
          <p:nvPr/>
        </p:nvSpPr>
        <p:spPr>
          <a:xfrm>
            <a:off x="4656638" y="4042886"/>
            <a:ext cx="2260914"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cs typeface="+mn-ea"/>
                <a:sym typeface="+mn-lt"/>
              </a:rPr>
              <a:t>Vestibulum ante ipsum primis in faucibus orci luctus</a:t>
            </a:r>
            <a:endParaRPr kumimoji="0" lang="zh-CN" altLang="en-US" sz="1400" b="0" i="0" u="none" strike="noStrike" kern="0" cap="none" spc="0" normalizeH="0" baseline="0" noProof="0" dirty="0">
              <a:ln>
                <a:noFill/>
              </a:ln>
              <a:solidFill>
                <a:schemeClr val="bg1"/>
              </a:solidFill>
              <a:effectLst/>
              <a:uLnTx/>
              <a:uFillTx/>
              <a:cs typeface="+mn-ea"/>
              <a:sym typeface="+mn-lt"/>
            </a:endParaRPr>
          </a:p>
        </p:txBody>
      </p:sp>
      <p:graphicFrame>
        <p:nvGraphicFramePr>
          <p:cNvPr id="8" name="图表 7"/>
          <p:cNvGraphicFramePr/>
          <p:nvPr/>
        </p:nvGraphicFramePr>
        <p:xfrm>
          <a:off x="8473488" y="4781550"/>
          <a:ext cx="2771578" cy="1419225"/>
        </p:xfrm>
        <a:graphic>
          <a:graphicData uri="http://schemas.openxmlformats.org/drawingml/2006/chart">
            <c:chart xmlns:c="http://schemas.openxmlformats.org/drawingml/2006/chart" xmlns:r="http://schemas.openxmlformats.org/officeDocument/2006/relationships" r:id="rId3"/>
          </a:graphicData>
        </a:graphic>
      </p:graphicFrame>
      <p:sp>
        <p:nvSpPr>
          <p:cNvPr id="9" name="矩形 8"/>
          <p:cNvSpPr/>
          <p:nvPr/>
        </p:nvSpPr>
        <p:spPr>
          <a:xfrm>
            <a:off x="8473488" y="4042886"/>
            <a:ext cx="2260914"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cs typeface="+mn-ea"/>
                <a:sym typeface="+mn-lt"/>
              </a:rPr>
              <a:t>Vestibulum ante ipsum primis in faucibus orci luctus</a:t>
            </a:r>
            <a:endParaRPr kumimoji="0" lang="zh-CN" altLang="en-US" sz="1400" b="0" i="0" u="none" strike="noStrike" kern="0" cap="none" spc="0" normalizeH="0" baseline="0" noProof="0" dirty="0">
              <a:ln>
                <a:noFill/>
              </a:ln>
              <a:solidFill>
                <a:schemeClr val="bg1"/>
              </a:solidFill>
              <a:effectLst/>
              <a:uLnTx/>
              <a:uFillTx/>
              <a:cs typeface="+mn-ea"/>
              <a:sym typeface="+mn-lt"/>
            </a:endParaRPr>
          </a:p>
        </p:txBody>
      </p:sp>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1018" y="2312130"/>
            <a:ext cx="2112153" cy="1584115"/>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2219" y="2327014"/>
            <a:ext cx="2113095" cy="158105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grpSp>
        <p:nvGrpSpPr>
          <p:cNvPr id="3" name="Group 14"/>
          <p:cNvGrpSpPr>
            <a:grpSpLocks noChangeAspect="1"/>
          </p:cNvGrpSpPr>
          <p:nvPr/>
        </p:nvGrpSpPr>
        <p:grpSpPr bwMode="auto">
          <a:xfrm>
            <a:off x="4812649" y="2736405"/>
            <a:ext cx="2566702" cy="2563885"/>
            <a:chOff x="2399" y="1659"/>
            <a:chExt cx="911" cy="910"/>
          </a:xfrm>
          <a:solidFill>
            <a:srgbClr val="00A69F"/>
          </a:solidFill>
        </p:grpSpPr>
        <p:sp>
          <p:nvSpPr>
            <p:cNvPr id="5" name="Freeform 15"/>
            <p:cNvSpPr/>
            <p:nvPr/>
          </p:nvSpPr>
          <p:spPr bwMode="auto">
            <a:xfrm>
              <a:off x="2645" y="1997"/>
              <a:ext cx="325" cy="572"/>
            </a:xfrm>
            <a:custGeom>
              <a:avLst/>
              <a:gdLst>
                <a:gd name="T0" fmla="*/ 998 w 1162"/>
                <a:gd name="T1" fmla="*/ 1386 h 2044"/>
                <a:gd name="T2" fmla="*/ 878 w 1162"/>
                <a:gd name="T3" fmla="*/ 1378 h 2044"/>
                <a:gd name="T4" fmla="*/ 119 w 1162"/>
                <a:gd name="T5" fmla="*/ 508 h 2044"/>
                <a:gd name="T6" fmla="*/ 173 w 1162"/>
                <a:gd name="T7" fmla="*/ 204 h 2044"/>
                <a:gd name="T8" fmla="*/ 263 w 1162"/>
                <a:gd name="T9" fmla="*/ 321 h 2044"/>
                <a:gd name="T10" fmla="*/ 282 w 1162"/>
                <a:gd name="T11" fmla="*/ 0 h 2044"/>
                <a:gd name="T12" fmla="*/ 0 w 1162"/>
                <a:gd name="T13" fmla="*/ 153 h 2044"/>
                <a:gd name="T14" fmla="*/ 141 w 1162"/>
                <a:gd name="T15" fmla="*/ 184 h 2044"/>
                <a:gd name="T16" fmla="*/ 24 w 1162"/>
                <a:gd name="T17" fmla="*/ 622 h 2044"/>
                <a:gd name="T18" fmla="*/ 337 w 1162"/>
                <a:gd name="T19" fmla="*/ 1295 h 2044"/>
                <a:gd name="T20" fmla="*/ 333 w 1162"/>
                <a:gd name="T21" fmla="*/ 1293 h 2044"/>
                <a:gd name="T22" fmla="*/ 333 w 1162"/>
                <a:gd name="T23" fmla="*/ 2044 h 2044"/>
                <a:gd name="T24" fmla="*/ 1162 w 1162"/>
                <a:gd name="T25" fmla="*/ 2044 h 2044"/>
                <a:gd name="T26" fmla="*/ 1162 w 1162"/>
                <a:gd name="T27" fmla="*/ 1462 h 2044"/>
                <a:gd name="T28" fmla="*/ 1162 w 1162"/>
                <a:gd name="T29" fmla="*/ 1370 h 2044"/>
                <a:gd name="T30" fmla="*/ 998 w 1162"/>
                <a:gd name="T31" fmla="*/ 1386 h 2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2" h="2044">
                  <a:moveTo>
                    <a:pt x="998" y="1386"/>
                  </a:moveTo>
                  <a:cubicBezTo>
                    <a:pt x="957" y="1386"/>
                    <a:pt x="917" y="1383"/>
                    <a:pt x="878" y="1378"/>
                  </a:cubicBezTo>
                  <a:cubicBezTo>
                    <a:pt x="449" y="1319"/>
                    <a:pt x="119" y="952"/>
                    <a:pt x="119" y="508"/>
                  </a:cubicBezTo>
                  <a:cubicBezTo>
                    <a:pt x="119" y="401"/>
                    <a:pt x="138" y="299"/>
                    <a:pt x="173" y="204"/>
                  </a:cubicBezTo>
                  <a:cubicBezTo>
                    <a:pt x="263" y="321"/>
                    <a:pt x="263" y="321"/>
                    <a:pt x="263" y="321"/>
                  </a:cubicBezTo>
                  <a:cubicBezTo>
                    <a:pt x="249" y="226"/>
                    <a:pt x="261" y="97"/>
                    <a:pt x="282" y="0"/>
                  </a:cubicBezTo>
                  <a:cubicBezTo>
                    <a:pt x="203" y="60"/>
                    <a:pt x="91" y="126"/>
                    <a:pt x="0" y="153"/>
                  </a:cubicBezTo>
                  <a:cubicBezTo>
                    <a:pt x="141" y="184"/>
                    <a:pt x="141" y="184"/>
                    <a:pt x="141" y="184"/>
                  </a:cubicBezTo>
                  <a:cubicBezTo>
                    <a:pt x="66" y="313"/>
                    <a:pt x="24" y="463"/>
                    <a:pt x="24" y="622"/>
                  </a:cubicBezTo>
                  <a:cubicBezTo>
                    <a:pt x="24" y="892"/>
                    <a:pt x="145" y="1134"/>
                    <a:pt x="337" y="1295"/>
                  </a:cubicBezTo>
                  <a:cubicBezTo>
                    <a:pt x="336" y="1294"/>
                    <a:pt x="334" y="1294"/>
                    <a:pt x="333" y="1293"/>
                  </a:cubicBezTo>
                  <a:cubicBezTo>
                    <a:pt x="333" y="2044"/>
                    <a:pt x="333" y="2044"/>
                    <a:pt x="333" y="2044"/>
                  </a:cubicBezTo>
                  <a:cubicBezTo>
                    <a:pt x="1162" y="2044"/>
                    <a:pt x="1162" y="2044"/>
                    <a:pt x="1162" y="2044"/>
                  </a:cubicBezTo>
                  <a:cubicBezTo>
                    <a:pt x="1162" y="1462"/>
                    <a:pt x="1162" y="1462"/>
                    <a:pt x="1162" y="1462"/>
                  </a:cubicBezTo>
                  <a:cubicBezTo>
                    <a:pt x="1162" y="1370"/>
                    <a:pt x="1162" y="1370"/>
                    <a:pt x="1162" y="1370"/>
                  </a:cubicBezTo>
                  <a:cubicBezTo>
                    <a:pt x="1109" y="1381"/>
                    <a:pt x="1054" y="1386"/>
                    <a:pt x="998" y="1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6" name="Freeform 16"/>
            <p:cNvSpPr/>
            <p:nvPr/>
          </p:nvSpPr>
          <p:spPr bwMode="auto">
            <a:xfrm>
              <a:off x="2738" y="1659"/>
              <a:ext cx="326" cy="572"/>
            </a:xfrm>
            <a:custGeom>
              <a:avLst/>
              <a:gdLst>
                <a:gd name="T0" fmla="*/ 165 w 1163"/>
                <a:gd name="T1" fmla="*/ 659 h 2045"/>
                <a:gd name="T2" fmla="*/ 285 w 1163"/>
                <a:gd name="T3" fmla="*/ 667 h 2045"/>
                <a:gd name="T4" fmla="*/ 1043 w 1163"/>
                <a:gd name="T5" fmla="*/ 1537 h 2045"/>
                <a:gd name="T6" fmla="*/ 989 w 1163"/>
                <a:gd name="T7" fmla="*/ 1841 h 2045"/>
                <a:gd name="T8" fmla="*/ 900 w 1163"/>
                <a:gd name="T9" fmla="*/ 1724 h 2045"/>
                <a:gd name="T10" fmla="*/ 881 w 1163"/>
                <a:gd name="T11" fmla="*/ 2045 h 2045"/>
                <a:gd name="T12" fmla="*/ 1163 w 1163"/>
                <a:gd name="T13" fmla="*/ 1892 h 2045"/>
                <a:gd name="T14" fmla="*/ 1022 w 1163"/>
                <a:gd name="T15" fmla="*/ 1860 h 2045"/>
                <a:gd name="T16" fmla="*/ 1139 w 1163"/>
                <a:gd name="T17" fmla="*/ 1422 h 2045"/>
                <a:gd name="T18" fmla="*/ 826 w 1163"/>
                <a:gd name="T19" fmla="*/ 750 h 2045"/>
                <a:gd name="T20" fmla="*/ 829 w 1163"/>
                <a:gd name="T21" fmla="*/ 752 h 2045"/>
                <a:gd name="T22" fmla="*/ 829 w 1163"/>
                <a:gd name="T23" fmla="*/ 0 h 2045"/>
                <a:gd name="T24" fmla="*/ 0 w 1163"/>
                <a:gd name="T25" fmla="*/ 0 h 2045"/>
                <a:gd name="T26" fmla="*/ 0 w 1163"/>
                <a:gd name="T27" fmla="*/ 583 h 2045"/>
                <a:gd name="T28" fmla="*/ 0 w 1163"/>
                <a:gd name="T29" fmla="*/ 674 h 2045"/>
                <a:gd name="T30" fmla="*/ 165 w 1163"/>
                <a:gd name="T31" fmla="*/ 659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3" h="2045">
                  <a:moveTo>
                    <a:pt x="165" y="659"/>
                  </a:moveTo>
                  <a:cubicBezTo>
                    <a:pt x="206" y="659"/>
                    <a:pt x="246" y="662"/>
                    <a:pt x="285" y="667"/>
                  </a:cubicBezTo>
                  <a:cubicBezTo>
                    <a:pt x="713" y="726"/>
                    <a:pt x="1043" y="1093"/>
                    <a:pt x="1043" y="1537"/>
                  </a:cubicBezTo>
                  <a:cubicBezTo>
                    <a:pt x="1043" y="1644"/>
                    <a:pt x="1024" y="1746"/>
                    <a:pt x="989" y="1841"/>
                  </a:cubicBezTo>
                  <a:cubicBezTo>
                    <a:pt x="900" y="1724"/>
                    <a:pt x="900" y="1724"/>
                    <a:pt x="900" y="1724"/>
                  </a:cubicBezTo>
                  <a:cubicBezTo>
                    <a:pt x="914" y="1818"/>
                    <a:pt x="902" y="1948"/>
                    <a:pt x="881" y="2045"/>
                  </a:cubicBezTo>
                  <a:cubicBezTo>
                    <a:pt x="960" y="1985"/>
                    <a:pt x="1072" y="1919"/>
                    <a:pt x="1163" y="1892"/>
                  </a:cubicBezTo>
                  <a:cubicBezTo>
                    <a:pt x="1022" y="1860"/>
                    <a:pt x="1022" y="1860"/>
                    <a:pt x="1022" y="1860"/>
                  </a:cubicBezTo>
                  <a:cubicBezTo>
                    <a:pt x="1096" y="1731"/>
                    <a:pt x="1139" y="1582"/>
                    <a:pt x="1139" y="1422"/>
                  </a:cubicBezTo>
                  <a:cubicBezTo>
                    <a:pt x="1139" y="1152"/>
                    <a:pt x="1017" y="911"/>
                    <a:pt x="826" y="750"/>
                  </a:cubicBezTo>
                  <a:cubicBezTo>
                    <a:pt x="827" y="750"/>
                    <a:pt x="828" y="751"/>
                    <a:pt x="829" y="752"/>
                  </a:cubicBezTo>
                  <a:cubicBezTo>
                    <a:pt x="829" y="0"/>
                    <a:pt x="829" y="0"/>
                    <a:pt x="829" y="0"/>
                  </a:cubicBezTo>
                  <a:cubicBezTo>
                    <a:pt x="0" y="0"/>
                    <a:pt x="0" y="0"/>
                    <a:pt x="0" y="0"/>
                  </a:cubicBezTo>
                  <a:cubicBezTo>
                    <a:pt x="0" y="583"/>
                    <a:pt x="0" y="583"/>
                    <a:pt x="0" y="583"/>
                  </a:cubicBezTo>
                  <a:cubicBezTo>
                    <a:pt x="0" y="674"/>
                    <a:pt x="0" y="674"/>
                    <a:pt x="0" y="674"/>
                  </a:cubicBezTo>
                  <a:cubicBezTo>
                    <a:pt x="54" y="664"/>
                    <a:pt x="109" y="659"/>
                    <a:pt x="165" y="6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7" name="Freeform 17"/>
            <p:cNvSpPr/>
            <p:nvPr/>
          </p:nvSpPr>
          <p:spPr bwMode="auto">
            <a:xfrm>
              <a:off x="2399" y="1905"/>
              <a:ext cx="573" cy="325"/>
            </a:xfrm>
            <a:custGeom>
              <a:avLst/>
              <a:gdLst>
                <a:gd name="T0" fmla="*/ 658 w 2044"/>
                <a:gd name="T1" fmla="*/ 998 h 1163"/>
                <a:gd name="T2" fmla="*/ 666 w 2044"/>
                <a:gd name="T3" fmla="*/ 878 h 1163"/>
                <a:gd name="T4" fmla="*/ 1536 w 2044"/>
                <a:gd name="T5" fmla="*/ 119 h 1163"/>
                <a:gd name="T6" fmla="*/ 1840 w 2044"/>
                <a:gd name="T7" fmla="*/ 173 h 1163"/>
                <a:gd name="T8" fmla="*/ 1723 w 2044"/>
                <a:gd name="T9" fmla="*/ 263 h 1163"/>
                <a:gd name="T10" fmla="*/ 2044 w 2044"/>
                <a:gd name="T11" fmla="*/ 282 h 1163"/>
                <a:gd name="T12" fmla="*/ 1891 w 2044"/>
                <a:gd name="T13" fmla="*/ 0 h 1163"/>
                <a:gd name="T14" fmla="*/ 1860 w 2044"/>
                <a:gd name="T15" fmla="*/ 141 h 1163"/>
                <a:gd name="T16" fmla="*/ 1421 w 2044"/>
                <a:gd name="T17" fmla="*/ 24 h 1163"/>
                <a:gd name="T18" fmla="*/ 749 w 2044"/>
                <a:gd name="T19" fmla="*/ 337 h 1163"/>
                <a:gd name="T20" fmla="*/ 751 w 2044"/>
                <a:gd name="T21" fmla="*/ 333 h 1163"/>
                <a:gd name="T22" fmla="*/ 0 w 2044"/>
                <a:gd name="T23" fmla="*/ 333 h 1163"/>
                <a:gd name="T24" fmla="*/ 0 w 2044"/>
                <a:gd name="T25" fmla="*/ 1163 h 1163"/>
                <a:gd name="T26" fmla="*/ 582 w 2044"/>
                <a:gd name="T27" fmla="*/ 1163 h 1163"/>
                <a:gd name="T28" fmla="*/ 673 w 2044"/>
                <a:gd name="T29" fmla="*/ 1163 h 1163"/>
                <a:gd name="T30" fmla="*/ 658 w 2044"/>
                <a:gd name="T31" fmla="*/ 998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658" y="998"/>
                  </a:moveTo>
                  <a:cubicBezTo>
                    <a:pt x="658" y="957"/>
                    <a:pt x="661" y="917"/>
                    <a:pt x="666" y="878"/>
                  </a:cubicBezTo>
                  <a:cubicBezTo>
                    <a:pt x="725" y="449"/>
                    <a:pt x="1092" y="119"/>
                    <a:pt x="1536" y="119"/>
                  </a:cubicBezTo>
                  <a:cubicBezTo>
                    <a:pt x="1643" y="119"/>
                    <a:pt x="1745" y="138"/>
                    <a:pt x="1840" y="173"/>
                  </a:cubicBezTo>
                  <a:cubicBezTo>
                    <a:pt x="1723" y="263"/>
                    <a:pt x="1723" y="263"/>
                    <a:pt x="1723" y="263"/>
                  </a:cubicBezTo>
                  <a:cubicBezTo>
                    <a:pt x="1817" y="249"/>
                    <a:pt x="1947" y="261"/>
                    <a:pt x="2044" y="282"/>
                  </a:cubicBezTo>
                  <a:cubicBezTo>
                    <a:pt x="1984" y="203"/>
                    <a:pt x="1918" y="91"/>
                    <a:pt x="1891" y="0"/>
                  </a:cubicBezTo>
                  <a:cubicBezTo>
                    <a:pt x="1860" y="141"/>
                    <a:pt x="1860" y="141"/>
                    <a:pt x="1860" y="141"/>
                  </a:cubicBezTo>
                  <a:cubicBezTo>
                    <a:pt x="1731" y="66"/>
                    <a:pt x="1581" y="24"/>
                    <a:pt x="1421" y="24"/>
                  </a:cubicBezTo>
                  <a:cubicBezTo>
                    <a:pt x="1152" y="24"/>
                    <a:pt x="910" y="146"/>
                    <a:pt x="749" y="337"/>
                  </a:cubicBezTo>
                  <a:cubicBezTo>
                    <a:pt x="750" y="336"/>
                    <a:pt x="750" y="335"/>
                    <a:pt x="751" y="333"/>
                  </a:cubicBezTo>
                  <a:cubicBezTo>
                    <a:pt x="0" y="333"/>
                    <a:pt x="0" y="333"/>
                    <a:pt x="0" y="333"/>
                  </a:cubicBezTo>
                  <a:cubicBezTo>
                    <a:pt x="0" y="1163"/>
                    <a:pt x="0" y="1163"/>
                    <a:pt x="0" y="1163"/>
                  </a:cubicBezTo>
                  <a:cubicBezTo>
                    <a:pt x="582" y="1163"/>
                    <a:pt x="582" y="1163"/>
                    <a:pt x="582" y="1163"/>
                  </a:cubicBezTo>
                  <a:cubicBezTo>
                    <a:pt x="673" y="1163"/>
                    <a:pt x="673" y="1163"/>
                    <a:pt x="673" y="1163"/>
                  </a:cubicBezTo>
                  <a:cubicBezTo>
                    <a:pt x="663" y="1109"/>
                    <a:pt x="658" y="1054"/>
                    <a:pt x="658" y="9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8" name="Freeform 18"/>
            <p:cNvSpPr/>
            <p:nvPr/>
          </p:nvSpPr>
          <p:spPr bwMode="auto">
            <a:xfrm>
              <a:off x="2737" y="1998"/>
              <a:ext cx="573" cy="326"/>
            </a:xfrm>
            <a:custGeom>
              <a:avLst/>
              <a:gdLst>
                <a:gd name="T0" fmla="*/ 1386 w 2044"/>
                <a:gd name="T1" fmla="*/ 165 h 1163"/>
                <a:gd name="T2" fmla="*/ 1378 w 2044"/>
                <a:gd name="T3" fmla="*/ 285 h 1163"/>
                <a:gd name="T4" fmla="*/ 508 w 2044"/>
                <a:gd name="T5" fmla="*/ 1043 h 1163"/>
                <a:gd name="T6" fmla="*/ 204 w 2044"/>
                <a:gd name="T7" fmla="*/ 990 h 1163"/>
                <a:gd name="T8" fmla="*/ 321 w 2044"/>
                <a:gd name="T9" fmla="*/ 900 h 1163"/>
                <a:gd name="T10" fmla="*/ 0 w 2044"/>
                <a:gd name="T11" fmla="*/ 881 h 1163"/>
                <a:gd name="T12" fmla="*/ 153 w 2044"/>
                <a:gd name="T13" fmla="*/ 1163 h 1163"/>
                <a:gd name="T14" fmla="*/ 184 w 2044"/>
                <a:gd name="T15" fmla="*/ 1022 h 1163"/>
                <a:gd name="T16" fmla="*/ 623 w 2044"/>
                <a:gd name="T17" fmla="*/ 1139 h 1163"/>
                <a:gd name="T18" fmla="*/ 1295 w 2044"/>
                <a:gd name="T19" fmla="*/ 826 h 1163"/>
                <a:gd name="T20" fmla="*/ 1293 w 2044"/>
                <a:gd name="T21" fmla="*/ 830 h 1163"/>
                <a:gd name="T22" fmla="*/ 2044 w 2044"/>
                <a:gd name="T23" fmla="*/ 830 h 1163"/>
                <a:gd name="T24" fmla="*/ 2044 w 2044"/>
                <a:gd name="T25" fmla="*/ 0 h 1163"/>
                <a:gd name="T26" fmla="*/ 1462 w 2044"/>
                <a:gd name="T27" fmla="*/ 0 h 1163"/>
                <a:gd name="T28" fmla="*/ 1371 w 2044"/>
                <a:gd name="T29" fmla="*/ 0 h 1163"/>
                <a:gd name="T30" fmla="*/ 1386 w 2044"/>
                <a:gd name="T31" fmla="*/ 165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1386" y="165"/>
                  </a:moveTo>
                  <a:cubicBezTo>
                    <a:pt x="1386" y="206"/>
                    <a:pt x="1383" y="246"/>
                    <a:pt x="1378" y="285"/>
                  </a:cubicBezTo>
                  <a:cubicBezTo>
                    <a:pt x="1319" y="713"/>
                    <a:pt x="952" y="1043"/>
                    <a:pt x="508" y="1043"/>
                  </a:cubicBezTo>
                  <a:cubicBezTo>
                    <a:pt x="401" y="1043"/>
                    <a:pt x="299" y="1024"/>
                    <a:pt x="204" y="990"/>
                  </a:cubicBezTo>
                  <a:cubicBezTo>
                    <a:pt x="321" y="900"/>
                    <a:pt x="321" y="900"/>
                    <a:pt x="321" y="900"/>
                  </a:cubicBezTo>
                  <a:cubicBezTo>
                    <a:pt x="227" y="914"/>
                    <a:pt x="97" y="902"/>
                    <a:pt x="0" y="881"/>
                  </a:cubicBezTo>
                  <a:cubicBezTo>
                    <a:pt x="60" y="960"/>
                    <a:pt x="126" y="1072"/>
                    <a:pt x="153" y="1163"/>
                  </a:cubicBezTo>
                  <a:cubicBezTo>
                    <a:pt x="184" y="1022"/>
                    <a:pt x="184" y="1022"/>
                    <a:pt x="184" y="1022"/>
                  </a:cubicBezTo>
                  <a:cubicBezTo>
                    <a:pt x="313" y="1096"/>
                    <a:pt x="463" y="1139"/>
                    <a:pt x="623" y="1139"/>
                  </a:cubicBezTo>
                  <a:cubicBezTo>
                    <a:pt x="892" y="1139"/>
                    <a:pt x="1134" y="1017"/>
                    <a:pt x="1295" y="826"/>
                  </a:cubicBezTo>
                  <a:cubicBezTo>
                    <a:pt x="1294" y="827"/>
                    <a:pt x="1294" y="828"/>
                    <a:pt x="1293" y="830"/>
                  </a:cubicBezTo>
                  <a:cubicBezTo>
                    <a:pt x="2044" y="830"/>
                    <a:pt x="2044" y="830"/>
                    <a:pt x="2044" y="830"/>
                  </a:cubicBezTo>
                  <a:cubicBezTo>
                    <a:pt x="2044" y="0"/>
                    <a:pt x="2044" y="0"/>
                    <a:pt x="2044" y="0"/>
                  </a:cubicBezTo>
                  <a:cubicBezTo>
                    <a:pt x="1462" y="0"/>
                    <a:pt x="1462" y="0"/>
                    <a:pt x="1462" y="0"/>
                  </a:cubicBezTo>
                  <a:cubicBezTo>
                    <a:pt x="1371" y="0"/>
                    <a:pt x="1371" y="0"/>
                    <a:pt x="1371" y="0"/>
                  </a:cubicBezTo>
                  <a:cubicBezTo>
                    <a:pt x="1381" y="54"/>
                    <a:pt x="1386" y="109"/>
                    <a:pt x="138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grpSp>
      <p:sp>
        <p:nvSpPr>
          <p:cNvPr id="9" name="Freeform 7"/>
          <p:cNvSpPr/>
          <p:nvPr/>
        </p:nvSpPr>
        <p:spPr bwMode="auto">
          <a:xfrm>
            <a:off x="6907562" y="3882198"/>
            <a:ext cx="402652" cy="275498"/>
          </a:xfrm>
          <a:custGeom>
            <a:avLst/>
            <a:gdLst>
              <a:gd name="T0" fmla="*/ 58 w 64"/>
              <a:gd name="T1" fmla="*/ 24 h 44"/>
              <a:gd name="T2" fmla="*/ 60 w 64"/>
              <a:gd name="T3" fmla="*/ 16 h 44"/>
              <a:gd name="T4" fmla="*/ 44 w 64"/>
              <a:gd name="T5" fmla="*/ 0 h 44"/>
              <a:gd name="T6" fmla="*/ 29 w 64"/>
              <a:gd name="T7" fmla="*/ 12 h 44"/>
              <a:gd name="T8" fmla="*/ 20 w 64"/>
              <a:gd name="T9" fmla="*/ 8 h 44"/>
              <a:gd name="T10" fmla="*/ 8 w 64"/>
              <a:gd name="T11" fmla="*/ 20 h 44"/>
              <a:gd name="T12" fmla="*/ 9 w 64"/>
              <a:gd name="T13" fmla="*/ 24 h 44"/>
              <a:gd name="T14" fmla="*/ 8 w 64"/>
              <a:gd name="T15" fmla="*/ 24 h 44"/>
              <a:gd name="T16" fmla="*/ 0 w 64"/>
              <a:gd name="T17" fmla="*/ 34 h 44"/>
              <a:gd name="T18" fmla="*/ 8 w 64"/>
              <a:gd name="T19" fmla="*/ 44 h 44"/>
              <a:gd name="T20" fmla="*/ 56 w 64"/>
              <a:gd name="T21" fmla="*/ 44 h 44"/>
              <a:gd name="T22" fmla="*/ 64 w 64"/>
              <a:gd name="T23" fmla="*/ 34 h 44"/>
              <a:gd name="T24" fmla="*/ 58 w 64"/>
              <a:gd name="T25"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44">
                <a:moveTo>
                  <a:pt x="58" y="24"/>
                </a:moveTo>
                <a:cubicBezTo>
                  <a:pt x="59" y="22"/>
                  <a:pt x="60" y="19"/>
                  <a:pt x="60" y="16"/>
                </a:cubicBezTo>
                <a:cubicBezTo>
                  <a:pt x="60" y="7"/>
                  <a:pt x="53" y="0"/>
                  <a:pt x="44" y="0"/>
                </a:cubicBezTo>
                <a:cubicBezTo>
                  <a:pt x="37" y="0"/>
                  <a:pt x="31" y="5"/>
                  <a:pt x="29" y="12"/>
                </a:cubicBezTo>
                <a:cubicBezTo>
                  <a:pt x="26" y="9"/>
                  <a:pt x="23" y="8"/>
                  <a:pt x="20" y="8"/>
                </a:cubicBezTo>
                <a:cubicBezTo>
                  <a:pt x="13" y="8"/>
                  <a:pt x="8" y="13"/>
                  <a:pt x="8" y="20"/>
                </a:cubicBezTo>
                <a:cubicBezTo>
                  <a:pt x="8" y="21"/>
                  <a:pt x="8" y="23"/>
                  <a:pt x="9" y="24"/>
                </a:cubicBezTo>
                <a:cubicBezTo>
                  <a:pt x="9" y="24"/>
                  <a:pt x="8" y="24"/>
                  <a:pt x="8" y="24"/>
                </a:cubicBezTo>
                <a:cubicBezTo>
                  <a:pt x="4" y="24"/>
                  <a:pt x="0" y="30"/>
                  <a:pt x="0" y="34"/>
                </a:cubicBezTo>
                <a:cubicBezTo>
                  <a:pt x="0" y="38"/>
                  <a:pt x="4" y="44"/>
                  <a:pt x="8" y="44"/>
                </a:cubicBezTo>
                <a:cubicBezTo>
                  <a:pt x="56" y="44"/>
                  <a:pt x="56" y="44"/>
                  <a:pt x="56" y="44"/>
                </a:cubicBezTo>
                <a:cubicBezTo>
                  <a:pt x="60" y="44"/>
                  <a:pt x="64" y="38"/>
                  <a:pt x="64" y="34"/>
                </a:cubicBezTo>
                <a:cubicBezTo>
                  <a:pt x="64" y="30"/>
                  <a:pt x="61" y="25"/>
                  <a:pt x="58" y="24"/>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grpSp>
        <p:nvGrpSpPr>
          <p:cNvPr id="10" name="组合 9"/>
          <p:cNvGrpSpPr>
            <a:grpSpLocks noChangeAspect="1"/>
          </p:cNvGrpSpPr>
          <p:nvPr/>
        </p:nvGrpSpPr>
        <p:grpSpPr>
          <a:xfrm>
            <a:off x="4899034" y="3821059"/>
            <a:ext cx="345642" cy="381049"/>
            <a:chOff x="5772150" y="3068638"/>
            <a:chExt cx="650876" cy="717550"/>
          </a:xfrm>
          <a:solidFill>
            <a:schemeClr val="bg1"/>
          </a:solidFill>
        </p:grpSpPr>
        <p:sp>
          <p:nvSpPr>
            <p:cNvPr id="11" name="Freeform 9"/>
            <p:cNvSpPr>
              <a:spLocks noEditPoints="1"/>
            </p:cNvSpPr>
            <p:nvPr/>
          </p:nvSpPr>
          <p:spPr bwMode="auto">
            <a:xfrm>
              <a:off x="5880100" y="3179763"/>
              <a:ext cx="436563" cy="606425"/>
            </a:xfrm>
            <a:custGeom>
              <a:avLst/>
              <a:gdLst>
                <a:gd name="T0" fmla="*/ 57 w 114"/>
                <a:gd name="T1" fmla="*/ 0 h 159"/>
                <a:gd name="T2" fmla="*/ 0 w 114"/>
                <a:gd name="T3" fmla="*/ 55 h 159"/>
                <a:gd name="T4" fmla="*/ 14 w 114"/>
                <a:gd name="T5" fmla="*/ 95 h 159"/>
                <a:gd name="T6" fmla="*/ 19 w 114"/>
                <a:gd name="T7" fmla="*/ 107 h 159"/>
                <a:gd name="T8" fmla="*/ 30 w 114"/>
                <a:gd name="T9" fmla="*/ 126 h 159"/>
                <a:gd name="T10" fmla="*/ 31 w 114"/>
                <a:gd name="T11" fmla="*/ 141 h 159"/>
                <a:gd name="T12" fmla="*/ 31 w 114"/>
                <a:gd name="T13" fmla="*/ 141 h 159"/>
                <a:gd name="T14" fmla="*/ 43 w 114"/>
                <a:gd name="T15" fmla="*/ 153 h 159"/>
                <a:gd name="T16" fmla="*/ 47 w 114"/>
                <a:gd name="T17" fmla="*/ 158 h 159"/>
                <a:gd name="T18" fmla="*/ 51 w 114"/>
                <a:gd name="T19" fmla="*/ 159 h 159"/>
                <a:gd name="T20" fmla="*/ 63 w 114"/>
                <a:gd name="T21" fmla="*/ 159 h 159"/>
                <a:gd name="T22" fmla="*/ 67 w 114"/>
                <a:gd name="T23" fmla="*/ 158 h 159"/>
                <a:gd name="T24" fmla="*/ 71 w 114"/>
                <a:gd name="T25" fmla="*/ 153 h 159"/>
                <a:gd name="T26" fmla="*/ 83 w 114"/>
                <a:gd name="T27" fmla="*/ 141 h 159"/>
                <a:gd name="T28" fmla="*/ 84 w 114"/>
                <a:gd name="T29" fmla="*/ 126 h 159"/>
                <a:gd name="T30" fmla="*/ 95 w 114"/>
                <a:gd name="T31" fmla="*/ 107 h 159"/>
                <a:gd name="T32" fmla="*/ 100 w 114"/>
                <a:gd name="T33" fmla="*/ 95 h 159"/>
                <a:gd name="T34" fmla="*/ 114 w 114"/>
                <a:gd name="T35" fmla="*/ 55 h 159"/>
                <a:gd name="T36" fmla="*/ 57 w 114"/>
                <a:gd name="T37" fmla="*/ 0 h 159"/>
                <a:gd name="T38" fmla="*/ 88 w 114"/>
                <a:gd name="T39" fmla="*/ 87 h 159"/>
                <a:gd name="T40" fmla="*/ 80 w 114"/>
                <a:gd name="T41" fmla="*/ 107 h 159"/>
                <a:gd name="T42" fmla="*/ 75 w 114"/>
                <a:gd name="T43" fmla="*/ 115 h 159"/>
                <a:gd name="T44" fmla="*/ 39 w 114"/>
                <a:gd name="T45" fmla="*/ 115 h 159"/>
                <a:gd name="T46" fmla="*/ 34 w 114"/>
                <a:gd name="T47" fmla="*/ 107 h 159"/>
                <a:gd name="T48" fmla="*/ 26 w 114"/>
                <a:gd name="T49" fmla="*/ 87 h 159"/>
                <a:gd name="T50" fmla="*/ 14 w 114"/>
                <a:gd name="T51" fmla="*/ 55 h 159"/>
                <a:gd name="T52" fmla="*/ 57 w 114"/>
                <a:gd name="T53" fmla="*/ 14 h 159"/>
                <a:gd name="T54" fmla="*/ 100 w 114"/>
                <a:gd name="T55" fmla="*/ 55 h 159"/>
                <a:gd name="T56" fmla="*/ 88 w 114"/>
                <a:gd name="T57" fmla="*/ 8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59">
                  <a:moveTo>
                    <a:pt x="57" y="0"/>
                  </a:moveTo>
                  <a:cubicBezTo>
                    <a:pt x="25" y="0"/>
                    <a:pt x="0" y="25"/>
                    <a:pt x="0" y="55"/>
                  </a:cubicBezTo>
                  <a:cubicBezTo>
                    <a:pt x="0" y="75"/>
                    <a:pt x="8" y="87"/>
                    <a:pt x="14" y="95"/>
                  </a:cubicBezTo>
                  <a:cubicBezTo>
                    <a:pt x="17" y="101"/>
                    <a:pt x="19" y="104"/>
                    <a:pt x="19" y="107"/>
                  </a:cubicBezTo>
                  <a:cubicBezTo>
                    <a:pt x="19" y="114"/>
                    <a:pt x="23" y="121"/>
                    <a:pt x="30" y="126"/>
                  </a:cubicBezTo>
                  <a:cubicBezTo>
                    <a:pt x="30" y="130"/>
                    <a:pt x="31" y="141"/>
                    <a:pt x="31" y="141"/>
                  </a:cubicBezTo>
                  <a:cubicBezTo>
                    <a:pt x="31" y="141"/>
                    <a:pt x="31" y="141"/>
                    <a:pt x="31" y="141"/>
                  </a:cubicBezTo>
                  <a:cubicBezTo>
                    <a:pt x="31" y="144"/>
                    <a:pt x="33" y="150"/>
                    <a:pt x="43" y="153"/>
                  </a:cubicBezTo>
                  <a:cubicBezTo>
                    <a:pt x="44" y="155"/>
                    <a:pt x="46" y="156"/>
                    <a:pt x="47" y="158"/>
                  </a:cubicBezTo>
                  <a:cubicBezTo>
                    <a:pt x="49" y="159"/>
                    <a:pt x="50" y="159"/>
                    <a:pt x="51" y="159"/>
                  </a:cubicBezTo>
                  <a:cubicBezTo>
                    <a:pt x="63" y="159"/>
                    <a:pt x="63" y="159"/>
                    <a:pt x="63" y="159"/>
                  </a:cubicBezTo>
                  <a:cubicBezTo>
                    <a:pt x="64" y="159"/>
                    <a:pt x="65" y="159"/>
                    <a:pt x="67" y="158"/>
                  </a:cubicBezTo>
                  <a:cubicBezTo>
                    <a:pt x="68" y="156"/>
                    <a:pt x="70" y="155"/>
                    <a:pt x="71" y="153"/>
                  </a:cubicBezTo>
                  <a:cubicBezTo>
                    <a:pt x="82" y="150"/>
                    <a:pt x="83" y="144"/>
                    <a:pt x="83" y="141"/>
                  </a:cubicBezTo>
                  <a:cubicBezTo>
                    <a:pt x="83" y="141"/>
                    <a:pt x="84" y="130"/>
                    <a:pt x="84" y="126"/>
                  </a:cubicBezTo>
                  <a:cubicBezTo>
                    <a:pt x="91" y="121"/>
                    <a:pt x="95" y="114"/>
                    <a:pt x="95" y="107"/>
                  </a:cubicBezTo>
                  <a:cubicBezTo>
                    <a:pt x="95" y="104"/>
                    <a:pt x="97" y="101"/>
                    <a:pt x="100" y="95"/>
                  </a:cubicBezTo>
                  <a:cubicBezTo>
                    <a:pt x="106" y="87"/>
                    <a:pt x="114" y="75"/>
                    <a:pt x="114" y="55"/>
                  </a:cubicBezTo>
                  <a:cubicBezTo>
                    <a:pt x="114" y="25"/>
                    <a:pt x="89" y="0"/>
                    <a:pt x="57" y="0"/>
                  </a:cubicBezTo>
                  <a:close/>
                  <a:moveTo>
                    <a:pt x="88" y="87"/>
                  </a:moveTo>
                  <a:cubicBezTo>
                    <a:pt x="84" y="93"/>
                    <a:pt x="80" y="99"/>
                    <a:pt x="80" y="107"/>
                  </a:cubicBezTo>
                  <a:cubicBezTo>
                    <a:pt x="80" y="111"/>
                    <a:pt x="77" y="113"/>
                    <a:pt x="75" y="115"/>
                  </a:cubicBezTo>
                  <a:cubicBezTo>
                    <a:pt x="39" y="115"/>
                    <a:pt x="39" y="115"/>
                    <a:pt x="39" y="115"/>
                  </a:cubicBezTo>
                  <a:cubicBezTo>
                    <a:pt x="37" y="113"/>
                    <a:pt x="34" y="111"/>
                    <a:pt x="34" y="107"/>
                  </a:cubicBezTo>
                  <a:cubicBezTo>
                    <a:pt x="34" y="99"/>
                    <a:pt x="30" y="93"/>
                    <a:pt x="26" y="87"/>
                  </a:cubicBezTo>
                  <a:cubicBezTo>
                    <a:pt x="20" y="79"/>
                    <a:pt x="14" y="71"/>
                    <a:pt x="14" y="55"/>
                  </a:cubicBezTo>
                  <a:cubicBezTo>
                    <a:pt x="14" y="33"/>
                    <a:pt x="33" y="14"/>
                    <a:pt x="57" y="14"/>
                  </a:cubicBezTo>
                  <a:cubicBezTo>
                    <a:pt x="81" y="14"/>
                    <a:pt x="100" y="33"/>
                    <a:pt x="100" y="55"/>
                  </a:cubicBezTo>
                  <a:cubicBezTo>
                    <a:pt x="100" y="71"/>
                    <a:pt x="94" y="79"/>
                    <a:pt x="88"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2" name="Freeform 10"/>
            <p:cNvSpPr/>
            <p:nvPr/>
          </p:nvSpPr>
          <p:spPr bwMode="auto">
            <a:xfrm>
              <a:off x="6083300" y="30686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6" y="18"/>
                    <a:pt x="8" y="16"/>
                    <a:pt x="8" y="14"/>
                  </a:cubicBezTo>
                  <a:cubicBezTo>
                    <a:pt x="8" y="4"/>
                    <a:pt x="8" y="4"/>
                    <a:pt x="8" y="4"/>
                  </a:cubicBezTo>
                  <a:cubicBezTo>
                    <a:pt x="8" y="2"/>
                    <a:pt x="6"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3" name="Freeform 11"/>
            <p:cNvSpPr/>
            <p:nvPr/>
          </p:nvSpPr>
          <p:spPr bwMode="auto">
            <a:xfrm>
              <a:off x="5926138" y="3106738"/>
              <a:ext cx="53975" cy="68263"/>
            </a:xfrm>
            <a:custGeom>
              <a:avLst/>
              <a:gdLst>
                <a:gd name="T0" fmla="*/ 7 w 14"/>
                <a:gd name="T1" fmla="*/ 16 h 18"/>
                <a:gd name="T2" fmla="*/ 10 w 14"/>
                <a:gd name="T3" fmla="*/ 18 h 18"/>
                <a:gd name="T4" fmla="*/ 12 w 14"/>
                <a:gd name="T5" fmla="*/ 17 h 18"/>
                <a:gd name="T6" fmla="*/ 13 w 14"/>
                <a:gd name="T7" fmla="*/ 12 h 18"/>
                <a:gd name="T8" fmla="*/ 7 w 14"/>
                <a:gd name="T9" fmla="*/ 3 h 18"/>
                <a:gd name="T10" fmla="*/ 2 w 14"/>
                <a:gd name="T11" fmla="*/ 1 h 18"/>
                <a:gd name="T12" fmla="*/ 1 w 14"/>
                <a:gd name="T13" fmla="*/ 6 h 18"/>
                <a:gd name="T14" fmla="*/ 7 w 14"/>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7" y="16"/>
                  </a:moveTo>
                  <a:cubicBezTo>
                    <a:pt x="7" y="17"/>
                    <a:pt x="8" y="18"/>
                    <a:pt x="10" y="18"/>
                  </a:cubicBezTo>
                  <a:cubicBezTo>
                    <a:pt x="10" y="18"/>
                    <a:pt x="11" y="17"/>
                    <a:pt x="12" y="17"/>
                  </a:cubicBezTo>
                  <a:cubicBezTo>
                    <a:pt x="13" y="16"/>
                    <a:pt x="14" y="14"/>
                    <a:pt x="13" y="12"/>
                  </a:cubicBezTo>
                  <a:cubicBezTo>
                    <a:pt x="7" y="3"/>
                    <a:pt x="7" y="3"/>
                    <a:pt x="7" y="3"/>
                  </a:cubicBezTo>
                  <a:cubicBezTo>
                    <a:pt x="6" y="1"/>
                    <a:pt x="4" y="0"/>
                    <a:pt x="2" y="1"/>
                  </a:cubicBezTo>
                  <a:cubicBezTo>
                    <a:pt x="1" y="2"/>
                    <a:pt x="0" y="5"/>
                    <a:pt x="1" y="6"/>
                  </a:cubicBezTo>
                  <a:lnTo>
                    <a:pt x="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4" name="Freeform 12"/>
            <p:cNvSpPr/>
            <p:nvPr/>
          </p:nvSpPr>
          <p:spPr bwMode="auto">
            <a:xfrm>
              <a:off x="5811838" y="3221038"/>
              <a:ext cx="68263" cy="49213"/>
            </a:xfrm>
            <a:custGeom>
              <a:avLst/>
              <a:gdLst>
                <a:gd name="T0" fmla="*/ 16 w 18"/>
                <a:gd name="T1" fmla="*/ 7 h 13"/>
                <a:gd name="T2" fmla="*/ 6 w 18"/>
                <a:gd name="T3" fmla="*/ 1 h 13"/>
                <a:gd name="T4" fmla="*/ 1 w 18"/>
                <a:gd name="T5" fmla="*/ 3 h 13"/>
                <a:gd name="T6" fmla="*/ 3 w 18"/>
                <a:gd name="T7" fmla="*/ 7 h 13"/>
                <a:gd name="T8" fmla="*/ 12 w 18"/>
                <a:gd name="T9" fmla="*/ 13 h 13"/>
                <a:gd name="T10" fmla="*/ 14 w 18"/>
                <a:gd name="T11" fmla="*/ 13 h 13"/>
                <a:gd name="T12" fmla="*/ 17 w 18"/>
                <a:gd name="T13" fmla="*/ 12 h 13"/>
                <a:gd name="T14" fmla="*/ 16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6" y="7"/>
                  </a:moveTo>
                  <a:cubicBezTo>
                    <a:pt x="6" y="1"/>
                    <a:pt x="6" y="1"/>
                    <a:pt x="6" y="1"/>
                  </a:cubicBezTo>
                  <a:cubicBezTo>
                    <a:pt x="5" y="0"/>
                    <a:pt x="2" y="1"/>
                    <a:pt x="1" y="3"/>
                  </a:cubicBezTo>
                  <a:cubicBezTo>
                    <a:pt x="0" y="4"/>
                    <a:pt x="1" y="6"/>
                    <a:pt x="3" y="7"/>
                  </a:cubicBezTo>
                  <a:cubicBezTo>
                    <a:pt x="12" y="13"/>
                    <a:pt x="12" y="13"/>
                    <a:pt x="12" y="13"/>
                  </a:cubicBezTo>
                  <a:cubicBezTo>
                    <a:pt x="13" y="13"/>
                    <a:pt x="13" y="13"/>
                    <a:pt x="14" y="13"/>
                  </a:cubicBezTo>
                  <a:cubicBezTo>
                    <a:pt x="15" y="13"/>
                    <a:pt x="16" y="13"/>
                    <a:pt x="17" y="12"/>
                  </a:cubicBezTo>
                  <a:cubicBezTo>
                    <a:pt x="18" y="10"/>
                    <a:pt x="17" y="8"/>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5" name="Freeform 13"/>
            <p:cNvSpPr/>
            <p:nvPr/>
          </p:nvSpPr>
          <p:spPr bwMode="auto">
            <a:xfrm>
              <a:off x="5772150" y="3378201"/>
              <a:ext cx="69850" cy="30163"/>
            </a:xfrm>
            <a:custGeom>
              <a:avLst/>
              <a:gdLst>
                <a:gd name="T0" fmla="*/ 18 w 18"/>
                <a:gd name="T1" fmla="*/ 4 h 8"/>
                <a:gd name="T2" fmla="*/ 14 w 18"/>
                <a:gd name="T3" fmla="*/ 0 h 8"/>
                <a:gd name="T4" fmla="*/ 4 w 18"/>
                <a:gd name="T5" fmla="*/ 0 h 8"/>
                <a:gd name="T6" fmla="*/ 0 w 18"/>
                <a:gd name="T7" fmla="*/ 4 h 8"/>
                <a:gd name="T8" fmla="*/ 4 w 18"/>
                <a:gd name="T9" fmla="*/ 8 h 8"/>
                <a:gd name="T10" fmla="*/ 14 w 18"/>
                <a:gd name="T11" fmla="*/ 8 h 8"/>
                <a:gd name="T12" fmla="*/ 18 w 1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4"/>
                  </a:moveTo>
                  <a:cubicBezTo>
                    <a:pt x="18" y="2"/>
                    <a:pt x="16" y="0"/>
                    <a:pt x="14" y="0"/>
                  </a:cubicBez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6" name="Freeform 14"/>
            <p:cNvSpPr/>
            <p:nvPr/>
          </p:nvSpPr>
          <p:spPr bwMode="auto">
            <a:xfrm>
              <a:off x="5811838" y="3511551"/>
              <a:ext cx="68263" cy="49213"/>
            </a:xfrm>
            <a:custGeom>
              <a:avLst/>
              <a:gdLst>
                <a:gd name="T0" fmla="*/ 12 w 18"/>
                <a:gd name="T1" fmla="*/ 1 h 13"/>
                <a:gd name="T2" fmla="*/ 3 w 18"/>
                <a:gd name="T3" fmla="*/ 7 h 13"/>
                <a:gd name="T4" fmla="*/ 1 w 18"/>
                <a:gd name="T5" fmla="*/ 12 h 13"/>
                <a:gd name="T6" fmla="*/ 5 w 18"/>
                <a:gd name="T7" fmla="*/ 13 h 13"/>
                <a:gd name="T8" fmla="*/ 6 w 18"/>
                <a:gd name="T9" fmla="*/ 13 h 13"/>
                <a:gd name="T10" fmla="*/ 16 w 18"/>
                <a:gd name="T11" fmla="*/ 7 h 13"/>
                <a:gd name="T12" fmla="*/ 17 w 18"/>
                <a:gd name="T13" fmla="*/ 2 h 13"/>
                <a:gd name="T14" fmla="*/ 12 w 18"/>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2" y="1"/>
                  </a:moveTo>
                  <a:cubicBezTo>
                    <a:pt x="3" y="7"/>
                    <a:pt x="3" y="7"/>
                    <a:pt x="3" y="7"/>
                  </a:cubicBezTo>
                  <a:cubicBezTo>
                    <a:pt x="1" y="8"/>
                    <a:pt x="0" y="10"/>
                    <a:pt x="1" y="12"/>
                  </a:cubicBezTo>
                  <a:cubicBezTo>
                    <a:pt x="2" y="13"/>
                    <a:pt x="3" y="13"/>
                    <a:pt x="5" y="13"/>
                  </a:cubicBezTo>
                  <a:cubicBezTo>
                    <a:pt x="5" y="13"/>
                    <a:pt x="6" y="13"/>
                    <a:pt x="6" y="13"/>
                  </a:cubicBezTo>
                  <a:cubicBezTo>
                    <a:pt x="16" y="7"/>
                    <a:pt x="16" y="7"/>
                    <a:pt x="16" y="7"/>
                  </a:cubicBezTo>
                  <a:cubicBezTo>
                    <a:pt x="17" y="6"/>
                    <a:pt x="18" y="4"/>
                    <a:pt x="17" y="2"/>
                  </a:cubicBezTo>
                  <a:cubicBezTo>
                    <a:pt x="16" y="1"/>
                    <a:pt x="14"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7" name="Freeform 15"/>
            <p:cNvSpPr/>
            <p:nvPr/>
          </p:nvSpPr>
          <p:spPr bwMode="auto">
            <a:xfrm>
              <a:off x="6316663" y="3511551"/>
              <a:ext cx="68263" cy="49213"/>
            </a:xfrm>
            <a:custGeom>
              <a:avLst/>
              <a:gdLst>
                <a:gd name="T0" fmla="*/ 15 w 18"/>
                <a:gd name="T1" fmla="*/ 7 h 13"/>
                <a:gd name="T2" fmla="*/ 6 w 18"/>
                <a:gd name="T3" fmla="*/ 1 h 13"/>
                <a:gd name="T4" fmla="*/ 1 w 18"/>
                <a:gd name="T5" fmla="*/ 2 h 13"/>
                <a:gd name="T6" fmla="*/ 2 w 18"/>
                <a:gd name="T7" fmla="*/ 7 h 13"/>
                <a:gd name="T8" fmla="*/ 12 w 18"/>
                <a:gd name="T9" fmla="*/ 13 h 13"/>
                <a:gd name="T10" fmla="*/ 13 w 18"/>
                <a:gd name="T11" fmla="*/ 13 h 13"/>
                <a:gd name="T12" fmla="*/ 17 w 18"/>
                <a:gd name="T13" fmla="*/ 12 h 13"/>
                <a:gd name="T14" fmla="*/ 15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5" y="7"/>
                  </a:moveTo>
                  <a:cubicBezTo>
                    <a:pt x="6" y="1"/>
                    <a:pt x="6" y="1"/>
                    <a:pt x="6" y="1"/>
                  </a:cubicBezTo>
                  <a:cubicBezTo>
                    <a:pt x="4" y="0"/>
                    <a:pt x="2" y="1"/>
                    <a:pt x="1" y="2"/>
                  </a:cubicBezTo>
                  <a:cubicBezTo>
                    <a:pt x="0" y="4"/>
                    <a:pt x="1" y="6"/>
                    <a:pt x="2" y="7"/>
                  </a:cubicBezTo>
                  <a:cubicBezTo>
                    <a:pt x="12" y="13"/>
                    <a:pt x="12" y="13"/>
                    <a:pt x="12" y="13"/>
                  </a:cubicBezTo>
                  <a:cubicBezTo>
                    <a:pt x="12" y="13"/>
                    <a:pt x="13" y="13"/>
                    <a:pt x="13" y="13"/>
                  </a:cubicBezTo>
                  <a:cubicBezTo>
                    <a:pt x="15" y="13"/>
                    <a:pt x="16" y="13"/>
                    <a:pt x="17" y="12"/>
                  </a:cubicBezTo>
                  <a:cubicBezTo>
                    <a:pt x="18" y="10"/>
                    <a:pt x="17" y="8"/>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8" name="Freeform 16"/>
            <p:cNvSpPr/>
            <p:nvPr/>
          </p:nvSpPr>
          <p:spPr bwMode="auto">
            <a:xfrm>
              <a:off x="6354763" y="3378201"/>
              <a:ext cx="68263" cy="30163"/>
            </a:xfrm>
            <a:custGeom>
              <a:avLst/>
              <a:gdLst>
                <a:gd name="T0" fmla="*/ 14 w 18"/>
                <a:gd name="T1" fmla="*/ 0 h 8"/>
                <a:gd name="T2" fmla="*/ 4 w 18"/>
                <a:gd name="T3" fmla="*/ 0 h 8"/>
                <a:gd name="T4" fmla="*/ 4 w 18"/>
                <a:gd name="T5" fmla="*/ 0 h 8"/>
                <a:gd name="T6" fmla="*/ 0 w 18"/>
                <a:gd name="T7" fmla="*/ 4 h 8"/>
                <a:gd name="T8" fmla="*/ 4 w 18"/>
                <a:gd name="T9" fmla="*/ 8 h 8"/>
                <a:gd name="T10" fmla="*/ 14 w 18"/>
                <a:gd name="T11" fmla="*/ 8 h 8"/>
                <a:gd name="T12" fmla="*/ 14 w 18"/>
                <a:gd name="T13" fmla="*/ 8 h 8"/>
                <a:gd name="T14" fmla="*/ 18 w 18"/>
                <a:gd name="T15" fmla="*/ 4 h 8"/>
                <a:gd name="T16" fmla="*/ 14 w 1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
                  <a:moveTo>
                    <a:pt x="14" y="0"/>
                  </a:moveTo>
                  <a:cubicBezTo>
                    <a:pt x="4" y="0"/>
                    <a:pt x="4" y="0"/>
                    <a:pt x="4" y="0"/>
                  </a:cubicBezTo>
                  <a:cubicBezTo>
                    <a:pt x="4" y="0"/>
                    <a:pt x="4" y="0"/>
                    <a:pt x="4" y="0"/>
                  </a:cubicBezTo>
                  <a:cubicBezTo>
                    <a:pt x="2" y="0"/>
                    <a:pt x="0" y="2"/>
                    <a:pt x="0" y="4"/>
                  </a:cubicBezTo>
                  <a:cubicBezTo>
                    <a:pt x="0" y="6"/>
                    <a:pt x="2" y="8"/>
                    <a:pt x="4" y="8"/>
                  </a:cubicBezTo>
                  <a:cubicBezTo>
                    <a:pt x="14" y="8"/>
                    <a:pt x="14" y="8"/>
                    <a:pt x="1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9" name="Freeform 17"/>
            <p:cNvSpPr/>
            <p:nvPr/>
          </p:nvSpPr>
          <p:spPr bwMode="auto">
            <a:xfrm>
              <a:off x="6316663" y="3221038"/>
              <a:ext cx="68263" cy="49213"/>
            </a:xfrm>
            <a:custGeom>
              <a:avLst/>
              <a:gdLst>
                <a:gd name="T0" fmla="*/ 4 w 18"/>
                <a:gd name="T1" fmla="*/ 13 h 13"/>
                <a:gd name="T2" fmla="*/ 6 w 18"/>
                <a:gd name="T3" fmla="*/ 13 h 13"/>
                <a:gd name="T4" fmla="*/ 15 w 18"/>
                <a:gd name="T5" fmla="*/ 7 h 13"/>
                <a:gd name="T6" fmla="*/ 17 w 18"/>
                <a:gd name="T7" fmla="*/ 3 h 13"/>
                <a:gd name="T8" fmla="*/ 12 w 18"/>
                <a:gd name="T9" fmla="*/ 1 h 13"/>
                <a:gd name="T10" fmla="*/ 2 w 18"/>
                <a:gd name="T11" fmla="*/ 7 h 13"/>
                <a:gd name="T12" fmla="*/ 1 w 18"/>
                <a:gd name="T13" fmla="*/ 12 h 13"/>
                <a:gd name="T14" fmla="*/ 4 w 18"/>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4" y="13"/>
                  </a:moveTo>
                  <a:cubicBezTo>
                    <a:pt x="5" y="13"/>
                    <a:pt x="5" y="13"/>
                    <a:pt x="6" y="13"/>
                  </a:cubicBezTo>
                  <a:cubicBezTo>
                    <a:pt x="15" y="7"/>
                    <a:pt x="15" y="7"/>
                    <a:pt x="15" y="7"/>
                  </a:cubicBezTo>
                  <a:cubicBezTo>
                    <a:pt x="17" y="6"/>
                    <a:pt x="18" y="4"/>
                    <a:pt x="17" y="3"/>
                  </a:cubicBezTo>
                  <a:cubicBezTo>
                    <a:pt x="16" y="1"/>
                    <a:pt x="13" y="0"/>
                    <a:pt x="12" y="1"/>
                  </a:cubicBezTo>
                  <a:cubicBezTo>
                    <a:pt x="2" y="7"/>
                    <a:pt x="2" y="7"/>
                    <a:pt x="2" y="7"/>
                  </a:cubicBezTo>
                  <a:cubicBezTo>
                    <a:pt x="1" y="8"/>
                    <a:pt x="0" y="10"/>
                    <a:pt x="1" y="12"/>
                  </a:cubicBezTo>
                  <a:cubicBezTo>
                    <a:pt x="2" y="13"/>
                    <a:pt x="3" y="13"/>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0" name="Freeform 18"/>
            <p:cNvSpPr/>
            <p:nvPr/>
          </p:nvSpPr>
          <p:spPr bwMode="auto">
            <a:xfrm>
              <a:off x="6216650" y="3106738"/>
              <a:ext cx="53975" cy="68263"/>
            </a:xfrm>
            <a:custGeom>
              <a:avLst/>
              <a:gdLst>
                <a:gd name="T0" fmla="*/ 2 w 14"/>
                <a:gd name="T1" fmla="*/ 17 h 18"/>
                <a:gd name="T2" fmla="*/ 4 w 14"/>
                <a:gd name="T3" fmla="*/ 18 h 18"/>
                <a:gd name="T4" fmla="*/ 7 w 14"/>
                <a:gd name="T5" fmla="*/ 16 h 18"/>
                <a:gd name="T6" fmla="*/ 13 w 14"/>
                <a:gd name="T7" fmla="*/ 6 h 18"/>
                <a:gd name="T8" fmla="*/ 12 w 14"/>
                <a:gd name="T9" fmla="*/ 1 h 18"/>
                <a:gd name="T10" fmla="*/ 7 w 14"/>
                <a:gd name="T11" fmla="*/ 3 h 18"/>
                <a:gd name="T12" fmla="*/ 1 w 14"/>
                <a:gd name="T13" fmla="*/ 12 h 18"/>
                <a:gd name="T14" fmla="*/ 2 w 14"/>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2" y="17"/>
                  </a:moveTo>
                  <a:cubicBezTo>
                    <a:pt x="3" y="17"/>
                    <a:pt x="4" y="18"/>
                    <a:pt x="4" y="18"/>
                  </a:cubicBezTo>
                  <a:cubicBezTo>
                    <a:pt x="6" y="18"/>
                    <a:pt x="7" y="17"/>
                    <a:pt x="7" y="16"/>
                  </a:cubicBezTo>
                  <a:cubicBezTo>
                    <a:pt x="13" y="6"/>
                    <a:pt x="13" y="6"/>
                    <a:pt x="13" y="6"/>
                  </a:cubicBezTo>
                  <a:cubicBezTo>
                    <a:pt x="14" y="5"/>
                    <a:pt x="13" y="2"/>
                    <a:pt x="12" y="1"/>
                  </a:cubicBezTo>
                  <a:cubicBezTo>
                    <a:pt x="10" y="0"/>
                    <a:pt x="8" y="1"/>
                    <a:pt x="7" y="3"/>
                  </a:cubicBezTo>
                  <a:cubicBezTo>
                    <a:pt x="1" y="12"/>
                    <a:pt x="1" y="12"/>
                    <a:pt x="1" y="12"/>
                  </a:cubicBezTo>
                  <a:cubicBezTo>
                    <a:pt x="0" y="14"/>
                    <a:pt x="1" y="16"/>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1" name="Freeform 19"/>
            <p:cNvSpPr/>
            <p:nvPr/>
          </p:nvSpPr>
          <p:spPr bwMode="auto">
            <a:xfrm>
              <a:off x="6064250" y="3278188"/>
              <a:ext cx="68263" cy="214313"/>
            </a:xfrm>
            <a:custGeom>
              <a:avLst/>
              <a:gdLst>
                <a:gd name="T0" fmla="*/ 4 w 18"/>
                <a:gd name="T1" fmla="*/ 52 h 56"/>
                <a:gd name="T2" fmla="*/ 9 w 18"/>
                <a:gd name="T3" fmla="*/ 56 h 56"/>
                <a:gd name="T4" fmla="*/ 14 w 18"/>
                <a:gd name="T5" fmla="*/ 52 h 56"/>
                <a:gd name="T6" fmla="*/ 17 w 18"/>
                <a:gd name="T7" fmla="*/ 26 h 56"/>
                <a:gd name="T8" fmla="*/ 18 w 18"/>
                <a:gd name="T9" fmla="*/ 21 h 56"/>
                <a:gd name="T10" fmla="*/ 18 w 18"/>
                <a:gd name="T11" fmla="*/ 8 h 56"/>
                <a:gd name="T12" fmla="*/ 9 w 18"/>
                <a:gd name="T13" fmla="*/ 0 h 56"/>
                <a:gd name="T14" fmla="*/ 0 w 18"/>
                <a:gd name="T15" fmla="*/ 8 h 56"/>
                <a:gd name="T16" fmla="*/ 0 w 18"/>
                <a:gd name="T17" fmla="*/ 21 h 56"/>
                <a:gd name="T18" fmla="*/ 1 w 18"/>
                <a:gd name="T19" fmla="*/ 26 h 56"/>
                <a:gd name="T20" fmla="*/ 4 w 18"/>
                <a:gd name="T21"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6">
                  <a:moveTo>
                    <a:pt x="4" y="52"/>
                  </a:moveTo>
                  <a:cubicBezTo>
                    <a:pt x="5" y="55"/>
                    <a:pt x="6" y="56"/>
                    <a:pt x="9" y="56"/>
                  </a:cubicBezTo>
                  <a:cubicBezTo>
                    <a:pt x="12" y="56"/>
                    <a:pt x="13" y="55"/>
                    <a:pt x="14" y="52"/>
                  </a:cubicBezTo>
                  <a:cubicBezTo>
                    <a:pt x="17" y="26"/>
                    <a:pt x="17" y="26"/>
                    <a:pt x="17" y="26"/>
                  </a:cubicBezTo>
                  <a:cubicBezTo>
                    <a:pt x="17" y="24"/>
                    <a:pt x="18" y="23"/>
                    <a:pt x="18" y="21"/>
                  </a:cubicBezTo>
                  <a:cubicBezTo>
                    <a:pt x="18" y="8"/>
                    <a:pt x="18" y="8"/>
                    <a:pt x="18" y="8"/>
                  </a:cubicBezTo>
                  <a:cubicBezTo>
                    <a:pt x="18" y="2"/>
                    <a:pt x="15" y="0"/>
                    <a:pt x="9" y="0"/>
                  </a:cubicBezTo>
                  <a:cubicBezTo>
                    <a:pt x="3" y="0"/>
                    <a:pt x="0" y="2"/>
                    <a:pt x="0" y="8"/>
                  </a:cubicBezTo>
                  <a:cubicBezTo>
                    <a:pt x="0" y="21"/>
                    <a:pt x="0" y="21"/>
                    <a:pt x="0" y="21"/>
                  </a:cubicBezTo>
                  <a:cubicBezTo>
                    <a:pt x="0" y="23"/>
                    <a:pt x="1" y="24"/>
                    <a:pt x="1" y="26"/>
                  </a:cubicBezTo>
                  <a:lnTo>
                    <a:pt x="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2" name="Oval 20"/>
            <p:cNvSpPr>
              <a:spLocks noChangeArrowheads="1"/>
            </p:cNvSpPr>
            <p:nvPr/>
          </p:nvSpPr>
          <p:spPr bwMode="auto">
            <a:xfrm>
              <a:off x="6064250" y="3517901"/>
              <a:ext cx="68263"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grpSp>
      <p:sp>
        <p:nvSpPr>
          <p:cNvPr id="23" name="Freeform 24"/>
          <p:cNvSpPr>
            <a:spLocks noChangeAspect="1" noEditPoints="1"/>
          </p:cNvSpPr>
          <p:nvPr/>
        </p:nvSpPr>
        <p:spPr bwMode="auto">
          <a:xfrm>
            <a:off x="5901130" y="4855740"/>
            <a:ext cx="389740" cy="365344"/>
          </a:xfrm>
          <a:custGeom>
            <a:avLst/>
            <a:gdLst>
              <a:gd name="T0" fmla="*/ 2524 w 5048"/>
              <a:gd name="T1" fmla="*/ 2524 h 4732"/>
              <a:gd name="T2" fmla="*/ 3785 w 5048"/>
              <a:gd name="T3" fmla="*/ 1261 h 4732"/>
              <a:gd name="T4" fmla="*/ 2839 w 5048"/>
              <a:gd name="T5" fmla="*/ 1261 h 4732"/>
              <a:gd name="T6" fmla="*/ 2839 w 5048"/>
              <a:gd name="T7" fmla="*/ 0 h 4732"/>
              <a:gd name="T8" fmla="*/ 2210 w 5048"/>
              <a:gd name="T9" fmla="*/ 0 h 4732"/>
              <a:gd name="T10" fmla="*/ 2210 w 5048"/>
              <a:gd name="T11" fmla="*/ 1261 h 4732"/>
              <a:gd name="T12" fmla="*/ 1263 w 5048"/>
              <a:gd name="T13" fmla="*/ 1261 h 4732"/>
              <a:gd name="T14" fmla="*/ 2524 w 5048"/>
              <a:gd name="T15" fmla="*/ 2524 h 4732"/>
              <a:gd name="T16" fmla="*/ 3672 w 5048"/>
              <a:gd name="T17" fmla="*/ 2006 h 4732"/>
              <a:gd name="T18" fmla="*/ 3317 w 5048"/>
              <a:gd name="T19" fmla="*/ 2361 h 4732"/>
              <a:gd name="T20" fmla="*/ 4599 w 5048"/>
              <a:gd name="T21" fmla="*/ 2839 h 4732"/>
              <a:gd name="T22" fmla="*/ 2524 w 5048"/>
              <a:gd name="T23" fmla="*/ 3613 h 4732"/>
              <a:gd name="T24" fmla="*/ 450 w 5048"/>
              <a:gd name="T25" fmla="*/ 2839 h 4732"/>
              <a:gd name="T26" fmla="*/ 1732 w 5048"/>
              <a:gd name="T27" fmla="*/ 2361 h 4732"/>
              <a:gd name="T28" fmla="*/ 1377 w 5048"/>
              <a:gd name="T29" fmla="*/ 2006 h 4732"/>
              <a:gd name="T30" fmla="*/ 0 w 5048"/>
              <a:gd name="T31" fmla="*/ 2524 h 4732"/>
              <a:gd name="T32" fmla="*/ 0 w 5048"/>
              <a:gd name="T33" fmla="*/ 3785 h 4732"/>
              <a:gd name="T34" fmla="*/ 2524 w 5048"/>
              <a:gd name="T35" fmla="*/ 4732 h 4732"/>
              <a:gd name="T36" fmla="*/ 5048 w 5048"/>
              <a:gd name="T37" fmla="*/ 3785 h 4732"/>
              <a:gd name="T38" fmla="*/ 5048 w 5048"/>
              <a:gd name="T39" fmla="*/ 2524 h 4732"/>
              <a:gd name="T40" fmla="*/ 3672 w 5048"/>
              <a:gd name="T41" fmla="*/ 2006 h 4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48" h="4732">
                <a:moveTo>
                  <a:pt x="2524" y="2524"/>
                </a:moveTo>
                <a:lnTo>
                  <a:pt x="3785" y="1261"/>
                </a:lnTo>
                <a:lnTo>
                  <a:pt x="2839" y="1261"/>
                </a:lnTo>
                <a:lnTo>
                  <a:pt x="2839" y="0"/>
                </a:lnTo>
                <a:lnTo>
                  <a:pt x="2210" y="0"/>
                </a:lnTo>
                <a:lnTo>
                  <a:pt x="2210" y="1261"/>
                </a:lnTo>
                <a:lnTo>
                  <a:pt x="1263" y="1261"/>
                </a:lnTo>
                <a:lnTo>
                  <a:pt x="2524" y="2524"/>
                </a:lnTo>
                <a:close/>
                <a:moveTo>
                  <a:pt x="3672" y="2006"/>
                </a:moveTo>
                <a:lnTo>
                  <a:pt x="3317" y="2361"/>
                </a:lnTo>
                <a:lnTo>
                  <a:pt x="4599" y="2839"/>
                </a:lnTo>
                <a:lnTo>
                  <a:pt x="2524" y="3613"/>
                </a:lnTo>
                <a:lnTo>
                  <a:pt x="450" y="2839"/>
                </a:lnTo>
                <a:lnTo>
                  <a:pt x="1732" y="2361"/>
                </a:lnTo>
                <a:lnTo>
                  <a:pt x="1377" y="2006"/>
                </a:lnTo>
                <a:lnTo>
                  <a:pt x="0" y="2524"/>
                </a:lnTo>
                <a:lnTo>
                  <a:pt x="0" y="3785"/>
                </a:lnTo>
                <a:lnTo>
                  <a:pt x="2524" y="4732"/>
                </a:lnTo>
                <a:lnTo>
                  <a:pt x="5048" y="3785"/>
                </a:lnTo>
                <a:lnTo>
                  <a:pt x="5048" y="2524"/>
                </a:lnTo>
                <a:lnTo>
                  <a:pt x="3672" y="2006"/>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grpSp>
        <p:nvGrpSpPr>
          <p:cNvPr id="24" name="组合 23"/>
          <p:cNvGrpSpPr>
            <a:grpSpLocks noChangeAspect="1"/>
          </p:cNvGrpSpPr>
          <p:nvPr/>
        </p:nvGrpSpPr>
        <p:grpSpPr>
          <a:xfrm>
            <a:off x="5897845" y="2821376"/>
            <a:ext cx="396309" cy="362397"/>
            <a:chOff x="5151438" y="2562225"/>
            <a:chExt cx="1892300" cy="1730375"/>
          </a:xfrm>
          <a:solidFill>
            <a:schemeClr val="bg1"/>
          </a:solidFill>
        </p:grpSpPr>
        <p:sp>
          <p:nvSpPr>
            <p:cNvPr id="25" name="Freeform 25"/>
            <p:cNvSpPr/>
            <p:nvPr/>
          </p:nvSpPr>
          <p:spPr bwMode="auto">
            <a:xfrm>
              <a:off x="5151438" y="3117850"/>
              <a:ext cx="909638" cy="1174750"/>
            </a:xfrm>
            <a:custGeom>
              <a:avLst/>
              <a:gdLst>
                <a:gd name="T0" fmla="*/ 188 w 241"/>
                <a:gd name="T1" fmla="*/ 170 h 311"/>
                <a:gd name="T2" fmla="*/ 121 w 241"/>
                <a:gd name="T3" fmla="*/ 152 h 311"/>
                <a:gd name="T4" fmla="*/ 113 w 241"/>
                <a:gd name="T5" fmla="*/ 148 h 311"/>
                <a:gd name="T6" fmla="*/ 105 w 241"/>
                <a:gd name="T7" fmla="*/ 142 h 311"/>
                <a:gd name="T8" fmla="*/ 93 w 241"/>
                <a:gd name="T9" fmla="*/ 129 h 311"/>
                <a:gd name="T10" fmla="*/ 44 w 241"/>
                <a:gd name="T11" fmla="*/ 88 h 311"/>
                <a:gd name="T12" fmla="*/ 30 w 241"/>
                <a:gd name="T13" fmla="*/ 100 h 311"/>
                <a:gd name="T14" fmla="*/ 59 w 241"/>
                <a:gd name="T15" fmla="*/ 140 h 311"/>
                <a:gd name="T16" fmla="*/ 68 w 241"/>
                <a:gd name="T17" fmla="*/ 151 h 311"/>
                <a:gd name="T18" fmla="*/ 77 w 241"/>
                <a:gd name="T19" fmla="*/ 161 h 311"/>
                <a:gd name="T20" fmla="*/ 57 w 241"/>
                <a:gd name="T21" fmla="*/ 147 h 311"/>
                <a:gd name="T22" fmla="*/ 52 w 241"/>
                <a:gd name="T23" fmla="*/ 139 h 311"/>
                <a:gd name="T24" fmla="*/ 47 w 241"/>
                <a:gd name="T25" fmla="*/ 132 h 311"/>
                <a:gd name="T26" fmla="*/ 40 w 241"/>
                <a:gd name="T27" fmla="*/ 122 h 311"/>
                <a:gd name="T28" fmla="*/ 31 w 241"/>
                <a:gd name="T29" fmla="*/ 110 h 311"/>
                <a:gd name="T30" fmla="*/ 25 w 241"/>
                <a:gd name="T31" fmla="*/ 103 h 311"/>
                <a:gd name="T32" fmla="*/ 35 w 241"/>
                <a:gd name="T33" fmla="*/ 82 h 311"/>
                <a:gd name="T34" fmla="*/ 30 w 241"/>
                <a:gd name="T35" fmla="*/ 37 h 311"/>
                <a:gd name="T36" fmla="*/ 16 w 241"/>
                <a:gd name="T37" fmla="*/ 1 h 311"/>
                <a:gd name="T38" fmla="*/ 9 w 241"/>
                <a:gd name="T39" fmla="*/ 3 h 311"/>
                <a:gd name="T40" fmla="*/ 5 w 241"/>
                <a:gd name="T41" fmla="*/ 27 h 311"/>
                <a:gd name="T42" fmla="*/ 1 w 241"/>
                <a:gd name="T43" fmla="*/ 93 h 311"/>
                <a:gd name="T44" fmla="*/ 47 w 241"/>
                <a:gd name="T45" fmla="*/ 193 h 311"/>
                <a:gd name="T46" fmla="*/ 135 w 241"/>
                <a:gd name="T47" fmla="*/ 251 h 311"/>
                <a:gd name="T48" fmla="*/ 152 w 241"/>
                <a:gd name="T49" fmla="*/ 279 h 311"/>
                <a:gd name="T50" fmla="*/ 152 w 241"/>
                <a:gd name="T51" fmla="*/ 310 h 311"/>
                <a:gd name="T52" fmla="*/ 237 w 241"/>
                <a:gd name="T53" fmla="*/ 311 h 311"/>
                <a:gd name="T54" fmla="*/ 237 w 241"/>
                <a:gd name="T55" fmla="*/ 281 h 311"/>
                <a:gd name="T56" fmla="*/ 239 w 241"/>
                <a:gd name="T57" fmla="*/ 265 h 311"/>
                <a:gd name="T58" fmla="*/ 238 w 241"/>
                <a:gd name="T59" fmla="*/ 243 h 311"/>
                <a:gd name="T60" fmla="*/ 188 w 241"/>
                <a:gd name="T61" fmla="*/ 17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188" y="170"/>
                  </a:moveTo>
                  <a:cubicBezTo>
                    <a:pt x="186" y="168"/>
                    <a:pt x="169" y="155"/>
                    <a:pt x="121" y="152"/>
                  </a:cubicBezTo>
                  <a:cubicBezTo>
                    <a:pt x="118" y="152"/>
                    <a:pt x="115" y="150"/>
                    <a:pt x="113" y="148"/>
                  </a:cubicBezTo>
                  <a:cubicBezTo>
                    <a:pt x="110" y="146"/>
                    <a:pt x="107" y="144"/>
                    <a:pt x="105" y="142"/>
                  </a:cubicBezTo>
                  <a:cubicBezTo>
                    <a:pt x="101" y="137"/>
                    <a:pt x="97" y="133"/>
                    <a:pt x="93" y="129"/>
                  </a:cubicBezTo>
                  <a:cubicBezTo>
                    <a:pt x="70" y="96"/>
                    <a:pt x="47" y="89"/>
                    <a:pt x="44" y="88"/>
                  </a:cubicBezTo>
                  <a:cubicBezTo>
                    <a:pt x="39" y="86"/>
                    <a:pt x="22" y="89"/>
                    <a:pt x="30" y="100"/>
                  </a:cubicBezTo>
                  <a:cubicBezTo>
                    <a:pt x="31" y="100"/>
                    <a:pt x="57" y="137"/>
                    <a:pt x="59" y="140"/>
                  </a:cubicBezTo>
                  <a:cubicBezTo>
                    <a:pt x="62" y="145"/>
                    <a:pt x="65" y="147"/>
                    <a:pt x="68" y="151"/>
                  </a:cubicBezTo>
                  <a:cubicBezTo>
                    <a:pt x="71" y="154"/>
                    <a:pt x="74" y="158"/>
                    <a:pt x="77" y="161"/>
                  </a:cubicBezTo>
                  <a:cubicBezTo>
                    <a:pt x="77" y="161"/>
                    <a:pt x="61" y="151"/>
                    <a:pt x="57" y="147"/>
                  </a:cubicBezTo>
                  <a:cubicBezTo>
                    <a:pt x="55" y="145"/>
                    <a:pt x="54" y="142"/>
                    <a:pt x="52" y="139"/>
                  </a:cubicBezTo>
                  <a:cubicBezTo>
                    <a:pt x="51" y="137"/>
                    <a:pt x="49" y="134"/>
                    <a:pt x="47" y="132"/>
                  </a:cubicBezTo>
                  <a:cubicBezTo>
                    <a:pt x="45" y="128"/>
                    <a:pt x="43" y="125"/>
                    <a:pt x="40" y="122"/>
                  </a:cubicBezTo>
                  <a:cubicBezTo>
                    <a:pt x="37" y="118"/>
                    <a:pt x="34" y="114"/>
                    <a:pt x="31" y="110"/>
                  </a:cubicBezTo>
                  <a:cubicBezTo>
                    <a:pt x="29" y="108"/>
                    <a:pt x="27" y="106"/>
                    <a:pt x="25" y="103"/>
                  </a:cubicBezTo>
                  <a:cubicBezTo>
                    <a:pt x="17" y="91"/>
                    <a:pt x="26" y="83"/>
                    <a:pt x="35" y="82"/>
                  </a:cubicBezTo>
                  <a:cubicBezTo>
                    <a:pt x="35" y="81"/>
                    <a:pt x="31" y="43"/>
                    <a:pt x="30" y="37"/>
                  </a:cubicBezTo>
                  <a:cubicBezTo>
                    <a:pt x="28" y="18"/>
                    <a:pt x="26" y="5"/>
                    <a:pt x="16" y="1"/>
                  </a:cubicBezTo>
                  <a:cubicBezTo>
                    <a:pt x="13" y="0"/>
                    <a:pt x="11" y="1"/>
                    <a:pt x="9" y="3"/>
                  </a:cubicBezTo>
                  <a:cubicBezTo>
                    <a:pt x="7" y="5"/>
                    <a:pt x="5" y="18"/>
                    <a:pt x="5" y="27"/>
                  </a:cubicBezTo>
                  <a:cubicBezTo>
                    <a:pt x="5" y="27"/>
                    <a:pt x="0" y="72"/>
                    <a:pt x="1" y="93"/>
                  </a:cubicBezTo>
                  <a:cubicBezTo>
                    <a:pt x="2" y="104"/>
                    <a:pt x="37" y="181"/>
                    <a:pt x="47" y="193"/>
                  </a:cubicBezTo>
                  <a:cubicBezTo>
                    <a:pt x="57" y="205"/>
                    <a:pt x="135" y="251"/>
                    <a:pt x="135" y="251"/>
                  </a:cubicBezTo>
                  <a:cubicBezTo>
                    <a:pt x="138" y="253"/>
                    <a:pt x="152" y="264"/>
                    <a:pt x="152" y="279"/>
                  </a:cubicBezTo>
                  <a:cubicBezTo>
                    <a:pt x="152" y="310"/>
                    <a:pt x="152" y="310"/>
                    <a:pt x="152" y="310"/>
                  </a:cubicBezTo>
                  <a:cubicBezTo>
                    <a:pt x="237" y="311"/>
                    <a:pt x="237" y="311"/>
                    <a:pt x="237" y="311"/>
                  </a:cubicBezTo>
                  <a:cubicBezTo>
                    <a:pt x="237" y="281"/>
                    <a:pt x="237" y="281"/>
                    <a:pt x="237" y="281"/>
                  </a:cubicBezTo>
                  <a:cubicBezTo>
                    <a:pt x="237" y="276"/>
                    <a:pt x="238" y="271"/>
                    <a:pt x="239" y="265"/>
                  </a:cubicBezTo>
                  <a:cubicBezTo>
                    <a:pt x="241" y="259"/>
                    <a:pt x="239" y="247"/>
                    <a:pt x="238" y="243"/>
                  </a:cubicBezTo>
                  <a:cubicBezTo>
                    <a:pt x="229" y="199"/>
                    <a:pt x="192" y="173"/>
                    <a:pt x="18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6" name="Freeform 26"/>
            <p:cNvSpPr/>
            <p:nvPr/>
          </p:nvSpPr>
          <p:spPr bwMode="auto">
            <a:xfrm>
              <a:off x="6135688" y="3117850"/>
              <a:ext cx="908050" cy="1174750"/>
            </a:xfrm>
            <a:custGeom>
              <a:avLst/>
              <a:gdLst>
                <a:gd name="T0" fmla="*/ 236 w 241"/>
                <a:gd name="T1" fmla="*/ 27 h 311"/>
                <a:gd name="T2" fmla="*/ 232 w 241"/>
                <a:gd name="T3" fmla="*/ 3 h 311"/>
                <a:gd name="T4" fmla="*/ 225 w 241"/>
                <a:gd name="T5" fmla="*/ 1 h 311"/>
                <a:gd name="T6" fmla="*/ 211 w 241"/>
                <a:gd name="T7" fmla="*/ 37 h 311"/>
                <a:gd name="T8" fmla="*/ 206 w 241"/>
                <a:gd name="T9" fmla="*/ 82 h 311"/>
                <a:gd name="T10" fmla="*/ 216 w 241"/>
                <a:gd name="T11" fmla="*/ 103 h 311"/>
                <a:gd name="T12" fmla="*/ 210 w 241"/>
                <a:gd name="T13" fmla="*/ 110 h 311"/>
                <a:gd name="T14" fmla="*/ 201 w 241"/>
                <a:gd name="T15" fmla="*/ 122 h 311"/>
                <a:gd name="T16" fmla="*/ 194 w 241"/>
                <a:gd name="T17" fmla="*/ 132 h 311"/>
                <a:gd name="T18" fmla="*/ 189 w 241"/>
                <a:gd name="T19" fmla="*/ 139 h 311"/>
                <a:gd name="T20" fmla="*/ 184 w 241"/>
                <a:gd name="T21" fmla="*/ 147 h 311"/>
                <a:gd name="T22" fmla="*/ 164 w 241"/>
                <a:gd name="T23" fmla="*/ 161 h 311"/>
                <a:gd name="T24" fmla="*/ 173 w 241"/>
                <a:gd name="T25" fmla="*/ 151 h 311"/>
                <a:gd name="T26" fmla="*/ 182 w 241"/>
                <a:gd name="T27" fmla="*/ 140 h 311"/>
                <a:gd name="T28" fmla="*/ 211 w 241"/>
                <a:gd name="T29" fmla="*/ 100 h 311"/>
                <a:gd name="T30" fmla="*/ 197 w 241"/>
                <a:gd name="T31" fmla="*/ 88 h 311"/>
                <a:gd name="T32" fmla="*/ 148 w 241"/>
                <a:gd name="T33" fmla="*/ 129 h 311"/>
                <a:gd name="T34" fmla="*/ 136 w 241"/>
                <a:gd name="T35" fmla="*/ 142 h 311"/>
                <a:gd name="T36" fmla="*/ 128 w 241"/>
                <a:gd name="T37" fmla="*/ 148 h 311"/>
                <a:gd name="T38" fmla="*/ 120 w 241"/>
                <a:gd name="T39" fmla="*/ 152 h 311"/>
                <a:gd name="T40" fmla="*/ 53 w 241"/>
                <a:gd name="T41" fmla="*/ 170 h 311"/>
                <a:gd name="T42" fmla="*/ 3 w 241"/>
                <a:gd name="T43" fmla="*/ 243 h 311"/>
                <a:gd name="T44" fmla="*/ 2 w 241"/>
                <a:gd name="T45" fmla="*/ 265 h 311"/>
                <a:gd name="T46" fmla="*/ 4 w 241"/>
                <a:gd name="T47" fmla="*/ 281 h 311"/>
                <a:gd name="T48" fmla="*/ 4 w 241"/>
                <a:gd name="T49" fmla="*/ 311 h 311"/>
                <a:gd name="T50" fmla="*/ 89 w 241"/>
                <a:gd name="T51" fmla="*/ 310 h 311"/>
                <a:gd name="T52" fmla="*/ 89 w 241"/>
                <a:gd name="T53" fmla="*/ 279 h 311"/>
                <a:gd name="T54" fmla="*/ 106 w 241"/>
                <a:gd name="T55" fmla="*/ 251 h 311"/>
                <a:gd name="T56" fmla="*/ 194 w 241"/>
                <a:gd name="T57" fmla="*/ 193 h 311"/>
                <a:gd name="T58" fmla="*/ 240 w 241"/>
                <a:gd name="T59" fmla="*/ 93 h 311"/>
                <a:gd name="T60" fmla="*/ 236 w 241"/>
                <a:gd name="T61" fmla="*/ 2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236" y="27"/>
                  </a:moveTo>
                  <a:cubicBezTo>
                    <a:pt x="236" y="18"/>
                    <a:pt x="234" y="5"/>
                    <a:pt x="232" y="3"/>
                  </a:cubicBezTo>
                  <a:cubicBezTo>
                    <a:pt x="230" y="1"/>
                    <a:pt x="228" y="0"/>
                    <a:pt x="225" y="1"/>
                  </a:cubicBezTo>
                  <a:cubicBezTo>
                    <a:pt x="215" y="5"/>
                    <a:pt x="213" y="18"/>
                    <a:pt x="211" y="37"/>
                  </a:cubicBezTo>
                  <a:cubicBezTo>
                    <a:pt x="210" y="43"/>
                    <a:pt x="206" y="81"/>
                    <a:pt x="206" y="82"/>
                  </a:cubicBezTo>
                  <a:cubicBezTo>
                    <a:pt x="215" y="83"/>
                    <a:pt x="224" y="91"/>
                    <a:pt x="216" y="103"/>
                  </a:cubicBezTo>
                  <a:cubicBezTo>
                    <a:pt x="214" y="106"/>
                    <a:pt x="212" y="108"/>
                    <a:pt x="210" y="110"/>
                  </a:cubicBezTo>
                  <a:cubicBezTo>
                    <a:pt x="207" y="114"/>
                    <a:pt x="204" y="118"/>
                    <a:pt x="201" y="122"/>
                  </a:cubicBezTo>
                  <a:cubicBezTo>
                    <a:pt x="198" y="125"/>
                    <a:pt x="196" y="128"/>
                    <a:pt x="194" y="132"/>
                  </a:cubicBezTo>
                  <a:cubicBezTo>
                    <a:pt x="192" y="134"/>
                    <a:pt x="190" y="137"/>
                    <a:pt x="189" y="139"/>
                  </a:cubicBezTo>
                  <a:cubicBezTo>
                    <a:pt x="187" y="142"/>
                    <a:pt x="186" y="145"/>
                    <a:pt x="184" y="147"/>
                  </a:cubicBezTo>
                  <a:cubicBezTo>
                    <a:pt x="180" y="151"/>
                    <a:pt x="164" y="161"/>
                    <a:pt x="164" y="161"/>
                  </a:cubicBezTo>
                  <a:cubicBezTo>
                    <a:pt x="167" y="158"/>
                    <a:pt x="170" y="154"/>
                    <a:pt x="173" y="151"/>
                  </a:cubicBezTo>
                  <a:cubicBezTo>
                    <a:pt x="176" y="147"/>
                    <a:pt x="179" y="145"/>
                    <a:pt x="182" y="140"/>
                  </a:cubicBezTo>
                  <a:cubicBezTo>
                    <a:pt x="184" y="137"/>
                    <a:pt x="210" y="100"/>
                    <a:pt x="211" y="100"/>
                  </a:cubicBezTo>
                  <a:cubicBezTo>
                    <a:pt x="219" y="89"/>
                    <a:pt x="202" y="86"/>
                    <a:pt x="197" y="88"/>
                  </a:cubicBezTo>
                  <a:cubicBezTo>
                    <a:pt x="194" y="89"/>
                    <a:pt x="171" y="96"/>
                    <a:pt x="148" y="129"/>
                  </a:cubicBezTo>
                  <a:cubicBezTo>
                    <a:pt x="144" y="133"/>
                    <a:pt x="140" y="137"/>
                    <a:pt x="136" y="142"/>
                  </a:cubicBezTo>
                  <a:cubicBezTo>
                    <a:pt x="134" y="144"/>
                    <a:pt x="131" y="146"/>
                    <a:pt x="128" y="148"/>
                  </a:cubicBezTo>
                  <a:cubicBezTo>
                    <a:pt x="126" y="150"/>
                    <a:pt x="123" y="152"/>
                    <a:pt x="120" y="152"/>
                  </a:cubicBezTo>
                  <a:cubicBezTo>
                    <a:pt x="72" y="155"/>
                    <a:pt x="55" y="168"/>
                    <a:pt x="53" y="170"/>
                  </a:cubicBezTo>
                  <a:cubicBezTo>
                    <a:pt x="49" y="173"/>
                    <a:pt x="12" y="199"/>
                    <a:pt x="3" y="243"/>
                  </a:cubicBezTo>
                  <a:cubicBezTo>
                    <a:pt x="2" y="247"/>
                    <a:pt x="0" y="259"/>
                    <a:pt x="2" y="265"/>
                  </a:cubicBezTo>
                  <a:cubicBezTo>
                    <a:pt x="3" y="271"/>
                    <a:pt x="4" y="276"/>
                    <a:pt x="4" y="281"/>
                  </a:cubicBezTo>
                  <a:cubicBezTo>
                    <a:pt x="4" y="311"/>
                    <a:pt x="4" y="311"/>
                    <a:pt x="4" y="311"/>
                  </a:cubicBezTo>
                  <a:cubicBezTo>
                    <a:pt x="89" y="310"/>
                    <a:pt x="89" y="310"/>
                    <a:pt x="89" y="310"/>
                  </a:cubicBezTo>
                  <a:cubicBezTo>
                    <a:pt x="89" y="279"/>
                    <a:pt x="89" y="279"/>
                    <a:pt x="89" y="279"/>
                  </a:cubicBezTo>
                  <a:cubicBezTo>
                    <a:pt x="89" y="264"/>
                    <a:pt x="103" y="253"/>
                    <a:pt x="106" y="251"/>
                  </a:cubicBezTo>
                  <a:cubicBezTo>
                    <a:pt x="106" y="251"/>
                    <a:pt x="184" y="205"/>
                    <a:pt x="194" y="193"/>
                  </a:cubicBezTo>
                  <a:cubicBezTo>
                    <a:pt x="204" y="181"/>
                    <a:pt x="239" y="104"/>
                    <a:pt x="240" y="93"/>
                  </a:cubicBezTo>
                  <a:cubicBezTo>
                    <a:pt x="241" y="72"/>
                    <a:pt x="236" y="27"/>
                    <a:pt x="23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7" name="Freeform 27"/>
            <p:cNvSpPr>
              <a:spLocks noEditPoints="1"/>
            </p:cNvSpPr>
            <p:nvPr/>
          </p:nvSpPr>
          <p:spPr bwMode="auto">
            <a:xfrm>
              <a:off x="5486401" y="2562225"/>
              <a:ext cx="1222375" cy="1046163"/>
            </a:xfrm>
            <a:custGeom>
              <a:avLst/>
              <a:gdLst>
                <a:gd name="T0" fmla="*/ 273 w 324"/>
                <a:gd name="T1" fmla="*/ 159 h 277"/>
                <a:gd name="T2" fmla="*/ 287 w 324"/>
                <a:gd name="T3" fmla="*/ 173 h 277"/>
                <a:gd name="T4" fmla="*/ 301 w 324"/>
                <a:gd name="T5" fmla="*/ 179 h 277"/>
                <a:gd name="T6" fmla="*/ 316 w 324"/>
                <a:gd name="T7" fmla="*/ 173 h 277"/>
                <a:gd name="T8" fmla="*/ 316 w 324"/>
                <a:gd name="T9" fmla="*/ 144 h 277"/>
                <a:gd name="T10" fmla="*/ 176 w 324"/>
                <a:gd name="T11" fmla="*/ 6 h 277"/>
                <a:gd name="T12" fmla="*/ 165 w 324"/>
                <a:gd name="T13" fmla="*/ 1 h 277"/>
                <a:gd name="T14" fmla="*/ 165 w 324"/>
                <a:gd name="T15" fmla="*/ 1 h 277"/>
                <a:gd name="T16" fmla="*/ 162 w 324"/>
                <a:gd name="T17" fmla="*/ 0 h 277"/>
                <a:gd name="T18" fmla="*/ 162 w 324"/>
                <a:gd name="T19" fmla="*/ 0 h 277"/>
                <a:gd name="T20" fmla="*/ 162 w 324"/>
                <a:gd name="T21" fmla="*/ 0 h 277"/>
                <a:gd name="T22" fmla="*/ 159 w 324"/>
                <a:gd name="T23" fmla="*/ 1 h 277"/>
                <a:gd name="T24" fmla="*/ 159 w 324"/>
                <a:gd name="T25" fmla="*/ 1 h 277"/>
                <a:gd name="T26" fmla="*/ 148 w 324"/>
                <a:gd name="T27" fmla="*/ 6 h 277"/>
                <a:gd name="T28" fmla="*/ 8 w 324"/>
                <a:gd name="T29" fmla="*/ 144 h 277"/>
                <a:gd name="T30" fmla="*/ 8 w 324"/>
                <a:gd name="T31" fmla="*/ 173 h 277"/>
                <a:gd name="T32" fmla="*/ 23 w 324"/>
                <a:gd name="T33" fmla="*/ 179 h 277"/>
                <a:gd name="T34" fmla="*/ 37 w 324"/>
                <a:gd name="T35" fmla="*/ 173 h 277"/>
                <a:gd name="T36" fmla="*/ 51 w 324"/>
                <a:gd name="T37" fmla="*/ 159 h 277"/>
                <a:gd name="T38" fmla="*/ 51 w 324"/>
                <a:gd name="T39" fmla="*/ 277 h 277"/>
                <a:gd name="T40" fmla="*/ 162 w 324"/>
                <a:gd name="T41" fmla="*/ 277 h 277"/>
                <a:gd name="T42" fmla="*/ 273 w 324"/>
                <a:gd name="T43" fmla="*/ 277 h 277"/>
                <a:gd name="T44" fmla="*/ 273 w 324"/>
                <a:gd name="T45" fmla="*/ 159 h 277"/>
                <a:gd name="T46" fmla="*/ 196 w 324"/>
                <a:gd name="T47" fmla="*/ 253 h 277"/>
                <a:gd name="T48" fmla="*/ 196 w 324"/>
                <a:gd name="T49" fmla="*/ 184 h 277"/>
                <a:gd name="T50" fmla="*/ 165 w 324"/>
                <a:gd name="T51" fmla="*/ 184 h 277"/>
                <a:gd name="T52" fmla="*/ 165 w 324"/>
                <a:gd name="T53" fmla="*/ 184 h 277"/>
                <a:gd name="T54" fmla="*/ 162 w 324"/>
                <a:gd name="T55" fmla="*/ 184 h 277"/>
                <a:gd name="T56" fmla="*/ 158 w 324"/>
                <a:gd name="T57" fmla="*/ 184 h 277"/>
                <a:gd name="T58" fmla="*/ 158 w 324"/>
                <a:gd name="T59" fmla="*/ 184 h 277"/>
                <a:gd name="T60" fmla="*/ 128 w 324"/>
                <a:gd name="T61" fmla="*/ 184 h 277"/>
                <a:gd name="T62" fmla="*/ 128 w 324"/>
                <a:gd name="T63" fmla="*/ 253 h 277"/>
                <a:gd name="T64" fmla="*/ 79 w 324"/>
                <a:gd name="T65" fmla="*/ 253 h 277"/>
                <a:gd name="T66" fmla="*/ 79 w 324"/>
                <a:gd name="T67" fmla="*/ 132 h 277"/>
                <a:gd name="T68" fmla="*/ 162 w 324"/>
                <a:gd name="T69" fmla="*/ 50 h 277"/>
                <a:gd name="T70" fmla="*/ 245 w 324"/>
                <a:gd name="T71" fmla="*/ 132 h 277"/>
                <a:gd name="T72" fmla="*/ 245 w 324"/>
                <a:gd name="T73" fmla="*/ 253 h 277"/>
                <a:gd name="T74" fmla="*/ 196 w 324"/>
                <a:gd name="T75" fmla="*/ 25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4" h="277">
                  <a:moveTo>
                    <a:pt x="273" y="159"/>
                  </a:moveTo>
                  <a:cubicBezTo>
                    <a:pt x="287" y="173"/>
                    <a:pt x="287" y="173"/>
                    <a:pt x="287" y="173"/>
                  </a:cubicBezTo>
                  <a:cubicBezTo>
                    <a:pt x="291" y="177"/>
                    <a:pt x="296" y="179"/>
                    <a:pt x="301" y="179"/>
                  </a:cubicBezTo>
                  <a:cubicBezTo>
                    <a:pt x="307" y="179"/>
                    <a:pt x="312" y="177"/>
                    <a:pt x="316" y="173"/>
                  </a:cubicBezTo>
                  <a:cubicBezTo>
                    <a:pt x="324" y="165"/>
                    <a:pt x="324" y="152"/>
                    <a:pt x="316" y="144"/>
                  </a:cubicBezTo>
                  <a:cubicBezTo>
                    <a:pt x="176" y="6"/>
                    <a:pt x="176" y="6"/>
                    <a:pt x="176" y="6"/>
                  </a:cubicBezTo>
                  <a:cubicBezTo>
                    <a:pt x="173" y="3"/>
                    <a:pt x="169" y="2"/>
                    <a:pt x="165" y="1"/>
                  </a:cubicBezTo>
                  <a:cubicBezTo>
                    <a:pt x="165" y="1"/>
                    <a:pt x="165" y="1"/>
                    <a:pt x="165" y="1"/>
                  </a:cubicBezTo>
                  <a:cubicBezTo>
                    <a:pt x="164" y="1"/>
                    <a:pt x="163" y="0"/>
                    <a:pt x="162" y="0"/>
                  </a:cubicBezTo>
                  <a:cubicBezTo>
                    <a:pt x="162" y="0"/>
                    <a:pt x="162" y="0"/>
                    <a:pt x="162" y="0"/>
                  </a:cubicBezTo>
                  <a:cubicBezTo>
                    <a:pt x="162" y="0"/>
                    <a:pt x="162" y="0"/>
                    <a:pt x="162" y="0"/>
                  </a:cubicBezTo>
                  <a:cubicBezTo>
                    <a:pt x="161" y="0"/>
                    <a:pt x="160" y="1"/>
                    <a:pt x="159" y="1"/>
                  </a:cubicBezTo>
                  <a:cubicBezTo>
                    <a:pt x="159" y="1"/>
                    <a:pt x="159" y="1"/>
                    <a:pt x="159" y="1"/>
                  </a:cubicBezTo>
                  <a:cubicBezTo>
                    <a:pt x="155" y="2"/>
                    <a:pt x="151" y="3"/>
                    <a:pt x="148" y="6"/>
                  </a:cubicBezTo>
                  <a:cubicBezTo>
                    <a:pt x="8" y="144"/>
                    <a:pt x="8" y="144"/>
                    <a:pt x="8" y="144"/>
                  </a:cubicBezTo>
                  <a:cubicBezTo>
                    <a:pt x="0" y="152"/>
                    <a:pt x="0" y="165"/>
                    <a:pt x="8" y="173"/>
                  </a:cubicBezTo>
                  <a:cubicBezTo>
                    <a:pt x="12" y="177"/>
                    <a:pt x="17" y="179"/>
                    <a:pt x="23" y="179"/>
                  </a:cubicBezTo>
                  <a:cubicBezTo>
                    <a:pt x="28" y="179"/>
                    <a:pt x="33" y="177"/>
                    <a:pt x="37" y="173"/>
                  </a:cubicBezTo>
                  <a:cubicBezTo>
                    <a:pt x="51" y="159"/>
                    <a:pt x="51" y="159"/>
                    <a:pt x="51" y="159"/>
                  </a:cubicBezTo>
                  <a:cubicBezTo>
                    <a:pt x="51" y="277"/>
                    <a:pt x="51" y="277"/>
                    <a:pt x="51" y="277"/>
                  </a:cubicBezTo>
                  <a:cubicBezTo>
                    <a:pt x="162" y="277"/>
                    <a:pt x="162" y="277"/>
                    <a:pt x="162" y="277"/>
                  </a:cubicBezTo>
                  <a:cubicBezTo>
                    <a:pt x="273" y="277"/>
                    <a:pt x="273" y="277"/>
                    <a:pt x="273" y="277"/>
                  </a:cubicBezTo>
                  <a:lnTo>
                    <a:pt x="273" y="159"/>
                  </a:lnTo>
                  <a:close/>
                  <a:moveTo>
                    <a:pt x="196" y="253"/>
                  </a:moveTo>
                  <a:cubicBezTo>
                    <a:pt x="196" y="184"/>
                    <a:pt x="196" y="184"/>
                    <a:pt x="196" y="184"/>
                  </a:cubicBezTo>
                  <a:cubicBezTo>
                    <a:pt x="165" y="184"/>
                    <a:pt x="165" y="184"/>
                    <a:pt x="165" y="184"/>
                  </a:cubicBezTo>
                  <a:cubicBezTo>
                    <a:pt x="165" y="184"/>
                    <a:pt x="165" y="184"/>
                    <a:pt x="165" y="184"/>
                  </a:cubicBezTo>
                  <a:cubicBezTo>
                    <a:pt x="162" y="184"/>
                    <a:pt x="162" y="184"/>
                    <a:pt x="162" y="184"/>
                  </a:cubicBezTo>
                  <a:cubicBezTo>
                    <a:pt x="158" y="184"/>
                    <a:pt x="158" y="184"/>
                    <a:pt x="158" y="184"/>
                  </a:cubicBezTo>
                  <a:cubicBezTo>
                    <a:pt x="158" y="184"/>
                    <a:pt x="158" y="184"/>
                    <a:pt x="158" y="184"/>
                  </a:cubicBezTo>
                  <a:cubicBezTo>
                    <a:pt x="128" y="184"/>
                    <a:pt x="128" y="184"/>
                    <a:pt x="128" y="184"/>
                  </a:cubicBezTo>
                  <a:cubicBezTo>
                    <a:pt x="128" y="253"/>
                    <a:pt x="128" y="253"/>
                    <a:pt x="128" y="253"/>
                  </a:cubicBezTo>
                  <a:cubicBezTo>
                    <a:pt x="79" y="253"/>
                    <a:pt x="79" y="253"/>
                    <a:pt x="79" y="253"/>
                  </a:cubicBezTo>
                  <a:cubicBezTo>
                    <a:pt x="79" y="132"/>
                    <a:pt x="79" y="132"/>
                    <a:pt x="79" y="132"/>
                  </a:cubicBezTo>
                  <a:cubicBezTo>
                    <a:pt x="162" y="50"/>
                    <a:pt x="162" y="50"/>
                    <a:pt x="162" y="50"/>
                  </a:cubicBezTo>
                  <a:cubicBezTo>
                    <a:pt x="245" y="132"/>
                    <a:pt x="245" y="132"/>
                    <a:pt x="245" y="132"/>
                  </a:cubicBezTo>
                  <a:cubicBezTo>
                    <a:pt x="245" y="253"/>
                    <a:pt x="245" y="253"/>
                    <a:pt x="245" y="253"/>
                  </a:cubicBezTo>
                  <a:lnTo>
                    <a:pt x="196" y="2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grpSp>
      <p:sp>
        <p:nvSpPr>
          <p:cNvPr id="28" name="矩形 27"/>
          <p:cNvSpPr/>
          <p:nvPr/>
        </p:nvSpPr>
        <p:spPr>
          <a:xfrm>
            <a:off x="7881856" y="3871350"/>
            <a:ext cx="245187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29" name="矩形 28"/>
          <p:cNvSpPr>
            <a:spLocks noChangeArrowheads="1"/>
          </p:cNvSpPr>
          <p:nvPr/>
        </p:nvSpPr>
        <p:spPr bwMode="auto">
          <a:xfrm>
            <a:off x="7881857"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8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30" name="矩形 29"/>
          <p:cNvSpPr/>
          <p:nvPr/>
        </p:nvSpPr>
        <p:spPr>
          <a:xfrm>
            <a:off x="6738966" y="5463845"/>
            <a:ext cx="245187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31" name="矩形 28"/>
          <p:cNvSpPr>
            <a:spLocks noChangeArrowheads="1"/>
          </p:cNvSpPr>
          <p:nvPr/>
        </p:nvSpPr>
        <p:spPr bwMode="auto">
          <a:xfrm>
            <a:off x="6738967" y="5169561"/>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8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32" name="矩形 31"/>
          <p:cNvSpPr/>
          <p:nvPr/>
        </p:nvSpPr>
        <p:spPr>
          <a:xfrm>
            <a:off x="1856112" y="3871350"/>
            <a:ext cx="2451877"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33" name="矩形 28"/>
          <p:cNvSpPr>
            <a:spLocks noChangeArrowheads="1"/>
          </p:cNvSpPr>
          <p:nvPr/>
        </p:nvSpPr>
        <p:spPr bwMode="auto">
          <a:xfrm>
            <a:off x="2244239"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8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34" name="矩形 33"/>
          <p:cNvSpPr/>
          <p:nvPr/>
        </p:nvSpPr>
        <p:spPr>
          <a:xfrm>
            <a:off x="2853634" y="2122616"/>
            <a:ext cx="2451877"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35" name="矩形 28"/>
          <p:cNvSpPr>
            <a:spLocks noChangeArrowheads="1"/>
          </p:cNvSpPr>
          <p:nvPr/>
        </p:nvSpPr>
        <p:spPr bwMode="auto">
          <a:xfrm>
            <a:off x="3241761" y="1828332"/>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8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sp>
        <p:nvSpPr>
          <p:cNvPr id="3" name="矩形 2"/>
          <p:cNvSpPr/>
          <p:nvPr/>
        </p:nvSpPr>
        <p:spPr>
          <a:xfrm>
            <a:off x="914400" y="1879600"/>
            <a:ext cx="2451100" cy="628650"/>
          </a:xfrm>
          <a:prstGeom prst="rect">
            <a:avLst/>
          </a:prstGeom>
          <a:solidFill>
            <a:srgbClr val="00A69F"/>
          </a:solid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5" name="矩形 4"/>
          <p:cNvSpPr/>
          <p:nvPr/>
        </p:nvSpPr>
        <p:spPr>
          <a:xfrm>
            <a:off x="914400" y="2508250"/>
            <a:ext cx="2451100" cy="3505200"/>
          </a:xfrm>
          <a:prstGeom prst="rect">
            <a:avLst/>
          </a:prstGeom>
          <a:no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6" name="矩形 5"/>
          <p:cNvSpPr/>
          <p:nvPr/>
        </p:nvSpPr>
        <p:spPr>
          <a:xfrm>
            <a:off x="3556000" y="1879600"/>
            <a:ext cx="2451100" cy="628650"/>
          </a:xfrm>
          <a:prstGeom prst="rect">
            <a:avLst/>
          </a:prstGeom>
          <a:solidFill>
            <a:srgbClr val="00A69F"/>
          </a:solid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7" name="矩形 6"/>
          <p:cNvSpPr/>
          <p:nvPr/>
        </p:nvSpPr>
        <p:spPr>
          <a:xfrm>
            <a:off x="3556000" y="2508250"/>
            <a:ext cx="2451100" cy="3505200"/>
          </a:xfrm>
          <a:prstGeom prst="rect">
            <a:avLst/>
          </a:prstGeom>
          <a:no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8" name="矩形 7"/>
          <p:cNvSpPr/>
          <p:nvPr/>
        </p:nvSpPr>
        <p:spPr>
          <a:xfrm>
            <a:off x="6184902" y="1879600"/>
            <a:ext cx="2451100" cy="4133850"/>
          </a:xfrm>
          <a:prstGeom prst="rect">
            <a:avLst/>
          </a:prstGeom>
          <a:solidFill>
            <a:srgbClr val="00A69F"/>
          </a:solid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9" name="矩形 8"/>
          <p:cNvSpPr/>
          <p:nvPr/>
        </p:nvSpPr>
        <p:spPr>
          <a:xfrm>
            <a:off x="8813804" y="1879600"/>
            <a:ext cx="2451100" cy="628650"/>
          </a:xfrm>
          <a:prstGeom prst="rect">
            <a:avLst/>
          </a:prstGeom>
          <a:solidFill>
            <a:srgbClr val="00A69F"/>
          </a:solid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10" name="矩形 9"/>
          <p:cNvSpPr/>
          <p:nvPr/>
        </p:nvSpPr>
        <p:spPr>
          <a:xfrm>
            <a:off x="8813804" y="2508250"/>
            <a:ext cx="2451100" cy="3505200"/>
          </a:xfrm>
          <a:prstGeom prst="rect">
            <a:avLst/>
          </a:prstGeom>
          <a:no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grpSp>
        <p:nvGrpSpPr>
          <p:cNvPr id="11" name="组合 10"/>
          <p:cNvGrpSpPr/>
          <p:nvPr/>
        </p:nvGrpSpPr>
        <p:grpSpPr>
          <a:xfrm>
            <a:off x="4664392" y="2038219"/>
            <a:ext cx="234316" cy="311412"/>
            <a:chOff x="2443163" y="2125663"/>
            <a:chExt cx="315913" cy="511175"/>
          </a:xfrm>
        </p:grpSpPr>
        <p:sp>
          <p:nvSpPr>
            <p:cNvPr id="12" name="Freeform 78"/>
            <p:cNvSpPr/>
            <p:nvPr/>
          </p:nvSpPr>
          <p:spPr bwMode="auto">
            <a:xfrm>
              <a:off x="2443163" y="2125663"/>
              <a:ext cx="315913" cy="396875"/>
            </a:xfrm>
            <a:custGeom>
              <a:avLst/>
              <a:gdLst>
                <a:gd name="T0" fmla="*/ 180 w 362"/>
                <a:gd name="T1" fmla="*/ 0 h 455"/>
                <a:gd name="T2" fmla="*/ 1 w 362"/>
                <a:gd name="T3" fmla="*/ 181 h 455"/>
                <a:gd name="T4" fmla="*/ 73 w 362"/>
                <a:gd name="T5" fmla="*/ 323 h 455"/>
                <a:gd name="T6" fmla="*/ 109 w 362"/>
                <a:gd name="T7" fmla="*/ 431 h 455"/>
                <a:gd name="T8" fmla="*/ 181 w 362"/>
                <a:gd name="T9" fmla="*/ 455 h 455"/>
                <a:gd name="T10" fmla="*/ 253 w 362"/>
                <a:gd name="T11" fmla="*/ 431 h 455"/>
                <a:gd name="T12" fmla="*/ 253 w 362"/>
                <a:gd name="T13" fmla="*/ 431 h 455"/>
                <a:gd name="T14" fmla="*/ 289 w 362"/>
                <a:gd name="T15" fmla="*/ 323 h 455"/>
                <a:gd name="T16" fmla="*/ 361 w 362"/>
                <a:gd name="T17" fmla="*/ 181 h 455"/>
                <a:gd name="T18" fmla="*/ 183 w 362"/>
                <a:gd name="T19" fmla="*/ 0 h 455"/>
                <a:gd name="T20" fmla="*/ 180 w 362"/>
                <a:gd name="T21"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noFill/>
            <a:ln w="34925" cap="flat">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13" name="Freeform 79"/>
            <p:cNvSpPr/>
            <p:nvPr/>
          </p:nvSpPr>
          <p:spPr bwMode="auto">
            <a:xfrm>
              <a:off x="2530475" y="2508250"/>
              <a:ext cx="69850" cy="55563"/>
            </a:xfrm>
            <a:custGeom>
              <a:avLst/>
              <a:gdLst>
                <a:gd name="T0" fmla="*/ 13 w 81"/>
                <a:gd name="T1" fmla="*/ 0 h 64"/>
                <a:gd name="T2" fmla="*/ 5 w 81"/>
                <a:gd name="T3" fmla="*/ 28 h 64"/>
                <a:gd name="T4" fmla="*/ 81 w 81"/>
                <a:gd name="T5" fmla="*/ 64 h 64"/>
              </a:gdLst>
              <a:ahLst/>
              <a:cxnLst>
                <a:cxn ang="0">
                  <a:pos x="T0" y="T1"/>
                </a:cxn>
                <a:cxn ang="0">
                  <a:pos x="T2" y="T3"/>
                </a:cxn>
                <a:cxn ang="0">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14" name="Freeform 80"/>
            <p:cNvSpPr/>
            <p:nvPr/>
          </p:nvSpPr>
          <p:spPr bwMode="auto">
            <a:xfrm>
              <a:off x="2600325" y="2508250"/>
              <a:ext cx="71438" cy="55563"/>
            </a:xfrm>
            <a:custGeom>
              <a:avLst/>
              <a:gdLst>
                <a:gd name="T0" fmla="*/ 68 w 82"/>
                <a:gd name="T1" fmla="*/ 0 h 64"/>
                <a:gd name="T2" fmla="*/ 76 w 82"/>
                <a:gd name="T3" fmla="*/ 28 h 64"/>
                <a:gd name="T4" fmla="*/ 0 w 82"/>
                <a:gd name="T5" fmla="*/ 64 h 64"/>
              </a:gdLst>
              <a:ahLst/>
              <a:cxnLst>
                <a:cxn ang="0">
                  <a:pos x="T0" y="T1"/>
                </a:cxn>
                <a:cxn ang="0">
                  <a:pos x="T2" y="T3"/>
                </a:cxn>
                <a:cxn ang="0">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15" name="Freeform 81"/>
            <p:cNvSpPr/>
            <p:nvPr/>
          </p:nvSpPr>
          <p:spPr bwMode="auto">
            <a:xfrm>
              <a:off x="2530475" y="2551113"/>
              <a:ext cx="69850" cy="55563"/>
            </a:xfrm>
            <a:custGeom>
              <a:avLst/>
              <a:gdLst>
                <a:gd name="T0" fmla="*/ 13 w 81"/>
                <a:gd name="T1" fmla="*/ 0 h 64"/>
                <a:gd name="T2" fmla="*/ 5 w 81"/>
                <a:gd name="T3" fmla="*/ 28 h 64"/>
                <a:gd name="T4" fmla="*/ 81 w 81"/>
                <a:gd name="T5" fmla="*/ 64 h 64"/>
              </a:gdLst>
              <a:ahLst/>
              <a:cxnLst>
                <a:cxn ang="0">
                  <a:pos x="T0" y="T1"/>
                </a:cxn>
                <a:cxn ang="0">
                  <a:pos x="T2" y="T3"/>
                </a:cxn>
                <a:cxn ang="0">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16" name="Freeform 82"/>
            <p:cNvSpPr/>
            <p:nvPr/>
          </p:nvSpPr>
          <p:spPr bwMode="auto">
            <a:xfrm>
              <a:off x="2600325" y="2551113"/>
              <a:ext cx="71438" cy="55563"/>
            </a:xfrm>
            <a:custGeom>
              <a:avLst/>
              <a:gdLst>
                <a:gd name="T0" fmla="*/ 68 w 82"/>
                <a:gd name="T1" fmla="*/ 0 h 64"/>
                <a:gd name="T2" fmla="*/ 76 w 82"/>
                <a:gd name="T3" fmla="*/ 28 h 64"/>
                <a:gd name="T4" fmla="*/ 0 w 82"/>
                <a:gd name="T5" fmla="*/ 64 h 64"/>
              </a:gdLst>
              <a:ahLst/>
              <a:cxnLst>
                <a:cxn ang="0">
                  <a:pos x="T0" y="T1"/>
                </a:cxn>
                <a:cxn ang="0">
                  <a:pos x="T2" y="T3"/>
                </a:cxn>
                <a:cxn ang="0">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17" name="Freeform 83"/>
            <p:cNvSpPr/>
            <p:nvPr/>
          </p:nvSpPr>
          <p:spPr bwMode="auto">
            <a:xfrm>
              <a:off x="2562225" y="2613025"/>
              <a:ext cx="77788" cy="23813"/>
            </a:xfrm>
            <a:custGeom>
              <a:avLst/>
              <a:gdLst>
                <a:gd name="T0" fmla="*/ 88 w 88"/>
                <a:gd name="T1" fmla="*/ 0 h 27"/>
                <a:gd name="T2" fmla="*/ 44 w 88"/>
                <a:gd name="T3" fmla="*/ 27 h 27"/>
                <a:gd name="T4" fmla="*/ 0 w 88"/>
                <a:gd name="T5" fmla="*/ 0 h 27"/>
              </a:gdLst>
              <a:ahLst/>
              <a:cxnLst>
                <a:cxn ang="0">
                  <a:pos x="T0" y="T1"/>
                </a:cxn>
                <a:cxn ang="0">
                  <a:pos x="T2" y="T3"/>
                </a:cxn>
                <a:cxn ang="0">
                  <a:pos x="T4" y="T5"/>
                </a:cxn>
              </a:cxnLst>
              <a:rect l="0" t="0" r="r" b="b"/>
              <a:pathLst>
                <a:path w="88" h="27">
                  <a:moveTo>
                    <a:pt x="88" y="0"/>
                  </a:moveTo>
                  <a:cubicBezTo>
                    <a:pt x="88" y="0"/>
                    <a:pt x="69" y="27"/>
                    <a:pt x="44" y="27"/>
                  </a:cubicBezTo>
                  <a:cubicBezTo>
                    <a:pt x="20" y="27"/>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18" name="Freeform 84"/>
            <p:cNvSpPr/>
            <p:nvPr/>
          </p:nvSpPr>
          <p:spPr bwMode="auto">
            <a:xfrm>
              <a:off x="2544763" y="2297113"/>
              <a:ext cx="112713" cy="219075"/>
            </a:xfrm>
            <a:custGeom>
              <a:avLst/>
              <a:gdLst>
                <a:gd name="T0" fmla="*/ 24 w 71"/>
                <a:gd name="T1" fmla="*/ 138 h 138"/>
                <a:gd name="T2" fmla="*/ 0 w 71"/>
                <a:gd name="T3" fmla="*/ 10 h 138"/>
                <a:gd name="T4" fmla="*/ 6 w 71"/>
                <a:gd name="T5" fmla="*/ 0 h 138"/>
                <a:gd name="T6" fmla="*/ 16 w 71"/>
                <a:gd name="T7" fmla="*/ 20 h 138"/>
                <a:gd name="T8" fmla="*/ 25 w 71"/>
                <a:gd name="T9" fmla="*/ 0 h 138"/>
                <a:gd name="T10" fmla="*/ 35 w 71"/>
                <a:gd name="T11" fmla="*/ 20 h 138"/>
                <a:gd name="T12" fmla="*/ 45 w 71"/>
                <a:gd name="T13" fmla="*/ 0 h 138"/>
                <a:gd name="T14" fmla="*/ 55 w 71"/>
                <a:gd name="T15" fmla="*/ 20 h 138"/>
                <a:gd name="T16" fmla="*/ 65 w 71"/>
                <a:gd name="T17" fmla="*/ 0 h 138"/>
                <a:gd name="T18" fmla="*/ 71 w 71"/>
                <a:gd name="T19" fmla="*/ 10 h 138"/>
                <a:gd name="T20" fmla="*/ 46 w 71"/>
                <a:gd name="T21"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noFill/>
            <a:ln w="1111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grpSp>
      <p:sp>
        <p:nvSpPr>
          <p:cNvPr id="19" name="KSO_Shape"/>
          <p:cNvSpPr/>
          <p:nvPr/>
        </p:nvSpPr>
        <p:spPr>
          <a:xfrm>
            <a:off x="7241867" y="2046641"/>
            <a:ext cx="337171" cy="294568"/>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solidFill>
              <a:effectLst/>
              <a:uLnTx/>
              <a:uFillTx/>
              <a:cs typeface="+mn-ea"/>
              <a:sym typeface="+mn-lt"/>
            </a:endParaRPr>
          </a:p>
        </p:txBody>
      </p:sp>
      <p:sp>
        <p:nvSpPr>
          <p:cNvPr id="20" name="KSO_Shape"/>
          <p:cNvSpPr/>
          <p:nvPr/>
        </p:nvSpPr>
        <p:spPr>
          <a:xfrm>
            <a:off x="1977815" y="2070972"/>
            <a:ext cx="324271" cy="245906"/>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grpSp>
        <p:nvGrpSpPr>
          <p:cNvPr id="21" name="组合 20"/>
          <p:cNvGrpSpPr/>
          <p:nvPr/>
        </p:nvGrpSpPr>
        <p:grpSpPr>
          <a:xfrm>
            <a:off x="9874309" y="2048554"/>
            <a:ext cx="330091" cy="290742"/>
            <a:chOff x="3138488" y="3597275"/>
            <a:chExt cx="239713" cy="211138"/>
          </a:xfrm>
          <a:solidFill>
            <a:schemeClr val="bg1"/>
          </a:solidFill>
        </p:grpSpPr>
        <p:sp>
          <p:nvSpPr>
            <p:cNvPr id="22" name="Freeform 46"/>
            <p:cNvSpPr/>
            <p:nvPr/>
          </p:nvSpPr>
          <p:spPr bwMode="auto">
            <a:xfrm>
              <a:off x="3240088" y="3702050"/>
              <a:ext cx="138113" cy="106363"/>
            </a:xfrm>
            <a:custGeom>
              <a:avLst/>
              <a:gdLst>
                <a:gd name="T0" fmla="*/ 19 w 37"/>
                <a:gd name="T1" fmla="*/ 0 h 28"/>
                <a:gd name="T2" fmla="*/ 0 w 37"/>
                <a:gd name="T3" fmla="*/ 12 h 28"/>
                <a:gd name="T4" fmla="*/ 6 w 37"/>
                <a:gd name="T5" fmla="*/ 21 h 28"/>
                <a:gd name="T6" fmla="*/ 3 w 37"/>
                <a:gd name="T7" fmla="*/ 28 h 28"/>
                <a:gd name="T8" fmla="*/ 11 w 37"/>
                <a:gd name="T9" fmla="*/ 23 h 28"/>
                <a:gd name="T10" fmla="*/ 19 w 37"/>
                <a:gd name="T11" fmla="*/ 24 h 28"/>
                <a:gd name="T12" fmla="*/ 37 w 37"/>
                <a:gd name="T13" fmla="*/ 12 h 28"/>
                <a:gd name="T14" fmla="*/ 19 w 3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8">
                  <a:moveTo>
                    <a:pt x="19" y="0"/>
                  </a:moveTo>
                  <a:cubicBezTo>
                    <a:pt x="9" y="0"/>
                    <a:pt x="0" y="5"/>
                    <a:pt x="0" y="12"/>
                  </a:cubicBezTo>
                  <a:cubicBezTo>
                    <a:pt x="0" y="15"/>
                    <a:pt x="3" y="18"/>
                    <a:pt x="6" y="21"/>
                  </a:cubicBezTo>
                  <a:cubicBezTo>
                    <a:pt x="3" y="28"/>
                    <a:pt x="3" y="28"/>
                    <a:pt x="3" y="28"/>
                  </a:cubicBezTo>
                  <a:cubicBezTo>
                    <a:pt x="11" y="23"/>
                    <a:pt x="11" y="23"/>
                    <a:pt x="11" y="23"/>
                  </a:cubicBezTo>
                  <a:cubicBezTo>
                    <a:pt x="13" y="24"/>
                    <a:pt x="16" y="24"/>
                    <a:pt x="19" y="24"/>
                  </a:cubicBezTo>
                  <a:cubicBezTo>
                    <a:pt x="29" y="24"/>
                    <a:pt x="37" y="19"/>
                    <a:pt x="37" y="12"/>
                  </a:cubicBezTo>
                  <a:cubicBezTo>
                    <a:pt x="37" y="5"/>
                    <a:pt x="29"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23" name="Freeform 47"/>
            <p:cNvSpPr/>
            <p:nvPr/>
          </p:nvSpPr>
          <p:spPr bwMode="auto">
            <a:xfrm>
              <a:off x="3138488" y="3597275"/>
              <a:ext cx="239713" cy="195263"/>
            </a:xfrm>
            <a:custGeom>
              <a:avLst/>
              <a:gdLst>
                <a:gd name="T0" fmla="*/ 32 w 64"/>
                <a:gd name="T1" fmla="*/ 0 h 52"/>
                <a:gd name="T2" fmla="*/ 0 w 64"/>
                <a:gd name="T3" fmla="*/ 22 h 52"/>
                <a:gd name="T4" fmla="*/ 9 w 64"/>
                <a:gd name="T5" fmla="*/ 38 h 52"/>
                <a:gd name="T6" fmla="*/ 5 w 64"/>
                <a:gd name="T7" fmla="*/ 52 h 52"/>
                <a:gd name="T8" fmla="*/ 18 w 64"/>
                <a:gd name="T9" fmla="*/ 43 h 52"/>
                <a:gd name="T10" fmla="*/ 24 w 64"/>
                <a:gd name="T11" fmla="*/ 44 h 52"/>
                <a:gd name="T12" fmla="*/ 23 w 64"/>
                <a:gd name="T13" fmla="*/ 39 h 52"/>
                <a:gd name="T14" fmla="*/ 46 w 64"/>
                <a:gd name="T15" fmla="*/ 23 h 52"/>
                <a:gd name="T16" fmla="*/ 63 w 64"/>
                <a:gd name="T17" fmla="*/ 29 h 52"/>
                <a:gd name="T18" fmla="*/ 64 w 64"/>
                <a:gd name="T19" fmla="*/ 22 h 52"/>
                <a:gd name="T20" fmla="*/ 32 w 64"/>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52">
                  <a:moveTo>
                    <a:pt x="32" y="0"/>
                  </a:moveTo>
                  <a:cubicBezTo>
                    <a:pt x="14" y="0"/>
                    <a:pt x="0" y="10"/>
                    <a:pt x="0" y="22"/>
                  </a:cubicBezTo>
                  <a:cubicBezTo>
                    <a:pt x="0" y="28"/>
                    <a:pt x="4" y="34"/>
                    <a:pt x="9" y="38"/>
                  </a:cubicBezTo>
                  <a:cubicBezTo>
                    <a:pt x="5" y="52"/>
                    <a:pt x="5" y="52"/>
                    <a:pt x="5" y="52"/>
                  </a:cubicBezTo>
                  <a:cubicBezTo>
                    <a:pt x="18" y="43"/>
                    <a:pt x="18" y="43"/>
                    <a:pt x="18" y="43"/>
                  </a:cubicBezTo>
                  <a:cubicBezTo>
                    <a:pt x="20" y="43"/>
                    <a:pt x="22" y="44"/>
                    <a:pt x="24" y="44"/>
                  </a:cubicBezTo>
                  <a:cubicBezTo>
                    <a:pt x="23" y="43"/>
                    <a:pt x="23" y="41"/>
                    <a:pt x="23" y="39"/>
                  </a:cubicBezTo>
                  <a:cubicBezTo>
                    <a:pt x="23" y="31"/>
                    <a:pt x="33" y="23"/>
                    <a:pt x="46" y="23"/>
                  </a:cubicBezTo>
                  <a:cubicBezTo>
                    <a:pt x="52" y="23"/>
                    <a:pt x="59" y="25"/>
                    <a:pt x="63" y="29"/>
                  </a:cubicBezTo>
                  <a:cubicBezTo>
                    <a:pt x="64" y="27"/>
                    <a:pt x="64" y="25"/>
                    <a:pt x="64" y="22"/>
                  </a:cubicBezTo>
                  <a:cubicBezTo>
                    <a:pt x="64" y="10"/>
                    <a:pt x="50"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grpSp>
      <p:sp>
        <p:nvSpPr>
          <p:cNvPr id="24" name="文本框 23"/>
          <p:cNvSpPr txBox="1"/>
          <p:nvPr/>
        </p:nvSpPr>
        <p:spPr>
          <a:xfrm>
            <a:off x="6412112" y="5101524"/>
            <a:ext cx="199668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schemeClr val="bg1"/>
                </a:solidFill>
                <a:effectLst/>
                <a:uLnTx/>
                <a:uFillTx/>
                <a:cs typeface="+mn-ea"/>
                <a:sym typeface="+mn-lt"/>
              </a:rPr>
              <a:t>150+</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25" name="文本框 24"/>
          <p:cNvSpPr txBox="1"/>
          <p:nvPr/>
        </p:nvSpPr>
        <p:spPr>
          <a:xfrm>
            <a:off x="3921522" y="5193857"/>
            <a:ext cx="172005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0A69F"/>
                </a:solidFill>
                <a:effectLst/>
                <a:uLnTx/>
                <a:uFillTx/>
                <a:cs typeface="+mn-ea"/>
                <a:sym typeface="+mn-lt"/>
              </a:rPr>
              <a:t>$300</a:t>
            </a:r>
            <a:endParaRPr kumimoji="0" lang="zh-CN" altLang="en-US" sz="2800" b="1" i="0" u="none" strike="noStrike" kern="1200" cap="none" spc="0" normalizeH="0" baseline="0" noProof="0" dirty="0">
              <a:ln>
                <a:noFill/>
              </a:ln>
              <a:solidFill>
                <a:srgbClr val="00A69F"/>
              </a:solidFill>
              <a:effectLst/>
              <a:uLnTx/>
              <a:uFillTx/>
              <a:cs typeface="+mn-ea"/>
              <a:sym typeface="+mn-lt"/>
            </a:endParaRPr>
          </a:p>
        </p:txBody>
      </p:sp>
      <p:sp>
        <p:nvSpPr>
          <p:cNvPr id="26" name="文本框 25"/>
          <p:cNvSpPr txBox="1"/>
          <p:nvPr/>
        </p:nvSpPr>
        <p:spPr>
          <a:xfrm>
            <a:off x="1239837" y="5193857"/>
            <a:ext cx="180022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0A69F"/>
                </a:solidFill>
                <a:effectLst/>
                <a:uLnTx/>
                <a:uFillTx/>
                <a:cs typeface="+mn-ea"/>
                <a:sym typeface="+mn-lt"/>
              </a:rPr>
              <a:t>28K+</a:t>
            </a:r>
            <a:endParaRPr kumimoji="0" lang="zh-CN" altLang="en-US" sz="2800" b="1" i="0" u="none" strike="noStrike" kern="1200" cap="none" spc="0" normalizeH="0" baseline="0" noProof="0" dirty="0">
              <a:ln>
                <a:noFill/>
              </a:ln>
              <a:solidFill>
                <a:srgbClr val="00A69F"/>
              </a:solidFill>
              <a:effectLst/>
              <a:uLnTx/>
              <a:uFillTx/>
              <a:cs typeface="+mn-ea"/>
              <a:sym typeface="+mn-lt"/>
            </a:endParaRPr>
          </a:p>
        </p:txBody>
      </p:sp>
      <p:sp>
        <p:nvSpPr>
          <p:cNvPr id="27" name="文本框 26"/>
          <p:cNvSpPr txBox="1"/>
          <p:nvPr/>
        </p:nvSpPr>
        <p:spPr>
          <a:xfrm>
            <a:off x="9179326" y="5193857"/>
            <a:ext cx="172005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0A69F"/>
                </a:solidFill>
                <a:effectLst/>
                <a:uLnTx/>
                <a:uFillTx/>
                <a:cs typeface="+mn-ea"/>
                <a:sym typeface="+mn-lt"/>
              </a:rPr>
              <a:t>3000</a:t>
            </a:r>
            <a:endParaRPr kumimoji="0" lang="zh-CN" altLang="en-US" sz="2800" b="1" i="0" u="none" strike="noStrike" kern="1200" cap="none" spc="0" normalizeH="0" baseline="0" noProof="0" dirty="0">
              <a:ln>
                <a:noFill/>
              </a:ln>
              <a:solidFill>
                <a:srgbClr val="00A69F"/>
              </a:solidFill>
              <a:effectLst/>
              <a:uLnTx/>
              <a:uFillTx/>
              <a:cs typeface="+mn-ea"/>
              <a:sym typeface="+mn-lt"/>
            </a:endParaRPr>
          </a:p>
        </p:txBody>
      </p:sp>
      <p:sp>
        <p:nvSpPr>
          <p:cNvPr id="28" name="矩形 27"/>
          <p:cNvSpPr/>
          <p:nvPr/>
        </p:nvSpPr>
        <p:spPr>
          <a:xfrm>
            <a:off x="960147" y="3279094"/>
            <a:ext cx="2359607" cy="160043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cs typeface="+mn-ea"/>
                <a:sym typeface="+mn-lt"/>
              </a:rPr>
              <a:t>Vestibulum ante ipsum primis in faucibus orci luctus et Vestibulum ante ipsum primis in faucibus orci luctus et ultrices posuere cubilia Curae ultrices posuere cubilie</a:t>
            </a:r>
            <a:r>
              <a:rPr kumimoji="0" lang="en-US" altLang="zh-CN" sz="1400" b="0" i="0" u="none" strike="noStrike" kern="1200" cap="none" spc="0" normalizeH="0" baseline="0" noProof="0" dirty="0">
                <a:ln>
                  <a:noFill/>
                </a:ln>
                <a:solidFill>
                  <a:schemeClr val="bg1"/>
                </a:solidFill>
                <a:effectLst/>
                <a:uLnTx/>
                <a:uFillTx/>
                <a:cs typeface="+mn-ea"/>
                <a:sym typeface="+mn-lt"/>
              </a:rPr>
              <a:t>.</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
        <p:nvSpPr>
          <p:cNvPr id="29" name="矩形 28"/>
          <p:cNvSpPr/>
          <p:nvPr/>
        </p:nvSpPr>
        <p:spPr>
          <a:xfrm>
            <a:off x="1319052" y="2891243"/>
            <a:ext cx="1641796"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cs typeface="+mn-ea"/>
                <a:sym typeface="+mn-lt"/>
              </a:rPr>
              <a:t>ADD YOUR TEXT</a:t>
            </a:r>
            <a:endParaRPr kumimoji="0" lang="en-US" altLang="zh-CN" sz="1400" b="0" i="0" u="none" strike="noStrike" kern="0" cap="none" spc="0" normalizeH="0" baseline="0" noProof="0" dirty="0">
              <a:ln>
                <a:noFill/>
              </a:ln>
              <a:solidFill>
                <a:schemeClr val="bg1"/>
              </a:solidFill>
              <a:effectLst/>
              <a:uLnTx/>
              <a:uFillTx/>
              <a:cs typeface="+mn-ea"/>
              <a:sym typeface="+mn-lt"/>
            </a:endParaRPr>
          </a:p>
        </p:txBody>
      </p:sp>
      <p:sp>
        <p:nvSpPr>
          <p:cNvPr id="30" name="矩形 29"/>
          <p:cNvSpPr/>
          <p:nvPr/>
        </p:nvSpPr>
        <p:spPr>
          <a:xfrm>
            <a:off x="3601156" y="3279094"/>
            <a:ext cx="2359607" cy="160043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cs typeface="+mn-ea"/>
                <a:sym typeface="+mn-lt"/>
              </a:rPr>
              <a:t>Vestibulum ante ipsum primis in faucibus orci luctus et Vestibulum ante ipsum primis in faucibus orci luctus et ultrices posuere cubilia Curae ultrices posuere cubilie</a:t>
            </a:r>
            <a:r>
              <a:rPr kumimoji="0" lang="en-US" altLang="zh-CN" sz="1400" b="0" i="0" u="none" strike="noStrike" kern="1200" cap="none" spc="0" normalizeH="0" baseline="0" noProof="0" dirty="0">
                <a:ln>
                  <a:noFill/>
                </a:ln>
                <a:solidFill>
                  <a:schemeClr val="bg1"/>
                </a:solidFill>
                <a:effectLst/>
                <a:uLnTx/>
                <a:uFillTx/>
                <a:cs typeface="+mn-ea"/>
                <a:sym typeface="+mn-lt"/>
              </a:rPr>
              <a:t>.</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
        <p:nvSpPr>
          <p:cNvPr id="31" name="矩形 30"/>
          <p:cNvSpPr/>
          <p:nvPr/>
        </p:nvSpPr>
        <p:spPr>
          <a:xfrm>
            <a:off x="3960061" y="2891243"/>
            <a:ext cx="1641796"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cs typeface="+mn-ea"/>
                <a:sym typeface="+mn-lt"/>
              </a:rPr>
              <a:t>ADD YOUR TEXT</a:t>
            </a:r>
            <a:endParaRPr kumimoji="0" lang="en-US" altLang="zh-CN" sz="1400" b="0" i="0" u="none" strike="noStrike" kern="0" cap="none" spc="0" normalizeH="0" baseline="0" noProof="0" dirty="0">
              <a:ln>
                <a:noFill/>
              </a:ln>
              <a:solidFill>
                <a:schemeClr val="bg1"/>
              </a:solidFill>
              <a:effectLst/>
              <a:uLnTx/>
              <a:uFillTx/>
              <a:cs typeface="+mn-ea"/>
              <a:sym typeface="+mn-lt"/>
            </a:endParaRPr>
          </a:p>
        </p:txBody>
      </p:sp>
      <p:sp>
        <p:nvSpPr>
          <p:cNvPr id="32" name="矩形 31"/>
          <p:cNvSpPr/>
          <p:nvPr/>
        </p:nvSpPr>
        <p:spPr>
          <a:xfrm>
            <a:off x="8859551" y="3279094"/>
            <a:ext cx="2359607" cy="160043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cs typeface="+mn-ea"/>
                <a:sym typeface="+mn-lt"/>
              </a:rPr>
              <a:t>Vestibulum ante ipsum primis in faucibus orci luctus et Vestibulum ante ipsum primis in faucibus orci luctus et ultrices posuere cubilia Curae ultrices posuere cubilie</a:t>
            </a:r>
            <a:r>
              <a:rPr kumimoji="0" lang="en-US" altLang="zh-CN" sz="1400" b="0" i="0" u="none" strike="noStrike" kern="1200" cap="none" spc="0" normalizeH="0" baseline="0" noProof="0" dirty="0">
                <a:ln>
                  <a:noFill/>
                </a:ln>
                <a:solidFill>
                  <a:schemeClr val="bg1"/>
                </a:solidFill>
                <a:effectLst/>
                <a:uLnTx/>
                <a:uFillTx/>
                <a:cs typeface="+mn-ea"/>
                <a:sym typeface="+mn-lt"/>
              </a:rPr>
              <a:t>.</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
        <p:nvSpPr>
          <p:cNvPr id="33" name="矩形 32"/>
          <p:cNvSpPr/>
          <p:nvPr/>
        </p:nvSpPr>
        <p:spPr>
          <a:xfrm>
            <a:off x="9218456" y="2891243"/>
            <a:ext cx="1641796"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cs typeface="+mn-ea"/>
                <a:sym typeface="+mn-lt"/>
              </a:rPr>
              <a:t>ADD YOUR TEXT</a:t>
            </a:r>
            <a:endParaRPr kumimoji="0" lang="en-US" altLang="zh-CN" sz="1400" b="0" i="0" u="none" strike="noStrike" kern="0" cap="none" spc="0" normalizeH="0" baseline="0" noProof="0" dirty="0">
              <a:ln>
                <a:noFill/>
              </a:ln>
              <a:solidFill>
                <a:schemeClr val="bg1"/>
              </a:solidFill>
              <a:effectLst/>
              <a:uLnTx/>
              <a:uFillTx/>
              <a:cs typeface="+mn-ea"/>
              <a:sym typeface="+mn-lt"/>
            </a:endParaRPr>
          </a:p>
        </p:txBody>
      </p:sp>
      <p:sp>
        <p:nvSpPr>
          <p:cNvPr id="34" name="矩形 33"/>
          <p:cNvSpPr/>
          <p:nvPr/>
        </p:nvSpPr>
        <p:spPr>
          <a:xfrm>
            <a:off x="6299251" y="2705100"/>
            <a:ext cx="2222403" cy="222028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defRPr/>
            </a:pPr>
            <a:r>
              <a:rPr kumimoji="0" lang="en-US" altLang="zh-CN" sz="1400" b="0" i="0" u="none" strike="noStrike" kern="1200" cap="none" spc="0" normalizeH="0" baseline="0" noProof="0" dirty="0">
                <a:ln>
                  <a:noFill/>
                </a:ln>
                <a:solidFill>
                  <a:schemeClr val="bg1"/>
                </a:solidFill>
                <a:effectLst/>
                <a:uLnTx/>
                <a:uFillTx/>
                <a:cs typeface="+mn-ea"/>
                <a:sym typeface="+mn-lt"/>
              </a:rPr>
              <a:t> design looks awesome by the way. People tend to read writing. This text will not appear in a consistent order. Using default text is a simple way to create the appearance of</a:t>
            </a:r>
            <a:endParaRPr kumimoji="0" lang="en-US" altLang="zh-CN" sz="1400" b="0" i="0" u="none" strike="noStrike" kern="1200" cap="none" spc="0" normalizeH="0" baseline="0" noProof="0" dirty="0">
              <a:ln>
                <a:noFill/>
              </a:ln>
              <a:solidFill>
                <a:schemeClr val="bg1"/>
              </a:solidFill>
              <a:effectLst/>
              <a:uLnTx/>
              <a:uFillTx/>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graphicFrame>
        <p:nvGraphicFramePr>
          <p:cNvPr id="6" name="图表 5"/>
          <p:cNvGraphicFramePr/>
          <p:nvPr/>
        </p:nvGraphicFramePr>
        <p:xfrm>
          <a:off x="5413375" y="2425248"/>
          <a:ext cx="5940425" cy="3140981"/>
        </p:xfrm>
        <a:graphic>
          <a:graphicData uri="http://schemas.openxmlformats.org/drawingml/2006/chart">
            <c:chart xmlns:c="http://schemas.openxmlformats.org/drawingml/2006/chart" xmlns:r="http://schemas.openxmlformats.org/officeDocument/2006/relationships" r:id="rId1"/>
          </a:graphicData>
        </a:graphic>
      </p:graphicFrame>
      <p:sp>
        <p:nvSpPr>
          <p:cNvPr id="7" name="矩形 6"/>
          <p:cNvSpPr/>
          <p:nvPr/>
        </p:nvSpPr>
        <p:spPr>
          <a:xfrm>
            <a:off x="845159" y="3471728"/>
            <a:ext cx="3737952"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sp>
        <p:nvSpPr>
          <p:cNvPr id="8" name="矩形 7"/>
          <p:cNvSpPr/>
          <p:nvPr/>
        </p:nvSpPr>
        <p:spPr>
          <a:xfrm>
            <a:off x="838200" y="2548398"/>
            <a:ext cx="409575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300" normalizeH="0" baseline="0" noProof="0" dirty="0">
                <a:ln>
                  <a:noFill/>
                </a:ln>
                <a:solidFill>
                  <a:prstClr val="white"/>
                </a:solidFill>
                <a:effectLst/>
                <a:uLnTx/>
                <a:uFillTx/>
                <a:latin typeface="Arial" panose="020B0604020202020204"/>
                <a:ea typeface="微软雅黑" panose="020B0503020204020204" charset="-122"/>
                <a:cs typeface="+mn-ea"/>
                <a:sym typeface="+mn-lt"/>
              </a:rPr>
              <a:t>VEHICULANULLA</a:t>
            </a: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rPr>
              <a:t> QUIS LOREM UT LIBERO MALESUA</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51257" y="1967381"/>
            <a:ext cx="3158000" cy="1775439"/>
          </a:xfrm>
          <a:prstGeom prst="rect">
            <a:avLst/>
          </a:prstGeom>
        </p:spPr>
      </p:pic>
      <p:sp>
        <p:nvSpPr>
          <p:cNvPr id="5" name="矩形 4"/>
          <p:cNvSpPr/>
          <p:nvPr/>
        </p:nvSpPr>
        <p:spPr>
          <a:xfrm>
            <a:off x="849859" y="3282767"/>
            <a:ext cx="3160797" cy="460053"/>
          </a:xfrm>
          <a:prstGeom prst="rect">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rPr>
              <a:t>ADD YOUR TEXT</a:t>
            </a:r>
            <a:endParaRPr kumimoji="0" lang="zh-CN" altLang="en-US" sz="2400"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7000" y="1967965"/>
            <a:ext cx="3158000" cy="1774270"/>
          </a:xfrm>
          <a:prstGeom prst="rect">
            <a:avLst/>
          </a:prstGeom>
        </p:spPr>
      </p:pic>
      <p:sp>
        <p:nvSpPr>
          <p:cNvPr id="7" name="矩形 6"/>
          <p:cNvSpPr/>
          <p:nvPr/>
        </p:nvSpPr>
        <p:spPr>
          <a:xfrm>
            <a:off x="4515602" y="3282767"/>
            <a:ext cx="3160797" cy="460053"/>
          </a:xfrm>
          <a:prstGeom prst="rect">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Calibri Light" panose="020F0302020204030204"/>
                <a:ea typeface="微软雅黑" panose="020B0503020204020204" charset="-122"/>
                <a:cs typeface="+mn-cs"/>
              </a:rPr>
              <a:t>ADD YOUR TEXT</a:t>
            </a:r>
            <a:endParaRPr kumimoji="0" lang="zh-CN" altLang="en-US" sz="2400"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1344" y="1967965"/>
            <a:ext cx="3158000" cy="1774270"/>
          </a:xfrm>
          <a:prstGeom prst="rect">
            <a:avLst/>
          </a:prstGeom>
        </p:spPr>
      </p:pic>
      <p:sp>
        <p:nvSpPr>
          <p:cNvPr id="9" name="矩形 8"/>
          <p:cNvSpPr/>
          <p:nvPr/>
        </p:nvSpPr>
        <p:spPr>
          <a:xfrm>
            <a:off x="8179946" y="3282767"/>
            <a:ext cx="3160797" cy="460053"/>
          </a:xfrm>
          <a:prstGeom prst="rect">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Calibri Light" panose="020F0302020204030204"/>
                <a:ea typeface="微软雅黑" panose="020B0503020204020204" charset="-122"/>
                <a:cs typeface="+mn-cs"/>
              </a:rPr>
              <a:t>ADD YOUR TEXT</a:t>
            </a:r>
            <a:endParaRPr kumimoji="0" lang="zh-CN" altLang="en-US" sz="2400"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257" y="4285715"/>
            <a:ext cx="3158000" cy="1774270"/>
          </a:xfrm>
          <a:prstGeom prst="rect">
            <a:avLst/>
          </a:prstGeom>
        </p:spPr>
      </p:pic>
      <p:sp>
        <p:nvSpPr>
          <p:cNvPr id="11" name="矩形 10"/>
          <p:cNvSpPr/>
          <p:nvPr/>
        </p:nvSpPr>
        <p:spPr>
          <a:xfrm>
            <a:off x="849859" y="5600517"/>
            <a:ext cx="3160797" cy="460053"/>
          </a:xfrm>
          <a:prstGeom prst="rect">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Calibri Light" panose="020F0302020204030204"/>
                <a:ea typeface="微软雅黑" panose="020B0503020204020204" charset="-122"/>
                <a:cs typeface="+mn-cs"/>
              </a:rPr>
              <a:t>ADD YOUR TEXT</a:t>
            </a:r>
            <a:endParaRPr kumimoji="0" lang="zh-CN" altLang="en-US" sz="2400"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7000" y="4285715"/>
            <a:ext cx="3158000" cy="1774270"/>
          </a:xfrm>
          <a:prstGeom prst="rect">
            <a:avLst/>
          </a:prstGeom>
        </p:spPr>
      </p:pic>
      <p:sp>
        <p:nvSpPr>
          <p:cNvPr id="13" name="矩形 12"/>
          <p:cNvSpPr/>
          <p:nvPr/>
        </p:nvSpPr>
        <p:spPr>
          <a:xfrm>
            <a:off x="4515602" y="5600517"/>
            <a:ext cx="3160797" cy="460053"/>
          </a:xfrm>
          <a:prstGeom prst="rect">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Calibri Light" panose="020F0302020204030204"/>
                <a:ea typeface="微软雅黑" panose="020B0503020204020204" charset="-122"/>
                <a:cs typeface="+mn-cs"/>
              </a:rPr>
              <a:t>ADD YOUR TEXT</a:t>
            </a:r>
            <a:endParaRPr kumimoji="0" lang="zh-CN" altLang="en-US" sz="2400"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81344" y="4285715"/>
            <a:ext cx="3158000" cy="1774270"/>
          </a:xfrm>
          <a:prstGeom prst="rect">
            <a:avLst/>
          </a:prstGeom>
        </p:spPr>
      </p:pic>
      <p:sp>
        <p:nvSpPr>
          <p:cNvPr id="15" name="矩形 14"/>
          <p:cNvSpPr/>
          <p:nvPr/>
        </p:nvSpPr>
        <p:spPr>
          <a:xfrm>
            <a:off x="8179946" y="5600517"/>
            <a:ext cx="3160797" cy="460053"/>
          </a:xfrm>
          <a:prstGeom prst="rect">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Calibri Light" panose="020F0302020204030204"/>
                <a:ea typeface="微软雅黑" panose="020B0503020204020204" charset="-122"/>
                <a:cs typeface="+mn-cs"/>
              </a:rPr>
              <a:t>ADD YOUR TEXT</a:t>
            </a:r>
            <a:endParaRPr kumimoji="0" lang="zh-CN" altLang="en-US" sz="2400"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839788" y="2643188"/>
            <a:ext cx="6437312" cy="1042987"/>
          </a:xfrm>
        </p:spPr>
        <p:txBody>
          <a:bodyPr/>
          <a:lstStyle/>
          <a:p>
            <a:pPr algn="dist"/>
            <a:r>
              <a:rPr lang="zh-CN" altLang="en-US" b="1" dirty="0"/>
              <a:t>创享</a:t>
            </a:r>
            <a:r>
              <a:rPr lang="en-US" altLang="zh-CN" b="1" dirty="0"/>
              <a:t>AI</a:t>
            </a:r>
            <a:r>
              <a:rPr lang="zh-CN" altLang="en-US" b="1" dirty="0"/>
              <a:t>智能时代</a:t>
            </a:r>
            <a:endParaRPr lang="zh-CN" altLang="en-US" b="1" dirty="0"/>
          </a:p>
        </p:txBody>
      </p:sp>
      <p:sp>
        <p:nvSpPr>
          <p:cNvPr id="5" name="文本占位符 4"/>
          <p:cNvSpPr>
            <a:spLocks noGrp="1"/>
          </p:cNvSpPr>
          <p:nvPr>
            <p:ph type="body" idx="1"/>
          </p:nvPr>
        </p:nvSpPr>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Donec</a:t>
            </a:r>
            <a:r>
              <a:rPr lang="en-US" altLang="zh-CN" dirty="0"/>
              <a:t> </a:t>
            </a:r>
            <a:r>
              <a:rPr lang="en-US" altLang="zh-CN" dirty="0" err="1"/>
              <a:t>velit</a:t>
            </a:r>
            <a:r>
              <a:rPr lang="en-US" altLang="zh-CN" dirty="0"/>
              <a:t> </a:t>
            </a:r>
            <a:r>
              <a:rPr lang="en-US" altLang="zh-CN" dirty="0" err="1"/>
              <a:t>neque</a:t>
            </a:r>
            <a:endParaRPr lang="zh-CN" altLang="en-US" dirty="0"/>
          </a:p>
        </p:txBody>
      </p:sp>
      <p:sp>
        <p:nvSpPr>
          <p:cNvPr id="2" name="文本框 1"/>
          <p:cNvSpPr txBox="1"/>
          <p:nvPr/>
        </p:nvSpPr>
        <p:spPr>
          <a:xfrm>
            <a:off x="839788" y="1452563"/>
            <a:ext cx="1326004" cy="1323439"/>
          </a:xfrm>
          <a:prstGeom prst="rect">
            <a:avLst/>
          </a:prstGeom>
          <a:noFill/>
        </p:spPr>
        <p:txBody>
          <a:bodyPr wrap="none" rtlCol="0">
            <a:spAutoFit/>
          </a:bodyPr>
          <a:lstStyle/>
          <a:p>
            <a:r>
              <a:rPr lang="en-US" altLang="zh-CN" sz="8000" dirty="0">
                <a:solidFill>
                  <a:srgbClr val="00A69F"/>
                </a:solidFill>
              </a:rPr>
              <a:t>03</a:t>
            </a:r>
            <a:endParaRPr lang="zh-CN" altLang="en-US" sz="8000" dirty="0">
              <a:solidFill>
                <a:srgbClr val="00A69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graphicFrame>
        <p:nvGraphicFramePr>
          <p:cNvPr id="3" name="图表 2"/>
          <p:cNvGraphicFramePr/>
          <p:nvPr/>
        </p:nvGraphicFramePr>
        <p:xfrm>
          <a:off x="1079500" y="2155371"/>
          <a:ext cx="10033000" cy="3678162"/>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sp>
        <p:nvSpPr>
          <p:cNvPr id="3" name="矩形 2"/>
          <p:cNvSpPr/>
          <p:nvPr/>
        </p:nvSpPr>
        <p:spPr>
          <a:xfrm>
            <a:off x="3640457" y="2600978"/>
            <a:ext cx="2230006" cy="2691493"/>
          </a:xfrm>
          <a:prstGeom prst="rect">
            <a:avLst/>
          </a:prstGeom>
          <a:solidFill>
            <a:srgbClr val="00A69F"/>
          </a:solid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5" name="矩形 4"/>
          <p:cNvSpPr/>
          <p:nvPr/>
        </p:nvSpPr>
        <p:spPr>
          <a:xfrm>
            <a:off x="6343016" y="2600978"/>
            <a:ext cx="2230006" cy="2691493"/>
          </a:xfrm>
          <a:prstGeom prst="rect">
            <a:avLst/>
          </a:prstGeom>
          <a:solidFill>
            <a:srgbClr val="00A69F"/>
          </a:solid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6" name="矩形 5"/>
          <p:cNvSpPr/>
          <p:nvPr/>
        </p:nvSpPr>
        <p:spPr>
          <a:xfrm>
            <a:off x="9045575" y="2600978"/>
            <a:ext cx="2230006" cy="2691493"/>
          </a:xfrm>
          <a:prstGeom prst="rect">
            <a:avLst/>
          </a:prstGeom>
          <a:solidFill>
            <a:srgbClr val="00A69F"/>
          </a:solid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7" name="矩形 6"/>
          <p:cNvSpPr/>
          <p:nvPr/>
        </p:nvSpPr>
        <p:spPr>
          <a:xfrm>
            <a:off x="937898" y="2600978"/>
            <a:ext cx="2230006" cy="2691493"/>
          </a:xfrm>
          <a:prstGeom prst="rect">
            <a:avLst/>
          </a:prstGeom>
          <a:solidFill>
            <a:srgbClr val="00A69F"/>
          </a:solidFill>
          <a:ln>
            <a:solidFill>
              <a:srgbClr val="00A6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80660" y="1857334"/>
            <a:ext cx="1749600" cy="1749600"/>
          </a:xfrm>
          <a:prstGeom prst="ellipse">
            <a:avLst/>
          </a:prstGeom>
          <a:ln w="76200">
            <a:solidFill>
              <a:srgbClr val="032443"/>
            </a:solidFill>
          </a:ln>
        </p:spPr>
      </p:pic>
      <p:sp>
        <p:nvSpPr>
          <p:cNvPr id="9" name="矩形 8"/>
          <p:cNvSpPr/>
          <p:nvPr/>
        </p:nvSpPr>
        <p:spPr>
          <a:xfrm>
            <a:off x="3640457" y="401647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sp>
        <p:nvSpPr>
          <p:cNvPr id="10" name="矩形 9"/>
          <p:cNvSpPr/>
          <p:nvPr/>
        </p:nvSpPr>
        <p:spPr>
          <a:xfrm>
            <a:off x="839788" y="5441950"/>
            <a:ext cx="1051242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Nulla quis lorem ut libero malesuada feugiat. Vestibulum ac diam sit amet quam vehiculaNullaquis lorem libero malesuada feugiat. Vestibulum ac diam sit amet quam vehiculaNulla quis lorem ut libero malesuada feugiat. Vestibulum ac diam sit amet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sp>
        <p:nvSpPr>
          <p:cNvPr id="11" name="矩形 10"/>
          <p:cNvSpPr/>
          <p:nvPr/>
        </p:nvSpPr>
        <p:spPr>
          <a:xfrm>
            <a:off x="937898" y="401647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312" y="1840167"/>
            <a:ext cx="1741178" cy="1743075"/>
          </a:xfrm>
          <a:prstGeom prst="ellipse">
            <a:avLst/>
          </a:prstGeom>
          <a:ln w="76200">
            <a:solidFill>
              <a:srgbClr val="033051"/>
            </a:solidFill>
          </a:ln>
        </p:spPr>
      </p:pic>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3219" y="1859473"/>
            <a:ext cx="1749600" cy="1745322"/>
          </a:xfrm>
          <a:prstGeom prst="ellipse">
            <a:avLst/>
          </a:prstGeom>
          <a:ln w="76200">
            <a:solidFill>
              <a:srgbClr val="041936"/>
            </a:solidFill>
          </a:ln>
        </p:spPr>
      </p:pic>
      <p:sp>
        <p:nvSpPr>
          <p:cNvPr id="14" name="矩形 13"/>
          <p:cNvSpPr/>
          <p:nvPr/>
        </p:nvSpPr>
        <p:spPr>
          <a:xfrm>
            <a:off x="6343016" y="401647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5778" y="1857334"/>
            <a:ext cx="1749600" cy="1749600"/>
          </a:xfrm>
          <a:prstGeom prst="ellipse">
            <a:avLst/>
          </a:prstGeom>
          <a:ln w="76200">
            <a:solidFill>
              <a:srgbClr val="04152F"/>
            </a:solidFill>
          </a:ln>
        </p:spPr>
      </p:pic>
      <p:sp>
        <p:nvSpPr>
          <p:cNvPr id="16" name="矩形 15"/>
          <p:cNvSpPr/>
          <p:nvPr/>
        </p:nvSpPr>
        <p:spPr>
          <a:xfrm>
            <a:off x="9045575" y="401647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graphicFrame>
        <p:nvGraphicFramePr>
          <p:cNvPr id="3" name="图表 2"/>
          <p:cNvGraphicFramePr/>
          <p:nvPr/>
        </p:nvGraphicFramePr>
        <p:xfrm>
          <a:off x="1751720" y="2398961"/>
          <a:ext cx="1800000" cy="18000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5" name="图表 4"/>
          <p:cNvGraphicFramePr/>
          <p:nvPr/>
        </p:nvGraphicFramePr>
        <p:xfrm>
          <a:off x="5196000" y="2398961"/>
          <a:ext cx="1800000" cy="180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图表 5"/>
          <p:cNvGraphicFramePr/>
          <p:nvPr/>
        </p:nvGraphicFramePr>
        <p:xfrm>
          <a:off x="8640280" y="2398961"/>
          <a:ext cx="1800000" cy="1800000"/>
        </p:xfrm>
        <a:graphic>
          <a:graphicData uri="http://schemas.openxmlformats.org/drawingml/2006/chart">
            <c:chart xmlns:c="http://schemas.openxmlformats.org/drawingml/2006/chart" xmlns:r="http://schemas.openxmlformats.org/officeDocument/2006/relationships" r:id="rId3"/>
          </a:graphicData>
        </a:graphic>
      </p:graphicFrame>
      <p:sp>
        <p:nvSpPr>
          <p:cNvPr id="7" name="文本框 6"/>
          <p:cNvSpPr txBox="1"/>
          <p:nvPr/>
        </p:nvSpPr>
        <p:spPr>
          <a:xfrm>
            <a:off x="2113752" y="2883462"/>
            <a:ext cx="1075936"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srgbClr val="00A69F"/>
                </a:solidFill>
                <a:effectLst/>
                <a:uLnTx/>
                <a:uFillTx/>
                <a:cs typeface="+mn-ea"/>
                <a:sym typeface="+mn-lt"/>
              </a:rPr>
              <a:t>25</a:t>
            </a:r>
            <a:r>
              <a:rPr kumimoji="0" lang="en-US" altLang="zh-CN" sz="1800" b="1" i="0" u="none" strike="noStrike" kern="1200" cap="none" spc="0" normalizeH="0" baseline="0" noProof="0" dirty="0">
                <a:ln>
                  <a:noFill/>
                </a:ln>
                <a:solidFill>
                  <a:srgbClr val="00A69F"/>
                </a:solidFill>
                <a:effectLst/>
                <a:uLnTx/>
                <a:uFillTx/>
                <a:cs typeface="+mn-ea"/>
                <a:sym typeface="+mn-lt"/>
              </a:rPr>
              <a:t>%</a:t>
            </a:r>
            <a:endParaRPr kumimoji="0" lang="zh-CN" altLang="en-US" sz="1800" b="1" i="0" u="none" strike="noStrike" kern="1200" cap="none" spc="0" normalizeH="0" baseline="0" noProof="0" dirty="0">
              <a:ln>
                <a:noFill/>
              </a:ln>
              <a:solidFill>
                <a:srgbClr val="00A69F"/>
              </a:solidFill>
              <a:effectLst/>
              <a:uLnTx/>
              <a:uFillTx/>
              <a:cs typeface="+mn-ea"/>
              <a:sym typeface="+mn-lt"/>
            </a:endParaRPr>
          </a:p>
        </p:txBody>
      </p:sp>
      <p:sp>
        <p:nvSpPr>
          <p:cNvPr id="8" name="文本框 7"/>
          <p:cNvSpPr txBox="1"/>
          <p:nvPr/>
        </p:nvSpPr>
        <p:spPr>
          <a:xfrm>
            <a:off x="5561802" y="2883462"/>
            <a:ext cx="1075936"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srgbClr val="00A69F"/>
                </a:solidFill>
                <a:effectLst/>
                <a:uLnTx/>
                <a:uFillTx/>
                <a:cs typeface="+mn-ea"/>
                <a:sym typeface="+mn-lt"/>
              </a:rPr>
              <a:t>65</a:t>
            </a:r>
            <a:r>
              <a:rPr kumimoji="0" lang="en-US" altLang="zh-CN" sz="1800" b="1" i="0" u="none" strike="noStrike" kern="1200" cap="none" spc="0" normalizeH="0" baseline="0" noProof="0" dirty="0">
                <a:ln>
                  <a:noFill/>
                </a:ln>
                <a:solidFill>
                  <a:srgbClr val="00A69F"/>
                </a:solidFill>
                <a:effectLst/>
                <a:uLnTx/>
                <a:uFillTx/>
                <a:cs typeface="+mn-ea"/>
                <a:sym typeface="+mn-lt"/>
              </a:rPr>
              <a:t>%</a:t>
            </a:r>
            <a:endParaRPr kumimoji="0" lang="zh-CN" altLang="en-US" sz="1800" b="1" i="0" u="none" strike="noStrike" kern="1200" cap="none" spc="0" normalizeH="0" baseline="0" noProof="0" dirty="0">
              <a:ln>
                <a:noFill/>
              </a:ln>
              <a:solidFill>
                <a:srgbClr val="00A69F"/>
              </a:solidFill>
              <a:effectLst/>
              <a:uLnTx/>
              <a:uFillTx/>
              <a:cs typeface="+mn-ea"/>
              <a:sym typeface="+mn-lt"/>
            </a:endParaRPr>
          </a:p>
        </p:txBody>
      </p:sp>
      <p:sp>
        <p:nvSpPr>
          <p:cNvPr id="9" name="文本框 8"/>
          <p:cNvSpPr txBox="1"/>
          <p:nvPr/>
        </p:nvSpPr>
        <p:spPr>
          <a:xfrm>
            <a:off x="9002312" y="2883462"/>
            <a:ext cx="1075936"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srgbClr val="00A69F"/>
                </a:solidFill>
                <a:effectLst/>
                <a:uLnTx/>
                <a:uFillTx/>
                <a:cs typeface="+mn-ea"/>
                <a:sym typeface="+mn-lt"/>
              </a:rPr>
              <a:t>85</a:t>
            </a:r>
            <a:r>
              <a:rPr kumimoji="0" lang="en-US" altLang="zh-CN" sz="1800" b="1" i="0" u="none" strike="noStrike" kern="1200" cap="none" spc="0" normalizeH="0" baseline="0" noProof="0" dirty="0">
                <a:ln>
                  <a:noFill/>
                </a:ln>
                <a:solidFill>
                  <a:srgbClr val="00A69F"/>
                </a:solidFill>
                <a:effectLst/>
                <a:uLnTx/>
                <a:uFillTx/>
                <a:cs typeface="+mn-ea"/>
                <a:sym typeface="+mn-lt"/>
              </a:rPr>
              <a:t>%</a:t>
            </a:r>
            <a:endParaRPr kumimoji="0" lang="zh-CN" altLang="en-US" sz="1800" b="1" i="0" u="none" strike="noStrike" kern="1200" cap="none" spc="0" normalizeH="0" baseline="0" noProof="0" dirty="0">
              <a:ln>
                <a:noFill/>
              </a:ln>
              <a:solidFill>
                <a:srgbClr val="00A69F"/>
              </a:solidFill>
              <a:effectLst/>
              <a:uLnTx/>
              <a:uFillTx/>
              <a:cs typeface="+mn-ea"/>
              <a:sym typeface="+mn-lt"/>
            </a:endParaRPr>
          </a:p>
        </p:txBody>
      </p:sp>
      <p:sp>
        <p:nvSpPr>
          <p:cNvPr id="10" name="矩形 9"/>
          <p:cNvSpPr/>
          <p:nvPr/>
        </p:nvSpPr>
        <p:spPr>
          <a:xfrm>
            <a:off x="1830822" y="4327979"/>
            <a:ext cx="1641796"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cs typeface="+mn-ea"/>
                <a:sym typeface="+mn-lt"/>
              </a:rPr>
              <a:t>ADD YOUR TEXT</a:t>
            </a:r>
            <a:endParaRPr kumimoji="0" lang="en-US" altLang="zh-CN" sz="1400" b="0" i="0" u="none" strike="noStrike" kern="0" cap="none" spc="0" normalizeH="0" baseline="0" noProof="0" dirty="0">
              <a:ln>
                <a:noFill/>
              </a:ln>
              <a:solidFill>
                <a:schemeClr val="bg1"/>
              </a:solidFill>
              <a:effectLst/>
              <a:uLnTx/>
              <a:uFillTx/>
              <a:cs typeface="+mn-ea"/>
              <a:sym typeface="+mn-lt"/>
            </a:endParaRPr>
          </a:p>
        </p:txBody>
      </p:sp>
      <p:sp>
        <p:nvSpPr>
          <p:cNvPr id="11" name="矩形 10"/>
          <p:cNvSpPr/>
          <p:nvPr/>
        </p:nvSpPr>
        <p:spPr>
          <a:xfrm>
            <a:off x="5275102" y="4327979"/>
            <a:ext cx="1641796"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cs typeface="+mn-ea"/>
                <a:sym typeface="+mn-lt"/>
              </a:rPr>
              <a:t>ADD YOUR TEXT</a:t>
            </a:r>
            <a:endParaRPr kumimoji="0" lang="en-US" altLang="zh-CN" sz="1400" b="0" i="0" u="none" strike="noStrike" kern="0" cap="none" spc="0" normalizeH="0" baseline="0" noProof="0" dirty="0">
              <a:ln>
                <a:noFill/>
              </a:ln>
              <a:solidFill>
                <a:schemeClr val="bg1"/>
              </a:solidFill>
              <a:effectLst/>
              <a:uLnTx/>
              <a:uFillTx/>
              <a:cs typeface="+mn-ea"/>
              <a:sym typeface="+mn-lt"/>
            </a:endParaRPr>
          </a:p>
        </p:txBody>
      </p:sp>
      <p:sp>
        <p:nvSpPr>
          <p:cNvPr id="12" name="矩形 11"/>
          <p:cNvSpPr/>
          <p:nvPr/>
        </p:nvSpPr>
        <p:spPr>
          <a:xfrm>
            <a:off x="8719382" y="4327979"/>
            <a:ext cx="1641796"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cs typeface="+mn-ea"/>
                <a:sym typeface="+mn-lt"/>
              </a:rPr>
              <a:t>ADD YOUR TEXT</a:t>
            </a:r>
            <a:endParaRPr kumimoji="0" lang="en-US" altLang="zh-CN" sz="1400" b="0" i="0" u="none" strike="noStrike" kern="0" cap="none" spc="0" normalizeH="0" baseline="0" noProof="0" dirty="0">
              <a:ln>
                <a:noFill/>
              </a:ln>
              <a:solidFill>
                <a:schemeClr val="bg1"/>
              </a:solidFill>
              <a:effectLst/>
              <a:uLnTx/>
              <a:uFillTx/>
              <a:cs typeface="+mn-ea"/>
              <a:sym typeface="+mn-lt"/>
            </a:endParaRPr>
          </a:p>
        </p:txBody>
      </p:sp>
      <p:sp>
        <p:nvSpPr>
          <p:cNvPr id="13" name="矩形 12"/>
          <p:cNvSpPr/>
          <p:nvPr/>
        </p:nvSpPr>
        <p:spPr>
          <a:xfrm>
            <a:off x="896939" y="5048754"/>
            <a:ext cx="10455274" cy="7386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cs typeface="+mn-ea"/>
                <a:sym typeface="+mn-lt"/>
              </a:rPr>
              <a:t>ullamcorper sit amet ligula. Nulla quis lorem ut libero malesuada feugiat. Vestibulum ac diam sit amet quam vehiculaullamcorstibstibulum ac diam sit amet quam vehicula ulum ac diam sit amet quam er sit amet ligula. Nulla quis lorem ut libero malesuada feugiat. Vestibstibulum ac diam sit amet quam vehicula ulum ac diam sit</a:t>
            </a:r>
            <a:r>
              <a:rPr kumimoji="0" lang="en-US" altLang="zh-CN" sz="1400" b="0" i="0" u="none" strike="noStrike" kern="0" cap="none" spc="0" normalizeH="0" baseline="0" noProof="0" dirty="0">
                <a:ln>
                  <a:noFill/>
                </a:ln>
                <a:solidFill>
                  <a:schemeClr val="bg1"/>
                </a:solidFill>
                <a:effectLst/>
                <a:uLnTx/>
                <a:uFillTx/>
                <a:cs typeface="+mn-ea"/>
                <a:sym typeface="+mn-lt"/>
              </a:rPr>
              <a:t>.</a:t>
            </a:r>
            <a:endParaRPr kumimoji="0" lang="zh-CN" altLang="en-US" sz="1400" b="0" i="0" u="none" strike="noStrike" kern="0" cap="none" spc="0" normalizeH="0" baseline="0" noProof="0" dirty="0">
              <a:ln>
                <a:noFill/>
              </a:ln>
              <a:solidFill>
                <a:schemeClr val="bg1"/>
              </a:solidFill>
              <a:effectLst/>
              <a:uLnTx/>
              <a:uFillTx/>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sp>
        <p:nvSpPr>
          <p:cNvPr id="24" name="矩形 23"/>
          <p:cNvSpPr/>
          <p:nvPr/>
        </p:nvSpPr>
        <p:spPr>
          <a:xfrm>
            <a:off x="8005153" y="2203792"/>
            <a:ext cx="3056648"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25" name="椭圆 24"/>
          <p:cNvSpPr/>
          <p:nvPr/>
        </p:nvSpPr>
        <p:spPr>
          <a:xfrm>
            <a:off x="7378700" y="2312176"/>
            <a:ext cx="521896" cy="521896"/>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rPr>
              <a:t>1</a:t>
            </a:r>
            <a:endParaRPr kumimoji="0" lang="zh-CN" altLang="en-US" sz="32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endParaRPr>
          </a:p>
        </p:txBody>
      </p:sp>
      <p:sp>
        <p:nvSpPr>
          <p:cNvPr id="26" name="矩形 25"/>
          <p:cNvSpPr/>
          <p:nvPr/>
        </p:nvSpPr>
        <p:spPr>
          <a:xfrm>
            <a:off x="8005153" y="3187323"/>
            <a:ext cx="3056648"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27" name="椭圆 26"/>
          <p:cNvSpPr/>
          <p:nvPr/>
        </p:nvSpPr>
        <p:spPr>
          <a:xfrm>
            <a:off x="7378700" y="3295707"/>
            <a:ext cx="521896" cy="521896"/>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rPr>
              <a:t>2</a:t>
            </a:r>
            <a:endParaRPr kumimoji="0" lang="zh-CN" altLang="en-US" sz="32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endParaRPr>
          </a:p>
        </p:txBody>
      </p:sp>
      <p:sp>
        <p:nvSpPr>
          <p:cNvPr id="28" name="矩形 27"/>
          <p:cNvSpPr/>
          <p:nvPr/>
        </p:nvSpPr>
        <p:spPr>
          <a:xfrm>
            <a:off x="8005153" y="4168007"/>
            <a:ext cx="3056648"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29" name="椭圆 28"/>
          <p:cNvSpPr/>
          <p:nvPr/>
        </p:nvSpPr>
        <p:spPr>
          <a:xfrm>
            <a:off x="7378700" y="4276391"/>
            <a:ext cx="521896" cy="521896"/>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rPr>
              <a:t>3</a:t>
            </a:r>
            <a:endParaRPr kumimoji="0" lang="zh-CN" altLang="en-US" sz="32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endParaRPr>
          </a:p>
        </p:txBody>
      </p:sp>
      <p:sp>
        <p:nvSpPr>
          <p:cNvPr id="30" name="矩形 29"/>
          <p:cNvSpPr/>
          <p:nvPr/>
        </p:nvSpPr>
        <p:spPr>
          <a:xfrm>
            <a:off x="8005153" y="5148691"/>
            <a:ext cx="3056648"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31" name="椭圆 30"/>
          <p:cNvSpPr/>
          <p:nvPr/>
        </p:nvSpPr>
        <p:spPr>
          <a:xfrm>
            <a:off x="7378700" y="5257075"/>
            <a:ext cx="521896" cy="521896"/>
          </a:xfrm>
          <a:prstGeom prst="ellipse">
            <a:avLst/>
          </a:prstGeom>
          <a:solidFill>
            <a:srgbClr val="00A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rPr>
              <a:t>4</a:t>
            </a:r>
            <a:endParaRPr kumimoji="0" lang="zh-CN" altLang="en-US" sz="3200" b="0" i="0" u="none" strike="noStrike" kern="1200" cap="none" spc="0" normalizeH="0" baseline="0" noProof="0" dirty="0">
              <a:ln>
                <a:noFill/>
              </a:ln>
              <a:solidFill>
                <a:schemeClr val="bg1"/>
              </a:solidFill>
              <a:effectLst/>
              <a:uLnTx/>
              <a:uFillTx/>
              <a:latin typeface="微软雅黑 Light"/>
              <a:ea typeface="微软雅黑" panose="020B0503020204020204" charset="-122"/>
              <a:cs typeface="+mn-cs"/>
            </a:endParaRPr>
          </a:p>
        </p:txBody>
      </p:sp>
      <p:sp>
        <p:nvSpPr>
          <p:cNvPr id="32" name="Freeform 5"/>
          <p:cNvSpPr/>
          <p:nvPr/>
        </p:nvSpPr>
        <p:spPr bwMode="auto">
          <a:xfrm>
            <a:off x="1130199" y="3255737"/>
            <a:ext cx="1940803" cy="1975903"/>
          </a:xfrm>
          <a:custGeom>
            <a:avLst/>
            <a:gdLst>
              <a:gd name="T0" fmla="*/ 762 w 1307"/>
              <a:gd name="T1" fmla="*/ 1309 h 1331"/>
              <a:gd name="T2" fmla="*/ 1284 w 1307"/>
              <a:gd name="T3" fmla="*/ 800 h 1331"/>
              <a:gd name="T4" fmla="*/ 1285 w 1307"/>
              <a:gd name="T5" fmla="*/ 718 h 1331"/>
              <a:gd name="T6" fmla="*/ 775 w 1307"/>
              <a:gd name="T7" fmla="*/ 196 h 1331"/>
              <a:gd name="T8" fmla="*/ 693 w 1307"/>
              <a:gd name="T9" fmla="*/ 195 h 1331"/>
              <a:gd name="T10" fmla="*/ 551 w 1307"/>
              <a:gd name="T11" fmla="*/ 334 h 1331"/>
              <a:gd name="T12" fmla="*/ 411 w 1307"/>
              <a:gd name="T13" fmla="*/ 332 h 1331"/>
              <a:gd name="T14" fmla="*/ 367 w 1307"/>
              <a:gd name="T15" fmla="*/ 225 h 1331"/>
              <a:gd name="T16" fmla="*/ 370 w 1307"/>
              <a:gd name="T17" fmla="*/ 178 h 1331"/>
              <a:gd name="T18" fmla="*/ 202 w 1307"/>
              <a:gd name="T19" fmla="*/ 8 h 1331"/>
              <a:gd name="T20" fmla="*/ 5 w 1307"/>
              <a:gd name="T21" fmla="*/ 199 h 1331"/>
              <a:gd name="T22" fmla="*/ 165 w 1307"/>
              <a:gd name="T23" fmla="*/ 372 h 1331"/>
              <a:gd name="T24" fmla="*/ 209 w 1307"/>
              <a:gd name="T25" fmla="*/ 372 h 1331"/>
              <a:gd name="T26" fmla="*/ 316 w 1307"/>
              <a:gd name="T27" fmla="*/ 425 h 1331"/>
              <a:gd name="T28" fmla="*/ 314 w 1307"/>
              <a:gd name="T29" fmla="*/ 565 h 1331"/>
              <a:gd name="T30" fmla="*/ 171 w 1307"/>
              <a:gd name="T31" fmla="*/ 704 h 1331"/>
              <a:gd name="T32" fmla="*/ 170 w 1307"/>
              <a:gd name="T33" fmla="*/ 786 h 1331"/>
              <a:gd name="T34" fmla="*/ 680 w 1307"/>
              <a:gd name="T35" fmla="*/ 1308 h 1331"/>
              <a:gd name="T36" fmla="*/ 762 w 1307"/>
              <a:gd name="T37" fmla="*/ 1309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07" h="1331">
                <a:moveTo>
                  <a:pt x="762" y="1309"/>
                </a:moveTo>
                <a:cubicBezTo>
                  <a:pt x="1284" y="800"/>
                  <a:pt x="1284" y="800"/>
                  <a:pt x="1284" y="800"/>
                </a:cubicBezTo>
                <a:cubicBezTo>
                  <a:pt x="1307" y="777"/>
                  <a:pt x="1307" y="741"/>
                  <a:pt x="1285" y="718"/>
                </a:cubicBezTo>
                <a:cubicBezTo>
                  <a:pt x="775" y="196"/>
                  <a:pt x="775" y="196"/>
                  <a:pt x="775" y="196"/>
                </a:cubicBezTo>
                <a:cubicBezTo>
                  <a:pt x="753" y="173"/>
                  <a:pt x="716" y="172"/>
                  <a:pt x="693" y="195"/>
                </a:cubicBezTo>
                <a:cubicBezTo>
                  <a:pt x="551" y="334"/>
                  <a:pt x="551" y="334"/>
                  <a:pt x="551" y="334"/>
                </a:cubicBezTo>
                <a:cubicBezTo>
                  <a:pt x="512" y="372"/>
                  <a:pt x="449" y="371"/>
                  <a:pt x="411" y="332"/>
                </a:cubicBezTo>
                <a:cubicBezTo>
                  <a:pt x="394" y="314"/>
                  <a:pt x="356" y="284"/>
                  <a:pt x="367" y="225"/>
                </a:cubicBezTo>
                <a:cubicBezTo>
                  <a:pt x="370" y="210"/>
                  <a:pt x="371" y="194"/>
                  <a:pt x="370" y="178"/>
                </a:cubicBezTo>
                <a:cubicBezTo>
                  <a:pt x="364" y="88"/>
                  <a:pt x="292" y="15"/>
                  <a:pt x="202" y="8"/>
                </a:cubicBezTo>
                <a:cubicBezTo>
                  <a:pt x="92" y="0"/>
                  <a:pt x="0" y="89"/>
                  <a:pt x="5" y="199"/>
                </a:cubicBezTo>
                <a:cubicBezTo>
                  <a:pt x="9" y="287"/>
                  <a:pt x="77" y="361"/>
                  <a:pt x="165" y="372"/>
                </a:cubicBezTo>
                <a:cubicBezTo>
                  <a:pt x="180" y="374"/>
                  <a:pt x="195" y="374"/>
                  <a:pt x="209" y="372"/>
                </a:cubicBezTo>
                <a:cubicBezTo>
                  <a:pt x="266" y="365"/>
                  <a:pt x="293" y="402"/>
                  <a:pt x="316" y="425"/>
                </a:cubicBezTo>
                <a:cubicBezTo>
                  <a:pt x="354" y="464"/>
                  <a:pt x="353" y="527"/>
                  <a:pt x="314" y="565"/>
                </a:cubicBezTo>
                <a:cubicBezTo>
                  <a:pt x="171" y="704"/>
                  <a:pt x="171" y="704"/>
                  <a:pt x="171" y="704"/>
                </a:cubicBezTo>
                <a:cubicBezTo>
                  <a:pt x="148" y="726"/>
                  <a:pt x="148" y="763"/>
                  <a:pt x="170" y="786"/>
                </a:cubicBezTo>
                <a:cubicBezTo>
                  <a:pt x="680" y="1308"/>
                  <a:pt x="680" y="1308"/>
                  <a:pt x="680" y="1308"/>
                </a:cubicBezTo>
                <a:cubicBezTo>
                  <a:pt x="702" y="1331"/>
                  <a:pt x="739" y="1331"/>
                  <a:pt x="762" y="1309"/>
                </a:cubicBezTo>
                <a:close/>
              </a:path>
            </a:pathLst>
          </a:cu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3" name="Freeform 6"/>
          <p:cNvSpPr/>
          <p:nvPr/>
        </p:nvSpPr>
        <p:spPr bwMode="auto">
          <a:xfrm>
            <a:off x="2381397" y="2617749"/>
            <a:ext cx="1721946" cy="2558144"/>
          </a:xfrm>
          <a:custGeom>
            <a:avLst/>
            <a:gdLst>
              <a:gd name="T0" fmla="*/ 22 w 1159"/>
              <a:gd name="T1" fmla="*/ 613 h 1722"/>
              <a:gd name="T2" fmla="*/ 455 w 1159"/>
              <a:gd name="T3" fmla="*/ 1057 h 1722"/>
              <a:gd name="T4" fmla="*/ 521 w 1159"/>
              <a:gd name="T5" fmla="*/ 1221 h 1722"/>
              <a:gd name="T6" fmla="*/ 521 w 1159"/>
              <a:gd name="T7" fmla="*/ 1221 h 1722"/>
              <a:gd name="T8" fmla="*/ 444 w 1159"/>
              <a:gd name="T9" fmla="*/ 1390 h 1722"/>
              <a:gd name="T10" fmla="*/ 382 w 1159"/>
              <a:gd name="T11" fmla="*/ 1536 h 1722"/>
              <a:gd name="T12" fmla="*/ 552 w 1159"/>
              <a:gd name="T13" fmla="*/ 1713 h 1722"/>
              <a:gd name="T14" fmla="*/ 753 w 1159"/>
              <a:gd name="T15" fmla="*/ 1530 h 1722"/>
              <a:gd name="T16" fmla="*/ 692 w 1159"/>
              <a:gd name="T17" fmla="*/ 1390 h 1722"/>
              <a:gd name="T18" fmla="*/ 619 w 1159"/>
              <a:gd name="T19" fmla="*/ 1227 h 1722"/>
              <a:gd name="T20" fmla="*/ 683 w 1159"/>
              <a:gd name="T21" fmla="*/ 1068 h 1722"/>
              <a:gd name="T22" fmla="*/ 1136 w 1159"/>
              <a:gd name="T23" fmla="*/ 627 h 1722"/>
              <a:gd name="T24" fmla="*/ 1137 w 1159"/>
              <a:gd name="T25" fmla="*/ 545 h 1722"/>
              <a:gd name="T26" fmla="*/ 627 w 1159"/>
              <a:gd name="T27" fmla="*/ 23 h 1722"/>
              <a:gd name="T28" fmla="*/ 545 w 1159"/>
              <a:gd name="T29" fmla="*/ 22 h 1722"/>
              <a:gd name="T30" fmla="*/ 23 w 1159"/>
              <a:gd name="T31" fmla="*/ 531 h 1722"/>
              <a:gd name="T32" fmla="*/ 22 w 1159"/>
              <a:gd name="T33" fmla="*/ 613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59" h="1722">
                <a:moveTo>
                  <a:pt x="22" y="613"/>
                </a:moveTo>
                <a:cubicBezTo>
                  <a:pt x="455" y="1057"/>
                  <a:pt x="455" y="1057"/>
                  <a:pt x="455" y="1057"/>
                </a:cubicBezTo>
                <a:cubicBezTo>
                  <a:pt x="498" y="1101"/>
                  <a:pt x="521" y="1160"/>
                  <a:pt x="521" y="1221"/>
                </a:cubicBezTo>
                <a:cubicBezTo>
                  <a:pt x="521" y="1221"/>
                  <a:pt x="521" y="1221"/>
                  <a:pt x="521" y="1221"/>
                </a:cubicBezTo>
                <a:cubicBezTo>
                  <a:pt x="520" y="1286"/>
                  <a:pt x="492" y="1347"/>
                  <a:pt x="444" y="1390"/>
                </a:cubicBezTo>
                <a:cubicBezTo>
                  <a:pt x="404" y="1425"/>
                  <a:pt x="380" y="1478"/>
                  <a:pt x="382" y="1536"/>
                </a:cubicBezTo>
                <a:cubicBezTo>
                  <a:pt x="386" y="1629"/>
                  <a:pt x="460" y="1705"/>
                  <a:pt x="552" y="1713"/>
                </a:cubicBezTo>
                <a:cubicBezTo>
                  <a:pt x="661" y="1722"/>
                  <a:pt x="752" y="1637"/>
                  <a:pt x="753" y="1530"/>
                </a:cubicBezTo>
                <a:cubicBezTo>
                  <a:pt x="754" y="1475"/>
                  <a:pt x="730" y="1425"/>
                  <a:pt x="692" y="1390"/>
                </a:cubicBezTo>
                <a:cubicBezTo>
                  <a:pt x="646" y="1348"/>
                  <a:pt x="618" y="1290"/>
                  <a:pt x="619" y="1227"/>
                </a:cubicBezTo>
                <a:cubicBezTo>
                  <a:pt x="620" y="1166"/>
                  <a:pt x="638" y="1112"/>
                  <a:pt x="683" y="1068"/>
                </a:cubicBezTo>
                <a:cubicBezTo>
                  <a:pt x="1136" y="627"/>
                  <a:pt x="1136" y="627"/>
                  <a:pt x="1136" y="627"/>
                </a:cubicBezTo>
                <a:cubicBezTo>
                  <a:pt x="1158" y="605"/>
                  <a:pt x="1159" y="568"/>
                  <a:pt x="1137" y="545"/>
                </a:cubicBezTo>
                <a:cubicBezTo>
                  <a:pt x="627" y="23"/>
                  <a:pt x="627" y="23"/>
                  <a:pt x="627" y="23"/>
                </a:cubicBezTo>
                <a:cubicBezTo>
                  <a:pt x="605" y="0"/>
                  <a:pt x="568" y="0"/>
                  <a:pt x="545" y="22"/>
                </a:cubicBezTo>
                <a:cubicBezTo>
                  <a:pt x="23" y="531"/>
                  <a:pt x="23" y="531"/>
                  <a:pt x="23" y="531"/>
                </a:cubicBezTo>
                <a:cubicBezTo>
                  <a:pt x="0" y="554"/>
                  <a:pt x="0" y="590"/>
                  <a:pt x="22" y="613"/>
                </a:cubicBezTo>
                <a:close/>
              </a:path>
            </a:pathLst>
          </a:cu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4" name="Freeform 7"/>
          <p:cNvSpPr/>
          <p:nvPr/>
        </p:nvSpPr>
        <p:spPr bwMode="auto">
          <a:xfrm>
            <a:off x="3374511" y="3544793"/>
            <a:ext cx="2554014" cy="1721946"/>
          </a:xfrm>
          <a:custGeom>
            <a:avLst/>
            <a:gdLst>
              <a:gd name="T0" fmla="*/ 621 w 1721"/>
              <a:gd name="T1" fmla="*/ 1136 h 1159"/>
              <a:gd name="T2" fmla="*/ 1059 w 1721"/>
              <a:gd name="T3" fmla="*/ 698 h 1159"/>
              <a:gd name="T4" fmla="*/ 1222 w 1721"/>
              <a:gd name="T5" fmla="*/ 630 h 1159"/>
              <a:gd name="T6" fmla="*/ 1222 w 1721"/>
              <a:gd name="T7" fmla="*/ 630 h 1159"/>
              <a:gd name="T8" fmla="*/ 1392 w 1721"/>
              <a:gd name="T9" fmla="*/ 705 h 1159"/>
              <a:gd name="T10" fmla="*/ 1539 w 1721"/>
              <a:gd name="T11" fmla="*/ 764 h 1159"/>
              <a:gd name="T12" fmla="*/ 1714 w 1721"/>
              <a:gd name="T13" fmla="*/ 592 h 1159"/>
              <a:gd name="T14" fmla="*/ 1528 w 1721"/>
              <a:gd name="T15" fmla="*/ 393 h 1159"/>
              <a:gd name="T16" fmla="*/ 1389 w 1721"/>
              <a:gd name="T17" fmla="*/ 456 h 1159"/>
              <a:gd name="T18" fmla="*/ 1218 w 1721"/>
              <a:gd name="T19" fmla="*/ 532 h 1159"/>
              <a:gd name="T20" fmla="*/ 1067 w 1721"/>
              <a:gd name="T21" fmla="*/ 469 h 1159"/>
              <a:gd name="T22" fmla="*/ 620 w 1721"/>
              <a:gd name="T23" fmla="*/ 23 h 1159"/>
              <a:gd name="T24" fmla="*/ 538 w 1721"/>
              <a:gd name="T25" fmla="*/ 23 h 1159"/>
              <a:gd name="T26" fmla="*/ 23 w 1721"/>
              <a:gd name="T27" fmla="*/ 539 h 1159"/>
              <a:gd name="T28" fmla="*/ 23 w 1721"/>
              <a:gd name="T29" fmla="*/ 621 h 1159"/>
              <a:gd name="T30" fmla="*/ 539 w 1721"/>
              <a:gd name="T31" fmla="*/ 1136 h 1159"/>
              <a:gd name="T32" fmla="*/ 621 w 1721"/>
              <a:gd name="T33" fmla="*/ 1136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1" h="1159">
                <a:moveTo>
                  <a:pt x="621" y="1136"/>
                </a:moveTo>
                <a:cubicBezTo>
                  <a:pt x="1059" y="698"/>
                  <a:pt x="1059" y="698"/>
                  <a:pt x="1059" y="698"/>
                </a:cubicBezTo>
                <a:cubicBezTo>
                  <a:pt x="1102" y="655"/>
                  <a:pt x="1161" y="630"/>
                  <a:pt x="1222" y="630"/>
                </a:cubicBezTo>
                <a:cubicBezTo>
                  <a:pt x="1222" y="630"/>
                  <a:pt x="1222" y="630"/>
                  <a:pt x="1222" y="630"/>
                </a:cubicBezTo>
                <a:cubicBezTo>
                  <a:pt x="1287" y="630"/>
                  <a:pt x="1348" y="657"/>
                  <a:pt x="1392" y="705"/>
                </a:cubicBezTo>
                <a:cubicBezTo>
                  <a:pt x="1428" y="744"/>
                  <a:pt x="1481" y="767"/>
                  <a:pt x="1539" y="764"/>
                </a:cubicBezTo>
                <a:cubicBezTo>
                  <a:pt x="1632" y="759"/>
                  <a:pt x="1707" y="685"/>
                  <a:pt x="1714" y="592"/>
                </a:cubicBezTo>
                <a:cubicBezTo>
                  <a:pt x="1721" y="484"/>
                  <a:pt x="1635" y="393"/>
                  <a:pt x="1528" y="393"/>
                </a:cubicBezTo>
                <a:cubicBezTo>
                  <a:pt x="1473" y="393"/>
                  <a:pt x="1423" y="418"/>
                  <a:pt x="1389" y="456"/>
                </a:cubicBezTo>
                <a:cubicBezTo>
                  <a:pt x="1346" y="505"/>
                  <a:pt x="1290" y="531"/>
                  <a:pt x="1218" y="532"/>
                </a:cubicBezTo>
                <a:cubicBezTo>
                  <a:pt x="1161" y="532"/>
                  <a:pt x="1107" y="509"/>
                  <a:pt x="1067" y="469"/>
                </a:cubicBezTo>
                <a:cubicBezTo>
                  <a:pt x="620" y="23"/>
                  <a:pt x="620" y="23"/>
                  <a:pt x="620" y="23"/>
                </a:cubicBezTo>
                <a:cubicBezTo>
                  <a:pt x="598" y="0"/>
                  <a:pt x="561" y="0"/>
                  <a:pt x="538" y="23"/>
                </a:cubicBezTo>
                <a:cubicBezTo>
                  <a:pt x="23" y="539"/>
                  <a:pt x="23" y="539"/>
                  <a:pt x="23" y="539"/>
                </a:cubicBezTo>
                <a:cubicBezTo>
                  <a:pt x="0" y="562"/>
                  <a:pt x="0" y="598"/>
                  <a:pt x="23" y="621"/>
                </a:cubicBezTo>
                <a:cubicBezTo>
                  <a:pt x="539" y="1136"/>
                  <a:pt x="539" y="1136"/>
                  <a:pt x="539" y="1136"/>
                </a:cubicBezTo>
                <a:cubicBezTo>
                  <a:pt x="562" y="1159"/>
                  <a:pt x="598" y="1159"/>
                  <a:pt x="621" y="1136"/>
                </a:cubicBezTo>
                <a:close/>
              </a:path>
            </a:pathLst>
          </a:cu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5" name="Freeform 8"/>
          <p:cNvSpPr/>
          <p:nvPr/>
        </p:nvSpPr>
        <p:spPr bwMode="auto">
          <a:xfrm>
            <a:off x="4076503" y="2312176"/>
            <a:ext cx="1951127" cy="1965579"/>
          </a:xfrm>
          <a:custGeom>
            <a:avLst/>
            <a:gdLst>
              <a:gd name="T0" fmla="*/ 777 w 1315"/>
              <a:gd name="T1" fmla="*/ 1301 h 1323"/>
              <a:gd name="T2" fmla="*/ 1293 w 1315"/>
              <a:gd name="T3" fmla="*/ 785 h 1323"/>
              <a:gd name="T4" fmla="*/ 1293 w 1315"/>
              <a:gd name="T5" fmla="*/ 703 h 1323"/>
              <a:gd name="T6" fmla="*/ 777 w 1315"/>
              <a:gd name="T7" fmla="*/ 187 h 1323"/>
              <a:gd name="T8" fmla="*/ 695 w 1315"/>
              <a:gd name="T9" fmla="*/ 187 h 1323"/>
              <a:gd name="T10" fmla="*/ 554 w 1315"/>
              <a:gd name="T11" fmla="*/ 329 h 1323"/>
              <a:gd name="T12" fmla="*/ 414 w 1315"/>
              <a:gd name="T13" fmla="*/ 329 h 1323"/>
              <a:gd name="T14" fmla="*/ 369 w 1315"/>
              <a:gd name="T15" fmla="*/ 222 h 1323"/>
              <a:gd name="T16" fmla="*/ 371 w 1315"/>
              <a:gd name="T17" fmla="*/ 175 h 1323"/>
              <a:gd name="T18" fmla="*/ 201 w 1315"/>
              <a:gd name="T19" fmla="*/ 7 h 1323"/>
              <a:gd name="T20" fmla="*/ 6 w 1315"/>
              <a:gd name="T21" fmla="*/ 200 h 1323"/>
              <a:gd name="T22" fmla="*/ 168 w 1315"/>
              <a:gd name="T23" fmla="*/ 371 h 1323"/>
              <a:gd name="T24" fmla="*/ 213 w 1315"/>
              <a:gd name="T25" fmla="*/ 371 h 1323"/>
              <a:gd name="T26" fmla="*/ 320 w 1315"/>
              <a:gd name="T27" fmla="*/ 423 h 1323"/>
              <a:gd name="T28" fmla="*/ 320 w 1315"/>
              <a:gd name="T29" fmla="*/ 562 h 1323"/>
              <a:gd name="T30" fmla="*/ 179 w 1315"/>
              <a:gd name="T31" fmla="*/ 703 h 1323"/>
              <a:gd name="T32" fmla="*/ 179 w 1315"/>
              <a:gd name="T33" fmla="*/ 785 h 1323"/>
              <a:gd name="T34" fmla="*/ 695 w 1315"/>
              <a:gd name="T35" fmla="*/ 1301 h 1323"/>
              <a:gd name="T36" fmla="*/ 777 w 1315"/>
              <a:gd name="T37" fmla="*/ 1301 h 1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15" h="1323">
                <a:moveTo>
                  <a:pt x="777" y="1301"/>
                </a:moveTo>
                <a:cubicBezTo>
                  <a:pt x="1293" y="785"/>
                  <a:pt x="1293" y="785"/>
                  <a:pt x="1293" y="785"/>
                </a:cubicBezTo>
                <a:cubicBezTo>
                  <a:pt x="1315" y="762"/>
                  <a:pt x="1315" y="725"/>
                  <a:pt x="1293" y="703"/>
                </a:cubicBezTo>
                <a:cubicBezTo>
                  <a:pt x="777" y="187"/>
                  <a:pt x="777" y="187"/>
                  <a:pt x="777" y="187"/>
                </a:cubicBezTo>
                <a:cubicBezTo>
                  <a:pt x="754" y="165"/>
                  <a:pt x="717" y="165"/>
                  <a:pt x="695" y="187"/>
                </a:cubicBezTo>
                <a:cubicBezTo>
                  <a:pt x="554" y="329"/>
                  <a:pt x="554" y="329"/>
                  <a:pt x="554" y="329"/>
                </a:cubicBezTo>
                <a:cubicBezTo>
                  <a:pt x="515" y="367"/>
                  <a:pt x="453" y="367"/>
                  <a:pt x="414" y="329"/>
                </a:cubicBezTo>
                <a:cubicBezTo>
                  <a:pt x="397" y="311"/>
                  <a:pt x="358" y="281"/>
                  <a:pt x="369" y="222"/>
                </a:cubicBezTo>
                <a:cubicBezTo>
                  <a:pt x="372" y="207"/>
                  <a:pt x="372" y="191"/>
                  <a:pt x="371" y="175"/>
                </a:cubicBezTo>
                <a:cubicBezTo>
                  <a:pt x="364" y="85"/>
                  <a:pt x="291" y="13"/>
                  <a:pt x="201" y="7"/>
                </a:cubicBezTo>
                <a:cubicBezTo>
                  <a:pt x="91" y="0"/>
                  <a:pt x="0" y="91"/>
                  <a:pt x="6" y="200"/>
                </a:cubicBezTo>
                <a:cubicBezTo>
                  <a:pt x="12" y="289"/>
                  <a:pt x="81" y="361"/>
                  <a:pt x="168" y="371"/>
                </a:cubicBezTo>
                <a:cubicBezTo>
                  <a:pt x="183" y="373"/>
                  <a:pt x="198" y="373"/>
                  <a:pt x="213" y="371"/>
                </a:cubicBezTo>
                <a:cubicBezTo>
                  <a:pt x="269" y="363"/>
                  <a:pt x="297" y="400"/>
                  <a:pt x="320" y="423"/>
                </a:cubicBezTo>
                <a:cubicBezTo>
                  <a:pt x="359" y="461"/>
                  <a:pt x="359" y="524"/>
                  <a:pt x="320" y="562"/>
                </a:cubicBezTo>
                <a:cubicBezTo>
                  <a:pt x="179" y="703"/>
                  <a:pt x="179" y="703"/>
                  <a:pt x="179" y="703"/>
                </a:cubicBezTo>
                <a:cubicBezTo>
                  <a:pt x="157" y="726"/>
                  <a:pt x="157" y="763"/>
                  <a:pt x="179" y="785"/>
                </a:cubicBezTo>
                <a:cubicBezTo>
                  <a:pt x="695" y="1301"/>
                  <a:pt x="695" y="1301"/>
                  <a:pt x="695" y="1301"/>
                </a:cubicBezTo>
                <a:cubicBezTo>
                  <a:pt x="718" y="1323"/>
                  <a:pt x="755" y="1323"/>
                  <a:pt x="777" y="1301"/>
                </a:cubicBezTo>
                <a:close/>
              </a:path>
            </a:pathLst>
          </a:cu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useBgFill="1">
        <p:nvSpPr>
          <p:cNvPr id="36" name="Oval 9"/>
          <p:cNvSpPr>
            <a:spLocks noChangeArrowheads="1"/>
          </p:cNvSpPr>
          <p:nvPr/>
        </p:nvSpPr>
        <p:spPr bwMode="auto">
          <a:xfrm>
            <a:off x="1675275" y="3864818"/>
            <a:ext cx="1024083" cy="1026148"/>
          </a:xfrm>
          <a:prstGeom prst="ellipse">
            <a:avLst/>
          </a:pr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useBgFill="1">
        <p:nvSpPr>
          <p:cNvPr id="37" name="Oval 10"/>
          <p:cNvSpPr>
            <a:spLocks noChangeArrowheads="1"/>
          </p:cNvSpPr>
          <p:nvPr/>
        </p:nvSpPr>
        <p:spPr bwMode="auto">
          <a:xfrm>
            <a:off x="2734459" y="2956357"/>
            <a:ext cx="1022019" cy="1022019"/>
          </a:xfrm>
          <a:prstGeom prst="ellipse">
            <a:avLst/>
          </a:pr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useBgFill="1">
        <p:nvSpPr>
          <p:cNvPr id="38" name="Oval 11"/>
          <p:cNvSpPr>
            <a:spLocks noChangeArrowheads="1"/>
          </p:cNvSpPr>
          <p:nvPr/>
        </p:nvSpPr>
        <p:spPr bwMode="auto">
          <a:xfrm>
            <a:off x="4683520" y="2933646"/>
            <a:ext cx="1007566" cy="1009631"/>
          </a:xfrm>
          <a:prstGeom prst="ellipse">
            <a:avLst/>
          </a:pr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useBgFill="1">
        <p:nvSpPr>
          <p:cNvPr id="39" name="Oval 12"/>
          <p:cNvSpPr>
            <a:spLocks noChangeArrowheads="1"/>
          </p:cNvSpPr>
          <p:nvPr/>
        </p:nvSpPr>
        <p:spPr bwMode="auto">
          <a:xfrm>
            <a:off x="3729636" y="3891660"/>
            <a:ext cx="1005502" cy="1005502"/>
          </a:xfrm>
          <a:prstGeom prst="ellipse">
            <a:avLst/>
          </a:pr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0" name="Freeform 44"/>
          <p:cNvSpPr>
            <a:spLocks noEditPoints="1"/>
          </p:cNvSpPr>
          <p:nvPr/>
        </p:nvSpPr>
        <p:spPr bwMode="auto">
          <a:xfrm>
            <a:off x="3010518" y="3223685"/>
            <a:ext cx="469900" cy="487363"/>
          </a:xfrm>
          <a:custGeom>
            <a:avLst/>
            <a:gdLst>
              <a:gd name="T0" fmla="*/ 117 w 155"/>
              <a:gd name="T1" fmla="*/ 16 h 161"/>
              <a:gd name="T2" fmla="*/ 138 w 155"/>
              <a:gd name="T3" fmla="*/ 1 h 161"/>
              <a:gd name="T4" fmla="*/ 132 w 155"/>
              <a:gd name="T5" fmla="*/ 26 h 161"/>
              <a:gd name="T6" fmla="*/ 98 w 155"/>
              <a:gd name="T7" fmla="*/ 70 h 161"/>
              <a:gd name="T8" fmla="*/ 116 w 155"/>
              <a:gd name="T9" fmla="*/ 16 h 161"/>
              <a:gd name="T10" fmla="*/ 81 w 155"/>
              <a:gd name="T11" fmla="*/ 83 h 161"/>
              <a:gd name="T12" fmla="*/ 98 w 155"/>
              <a:gd name="T13" fmla="*/ 70 h 161"/>
              <a:gd name="T14" fmla="*/ 137 w 155"/>
              <a:gd name="T15" fmla="*/ 135 h 161"/>
              <a:gd name="T16" fmla="*/ 140 w 155"/>
              <a:gd name="T17" fmla="*/ 161 h 161"/>
              <a:gd name="T18" fmla="*/ 122 w 155"/>
              <a:gd name="T19" fmla="*/ 143 h 161"/>
              <a:gd name="T20" fmla="*/ 101 w 155"/>
              <a:gd name="T21" fmla="*/ 92 h 161"/>
              <a:gd name="T22" fmla="*/ 138 w 155"/>
              <a:gd name="T23" fmla="*/ 134 h 161"/>
              <a:gd name="T24" fmla="*/ 134 w 155"/>
              <a:gd name="T25" fmla="*/ 118 h 161"/>
              <a:gd name="T26" fmla="*/ 126 w 155"/>
              <a:gd name="T27" fmla="*/ 118 h 161"/>
              <a:gd name="T28" fmla="*/ 118 w 155"/>
              <a:gd name="T29" fmla="*/ 123 h 161"/>
              <a:gd name="T30" fmla="*/ 118 w 155"/>
              <a:gd name="T31" fmla="*/ 114 h 161"/>
              <a:gd name="T32" fmla="*/ 118 w 155"/>
              <a:gd name="T33" fmla="*/ 123 h 161"/>
              <a:gd name="T34" fmla="*/ 111 w 155"/>
              <a:gd name="T35" fmla="*/ 119 h 161"/>
              <a:gd name="T36" fmla="*/ 103 w 155"/>
              <a:gd name="T37" fmla="*/ 119 h 161"/>
              <a:gd name="T38" fmla="*/ 25 w 155"/>
              <a:gd name="T39" fmla="*/ 94 h 161"/>
              <a:gd name="T40" fmla="*/ 80 w 155"/>
              <a:gd name="T41" fmla="*/ 83 h 161"/>
              <a:gd name="T42" fmla="*/ 25 w 155"/>
              <a:gd name="T43" fmla="*/ 76 h 161"/>
              <a:gd name="T44" fmla="*/ 1 w 155"/>
              <a:gd name="T45" fmla="*/ 83 h 161"/>
              <a:gd name="T46" fmla="*/ 24 w 155"/>
              <a:gd name="T47" fmla="*/ 93 h 161"/>
              <a:gd name="T48" fmla="*/ 55 w 155"/>
              <a:gd name="T49" fmla="*/ 92 h 161"/>
              <a:gd name="T50" fmla="*/ 55 w 155"/>
              <a:gd name="T51" fmla="*/ 76 h 161"/>
              <a:gd name="T52" fmla="*/ 45 w 155"/>
              <a:gd name="T53" fmla="*/ 69 h 161"/>
              <a:gd name="T54" fmla="*/ 55 w 155"/>
              <a:gd name="T55" fmla="*/ 92 h 161"/>
              <a:gd name="T56" fmla="*/ 48 w 155"/>
              <a:gd name="T57" fmla="*/ 99 h 161"/>
              <a:gd name="T58" fmla="*/ 56 w 155"/>
              <a:gd name="T59" fmla="*/ 99 h 161"/>
              <a:gd name="T60" fmla="*/ 102 w 155"/>
              <a:gd name="T61" fmla="*/ 24 h 161"/>
              <a:gd name="T62" fmla="*/ 108 w 155"/>
              <a:gd name="T63" fmla="*/ 48 h 161"/>
              <a:gd name="T64" fmla="*/ 102 w 155"/>
              <a:gd name="T65" fmla="*/ 24 h 161"/>
              <a:gd name="T66" fmla="*/ 110 w 155"/>
              <a:gd name="T67" fmla="*/ 56 h 161"/>
              <a:gd name="T68" fmla="*/ 101 w 155"/>
              <a:gd name="T69" fmla="*/ 5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5" h="161">
                <a:moveTo>
                  <a:pt x="116" y="16"/>
                </a:moveTo>
                <a:cubicBezTo>
                  <a:pt x="117" y="16"/>
                  <a:pt x="117" y="16"/>
                  <a:pt x="117" y="16"/>
                </a:cubicBezTo>
                <a:cubicBezTo>
                  <a:pt x="136" y="0"/>
                  <a:pt x="136" y="0"/>
                  <a:pt x="136" y="0"/>
                </a:cubicBezTo>
                <a:cubicBezTo>
                  <a:pt x="137" y="0"/>
                  <a:pt x="138" y="0"/>
                  <a:pt x="138" y="1"/>
                </a:cubicBezTo>
                <a:cubicBezTo>
                  <a:pt x="131" y="25"/>
                  <a:pt x="131" y="25"/>
                  <a:pt x="131" y="25"/>
                </a:cubicBezTo>
                <a:cubicBezTo>
                  <a:pt x="131" y="25"/>
                  <a:pt x="131" y="25"/>
                  <a:pt x="132" y="26"/>
                </a:cubicBezTo>
                <a:cubicBezTo>
                  <a:pt x="145" y="39"/>
                  <a:pt x="147" y="60"/>
                  <a:pt x="136" y="76"/>
                </a:cubicBezTo>
                <a:cubicBezTo>
                  <a:pt x="125" y="67"/>
                  <a:pt x="111" y="65"/>
                  <a:pt x="98" y="70"/>
                </a:cubicBezTo>
                <a:cubicBezTo>
                  <a:pt x="92" y="57"/>
                  <a:pt x="80" y="49"/>
                  <a:pt x="67" y="47"/>
                </a:cubicBezTo>
                <a:cubicBezTo>
                  <a:pt x="70" y="24"/>
                  <a:pt x="94" y="9"/>
                  <a:pt x="116" y="16"/>
                </a:cubicBezTo>
                <a:close/>
                <a:moveTo>
                  <a:pt x="98" y="70"/>
                </a:moveTo>
                <a:cubicBezTo>
                  <a:pt x="91" y="73"/>
                  <a:pt x="85" y="77"/>
                  <a:pt x="81" y="83"/>
                </a:cubicBezTo>
                <a:cubicBezTo>
                  <a:pt x="86" y="88"/>
                  <a:pt x="93" y="91"/>
                  <a:pt x="101" y="91"/>
                </a:cubicBezTo>
                <a:cubicBezTo>
                  <a:pt x="102" y="84"/>
                  <a:pt x="101" y="77"/>
                  <a:pt x="98" y="70"/>
                </a:cubicBezTo>
                <a:close/>
                <a:moveTo>
                  <a:pt x="138" y="134"/>
                </a:moveTo>
                <a:cubicBezTo>
                  <a:pt x="138" y="134"/>
                  <a:pt x="137" y="135"/>
                  <a:pt x="137" y="135"/>
                </a:cubicBezTo>
                <a:cubicBezTo>
                  <a:pt x="142" y="160"/>
                  <a:pt x="142" y="160"/>
                  <a:pt x="142" y="160"/>
                </a:cubicBezTo>
                <a:cubicBezTo>
                  <a:pt x="142" y="161"/>
                  <a:pt x="141" y="161"/>
                  <a:pt x="140" y="161"/>
                </a:cubicBezTo>
                <a:cubicBezTo>
                  <a:pt x="123" y="143"/>
                  <a:pt x="123" y="143"/>
                  <a:pt x="123" y="143"/>
                </a:cubicBezTo>
                <a:cubicBezTo>
                  <a:pt x="123" y="143"/>
                  <a:pt x="122" y="143"/>
                  <a:pt x="122" y="143"/>
                </a:cubicBezTo>
                <a:cubicBezTo>
                  <a:pt x="104" y="148"/>
                  <a:pt x="84" y="139"/>
                  <a:pt x="77" y="122"/>
                </a:cubicBezTo>
                <a:cubicBezTo>
                  <a:pt x="89" y="117"/>
                  <a:pt x="99" y="105"/>
                  <a:pt x="101" y="92"/>
                </a:cubicBezTo>
                <a:cubicBezTo>
                  <a:pt x="114" y="93"/>
                  <a:pt x="128" y="87"/>
                  <a:pt x="136" y="76"/>
                </a:cubicBezTo>
                <a:cubicBezTo>
                  <a:pt x="154" y="91"/>
                  <a:pt x="155" y="118"/>
                  <a:pt x="138" y="134"/>
                </a:cubicBezTo>
                <a:close/>
                <a:moveTo>
                  <a:pt x="130" y="123"/>
                </a:moveTo>
                <a:cubicBezTo>
                  <a:pt x="132" y="123"/>
                  <a:pt x="134" y="121"/>
                  <a:pt x="134" y="118"/>
                </a:cubicBezTo>
                <a:cubicBezTo>
                  <a:pt x="134" y="116"/>
                  <a:pt x="132" y="114"/>
                  <a:pt x="130" y="114"/>
                </a:cubicBezTo>
                <a:cubicBezTo>
                  <a:pt x="128" y="114"/>
                  <a:pt x="126" y="116"/>
                  <a:pt x="126" y="118"/>
                </a:cubicBezTo>
                <a:cubicBezTo>
                  <a:pt x="126" y="121"/>
                  <a:pt x="127" y="123"/>
                  <a:pt x="130" y="123"/>
                </a:cubicBezTo>
                <a:close/>
                <a:moveTo>
                  <a:pt x="118" y="123"/>
                </a:moveTo>
                <a:cubicBezTo>
                  <a:pt x="121" y="123"/>
                  <a:pt x="122" y="121"/>
                  <a:pt x="122" y="119"/>
                </a:cubicBezTo>
                <a:cubicBezTo>
                  <a:pt x="122" y="116"/>
                  <a:pt x="121" y="114"/>
                  <a:pt x="118" y="114"/>
                </a:cubicBezTo>
                <a:cubicBezTo>
                  <a:pt x="116" y="114"/>
                  <a:pt x="114" y="116"/>
                  <a:pt x="114" y="119"/>
                </a:cubicBezTo>
                <a:cubicBezTo>
                  <a:pt x="114" y="121"/>
                  <a:pt x="116" y="123"/>
                  <a:pt x="118" y="123"/>
                </a:cubicBezTo>
                <a:close/>
                <a:moveTo>
                  <a:pt x="107" y="123"/>
                </a:moveTo>
                <a:cubicBezTo>
                  <a:pt x="109" y="123"/>
                  <a:pt x="111" y="121"/>
                  <a:pt x="111" y="119"/>
                </a:cubicBezTo>
                <a:cubicBezTo>
                  <a:pt x="111" y="116"/>
                  <a:pt x="109" y="114"/>
                  <a:pt x="107" y="114"/>
                </a:cubicBezTo>
                <a:cubicBezTo>
                  <a:pt x="105" y="114"/>
                  <a:pt x="103" y="116"/>
                  <a:pt x="103" y="119"/>
                </a:cubicBezTo>
                <a:cubicBezTo>
                  <a:pt x="103" y="121"/>
                  <a:pt x="104" y="123"/>
                  <a:pt x="107" y="123"/>
                </a:cubicBezTo>
                <a:close/>
                <a:moveTo>
                  <a:pt x="25" y="94"/>
                </a:moveTo>
                <a:cubicBezTo>
                  <a:pt x="30" y="117"/>
                  <a:pt x="54" y="130"/>
                  <a:pt x="76" y="122"/>
                </a:cubicBezTo>
                <a:cubicBezTo>
                  <a:pt x="71" y="109"/>
                  <a:pt x="72" y="94"/>
                  <a:pt x="80" y="83"/>
                </a:cubicBezTo>
                <a:cubicBezTo>
                  <a:pt x="70" y="75"/>
                  <a:pt x="64" y="61"/>
                  <a:pt x="66" y="47"/>
                </a:cubicBezTo>
                <a:cubicBezTo>
                  <a:pt x="47" y="45"/>
                  <a:pt x="30" y="58"/>
                  <a:pt x="25" y="76"/>
                </a:cubicBezTo>
                <a:cubicBezTo>
                  <a:pt x="25" y="76"/>
                  <a:pt x="25" y="77"/>
                  <a:pt x="25" y="77"/>
                </a:cubicBezTo>
                <a:cubicBezTo>
                  <a:pt x="1" y="83"/>
                  <a:pt x="1" y="83"/>
                  <a:pt x="1" y="83"/>
                </a:cubicBezTo>
                <a:cubicBezTo>
                  <a:pt x="0" y="83"/>
                  <a:pt x="0" y="84"/>
                  <a:pt x="1" y="85"/>
                </a:cubicBezTo>
                <a:cubicBezTo>
                  <a:pt x="24" y="93"/>
                  <a:pt x="24" y="93"/>
                  <a:pt x="24" y="93"/>
                </a:cubicBezTo>
                <a:cubicBezTo>
                  <a:pt x="25" y="93"/>
                  <a:pt x="25" y="94"/>
                  <a:pt x="25" y="94"/>
                </a:cubicBezTo>
                <a:close/>
                <a:moveTo>
                  <a:pt x="55" y="92"/>
                </a:moveTo>
                <a:cubicBezTo>
                  <a:pt x="49" y="92"/>
                  <a:pt x="49" y="92"/>
                  <a:pt x="49" y="92"/>
                </a:cubicBezTo>
                <a:cubicBezTo>
                  <a:pt x="48" y="83"/>
                  <a:pt x="55" y="81"/>
                  <a:pt x="55" y="76"/>
                </a:cubicBezTo>
                <a:cubicBezTo>
                  <a:pt x="55" y="72"/>
                  <a:pt x="49" y="72"/>
                  <a:pt x="46" y="74"/>
                </a:cubicBezTo>
                <a:cubicBezTo>
                  <a:pt x="45" y="69"/>
                  <a:pt x="45" y="69"/>
                  <a:pt x="45" y="69"/>
                </a:cubicBezTo>
                <a:cubicBezTo>
                  <a:pt x="51" y="66"/>
                  <a:pt x="62" y="66"/>
                  <a:pt x="62" y="75"/>
                </a:cubicBezTo>
                <a:cubicBezTo>
                  <a:pt x="62" y="83"/>
                  <a:pt x="55" y="83"/>
                  <a:pt x="55" y="92"/>
                </a:cubicBezTo>
                <a:close/>
                <a:moveTo>
                  <a:pt x="52" y="104"/>
                </a:moveTo>
                <a:cubicBezTo>
                  <a:pt x="49" y="104"/>
                  <a:pt x="48" y="102"/>
                  <a:pt x="48" y="99"/>
                </a:cubicBezTo>
                <a:cubicBezTo>
                  <a:pt x="48" y="97"/>
                  <a:pt x="49" y="95"/>
                  <a:pt x="52" y="95"/>
                </a:cubicBezTo>
                <a:cubicBezTo>
                  <a:pt x="54" y="95"/>
                  <a:pt x="56" y="97"/>
                  <a:pt x="56" y="99"/>
                </a:cubicBezTo>
                <a:cubicBezTo>
                  <a:pt x="56" y="102"/>
                  <a:pt x="54" y="104"/>
                  <a:pt x="52" y="104"/>
                </a:cubicBezTo>
                <a:close/>
                <a:moveTo>
                  <a:pt x="102" y="24"/>
                </a:moveTo>
                <a:cubicBezTo>
                  <a:pt x="103" y="48"/>
                  <a:pt x="103" y="48"/>
                  <a:pt x="103" y="48"/>
                </a:cubicBezTo>
                <a:cubicBezTo>
                  <a:pt x="108" y="48"/>
                  <a:pt x="108" y="48"/>
                  <a:pt x="108" y="48"/>
                </a:cubicBezTo>
                <a:cubicBezTo>
                  <a:pt x="109" y="24"/>
                  <a:pt x="109" y="24"/>
                  <a:pt x="109" y="24"/>
                </a:cubicBezTo>
                <a:cubicBezTo>
                  <a:pt x="102" y="24"/>
                  <a:pt x="102" y="24"/>
                  <a:pt x="102" y="24"/>
                </a:cubicBezTo>
                <a:close/>
                <a:moveTo>
                  <a:pt x="106" y="60"/>
                </a:moveTo>
                <a:cubicBezTo>
                  <a:pt x="108" y="60"/>
                  <a:pt x="110" y="58"/>
                  <a:pt x="110" y="56"/>
                </a:cubicBezTo>
                <a:cubicBezTo>
                  <a:pt x="110" y="53"/>
                  <a:pt x="108" y="51"/>
                  <a:pt x="106" y="51"/>
                </a:cubicBezTo>
                <a:cubicBezTo>
                  <a:pt x="103" y="51"/>
                  <a:pt x="101" y="53"/>
                  <a:pt x="101" y="56"/>
                </a:cubicBezTo>
                <a:cubicBezTo>
                  <a:pt x="101" y="58"/>
                  <a:pt x="103" y="60"/>
                  <a:pt x="106" y="60"/>
                </a:cubicBezTo>
                <a:close/>
              </a:path>
            </a:pathLst>
          </a:cu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grpSp>
        <p:nvGrpSpPr>
          <p:cNvPr id="41" name="组合 40"/>
          <p:cNvGrpSpPr/>
          <p:nvPr/>
        </p:nvGrpSpPr>
        <p:grpSpPr>
          <a:xfrm>
            <a:off x="1967713" y="4227873"/>
            <a:ext cx="450850" cy="300038"/>
            <a:chOff x="4889501" y="4787900"/>
            <a:chExt cx="450850" cy="300038"/>
          </a:xfrm>
          <a:solidFill>
            <a:srgbClr val="00A69F"/>
          </a:solidFill>
        </p:grpSpPr>
        <p:sp>
          <p:nvSpPr>
            <p:cNvPr id="42" name="Rectangle 45"/>
            <p:cNvSpPr>
              <a:spLocks noChangeArrowheads="1"/>
            </p:cNvSpPr>
            <p:nvPr/>
          </p:nvSpPr>
          <p:spPr bwMode="auto">
            <a:xfrm>
              <a:off x="4910138" y="5065713"/>
              <a:ext cx="415925" cy="22225"/>
            </a:xfrm>
            <a:prstGeom prst="rect">
              <a:avLst/>
            </a:pr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3" name="Freeform 46"/>
            <p:cNvSpPr/>
            <p:nvPr/>
          </p:nvSpPr>
          <p:spPr bwMode="auto">
            <a:xfrm>
              <a:off x="4889501" y="4787900"/>
              <a:ext cx="450850" cy="150813"/>
            </a:xfrm>
            <a:custGeom>
              <a:avLst/>
              <a:gdLst>
                <a:gd name="T0" fmla="*/ 256 w 284"/>
                <a:gd name="T1" fmla="*/ 7 h 95"/>
                <a:gd name="T2" fmla="*/ 259 w 284"/>
                <a:gd name="T3" fmla="*/ 13 h 95"/>
                <a:gd name="T4" fmla="*/ 172 w 284"/>
                <a:gd name="T5" fmla="*/ 74 h 95"/>
                <a:gd name="T6" fmla="*/ 120 w 284"/>
                <a:gd name="T7" fmla="*/ 0 h 95"/>
                <a:gd name="T8" fmla="*/ 0 w 284"/>
                <a:gd name="T9" fmla="*/ 82 h 95"/>
                <a:gd name="T10" fmla="*/ 0 w 284"/>
                <a:gd name="T11" fmla="*/ 95 h 95"/>
                <a:gd name="T12" fmla="*/ 116 w 284"/>
                <a:gd name="T13" fmla="*/ 15 h 95"/>
                <a:gd name="T14" fmla="*/ 170 w 284"/>
                <a:gd name="T15" fmla="*/ 90 h 95"/>
                <a:gd name="T16" fmla="*/ 265 w 284"/>
                <a:gd name="T17" fmla="*/ 23 h 95"/>
                <a:gd name="T18" fmla="*/ 271 w 284"/>
                <a:gd name="T19" fmla="*/ 28 h 95"/>
                <a:gd name="T20" fmla="*/ 284 w 284"/>
                <a:gd name="T21" fmla="*/ 2 h 95"/>
                <a:gd name="T22" fmla="*/ 256 w 284"/>
                <a:gd name="T23" fmla="*/ 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4" h="95">
                  <a:moveTo>
                    <a:pt x="256" y="7"/>
                  </a:moveTo>
                  <a:lnTo>
                    <a:pt x="259" y="13"/>
                  </a:lnTo>
                  <a:lnTo>
                    <a:pt x="172" y="74"/>
                  </a:lnTo>
                  <a:lnTo>
                    <a:pt x="120" y="0"/>
                  </a:lnTo>
                  <a:lnTo>
                    <a:pt x="0" y="82"/>
                  </a:lnTo>
                  <a:lnTo>
                    <a:pt x="0" y="95"/>
                  </a:lnTo>
                  <a:lnTo>
                    <a:pt x="116" y="15"/>
                  </a:lnTo>
                  <a:lnTo>
                    <a:pt x="170" y="90"/>
                  </a:lnTo>
                  <a:lnTo>
                    <a:pt x="265" y="23"/>
                  </a:lnTo>
                  <a:lnTo>
                    <a:pt x="271" y="28"/>
                  </a:lnTo>
                  <a:lnTo>
                    <a:pt x="284" y="2"/>
                  </a:lnTo>
                  <a:lnTo>
                    <a:pt x="256" y="7"/>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4" name="Freeform 47"/>
            <p:cNvSpPr/>
            <p:nvPr/>
          </p:nvSpPr>
          <p:spPr bwMode="auto">
            <a:xfrm>
              <a:off x="4916488" y="4891088"/>
              <a:ext cx="66675" cy="160338"/>
            </a:xfrm>
            <a:custGeom>
              <a:avLst/>
              <a:gdLst>
                <a:gd name="T0" fmla="*/ 0 w 42"/>
                <a:gd name="T1" fmla="*/ 101 h 101"/>
                <a:gd name="T2" fmla="*/ 42 w 42"/>
                <a:gd name="T3" fmla="*/ 101 h 101"/>
                <a:gd name="T4" fmla="*/ 42 w 42"/>
                <a:gd name="T5" fmla="*/ 0 h 101"/>
                <a:gd name="T6" fmla="*/ 0 w 42"/>
                <a:gd name="T7" fmla="*/ 30 h 101"/>
                <a:gd name="T8" fmla="*/ 0 w 42"/>
                <a:gd name="T9" fmla="*/ 101 h 101"/>
              </a:gdLst>
              <a:ahLst/>
              <a:cxnLst>
                <a:cxn ang="0">
                  <a:pos x="T0" y="T1"/>
                </a:cxn>
                <a:cxn ang="0">
                  <a:pos x="T2" y="T3"/>
                </a:cxn>
                <a:cxn ang="0">
                  <a:pos x="T4" y="T5"/>
                </a:cxn>
                <a:cxn ang="0">
                  <a:pos x="T6" y="T7"/>
                </a:cxn>
                <a:cxn ang="0">
                  <a:pos x="T8" y="T9"/>
                </a:cxn>
              </a:cxnLst>
              <a:rect l="0" t="0" r="r" b="b"/>
              <a:pathLst>
                <a:path w="42" h="101">
                  <a:moveTo>
                    <a:pt x="0" y="101"/>
                  </a:moveTo>
                  <a:lnTo>
                    <a:pt x="42" y="101"/>
                  </a:lnTo>
                  <a:lnTo>
                    <a:pt x="42" y="0"/>
                  </a:lnTo>
                  <a:lnTo>
                    <a:pt x="0" y="30"/>
                  </a:lnTo>
                  <a:lnTo>
                    <a:pt x="0" y="101"/>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5" name="Freeform 48"/>
            <p:cNvSpPr/>
            <p:nvPr/>
          </p:nvSpPr>
          <p:spPr bwMode="auto">
            <a:xfrm>
              <a:off x="5246688" y="4845050"/>
              <a:ext cx="69850" cy="206375"/>
            </a:xfrm>
            <a:custGeom>
              <a:avLst/>
              <a:gdLst>
                <a:gd name="T0" fmla="*/ 38 w 44"/>
                <a:gd name="T1" fmla="*/ 0 h 130"/>
                <a:gd name="T2" fmla="*/ 0 w 44"/>
                <a:gd name="T3" fmla="*/ 29 h 130"/>
                <a:gd name="T4" fmla="*/ 0 w 44"/>
                <a:gd name="T5" fmla="*/ 130 h 130"/>
                <a:gd name="T6" fmla="*/ 44 w 44"/>
                <a:gd name="T7" fmla="*/ 130 h 130"/>
                <a:gd name="T8" fmla="*/ 44 w 44"/>
                <a:gd name="T9" fmla="*/ 8 h 130"/>
                <a:gd name="T10" fmla="*/ 38 w 44"/>
                <a:gd name="T11" fmla="*/ 0 h 130"/>
              </a:gdLst>
              <a:ahLst/>
              <a:cxnLst>
                <a:cxn ang="0">
                  <a:pos x="T0" y="T1"/>
                </a:cxn>
                <a:cxn ang="0">
                  <a:pos x="T2" y="T3"/>
                </a:cxn>
                <a:cxn ang="0">
                  <a:pos x="T4" y="T5"/>
                </a:cxn>
                <a:cxn ang="0">
                  <a:pos x="T6" y="T7"/>
                </a:cxn>
                <a:cxn ang="0">
                  <a:pos x="T8" y="T9"/>
                </a:cxn>
                <a:cxn ang="0">
                  <a:pos x="T10" y="T11"/>
                </a:cxn>
              </a:cxnLst>
              <a:rect l="0" t="0" r="r" b="b"/>
              <a:pathLst>
                <a:path w="44" h="130">
                  <a:moveTo>
                    <a:pt x="38" y="0"/>
                  </a:moveTo>
                  <a:lnTo>
                    <a:pt x="0" y="29"/>
                  </a:lnTo>
                  <a:lnTo>
                    <a:pt x="0" y="130"/>
                  </a:lnTo>
                  <a:lnTo>
                    <a:pt x="44" y="130"/>
                  </a:lnTo>
                  <a:lnTo>
                    <a:pt x="44" y="8"/>
                  </a:lnTo>
                  <a:lnTo>
                    <a:pt x="38" y="0"/>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6" name="Freeform 49"/>
            <p:cNvSpPr/>
            <p:nvPr/>
          </p:nvSpPr>
          <p:spPr bwMode="auto">
            <a:xfrm>
              <a:off x="5162551" y="4894263"/>
              <a:ext cx="68263" cy="157163"/>
            </a:xfrm>
            <a:custGeom>
              <a:avLst/>
              <a:gdLst>
                <a:gd name="T0" fmla="*/ 0 w 43"/>
                <a:gd name="T1" fmla="*/ 32 h 99"/>
                <a:gd name="T2" fmla="*/ 0 w 43"/>
                <a:gd name="T3" fmla="*/ 99 h 99"/>
                <a:gd name="T4" fmla="*/ 43 w 43"/>
                <a:gd name="T5" fmla="*/ 99 h 99"/>
                <a:gd name="T6" fmla="*/ 43 w 43"/>
                <a:gd name="T7" fmla="*/ 0 h 99"/>
                <a:gd name="T8" fmla="*/ 2 w 43"/>
                <a:gd name="T9" fmla="*/ 30 h 99"/>
                <a:gd name="T10" fmla="*/ 0 w 43"/>
                <a:gd name="T11" fmla="*/ 32 h 99"/>
              </a:gdLst>
              <a:ahLst/>
              <a:cxnLst>
                <a:cxn ang="0">
                  <a:pos x="T0" y="T1"/>
                </a:cxn>
                <a:cxn ang="0">
                  <a:pos x="T2" y="T3"/>
                </a:cxn>
                <a:cxn ang="0">
                  <a:pos x="T4" y="T5"/>
                </a:cxn>
                <a:cxn ang="0">
                  <a:pos x="T6" y="T7"/>
                </a:cxn>
                <a:cxn ang="0">
                  <a:pos x="T8" y="T9"/>
                </a:cxn>
                <a:cxn ang="0">
                  <a:pos x="T10" y="T11"/>
                </a:cxn>
              </a:cxnLst>
              <a:rect l="0" t="0" r="r" b="b"/>
              <a:pathLst>
                <a:path w="43" h="99">
                  <a:moveTo>
                    <a:pt x="0" y="32"/>
                  </a:moveTo>
                  <a:lnTo>
                    <a:pt x="0" y="99"/>
                  </a:lnTo>
                  <a:lnTo>
                    <a:pt x="43" y="99"/>
                  </a:lnTo>
                  <a:lnTo>
                    <a:pt x="43" y="0"/>
                  </a:lnTo>
                  <a:lnTo>
                    <a:pt x="2" y="30"/>
                  </a:lnTo>
                  <a:lnTo>
                    <a:pt x="0" y="32"/>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7" name="Freeform 50"/>
            <p:cNvSpPr/>
            <p:nvPr/>
          </p:nvSpPr>
          <p:spPr bwMode="auto">
            <a:xfrm>
              <a:off x="4999038" y="4835525"/>
              <a:ext cx="69850" cy="215900"/>
            </a:xfrm>
            <a:custGeom>
              <a:avLst/>
              <a:gdLst>
                <a:gd name="T0" fmla="*/ 0 w 44"/>
                <a:gd name="T1" fmla="*/ 31 h 136"/>
                <a:gd name="T2" fmla="*/ 0 w 44"/>
                <a:gd name="T3" fmla="*/ 136 h 136"/>
                <a:gd name="T4" fmla="*/ 44 w 44"/>
                <a:gd name="T5" fmla="*/ 136 h 136"/>
                <a:gd name="T6" fmla="*/ 44 w 44"/>
                <a:gd name="T7" fmla="*/ 0 h 136"/>
                <a:gd name="T8" fmla="*/ 0 w 44"/>
                <a:gd name="T9" fmla="*/ 31 h 136"/>
              </a:gdLst>
              <a:ahLst/>
              <a:cxnLst>
                <a:cxn ang="0">
                  <a:pos x="T0" y="T1"/>
                </a:cxn>
                <a:cxn ang="0">
                  <a:pos x="T2" y="T3"/>
                </a:cxn>
                <a:cxn ang="0">
                  <a:pos x="T4" y="T5"/>
                </a:cxn>
                <a:cxn ang="0">
                  <a:pos x="T6" y="T7"/>
                </a:cxn>
                <a:cxn ang="0">
                  <a:pos x="T8" y="T9"/>
                </a:cxn>
              </a:cxnLst>
              <a:rect l="0" t="0" r="r" b="b"/>
              <a:pathLst>
                <a:path w="44" h="136">
                  <a:moveTo>
                    <a:pt x="0" y="31"/>
                  </a:moveTo>
                  <a:lnTo>
                    <a:pt x="0" y="136"/>
                  </a:lnTo>
                  <a:lnTo>
                    <a:pt x="44" y="136"/>
                  </a:lnTo>
                  <a:lnTo>
                    <a:pt x="44" y="0"/>
                  </a:lnTo>
                  <a:lnTo>
                    <a:pt x="0" y="31"/>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8" name="Freeform 51"/>
            <p:cNvSpPr/>
            <p:nvPr/>
          </p:nvSpPr>
          <p:spPr bwMode="auto">
            <a:xfrm>
              <a:off x="5080001" y="4845050"/>
              <a:ext cx="69850" cy="206375"/>
            </a:xfrm>
            <a:custGeom>
              <a:avLst/>
              <a:gdLst>
                <a:gd name="T0" fmla="*/ 0 w 44"/>
                <a:gd name="T1" fmla="*/ 0 h 130"/>
                <a:gd name="T2" fmla="*/ 0 w 44"/>
                <a:gd name="T3" fmla="*/ 130 h 130"/>
                <a:gd name="T4" fmla="*/ 44 w 44"/>
                <a:gd name="T5" fmla="*/ 130 h 130"/>
                <a:gd name="T6" fmla="*/ 44 w 44"/>
                <a:gd name="T7" fmla="*/ 63 h 130"/>
                <a:gd name="T8" fmla="*/ 0 w 44"/>
                <a:gd name="T9" fmla="*/ 0 h 130"/>
              </a:gdLst>
              <a:ahLst/>
              <a:cxnLst>
                <a:cxn ang="0">
                  <a:pos x="T0" y="T1"/>
                </a:cxn>
                <a:cxn ang="0">
                  <a:pos x="T2" y="T3"/>
                </a:cxn>
                <a:cxn ang="0">
                  <a:pos x="T4" y="T5"/>
                </a:cxn>
                <a:cxn ang="0">
                  <a:pos x="T6" y="T7"/>
                </a:cxn>
                <a:cxn ang="0">
                  <a:pos x="T8" y="T9"/>
                </a:cxn>
              </a:cxnLst>
              <a:rect l="0" t="0" r="r" b="b"/>
              <a:pathLst>
                <a:path w="44" h="130">
                  <a:moveTo>
                    <a:pt x="0" y="0"/>
                  </a:moveTo>
                  <a:lnTo>
                    <a:pt x="0" y="130"/>
                  </a:lnTo>
                  <a:lnTo>
                    <a:pt x="44" y="130"/>
                  </a:lnTo>
                  <a:lnTo>
                    <a:pt x="44" y="63"/>
                  </a:lnTo>
                  <a:lnTo>
                    <a:pt x="0" y="0"/>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grpSp>
      <p:sp>
        <p:nvSpPr>
          <p:cNvPr id="49" name="Freeform 52"/>
          <p:cNvSpPr>
            <a:spLocks noEditPoints="1"/>
          </p:cNvSpPr>
          <p:nvPr/>
        </p:nvSpPr>
        <p:spPr bwMode="auto">
          <a:xfrm>
            <a:off x="4038898" y="4185103"/>
            <a:ext cx="381000" cy="441325"/>
          </a:xfrm>
          <a:custGeom>
            <a:avLst/>
            <a:gdLst>
              <a:gd name="T0" fmla="*/ 87 w 126"/>
              <a:gd name="T1" fmla="*/ 88 h 146"/>
              <a:gd name="T2" fmla="*/ 115 w 126"/>
              <a:gd name="T3" fmla="*/ 43 h 146"/>
              <a:gd name="T4" fmla="*/ 102 w 126"/>
              <a:gd name="T5" fmla="*/ 40 h 146"/>
              <a:gd name="T6" fmla="*/ 73 w 126"/>
              <a:gd name="T7" fmla="*/ 15 h 146"/>
              <a:gd name="T8" fmla="*/ 52 w 126"/>
              <a:gd name="T9" fmla="*/ 26 h 146"/>
              <a:gd name="T10" fmla="*/ 18 w 126"/>
              <a:gd name="T11" fmla="*/ 36 h 146"/>
              <a:gd name="T12" fmla="*/ 15 w 126"/>
              <a:gd name="T13" fmla="*/ 48 h 146"/>
              <a:gd name="T14" fmla="*/ 123 w 126"/>
              <a:gd name="T15" fmla="*/ 86 h 146"/>
              <a:gd name="T16" fmla="*/ 115 w 126"/>
              <a:gd name="T17" fmla="*/ 43 h 146"/>
              <a:gd name="T18" fmla="*/ 62 w 126"/>
              <a:gd name="T19" fmla="*/ 141 h 146"/>
              <a:gd name="T20" fmla="*/ 126 w 126"/>
              <a:gd name="T21" fmla="*/ 37 h 146"/>
              <a:gd name="T22" fmla="*/ 118 w 126"/>
              <a:gd name="T23" fmla="*/ 44 h 146"/>
              <a:gd name="T24" fmla="*/ 113 w 126"/>
              <a:gd name="T25" fmla="*/ 26 h 146"/>
              <a:gd name="T26" fmla="*/ 0 w 126"/>
              <a:gd name="T27" fmla="*/ 37 h 146"/>
              <a:gd name="T28" fmla="*/ 18 w 126"/>
              <a:gd name="T29" fmla="*/ 31 h 146"/>
              <a:gd name="T30" fmla="*/ 6 w 126"/>
              <a:gd name="T31" fmla="*/ 44 h 146"/>
              <a:gd name="T32" fmla="*/ 44 w 126"/>
              <a:gd name="T33" fmla="*/ 0 h 146"/>
              <a:gd name="T34" fmla="*/ 84 w 126"/>
              <a:gd name="T35" fmla="*/ 12 h 146"/>
              <a:gd name="T36" fmla="*/ 42 w 126"/>
              <a:gd name="T37" fmla="*/ 12 h 146"/>
              <a:gd name="T38" fmla="*/ 55 w 126"/>
              <a:gd name="T39" fmla="*/ 85 h 146"/>
              <a:gd name="T40" fmla="*/ 63 w 126"/>
              <a:gd name="T41" fmla="*/ 78 h 146"/>
              <a:gd name="T42" fmla="*/ 18 w 126"/>
              <a:gd name="T43" fmla="*/ 77 h 146"/>
              <a:gd name="T44" fmla="*/ 17 w 126"/>
              <a:gd name="T45" fmla="*/ 86 h 146"/>
              <a:gd name="T46" fmla="*/ 20 w 126"/>
              <a:gd name="T47" fmla="*/ 101 h 146"/>
              <a:gd name="T48" fmla="*/ 24 w 126"/>
              <a:gd name="T49" fmla="*/ 108 h 146"/>
              <a:gd name="T50" fmla="*/ 34 w 126"/>
              <a:gd name="T51" fmla="*/ 120 h 146"/>
              <a:gd name="T52" fmla="*/ 40 w 126"/>
              <a:gd name="T53" fmla="*/ 125 h 146"/>
              <a:gd name="T54" fmla="*/ 55 w 126"/>
              <a:gd name="T55" fmla="*/ 130 h 146"/>
              <a:gd name="T56" fmla="*/ 63 w 126"/>
              <a:gd name="T57" fmla="*/ 130 h 146"/>
              <a:gd name="T58" fmla="*/ 78 w 126"/>
              <a:gd name="T59" fmla="*/ 128 h 146"/>
              <a:gd name="T60" fmla="*/ 86 w 126"/>
              <a:gd name="T61" fmla="*/ 124 h 146"/>
              <a:gd name="T62" fmla="*/ 97 w 126"/>
              <a:gd name="T63" fmla="*/ 114 h 146"/>
              <a:gd name="T64" fmla="*/ 102 w 126"/>
              <a:gd name="T65" fmla="*/ 108 h 146"/>
              <a:gd name="T66" fmla="*/ 107 w 126"/>
              <a:gd name="T67" fmla="*/ 93 h 146"/>
              <a:gd name="T68" fmla="*/ 108 w 126"/>
              <a:gd name="T69" fmla="*/ 85 h 146"/>
              <a:gd name="T70" fmla="*/ 105 w 126"/>
              <a:gd name="T71" fmla="*/ 70 h 146"/>
              <a:gd name="T72" fmla="*/ 102 w 126"/>
              <a:gd name="T73" fmla="*/ 62 h 146"/>
              <a:gd name="T74" fmla="*/ 92 w 126"/>
              <a:gd name="T75" fmla="*/ 51 h 146"/>
              <a:gd name="T76" fmla="*/ 85 w 126"/>
              <a:gd name="T77" fmla="*/ 46 h 146"/>
              <a:gd name="T78" fmla="*/ 70 w 126"/>
              <a:gd name="T79" fmla="*/ 41 h 146"/>
              <a:gd name="T80" fmla="*/ 62 w 126"/>
              <a:gd name="T81" fmla="*/ 40 h 146"/>
              <a:gd name="T82" fmla="*/ 47 w 126"/>
              <a:gd name="T83" fmla="*/ 43 h 146"/>
              <a:gd name="T84" fmla="*/ 40 w 126"/>
              <a:gd name="T85" fmla="*/ 46 h 146"/>
              <a:gd name="T86" fmla="*/ 28 w 126"/>
              <a:gd name="T87" fmla="*/ 56 h 146"/>
              <a:gd name="T88" fmla="*/ 23 w 126"/>
              <a:gd name="T89" fmla="*/ 63 h 146"/>
              <a:gd name="T90" fmla="*/ 34 w 126"/>
              <a:gd name="T91" fmla="*/ 83 h 146"/>
              <a:gd name="T92" fmla="*/ 65 w 126"/>
              <a:gd name="T93" fmla="*/ 5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6" h="146">
                <a:moveTo>
                  <a:pt x="39" y="84"/>
                </a:moveTo>
                <a:cubicBezTo>
                  <a:pt x="40" y="70"/>
                  <a:pt x="52" y="60"/>
                  <a:pt x="65" y="62"/>
                </a:cubicBezTo>
                <a:cubicBezTo>
                  <a:pt x="78" y="63"/>
                  <a:pt x="88" y="74"/>
                  <a:pt x="87" y="88"/>
                </a:cubicBezTo>
                <a:cubicBezTo>
                  <a:pt x="86" y="101"/>
                  <a:pt x="74" y="111"/>
                  <a:pt x="61" y="110"/>
                </a:cubicBezTo>
                <a:cubicBezTo>
                  <a:pt x="47" y="109"/>
                  <a:pt x="38" y="97"/>
                  <a:pt x="39" y="84"/>
                </a:cubicBezTo>
                <a:close/>
                <a:moveTo>
                  <a:pt x="115" y="43"/>
                </a:moveTo>
                <a:cubicBezTo>
                  <a:pt x="108" y="35"/>
                  <a:pt x="108" y="35"/>
                  <a:pt x="108" y="35"/>
                </a:cubicBezTo>
                <a:cubicBezTo>
                  <a:pt x="108" y="35"/>
                  <a:pt x="108" y="35"/>
                  <a:pt x="108" y="35"/>
                </a:cubicBezTo>
                <a:cubicBezTo>
                  <a:pt x="102" y="40"/>
                  <a:pt x="102" y="40"/>
                  <a:pt x="102" y="40"/>
                </a:cubicBezTo>
                <a:cubicBezTo>
                  <a:pt x="94" y="33"/>
                  <a:pt x="85" y="29"/>
                  <a:pt x="74" y="26"/>
                </a:cubicBezTo>
                <a:cubicBezTo>
                  <a:pt x="74" y="16"/>
                  <a:pt x="74" y="16"/>
                  <a:pt x="74" y="16"/>
                </a:cubicBezTo>
                <a:cubicBezTo>
                  <a:pt x="74" y="15"/>
                  <a:pt x="74" y="15"/>
                  <a:pt x="73" y="15"/>
                </a:cubicBezTo>
                <a:cubicBezTo>
                  <a:pt x="52" y="15"/>
                  <a:pt x="52" y="15"/>
                  <a:pt x="52" y="15"/>
                </a:cubicBezTo>
                <a:cubicBezTo>
                  <a:pt x="52" y="15"/>
                  <a:pt x="52" y="15"/>
                  <a:pt x="52" y="16"/>
                </a:cubicBezTo>
                <a:cubicBezTo>
                  <a:pt x="52" y="26"/>
                  <a:pt x="52" y="26"/>
                  <a:pt x="52" y="26"/>
                </a:cubicBezTo>
                <a:cubicBezTo>
                  <a:pt x="41" y="28"/>
                  <a:pt x="31" y="33"/>
                  <a:pt x="23" y="40"/>
                </a:cubicBezTo>
                <a:cubicBezTo>
                  <a:pt x="18" y="36"/>
                  <a:pt x="18" y="36"/>
                  <a:pt x="18" y="36"/>
                </a:cubicBezTo>
                <a:cubicBezTo>
                  <a:pt x="18" y="36"/>
                  <a:pt x="18" y="36"/>
                  <a:pt x="18" y="36"/>
                </a:cubicBezTo>
                <a:cubicBezTo>
                  <a:pt x="11" y="44"/>
                  <a:pt x="11" y="44"/>
                  <a:pt x="11" y="44"/>
                </a:cubicBezTo>
                <a:cubicBezTo>
                  <a:pt x="10" y="44"/>
                  <a:pt x="10" y="44"/>
                  <a:pt x="11" y="44"/>
                </a:cubicBezTo>
                <a:cubicBezTo>
                  <a:pt x="15" y="48"/>
                  <a:pt x="15" y="48"/>
                  <a:pt x="15" y="48"/>
                </a:cubicBezTo>
                <a:cubicBezTo>
                  <a:pt x="7" y="58"/>
                  <a:pt x="2" y="72"/>
                  <a:pt x="2" y="86"/>
                </a:cubicBezTo>
                <a:cubicBezTo>
                  <a:pt x="2" y="119"/>
                  <a:pt x="29" y="146"/>
                  <a:pt x="62" y="146"/>
                </a:cubicBezTo>
                <a:cubicBezTo>
                  <a:pt x="96" y="146"/>
                  <a:pt x="123" y="119"/>
                  <a:pt x="123" y="86"/>
                </a:cubicBezTo>
                <a:cubicBezTo>
                  <a:pt x="123" y="72"/>
                  <a:pt x="118" y="59"/>
                  <a:pt x="110" y="48"/>
                </a:cubicBezTo>
                <a:cubicBezTo>
                  <a:pt x="115" y="44"/>
                  <a:pt x="115" y="44"/>
                  <a:pt x="115" y="44"/>
                </a:cubicBezTo>
                <a:cubicBezTo>
                  <a:pt x="115" y="44"/>
                  <a:pt x="115" y="43"/>
                  <a:pt x="115" y="43"/>
                </a:cubicBezTo>
                <a:close/>
                <a:moveTo>
                  <a:pt x="62" y="31"/>
                </a:moveTo>
                <a:cubicBezTo>
                  <a:pt x="32" y="31"/>
                  <a:pt x="7" y="55"/>
                  <a:pt x="7" y="86"/>
                </a:cubicBezTo>
                <a:cubicBezTo>
                  <a:pt x="7" y="116"/>
                  <a:pt x="32" y="141"/>
                  <a:pt x="62" y="141"/>
                </a:cubicBezTo>
                <a:cubicBezTo>
                  <a:pt x="93" y="141"/>
                  <a:pt x="117" y="116"/>
                  <a:pt x="117" y="86"/>
                </a:cubicBezTo>
                <a:cubicBezTo>
                  <a:pt x="117" y="55"/>
                  <a:pt x="93" y="31"/>
                  <a:pt x="62" y="31"/>
                </a:cubicBezTo>
                <a:close/>
                <a:moveTo>
                  <a:pt x="126" y="37"/>
                </a:moveTo>
                <a:cubicBezTo>
                  <a:pt x="126" y="37"/>
                  <a:pt x="126" y="38"/>
                  <a:pt x="125" y="39"/>
                </a:cubicBezTo>
                <a:cubicBezTo>
                  <a:pt x="120" y="44"/>
                  <a:pt x="120" y="44"/>
                  <a:pt x="120" y="44"/>
                </a:cubicBezTo>
                <a:cubicBezTo>
                  <a:pt x="119" y="45"/>
                  <a:pt x="118" y="45"/>
                  <a:pt x="118" y="44"/>
                </a:cubicBezTo>
                <a:cubicBezTo>
                  <a:pt x="107" y="33"/>
                  <a:pt x="107" y="33"/>
                  <a:pt x="107" y="33"/>
                </a:cubicBezTo>
                <a:cubicBezTo>
                  <a:pt x="107" y="32"/>
                  <a:pt x="107" y="31"/>
                  <a:pt x="108" y="31"/>
                </a:cubicBezTo>
                <a:cubicBezTo>
                  <a:pt x="113" y="26"/>
                  <a:pt x="113" y="26"/>
                  <a:pt x="113" y="26"/>
                </a:cubicBezTo>
                <a:cubicBezTo>
                  <a:pt x="114" y="25"/>
                  <a:pt x="115" y="25"/>
                  <a:pt x="115" y="26"/>
                </a:cubicBezTo>
                <a:cubicBezTo>
                  <a:pt x="126" y="37"/>
                  <a:pt x="126" y="37"/>
                  <a:pt x="126" y="37"/>
                </a:cubicBezTo>
                <a:close/>
                <a:moveTo>
                  <a:pt x="0" y="37"/>
                </a:moveTo>
                <a:cubicBezTo>
                  <a:pt x="10" y="26"/>
                  <a:pt x="10" y="26"/>
                  <a:pt x="10" y="26"/>
                </a:cubicBezTo>
                <a:cubicBezTo>
                  <a:pt x="11" y="25"/>
                  <a:pt x="12" y="25"/>
                  <a:pt x="13" y="26"/>
                </a:cubicBezTo>
                <a:cubicBezTo>
                  <a:pt x="18" y="31"/>
                  <a:pt x="18" y="31"/>
                  <a:pt x="18" y="31"/>
                </a:cubicBezTo>
                <a:cubicBezTo>
                  <a:pt x="19" y="32"/>
                  <a:pt x="19" y="33"/>
                  <a:pt x="18" y="33"/>
                </a:cubicBezTo>
                <a:cubicBezTo>
                  <a:pt x="8" y="44"/>
                  <a:pt x="8" y="44"/>
                  <a:pt x="8" y="44"/>
                </a:cubicBezTo>
                <a:cubicBezTo>
                  <a:pt x="7" y="45"/>
                  <a:pt x="6" y="45"/>
                  <a:pt x="6" y="44"/>
                </a:cubicBezTo>
                <a:cubicBezTo>
                  <a:pt x="0" y="39"/>
                  <a:pt x="0" y="39"/>
                  <a:pt x="0" y="39"/>
                </a:cubicBezTo>
                <a:cubicBezTo>
                  <a:pt x="0" y="39"/>
                  <a:pt x="0" y="38"/>
                  <a:pt x="0" y="37"/>
                </a:cubicBezTo>
                <a:close/>
                <a:moveTo>
                  <a:pt x="44" y="0"/>
                </a:moveTo>
                <a:cubicBezTo>
                  <a:pt x="82" y="0"/>
                  <a:pt x="82" y="0"/>
                  <a:pt x="82" y="0"/>
                </a:cubicBezTo>
                <a:cubicBezTo>
                  <a:pt x="83" y="0"/>
                  <a:pt x="84" y="0"/>
                  <a:pt x="84" y="2"/>
                </a:cubicBezTo>
                <a:cubicBezTo>
                  <a:pt x="84" y="12"/>
                  <a:pt x="84" y="12"/>
                  <a:pt x="84" y="12"/>
                </a:cubicBezTo>
                <a:cubicBezTo>
                  <a:pt x="84" y="13"/>
                  <a:pt x="83" y="14"/>
                  <a:pt x="82" y="14"/>
                </a:cubicBezTo>
                <a:cubicBezTo>
                  <a:pt x="44" y="14"/>
                  <a:pt x="44" y="14"/>
                  <a:pt x="44" y="14"/>
                </a:cubicBezTo>
                <a:cubicBezTo>
                  <a:pt x="43" y="14"/>
                  <a:pt x="42" y="13"/>
                  <a:pt x="42" y="12"/>
                </a:cubicBezTo>
                <a:cubicBezTo>
                  <a:pt x="42" y="2"/>
                  <a:pt x="42" y="2"/>
                  <a:pt x="42" y="2"/>
                </a:cubicBezTo>
                <a:cubicBezTo>
                  <a:pt x="42" y="0"/>
                  <a:pt x="43" y="0"/>
                  <a:pt x="44" y="0"/>
                </a:cubicBezTo>
                <a:close/>
                <a:moveTo>
                  <a:pt x="55" y="85"/>
                </a:moveTo>
                <a:cubicBezTo>
                  <a:pt x="54" y="89"/>
                  <a:pt x="58" y="93"/>
                  <a:pt x="62" y="93"/>
                </a:cubicBezTo>
                <a:cubicBezTo>
                  <a:pt x="66" y="93"/>
                  <a:pt x="70" y="90"/>
                  <a:pt x="70" y="86"/>
                </a:cubicBezTo>
                <a:cubicBezTo>
                  <a:pt x="70" y="82"/>
                  <a:pt x="67" y="78"/>
                  <a:pt x="63" y="78"/>
                </a:cubicBezTo>
                <a:cubicBezTo>
                  <a:pt x="59" y="78"/>
                  <a:pt x="55" y="81"/>
                  <a:pt x="55" y="85"/>
                </a:cubicBezTo>
                <a:close/>
                <a:moveTo>
                  <a:pt x="24" y="77"/>
                </a:moveTo>
                <a:cubicBezTo>
                  <a:pt x="18" y="77"/>
                  <a:pt x="18" y="77"/>
                  <a:pt x="18" y="77"/>
                </a:cubicBezTo>
                <a:cubicBezTo>
                  <a:pt x="18" y="78"/>
                  <a:pt x="18" y="78"/>
                  <a:pt x="18" y="78"/>
                </a:cubicBezTo>
                <a:cubicBezTo>
                  <a:pt x="17" y="85"/>
                  <a:pt x="17" y="85"/>
                  <a:pt x="17" y="85"/>
                </a:cubicBezTo>
                <a:cubicBezTo>
                  <a:pt x="17" y="85"/>
                  <a:pt x="17" y="86"/>
                  <a:pt x="17" y="86"/>
                </a:cubicBezTo>
                <a:cubicBezTo>
                  <a:pt x="23" y="88"/>
                  <a:pt x="23" y="88"/>
                  <a:pt x="23" y="88"/>
                </a:cubicBezTo>
                <a:cubicBezTo>
                  <a:pt x="23" y="91"/>
                  <a:pt x="24" y="94"/>
                  <a:pt x="25" y="97"/>
                </a:cubicBezTo>
                <a:cubicBezTo>
                  <a:pt x="20" y="101"/>
                  <a:pt x="20" y="101"/>
                  <a:pt x="20" y="101"/>
                </a:cubicBezTo>
                <a:cubicBezTo>
                  <a:pt x="20" y="101"/>
                  <a:pt x="20" y="101"/>
                  <a:pt x="20" y="102"/>
                </a:cubicBezTo>
                <a:cubicBezTo>
                  <a:pt x="23" y="108"/>
                  <a:pt x="23" y="108"/>
                  <a:pt x="23" y="108"/>
                </a:cubicBezTo>
                <a:cubicBezTo>
                  <a:pt x="23" y="108"/>
                  <a:pt x="23" y="108"/>
                  <a:pt x="24" y="108"/>
                </a:cubicBezTo>
                <a:cubicBezTo>
                  <a:pt x="30" y="107"/>
                  <a:pt x="30" y="107"/>
                  <a:pt x="30" y="107"/>
                </a:cubicBezTo>
                <a:cubicBezTo>
                  <a:pt x="31" y="110"/>
                  <a:pt x="33" y="112"/>
                  <a:pt x="36" y="114"/>
                </a:cubicBezTo>
                <a:cubicBezTo>
                  <a:pt x="34" y="120"/>
                  <a:pt x="34" y="120"/>
                  <a:pt x="34" y="120"/>
                </a:cubicBezTo>
                <a:cubicBezTo>
                  <a:pt x="33" y="120"/>
                  <a:pt x="34" y="121"/>
                  <a:pt x="34" y="121"/>
                </a:cubicBezTo>
                <a:cubicBezTo>
                  <a:pt x="40" y="125"/>
                  <a:pt x="40" y="125"/>
                  <a:pt x="40" y="125"/>
                </a:cubicBezTo>
                <a:cubicBezTo>
                  <a:pt x="40" y="125"/>
                  <a:pt x="40" y="125"/>
                  <a:pt x="40" y="125"/>
                </a:cubicBezTo>
                <a:cubicBezTo>
                  <a:pt x="45" y="121"/>
                  <a:pt x="45" y="121"/>
                  <a:pt x="45" y="121"/>
                </a:cubicBezTo>
                <a:cubicBezTo>
                  <a:pt x="48" y="122"/>
                  <a:pt x="51" y="123"/>
                  <a:pt x="54" y="124"/>
                </a:cubicBezTo>
                <a:cubicBezTo>
                  <a:pt x="55" y="130"/>
                  <a:pt x="55" y="130"/>
                  <a:pt x="55" y="130"/>
                </a:cubicBezTo>
                <a:cubicBezTo>
                  <a:pt x="55" y="130"/>
                  <a:pt x="55" y="130"/>
                  <a:pt x="55" y="130"/>
                </a:cubicBezTo>
                <a:cubicBezTo>
                  <a:pt x="62" y="131"/>
                  <a:pt x="62" y="131"/>
                  <a:pt x="62" y="131"/>
                </a:cubicBezTo>
                <a:cubicBezTo>
                  <a:pt x="63" y="131"/>
                  <a:pt x="63" y="131"/>
                  <a:pt x="63" y="130"/>
                </a:cubicBezTo>
                <a:cubicBezTo>
                  <a:pt x="65" y="125"/>
                  <a:pt x="65" y="125"/>
                  <a:pt x="65" y="125"/>
                </a:cubicBezTo>
                <a:cubicBezTo>
                  <a:pt x="68" y="125"/>
                  <a:pt x="71" y="124"/>
                  <a:pt x="75" y="123"/>
                </a:cubicBezTo>
                <a:cubicBezTo>
                  <a:pt x="78" y="128"/>
                  <a:pt x="78" y="128"/>
                  <a:pt x="78" y="128"/>
                </a:cubicBezTo>
                <a:cubicBezTo>
                  <a:pt x="78" y="128"/>
                  <a:pt x="79" y="128"/>
                  <a:pt x="79" y="128"/>
                </a:cubicBezTo>
                <a:cubicBezTo>
                  <a:pt x="85" y="125"/>
                  <a:pt x="85" y="125"/>
                  <a:pt x="85" y="125"/>
                </a:cubicBezTo>
                <a:cubicBezTo>
                  <a:pt x="85" y="125"/>
                  <a:pt x="86" y="125"/>
                  <a:pt x="86" y="124"/>
                </a:cubicBezTo>
                <a:cubicBezTo>
                  <a:pt x="84" y="119"/>
                  <a:pt x="84" y="119"/>
                  <a:pt x="84" y="119"/>
                </a:cubicBezTo>
                <a:cubicBezTo>
                  <a:pt x="87" y="117"/>
                  <a:pt x="90" y="115"/>
                  <a:pt x="92" y="112"/>
                </a:cubicBezTo>
                <a:cubicBezTo>
                  <a:pt x="97" y="114"/>
                  <a:pt x="97" y="114"/>
                  <a:pt x="97" y="114"/>
                </a:cubicBezTo>
                <a:cubicBezTo>
                  <a:pt x="97" y="114"/>
                  <a:pt x="98" y="114"/>
                  <a:pt x="98" y="114"/>
                </a:cubicBezTo>
                <a:cubicBezTo>
                  <a:pt x="102" y="108"/>
                  <a:pt x="102" y="108"/>
                  <a:pt x="102" y="108"/>
                </a:cubicBezTo>
                <a:cubicBezTo>
                  <a:pt x="102" y="108"/>
                  <a:pt x="102" y="108"/>
                  <a:pt x="102" y="108"/>
                </a:cubicBezTo>
                <a:cubicBezTo>
                  <a:pt x="98" y="103"/>
                  <a:pt x="98" y="103"/>
                  <a:pt x="98" y="103"/>
                </a:cubicBezTo>
                <a:cubicBezTo>
                  <a:pt x="99" y="100"/>
                  <a:pt x="101" y="97"/>
                  <a:pt x="101" y="94"/>
                </a:cubicBezTo>
                <a:cubicBezTo>
                  <a:pt x="107" y="93"/>
                  <a:pt x="107" y="93"/>
                  <a:pt x="107" y="93"/>
                </a:cubicBezTo>
                <a:cubicBezTo>
                  <a:pt x="107" y="93"/>
                  <a:pt x="108" y="93"/>
                  <a:pt x="108" y="92"/>
                </a:cubicBezTo>
                <a:cubicBezTo>
                  <a:pt x="108" y="86"/>
                  <a:pt x="108" y="86"/>
                  <a:pt x="108" y="86"/>
                </a:cubicBezTo>
                <a:cubicBezTo>
                  <a:pt x="108" y="85"/>
                  <a:pt x="108" y="85"/>
                  <a:pt x="108" y="85"/>
                </a:cubicBezTo>
                <a:cubicBezTo>
                  <a:pt x="102" y="83"/>
                  <a:pt x="102" y="83"/>
                  <a:pt x="102" y="83"/>
                </a:cubicBezTo>
                <a:cubicBezTo>
                  <a:pt x="102" y="80"/>
                  <a:pt x="101" y="77"/>
                  <a:pt x="100" y="74"/>
                </a:cubicBezTo>
                <a:cubicBezTo>
                  <a:pt x="105" y="70"/>
                  <a:pt x="105" y="70"/>
                  <a:pt x="105" y="70"/>
                </a:cubicBezTo>
                <a:cubicBezTo>
                  <a:pt x="105" y="70"/>
                  <a:pt x="105" y="69"/>
                  <a:pt x="105" y="69"/>
                </a:cubicBezTo>
                <a:cubicBezTo>
                  <a:pt x="102" y="63"/>
                  <a:pt x="102" y="63"/>
                  <a:pt x="102" y="63"/>
                </a:cubicBezTo>
                <a:cubicBezTo>
                  <a:pt x="102" y="62"/>
                  <a:pt x="102" y="62"/>
                  <a:pt x="102" y="62"/>
                </a:cubicBezTo>
                <a:cubicBezTo>
                  <a:pt x="95" y="64"/>
                  <a:pt x="95" y="64"/>
                  <a:pt x="95" y="64"/>
                </a:cubicBezTo>
                <a:cubicBezTo>
                  <a:pt x="94" y="61"/>
                  <a:pt x="92" y="59"/>
                  <a:pt x="89" y="56"/>
                </a:cubicBezTo>
                <a:cubicBezTo>
                  <a:pt x="92" y="51"/>
                  <a:pt x="92" y="51"/>
                  <a:pt x="92" y="51"/>
                </a:cubicBezTo>
                <a:cubicBezTo>
                  <a:pt x="92" y="50"/>
                  <a:pt x="92" y="50"/>
                  <a:pt x="91" y="50"/>
                </a:cubicBezTo>
                <a:cubicBezTo>
                  <a:pt x="86" y="46"/>
                  <a:pt x="86" y="46"/>
                  <a:pt x="86" y="46"/>
                </a:cubicBezTo>
                <a:cubicBezTo>
                  <a:pt x="85" y="46"/>
                  <a:pt x="85" y="46"/>
                  <a:pt x="85" y="46"/>
                </a:cubicBezTo>
                <a:cubicBezTo>
                  <a:pt x="80" y="50"/>
                  <a:pt x="80" y="50"/>
                  <a:pt x="80" y="50"/>
                </a:cubicBezTo>
                <a:cubicBezTo>
                  <a:pt x="77" y="49"/>
                  <a:pt x="74" y="48"/>
                  <a:pt x="71" y="47"/>
                </a:cubicBezTo>
                <a:cubicBezTo>
                  <a:pt x="70" y="41"/>
                  <a:pt x="70" y="41"/>
                  <a:pt x="70" y="41"/>
                </a:cubicBezTo>
                <a:cubicBezTo>
                  <a:pt x="70" y="40"/>
                  <a:pt x="70" y="40"/>
                  <a:pt x="70" y="40"/>
                </a:cubicBezTo>
                <a:cubicBezTo>
                  <a:pt x="63" y="40"/>
                  <a:pt x="63" y="40"/>
                  <a:pt x="63" y="40"/>
                </a:cubicBezTo>
                <a:cubicBezTo>
                  <a:pt x="63" y="40"/>
                  <a:pt x="62" y="40"/>
                  <a:pt x="62" y="40"/>
                </a:cubicBezTo>
                <a:cubicBezTo>
                  <a:pt x="60" y="46"/>
                  <a:pt x="60" y="46"/>
                  <a:pt x="60" y="46"/>
                </a:cubicBezTo>
                <a:cubicBezTo>
                  <a:pt x="57" y="46"/>
                  <a:pt x="54" y="47"/>
                  <a:pt x="51" y="48"/>
                </a:cubicBezTo>
                <a:cubicBezTo>
                  <a:pt x="47" y="43"/>
                  <a:pt x="47" y="43"/>
                  <a:pt x="47" y="43"/>
                </a:cubicBezTo>
                <a:cubicBezTo>
                  <a:pt x="47" y="43"/>
                  <a:pt x="47" y="43"/>
                  <a:pt x="46" y="43"/>
                </a:cubicBezTo>
                <a:cubicBezTo>
                  <a:pt x="40" y="46"/>
                  <a:pt x="40" y="46"/>
                  <a:pt x="40" y="46"/>
                </a:cubicBezTo>
                <a:cubicBezTo>
                  <a:pt x="40" y="46"/>
                  <a:pt x="40" y="46"/>
                  <a:pt x="40" y="46"/>
                </a:cubicBezTo>
                <a:cubicBezTo>
                  <a:pt x="41" y="53"/>
                  <a:pt x="41" y="53"/>
                  <a:pt x="41" y="53"/>
                </a:cubicBezTo>
                <a:cubicBezTo>
                  <a:pt x="38" y="54"/>
                  <a:pt x="36" y="56"/>
                  <a:pt x="34" y="59"/>
                </a:cubicBezTo>
                <a:cubicBezTo>
                  <a:pt x="28" y="56"/>
                  <a:pt x="28" y="56"/>
                  <a:pt x="28" y="56"/>
                </a:cubicBezTo>
                <a:cubicBezTo>
                  <a:pt x="28" y="56"/>
                  <a:pt x="27" y="56"/>
                  <a:pt x="27" y="57"/>
                </a:cubicBezTo>
                <a:cubicBezTo>
                  <a:pt x="23" y="62"/>
                  <a:pt x="23" y="62"/>
                  <a:pt x="23" y="62"/>
                </a:cubicBezTo>
                <a:cubicBezTo>
                  <a:pt x="23" y="62"/>
                  <a:pt x="23" y="63"/>
                  <a:pt x="23" y="63"/>
                </a:cubicBezTo>
                <a:cubicBezTo>
                  <a:pt x="27" y="68"/>
                  <a:pt x="27" y="68"/>
                  <a:pt x="27" y="68"/>
                </a:cubicBezTo>
                <a:cubicBezTo>
                  <a:pt x="26" y="71"/>
                  <a:pt x="25" y="73"/>
                  <a:pt x="24" y="77"/>
                </a:cubicBezTo>
                <a:close/>
                <a:moveTo>
                  <a:pt x="34" y="83"/>
                </a:moveTo>
                <a:cubicBezTo>
                  <a:pt x="33" y="99"/>
                  <a:pt x="44" y="113"/>
                  <a:pt x="60" y="114"/>
                </a:cubicBezTo>
                <a:cubicBezTo>
                  <a:pt x="76" y="115"/>
                  <a:pt x="90" y="104"/>
                  <a:pt x="91" y="88"/>
                </a:cubicBezTo>
                <a:cubicBezTo>
                  <a:pt x="93" y="72"/>
                  <a:pt x="81" y="58"/>
                  <a:pt x="65" y="57"/>
                </a:cubicBezTo>
                <a:cubicBezTo>
                  <a:pt x="49" y="56"/>
                  <a:pt x="36" y="67"/>
                  <a:pt x="34" y="83"/>
                </a:cubicBezTo>
                <a:close/>
              </a:path>
            </a:pathLst>
          </a:cu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pic>
        <p:nvPicPr>
          <p:cNvPr id="50" name="图形 4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88830" y="3249911"/>
            <a:ext cx="396947" cy="3771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spc="300" dirty="0"/>
              <a:t>创享</a:t>
            </a:r>
            <a:r>
              <a:rPr lang="en-US" altLang="zh-CN" b="1" spc="300" dirty="0"/>
              <a:t>AI</a:t>
            </a:r>
            <a:r>
              <a:rPr lang="zh-CN" altLang="en-US" b="1" spc="300" dirty="0"/>
              <a:t>时代</a:t>
            </a:r>
            <a:endParaRPr lang="zh-CN" altLang="en-US" b="1" spc="300" dirty="0"/>
          </a:p>
        </p:txBody>
      </p:sp>
      <p:sp>
        <p:nvSpPr>
          <p:cNvPr id="3" name="Oval 5"/>
          <p:cNvSpPr>
            <a:spLocks noChangeArrowheads="1"/>
          </p:cNvSpPr>
          <p:nvPr/>
        </p:nvSpPr>
        <p:spPr bwMode="auto">
          <a:xfrm>
            <a:off x="5995762" y="1487262"/>
            <a:ext cx="228600" cy="223838"/>
          </a:xfrm>
          <a:prstGeom prst="ellipse">
            <a:avLst/>
          </a:prstGeom>
          <a:noFill/>
          <a:ln w="14288" cap="flat">
            <a:solidFill>
              <a:srgbClr val="00A69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5" name="Oval 6"/>
          <p:cNvSpPr>
            <a:spLocks noChangeArrowheads="1"/>
          </p:cNvSpPr>
          <p:nvPr/>
        </p:nvSpPr>
        <p:spPr bwMode="auto">
          <a:xfrm>
            <a:off x="5995762" y="2422299"/>
            <a:ext cx="228600" cy="223838"/>
          </a:xfrm>
          <a:prstGeom prst="ellipse">
            <a:avLst/>
          </a:prstGeom>
          <a:noFill/>
          <a:ln w="14288" cap="flat">
            <a:solidFill>
              <a:srgbClr val="00A69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6" name="Oval 7"/>
          <p:cNvSpPr>
            <a:spLocks noChangeArrowheads="1"/>
          </p:cNvSpPr>
          <p:nvPr/>
        </p:nvSpPr>
        <p:spPr bwMode="auto">
          <a:xfrm>
            <a:off x="5995762" y="3354162"/>
            <a:ext cx="228600" cy="223838"/>
          </a:xfrm>
          <a:prstGeom prst="ellipse">
            <a:avLst/>
          </a:prstGeom>
          <a:noFill/>
          <a:ln w="14288" cap="flat">
            <a:solidFill>
              <a:srgbClr val="00A69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7" name="Oval 8"/>
          <p:cNvSpPr>
            <a:spLocks noChangeArrowheads="1"/>
          </p:cNvSpPr>
          <p:nvPr/>
        </p:nvSpPr>
        <p:spPr bwMode="auto">
          <a:xfrm>
            <a:off x="5995762" y="4287612"/>
            <a:ext cx="228600" cy="227013"/>
          </a:xfrm>
          <a:prstGeom prst="ellipse">
            <a:avLst/>
          </a:prstGeom>
          <a:noFill/>
          <a:ln w="14288" cap="flat">
            <a:solidFill>
              <a:srgbClr val="00A69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8" name="Oval 9"/>
          <p:cNvSpPr>
            <a:spLocks noChangeArrowheads="1"/>
          </p:cNvSpPr>
          <p:nvPr/>
        </p:nvSpPr>
        <p:spPr bwMode="auto">
          <a:xfrm>
            <a:off x="5995762" y="5222649"/>
            <a:ext cx="228600" cy="223838"/>
          </a:xfrm>
          <a:prstGeom prst="ellipse">
            <a:avLst/>
          </a:prstGeom>
          <a:noFill/>
          <a:ln w="14288" cap="flat">
            <a:solidFill>
              <a:srgbClr val="00A69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grpSp>
        <p:nvGrpSpPr>
          <p:cNvPr id="9" name="组合 8"/>
          <p:cNvGrpSpPr/>
          <p:nvPr/>
        </p:nvGrpSpPr>
        <p:grpSpPr>
          <a:xfrm>
            <a:off x="6086249" y="1777774"/>
            <a:ext cx="39688" cy="3389313"/>
            <a:chOff x="6100763" y="2524126"/>
            <a:chExt cx="39688" cy="3389313"/>
          </a:xfrm>
          <a:solidFill>
            <a:srgbClr val="00A69F"/>
          </a:solidFill>
        </p:grpSpPr>
        <p:sp>
          <p:nvSpPr>
            <p:cNvPr id="10" name="Oval 10"/>
            <p:cNvSpPr>
              <a:spLocks noChangeArrowheads="1"/>
            </p:cNvSpPr>
            <p:nvPr/>
          </p:nvSpPr>
          <p:spPr bwMode="auto">
            <a:xfrm>
              <a:off x="6100763" y="2524126"/>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1" name="Oval 11"/>
            <p:cNvSpPr>
              <a:spLocks noChangeArrowheads="1"/>
            </p:cNvSpPr>
            <p:nvPr/>
          </p:nvSpPr>
          <p:spPr bwMode="auto">
            <a:xfrm>
              <a:off x="6100763" y="2632076"/>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2" name="Oval 12"/>
            <p:cNvSpPr>
              <a:spLocks noChangeArrowheads="1"/>
            </p:cNvSpPr>
            <p:nvPr/>
          </p:nvSpPr>
          <p:spPr bwMode="auto">
            <a:xfrm>
              <a:off x="6100763" y="2740026"/>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3" name="Oval 13"/>
            <p:cNvSpPr>
              <a:spLocks noChangeArrowheads="1"/>
            </p:cNvSpPr>
            <p:nvPr/>
          </p:nvSpPr>
          <p:spPr bwMode="auto">
            <a:xfrm>
              <a:off x="6100763" y="2847976"/>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4" name="Oval 14"/>
            <p:cNvSpPr>
              <a:spLocks noChangeArrowheads="1"/>
            </p:cNvSpPr>
            <p:nvPr/>
          </p:nvSpPr>
          <p:spPr bwMode="auto">
            <a:xfrm>
              <a:off x="6100763" y="2955926"/>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5" name="Oval 15"/>
            <p:cNvSpPr>
              <a:spLocks noChangeArrowheads="1"/>
            </p:cNvSpPr>
            <p:nvPr/>
          </p:nvSpPr>
          <p:spPr bwMode="auto">
            <a:xfrm>
              <a:off x="6100763" y="3063876"/>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6" name="Oval 16"/>
            <p:cNvSpPr>
              <a:spLocks noChangeArrowheads="1"/>
            </p:cNvSpPr>
            <p:nvPr/>
          </p:nvSpPr>
          <p:spPr bwMode="auto">
            <a:xfrm>
              <a:off x="6100763" y="3459164"/>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7" name="Oval 17"/>
            <p:cNvSpPr>
              <a:spLocks noChangeArrowheads="1"/>
            </p:cNvSpPr>
            <p:nvPr/>
          </p:nvSpPr>
          <p:spPr bwMode="auto">
            <a:xfrm>
              <a:off x="6100763" y="3568701"/>
              <a:ext cx="39688" cy="39688"/>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8" name="Oval 18"/>
            <p:cNvSpPr>
              <a:spLocks noChangeArrowheads="1"/>
            </p:cNvSpPr>
            <p:nvPr/>
          </p:nvSpPr>
          <p:spPr bwMode="auto">
            <a:xfrm>
              <a:off x="6100763" y="3676651"/>
              <a:ext cx="39688" cy="39688"/>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19" name="Oval 19"/>
            <p:cNvSpPr>
              <a:spLocks noChangeArrowheads="1"/>
            </p:cNvSpPr>
            <p:nvPr/>
          </p:nvSpPr>
          <p:spPr bwMode="auto">
            <a:xfrm>
              <a:off x="6100763" y="3784601"/>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0" name="Oval 20"/>
            <p:cNvSpPr>
              <a:spLocks noChangeArrowheads="1"/>
            </p:cNvSpPr>
            <p:nvPr/>
          </p:nvSpPr>
          <p:spPr bwMode="auto">
            <a:xfrm>
              <a:off x="6100763" y="3892551"/>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1" name="Oval 21"/>
            <p:cNvSpPr>
              <a:spLocks noChangeArrowheads="1"/>
            </p:cNvSpPr>
            <p:nvPr/>
          </p:nvSpPr>
          <p:spPr bwMode="auto">
            <a:xfrm>
              <a:off x="6100763" y="4000501"/>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2" name="Oval 22"/>
            <p:cNvSpPr>
              <a:spLocks noChangeArrowheads="1"/>
            </p:cNvSpPr>
            <p:nvPr/>
          </p:nvSpPr>
          <p:spPr bwMode="auto">
            <a:xfrm>
              <a:off x="6100763" y="4392614"/>
              <a:ext cx="39688" cy="39688"/>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3" name="Oval 23"/>
            <p:cNvSpPr>
              <a:spLocks noChangeArrowheads="1"/>
            </p:cNvSpPr>
            <p:nvPr/>
          </p:nvSpPr>
          <p:spPr bwMode="auto">
            <a:xfrm>
              <a:off x="6100763" y="4500564"/>
              <a:ext cx="39688" cy="39688"/>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4" name="Oval 24"/>
            <p:cNvSpPr>
              <a:spLocks noChangeArrowheads="1"/>
            </p:cNvSpPr>
            <p:nvPr/>
          </p:nvSpPr>
          <p:spPr bwMode="auto">
            <a:xfrm>
              <a:off x="6100763" y="4608514"/>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5" name="Oval 25"/>
            <p:cNvSpPr>
              <a:spLocks noChangeArrowheads="1"/>
            </p:cNvSpPr>
            <p:nvPr/>
          </p:nvSpPr>
          <p:spPr bwMode="auto">
            <a:xfrm>
              <a:off x="6100763" y="4719639"/>
              <a:ext cx="39688" cy="38100"/>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6" name="Oval 26"/>
            <p:cNvSpPr>
              <a:spLocks noChangeArrowheads="1"/>
            </p:cNvSpPr>
            <p:nvPr/>
          </p:nvSpPr>
          <p:spPr bwMode="auto">
            <a:xfrm>
              <a:off x="6100763" y="4827589"/>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7" name="Oval 27"/>
            <p:cNvSpPr>
              <a:spLocks noChangeArrowheads="1"/>
            </p:cNvSpPr>
            <p:nvPr/>
          </p:nvSpPr>
          <p:spPr bwMode="auto">
            <a:xfrm>
              <a:off x="6100763" y="4935539"/>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8" name="Oval 28"/>
            <p:cNvSpPr>
              <a:spLocks noChangeArrowheads="1"/>
            </p:cNvSpPr>
            <p:nvPr/>
          </p:nvSpPr>
          <p:spPr bwMode="auto">
            <a:xfrm>
              <a:off x="6100763" y="5327651"/>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29" name="Oval 29"/>
            <p:cNvSpPr>
              <a:spLocks noChangeArrowheads="1"/>
            </p:cNvSpPr>
            <p:nvPr/>
          </p:nvSpPr>
          <p:spPr bwMode="auto">
            <a:xfrm>
              <a:off x="6100763" y="5438776"/>
              <a:ext cx="39688" cy="38100"/>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0" name="Oval 30"/>
            <p:cNvSpPr>
              <a:spLocks noChangeArrowheads="1"/>
            </p:cNvSpPr>
            <p:nvPr/>
          </p:nvSpPr>
          <p:spPr bwMode="auto">
            <a:xfrm>
              <a:off x="6100763" y="5548314"/>
              <a:ext cx="39688" cy="39688"/>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1" name="Oval 31"/>
            <p:cNvSpPr>
              <a:spLocks noChangeArrowheads="1"/>
            </p:cNvSpPr>
            <p:nvPr/>
          </p:nvSpPr>
          <p:spPr bwMode="auto">
            <a:xfrm>
              <a:off x="6100763" y="5656264"/>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2" name="Oval 32"/>
            <p:cNvSpPr>
              <a:spLocks noChangeArrowheads="1"/>
            </p:cNvSpPr>
            <p:nvPr/>
          </p:nvSpPr>
          <p:spPr bwMode="auto">
            <a:xfrm>
              <a:off x="6100763" y="5764214"/>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3" name="Oval 33"/>
            <p:cNvSpPr>
              <a:spLocks noChangeArrowheads="1"/>
            </p:cNvSpPr>
            <p:nvPr/>
          </p:nvSpPr>
          <p:spPr bwMode="auto">
            <a:xfrm>
              <a:off x="6100763" y="5872164"/>
              <a:ext cx="39688" cy="41275"/>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grpSp>
      <p:sp>
        <p:nvSpPr>
          <p:cNvPr id="34" name="Oval 34"/>
          <p:cNvSpPr>
            <a:spLocks noChangeArrowheads="1"/>
          </p:cNvSpPr>
          <p:nvPr/>
        </p:nvSpPr>
        <p:spPr bwMode="auto">
          <a:xfrm>
            <a:off x="6040212" y="3400199"/>
            <a:ext cx="138113" cy="136525"/>
          </a:xfrm>
          <a:prstGeom prst="ellipse">
            <a:avLst/>
          </a:pr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5" name="Oval 35"/>
          <p:cNvSpPr>
            <a:spLocks noChangeArrowheads="1"/>
          </p:cNvSpPr>
          <p:nvPr/>
        </p:nvSpPr>
        <p:spPr bwMode="auto">
          <a:xfrm>
            <a:off x="6040212" y="4332062"/>
            <a:ext cx="138113" cy="138113"/>
          </a:xfrm>
          <a:prstGeom prst="ellipse">
            <a:avLst/>
          </a:pr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6" name="Oval 36"/>
          <p:cNvSpPr>
            <a:spLocks noChangeArrowheads="1"/>
          </p:cNvSpPr>
          <p:nvPr/>
        </p:nvSpPr>
        <p:spPr bwMode="auto">
          <a:xfrm>
            <a:off x="6040212" y="5263924"/>
            <a:ext cx="138113" cy="141288"/>
          </a:xfrm>
          <a:prstGeom prst="ellipse">
            <a:avLst/>
          </a:pr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7" name="Oval 37"/>
          <p:cNvSpPr>
            <a:spLocks noChangeArrowheads="1"/>
          </p:cNvSpPr>
          <p:nvPr/>
        </p:nvSpPr>
        <p:spPr bwMode="auto">
          <a:xfrm>
            <a:off x="6040212" y="2463574"/>
            <a:ext cx="138113" cy="138113"/>
          </a:xfrm>
          <a:prstGeom prst="ellipse">
            <a:avLst/>
          </a:pr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8" name="Oval 38"/>
          <p:cNvSpPr>
            <a:spLocks noChangeArrowheads="1"/>
          </p:cNvSpPr>
          <p:nvPr/>
        </p:nvSpPr>
        <p:spPr bwMode="auto">
          <a:xfrm>
            <a:off x="6040212" y="1531712"/>
            <a:ext cx="138113" cy="138113"/>
          </a:xfrm>
          <a:prstGeom prst="ellipse">
            <a:avLst/>
          </a:prstGeom>
          <a:solidFill>
            <a:srgbClr val="00A69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9" name="Freeform 39"/>
          <p:cNvSpPr/>
          <p:nvPr/>
        </p:nvSpPr>
        <p:spPr bwMode="auto">
          <a:xfrm>
            <a:off x="6510112" y="1363437"/>
            <a:ext cx="1487488" cy="369888"/>
          </a:xfrm>
          <a:custGeom>
            <a:avLst/>
            <a:gdLst>
              <a:gd name="T0" fmla="*/ 349 w 399"/>
              <a:gd name="T1" fmla="*/ 0 h 99"/>
              <a:gd name="T2" fmla="*/ 63 w 399"/>
              <a:gd name="T3" fmla="*/ 0 h 99"/>
              <a:gd name="T4" fmla="*/ 0 w 399"/>
              <a:gd name="T5" fmla="*/ 63 h 99"/>
              <a:gd name="T6" fmla="*/ 0 w 399"/>
              <a:gd name="T7" fmla="*/ 82 h 99"/>
              <a:gd name="T8" fmla="*/ 0 w 399"/>
              <a:gd name="T9" fmla="*/ 99 h 99"/>
              <a:gd name="T10" fmla="*/ 349 w 399"/>
              <a:gd name="T11" fmla="*/ 99 h 99"/>
              <a:gd name="T12" fmla="*/ 399 w 399"/>
              <a:gd name="T13" fmla="*/ 49 h 99"/>
              <a:gd name="T14" fmla="*/ 349 w 399"/>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9" h="99">
                <a:moveTo>
                  <a:pt x="349" y="0"/>
                </a:moveTo>
                <a:cubicBezTo>
                  <a:pt x="63" y="0"/>
                  <a:pt x="63" y="0"/>
                  <a:pt x="63" y="0"/>
                </a:cubicBezTo>
                <a:cubicBezTo>
                  <a:pt x="28" y="0"/>
                  <a:pt x="0" y="28"/>
                  <a:pt x="0" y="63"/>
                </a:cubicBezTo>
                <a:cubicBezTo>
                  <a:pt x="0" y="82"/>
                  <a:pt x="0" y="82"/>
                  <a:pt x="0" y="82"/>
                </a:cubicBezTo>
                <a:cubicBezTo>
                  <a:pt x="0" y="99"/>
                  <a:pt x="0" y="99"/>
                  <a:pt x="0" y="99"/>
                </a:cubicBezTo>
                <a:cubicBezTo>
                  <a:pt x="349" y="99"/>
                  <a:pt x="349" y="99"/>
                  <a:pt x="349" y="99"/>
                </a:cubicBezTo>
                <a:cubicBezTo>
                  <a:pt x="377" y="99"/>
                  <a:pt x="399" y="77"/>
                  <a:pt x="399" y="49"/>
                </a:cubicBezTo>
                <a:cubicBezTo>
                  <a:pt x="399" y="22"/>
                  <a:pt x="377" y="0"/>
                  <a:pt x="349" y="0"/>
                </a:cubicBezTo>
                <a:close/>
              </a:path>
            </a:pathLst>
          </a:custGeom>
          <a:solidFill>
            <a:srgbClr val="00A69F"/>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40" name="Freeform 40"/>
          <p:cNvSpPr/>
          <p:nvPr/>
        </p:nvSpPr>
        <p:spPr bwMode="auto">
          <a:xfrm>
            <a:off x="6510112" y="3243037"/>
            <a:ext cx="1487488" cy="368300"/>
          </a:xfrm>
          <a:custGeom>
            <a:avLst/>
            <a:gdLst>
              <a:gd name="T0" fmla="*/ 349 w 399"/>
              <a:gd name="T1" fmla="*/ 0 h 99"/>
              <a:gd name="T2" fmla="*/ 63 w 399"/>
              <a:gd name="T3" fmla="*/ 0 h 99"/>
              <a:gd name="T4" fmla="*/ 0 w 399"/>
              <a:gd name="T5" fmla="*/ 63 h 99"/>
              <a:gd name="T6" fmla="*/ 0 w 399"/>
              <a:gd name="T7" fmla="*/ 82 h 99"/>
              <a:gd name="T8" fmla="*/ 0 w 399"/>
              <a:gd name="T9" fmla="*/ 99 h 99"/>
              <a:gd name="T10" fmla="*/ 349 w 399"/>
              <a:gd name="T11" fmla="*/ 99 h 99"/>
              <a:gd name="T12" fmla="*/ 399 w 399"/>
              <a:gd name="T13" fmla="*/ 50 h 99"/>
              <a:gd name="T14" fmla="*/ 349 w 399"/>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9" h="99">
                <a:moveTo>
                  <a:pt x="349" y="0"/>
                </a:moveTo>
                <a:cubicBezTo>
                  <a:pt x="63" y="0"/>
                  <a:pt x="63" y="0"/>
                  <a:pt x="63" y="0"/>
                </a:cubicBezTo>
                <a:cubicBezTo>
                  <a:pt x="28" y="0"/>
                  <a:pt x="0" y="28"/>
                  <a:pt x="0" y="63"/>
                </a:cubicBezTo>
                <a:cubicBezTo>
                  <a:pt x="0" y="82"/>
                  <a:pt x="0" y="82"/>
                  <a:pt x="0" y="82"/>
                </a:cubicBezTo>
                <a:cubicBezTo>
                  <a:pt x="0" y="99"/>
                  <a:pt x="0" y="99"/>
                  <a:pt x="0" y="99"/>
                </a:cubicBezTo>
                <a:cubicBezTo>
                  <a:pt x="349" y="99"/>
                  <a:pt x="349" y="99"/>
                  <a:pt x="349" y="99"/>
                </a:cubicBezTo>
                <a:cubicBezTo>
                  <a:pt x="377" y="99"/>
                  <a:pt x="399" y="77"/>
                  <a:pt x="399" y="50"/>
                </a:cubicBezTo>
                <a:cubicBezTo>
                  <a:pt x="399" y="22"/>
                  <a:pt x="377" y="0"/>
                  <a:pt x="349" y="0"/>
                </a:cubicBezTo>
                <a:close/>
              </a:path>
            </a:pathLst>
          </a:custGeom>
          <a:solidFill>
            <a:srgbClr val="00A69F"/>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41" name="Freeform 41"/>
          <p:cNvSpPr/>
          <p:nvPr/>
        </p:nvSpPr>
        <p:spPr bwMode="auto">
          <a:xfrm>
            <a:off x="6510112" y="5062312"/>
            <a:ext cx="1487488" cy="369888"/>
          </a:xfrm>
          <a:custGeom>
            <a:avLst/>
            <a:gdLst>
              <a:gd name="T0" fmla="*/ 349 w 399"/>
              <a:gd name="T1" fmla="*/ 0 h 99"/>
              <a:gd name="T2" fmla="*/ 63 w 399"/>
              <a:gd name="T3" fmla="*/ 0 h 99"/>
              <a:gd name="T4" fmla="*/ 0 w 399"/>
              <a:gd name="T5" fmla="*/ 63 h 99"/>
              <a:gd name="T6" fmla="*/ 0 w 399"/>
              <a:gd name="T7" fmla="*/ 82 h 99"/>
              <a:gd name="T8" fmla="*/ 0 w 399"/>
              <a:gd name="T9" fmla="*/ 99 h 99"/>
              <a:gd name="T10" fmla="*/ 349 w 399"/>
              <a:gd name="T11" fmla="*/ 99 h 99"/>
              <a:gd name="T12" fmla="*/ 399 w 399"/>
              <a:gd name="T13" fmla="*/ 50 h 99"/>
              <a:gd name="T14" fmla="*/ 349 w 399"/>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9" h="99">
                <a:moveTo>
                  <a:pt x="349" y="0"/>
                </a:moveTo>
                <a:cubicBezTo>
                  <a:pt x="63" y="0"/>
                  <a:pt x="63" y="0"/>
                  <a:pt x="63" y="0"/>
                </a:cubicBezTo>
                <a:cubicBezTo>
                  <a:pt x="28" y="0"/>
                  <a:pt x="0" y="28"/>
                  <a:pt x="0" y="63"/>
                </a:cubicBezTo>
                <a:cubicBezTo>
                  <a:pt x="0" y="82"/>
                  <a:pt x="0" y="82"/>
                  <a:pt x="0" y="82"/>
                </a:cubicBezTo>
                <a:cubicBezTo>
                  <a:pt x="0" y="99"/>
                  <a:pt x="0" y="99"/>
                  <a:pt x="0" y="99"/>
                </a:cubicBezTo>
                <a:cubicBezTo>
                  <a:pt x="349" y="99"/>
                  <a:pt x="349" y="99"/>
                  <a:pt x="349" y="99"/>
                </a:cubicBezTo>
                <a:cubicBezTo>
                  <a:pt x="377" y="99"/>
                  <a:pt x="399" y="77"/>
                  <a:pt x="399" y="50"/>
                </a:cubicBezTo>
                <a:cubicBezTo>
                  <a:pt x="399" y="22"/>
                  <a:pt x="377" y="0"/>
                  <a:pt x="349" y="0"/>
                </a:cubicBezTo>
                <a:close/>
              </a:path>
            </a:pathLst>
          </a:custGeom>
          <a:solidFill>
            <a:srgbClr val="00A69F"/>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42" name="Freeform 42"/>
          <p:cNvSpPr/>
          <p:nvPr/>
        </p:nvSpPr>
        <p:spPr bwMode="auto">
          <a:xfrm>
            <a:off x="4266974" y="2347687"/>
            <a:ext cx="1487488" cy="373063"/>
          </a:xfrm>
          <a:custGeom>
            <a:avLst/>
            <a:gdLst>
              <a:gd name="T0" fmla="*/ 50 w 399"/>
              <a:gd name="T1" fmla="*/ 0 h 100"/>
              <a:gd name="T2" fmla="*/ 336 w 399"/>
              <a:gd name="T3" fmla="*/ 0 h 100"/>
              <a:gd name="T4" fmla="*/ 399 w 399"/>
              <a:gd name="T5" fmla="*/ 64 h 100"/>
              <a:gd name="T6" fmla="*/ 399 w 399"/>
              <a:gd name="T7" fmla="*/ 83 h 100"/>
              <a:gd name="T8" fmla="*/ 399 w 399"/>
              <a:gd name="T9" fmla="*/ 100 h 100"/>
              <a:gd name="T10" fmla="*/ 50 w 399"/>
              <a:gd name="T11" fmla="*/ 100 h 100"/>
              <a:gd name="T12" fmla="*/ 0 w 399"/>
              <a:gd name="T13" fmla="*/ 50 h 100"/>
              <a:gd name="T14" fmla="*/ 50 w 399"/>
              <a:gd name="T15" fmla="*/ 0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9" h="100">
                <a:moveTo>
                  <a:pt x="50" y="0"/>
                </a:moveTo>
                <a:cubicBezTo>
                  <a:pt x="336" y="0"/>
                  <a:pt x="336" y="0"/>
                  <a:pt x="336" y="0"/>
                </a:cubicBezTo>
                <a:cubicBezTo>
                  <a:pt x="371" y="0"/>
                  <a:pt x="399" y="29"/>
                  <a:pt x="399" y="64"/>
                </a:cubicBezTo>
                <a:cubicBezTo>
                  <a:pt x="399" y="83"/>
                  <a:pt x="399" y="83"/>
                  <a:pt x="399" y="83"/>
                </a:cubicBezTo>
                <a:cubicBezTo>
                  <a:pt x="399" y="100"/>
                  <a:pt x="399" y="100"/>
                  <a:pt x="399" y="100"/>
                </a:cubicBezTo>
                <a:cubicBezTo>
                  <a:pt x="50" y="100"/>
                  <a:pt x="50" y="100"/>
                  <a:pt x="50" y="100"/>
                </a:cubicBezTo>
                <a:cubicBezTo>
                  <a:pt x="22" y="100"/>
                  <a:pt x="0" y="77"/>
                  <a:pt x="0" y="50"/>
                </a:cubicBezTo>
                <a:cubicBezTo>
                  <a:pt x="0" y="23"/>
                  <a:pt x="22" y="0"/>
                  <a:pt x="50" y="0"/>
                </a:cubicBezTo>
                <a:close/>
              </a:path>
            </a:pathLst>
          </a:custGeom>
          <a:solidFill>
            <a:srgbClr val="00A69F"/>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43" name="Freeform 43"/>
          <p:cNvSpPr/>
          <p:nvPr/>
        </p:nvSpPr>
        <p:spPr bwMode="auto">
          <a:xfrm>
            <a:off x="4266974" y="4182837"/>
            <a:ext cx="1487488" cy="373063"/>
          </a:xfrm>
          <a:custGeom>
            <a:avLst/>
            <a:gdLst>
              <a:gd name="T0" fmla="*/ 50 w 399"/>
              <a:gd name="T1" fmla="*/ 0 h 100"/>
              <a:gd name="T2" fmla="*/ 336 w 399"/>
              <a:gd name="T3" fmla="*/ 0 h 100"/>
              <a:gd name="T4" fmla="*/ 399 w 399"/>
              <a:gd name="T5" fmla="*/ 63 h 100"/>
              <a:gd name="T6" fmla="*/ 399 w 399"/>
              <a:gd name="T7" fmla="*/ 82 h 100"/>
              <a:gd name="T8" fmla="*/ 399 w 399"/>
              <a:gd name="T9" fmla="*/ 100 h 100"/>
              <a:gd name="T10" fmla="*/ 50 w 399"/>
              <a:gd name="T11" fmla="*/ 100 h 100"/>
              <a:gd name="T12" fmla="*/ 0 w 399"/>
              <a:gd name="T13" fmla="*/ 50 h 100"/>
              <a:gd name="T14" fmla="*/ 50 w 399"/>
              <a:gd name="T15" fmla="*/ 0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9" h="100">
                <a:moveTo>
                  <a:pt x="50" y="0"/>
                </a:moveTo>
                <a:cubicBezTo>
                  <a:pt x="336" y="0"/>
                  <a:pt x="336" y="0"/>
                  <a:pt x="336" y="0"/>
                </a:cubicBezTo>
                <a:cubicBezTo>
                  <a:pt x="371" y="0"/>
                  <a:pt x="399" y="28"/>
                  <a:pt x="399" y="63"/>
                </a:cubicBezTo>
                <a:cubicBezTo>
                  <a:pt x="399" y="82"/>
                  <a:pt x="399" y="82"/>
                  <a:pt x="399" y="82"/>
                </a:cubicBezTo>
                <a:cubicBezTo>
                  <a:pt x="399" y="100"/>
                  <a:pt x="399" y="100"/>
                  <a:pt x="399" y="100"/>
                </a:cubicBezTo>
                <a:cubicBezTo>
                  <a:pt x="50" y="100"/>
                  <a:pt x="50" y="100"/>
                  <a:pt x="50" y="100"/>
                </a:cubicBezTo>
                <a:cubicBezTo>
                  <a:pt x="22" y="100"/>
                  <a:pt x="0" y="77"/>
                  <a:pt x="0" y="50"/>
                </a:cubicBezTo>
                <a:cubicBezTo>
                  <a:pt x="0" y="22"/>
                  <a:pt x="22" y="0"/>
                  <a:pt x="50" y="0"/>
                </a:cubicBezTo>
                <a:close/>
              </a:path>
            </a:pathLst>
          </a:custGeom>
          <a:solidFill>
            <a:srgbClr val="00A69F"/>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rPr>
              <a:t>ADD YOUR TEXT</a:t>
            </a:r>
            <a:endParaRPr kumimoji="0" lang="zh-CN" altLang="en-US" sz="1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cs"/>
            </a:endParaRPr>
          </a:p>
        </p:txBody>
      </p:sp>
      <p:sp>
        <p:nvSpPr>
          <p:cNvPr id="44" name="Freeform 44"/>
          <p:cNvSpPr/>
          <p:nvPr/>
        </p:nvSpPr>
        <p:spPr bwMode="auto">
          <a:xfrm>
            <a:off x="4228874" y="2317524"/>
            <a:ext cx="1558925" cy="436563"/>
          </a:xfrm>
          <a:custGeom>
            <a:avLst/>
            <a:gdLst>
              <a:gd name="T0" fmla="*/ 418 w 418"/>
              <a:gd name="T1" fmla="*/ 117 h 117"/>
              <a:gd name="T2" fmla="*/ 58 w 418"/>
              <a:gd name="T3" fmla="*/ 117 h 117"/>
              <a:gd name="T4" fmla="*/ 0 w 418"/>
              <a:gd name="T5" fmla="*/ 59 h 117"/>
              <a:gd name="T6" fmla="*/ 0 w 418"/>
              <a:gd name="T7" fmla="*/ 59 h 117"/>
              <a:gd name="T8" fmla="*/ 58 w 418"/>
              <a:gd name="T9" fmla="*/ 0 h 117"/>
              <a:gd name="T10" fmla="*/ 347 w 418"/>
              <a:gd name="T11" fmla="*/ 0 h 117"/>
              <a:gd name="T12" fmla="*/ 418 w 418"/>
              <a:gd name="T13" fmla="*/ 72 h 117"/>
              <a:gd name="T14" fmla="*/ 418 w 418"/>
              <a:gd name="T15" fmla="*/ 117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8" h="117">
                <a:moveTo>
                  <a:pt x="418" y="117"/>
                </a:moveTo>
                <a:cubicBezTo>
                  <a:pt x="58" y="117"/>
                  <a:pt x="58" y="117"/>
                  <a:pt x="58" y="117"/>
                </a:cubicBezTo>
                <a:cubicBezTo>
                  <a:pt x="26" y="117"/>
                  <a:pt x="0" y="91"/>
                  <a:pt x="0" y="59"/>
                </a:cubicBezTo>
                <a:cubicBezTo>
                  <a:pt x="0" y="59"/>
                  <a:pt x="0" y="59"/>
                  <a:pt x="0" y="59"/>
                </a:cubicBezTo>
                <a:cubicBezTo>
                  <a:pt x="0" y="26"/>
                  <a:pt x="26" y="0"/>
                  <a:pt x="58" y="0"/>
                </a:cubicBezTo>
                <a:cubicBezTo>
                  <a:pt x="347" y="0"/>
                  <a:pt x="347" y="0"/>
                  <a:pt x="347" y="0"/>
                </a:cubicBezTo>
                <a:cubicBezTo>
                  <a:pt x="387" y="0"/>
                  <a:pt x="418" y="32"/>
                  <a:pt x="418" y="72"/>
                </a:cubicBezTo>
                <a:lnTo>
                  <a:pt x="418" y="117"/>
                </a:lnTo>
                <a:close/>
              </a:path>
            </a:pathLst>
          </a:custGeom>
          <a:noFill/>
          <a:ln w="14288" cap="flat">
            <a:solidFill>
              <a:srgbClr val="00A69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5" name="Freeform 45"/>
          <p:cNvSpPr/>
          <p:nvPr/>
        </p:nvSpPr>
        <p:spPr bwMode="auto">
          <a:xfrm>
            <a:off x="6473599" y="1330099"/>
            <a:ext cx="1562100" cy="436563"/>
          </a:xfrm>
          <a:custGeom>
            <a:avLst/>
            <a:gdLst>
              <a:gd name="T0" fmla="*/ 0 w 419"/>
              <a:gd name="T1" fmla="*/ 117 h 117"/>
              <a:gd name="T2" fmla="*/ 361 w 419"/>
              <a:gd name="T3" fmla="*/ 117 h 117"/>
              <a:gd name="T4" fmla="*/ 419 w 419"/>
              <a:gd name="T5" fmla="*/ 58 h 117"/>
              <a:gd name="T6" fmla="*/ 419 w 419"/>
              <a:gd name="T7" fmla="*/ 58 h 117"/>
              <a:gd name="T8" fmla="*/ 361 w 419"/>
              <a:gd name="T9" fmla="*/ 0 h 117"/>
              <a:gd name="T10" fmla="*/ 71 w 419"/>
              <a:gd name="T11" fmla="*/ 0 h 117"/>
              <a:gd name="T12" fmla="*/ 0 w 419"/>
              <a:gd name="T13" fmla="*/ 72 h 117"/>
              <a:gd name="T14" fmla="*/ 0 w 419"/>
              <a:gd name="T15" fmla="*/ 117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117">
                <a:moveTo>
                  <a:pt x="0" y="117"/>
                </a:moveTo>
                <a:cubicBezTo>
                  <a:pt x="361" y="117"/>
                  <a:pt x="361" y="117"/>
                  <a:pt x="361" y="117"/>
                </a:cubicBezTo>
                <a:cubicBezTo>
                  <a:pt x="393" y="117"/>
                  <a:pt x="419" y="91"/>
                  <a:pt x="419" y="58"/>
                </a:cubicBezTo>
                <a:cubicBezTo>
                  <a:pt x="419" y="58"/>
                  <a:pt x="419" y="58"/>
                  <a:pt x="419" y="58"/>
                </a:cubicBezTo>
                <a:cubicBezTo>
                  <a:pt x="419" y="26"/>
                  <a:pt x="393" y="0"/>
                  <a:pt x="361" y="0"/>
                </a:cubicBezTo>
                <a:cubicBezTo>
                  <a:pt x="71" y="0"/>
                  <a:pt x="71" y="0"/>
                  <a:pt x="71" y="0"/>
                </a:cubicBezTo>
                <a:cubicBezTo>
                  <a:pt x="32" y="0"/>
                  <a:pt x="0" y="32"/>
                  <a:pt x="0" y="72"/>
                </a:cubicBezTo>
                <a:lnTo>
                  <a:pt x="0" y="117"/>
                </a:lnTo>
                <a:close/>
              </a:path>
            </a:pathLst>
          </a:custGeom>
          <a:noFill/>
          <a:ln w="14288" cap="flat">
            <a:solidFill>
              <a:srgbClr val="00A69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6" name="Freeform 46"/>
          <p:cNvSpPr/>
          <p:nvPr/>
        </p:nvSpPr>
        <p:spPr bwMode="auto">
          <a:xfrm>
            <a:off x="6473599" y="3212874"/>
            <a:ext cx="1562100" cy="433388"/>
          </a:xfrm>
          <a:custGeom>
            <a:avLst/>
            <a:gdLst>
              <a:gd name="T0" fmla="*/ 0 w 419"/>
              <a:gd name="T1" fmla="*/ 116 h 116"/>
              <a:gd name="T2" fmla="*/ 361 w 419"/>
              <a:gd name="T3" fmla="*/ 116 h 116"/>
              <a:gd name="T4" fmla="*/ 419 w 419"/>
              <a:gd name="T5" fmla="*/ 58 h 116"/>
              <a:gd name="T6" fmla="*/ 419 w 419"/>
              <a:gd name="T7" fmla="*/ 58 h 116"/>
              <a:gd name="T8" fmla="*/ 361 w 419"/>
              <a:gd name="T9" fmla="*/ 0 h 116"/>
              <a:gd name="T10" fmla="*/ 71 w 419"/>
              <a:gd name="T11" fmla="*/ 0 h 116"/>
              <a:gd name="T12" fmla="*/ 0 w 419"/>
              <a:gd name="T13" fmla="*/ 71 h 116"/>
              <a:gd name="T14" fmla="*/ 0 w 419"/>
              <a:gd name="T15" fmla="*/ 116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116">
                <a:moveTo>
                  <a:pt x="0" y="116"/>
                </a:moveTo>
                <a:cubicBezTo>
                  <a:pt x="361" y="116"/>
                  <a:pt x="361" y="116"/>
                  <a:pt x="361" y="116"/>
                </a:cubicBezTo>
                <a:cubicBezTo>
                  <a:pt x="393" y="116"/>
                  <a:pt x="419" y="90"/>
                  <a:pt x="419" y="58"/>
                </a:cubicBezTo>
                <a:cubicBezTo>
                  <a:pt x="419" y="58"/>
                  <a:pt x="419" y="58"/>
                  <a:pt x="419" y="58"/>
                </a:cubicBezTo>
                <a:cubicBezTo>
                  <a:pt x="419" y="26"/>
                  <a:pt x="393" y="0"/>
                  <a:pt x="361" y="0"/>
                </a:cubicBezTo>
                <a:cubicBezTo>
                  <a:pt x="71" y="0"/>
                  <a:pt x="71" y="0"/>
                  <a:pt x="71" y="0"/>
                </a:cubicBezTo>
                <a:cubicBezTo>
                  <a:pt x="32" y="0"/>
                  <a:pt x="0" y="31"/>
                  <a:pt x="0" y="71"/>
                </a:cubicBezTo>
                <a:lnTo>
                  <a:pt x="0" y="116"/>
                </a:lnTo>
                <a:close/>
              </a:path>
            </a:pathLst>
          </a:custGeom>
          <a:noFill/>
          <a:ln w="14288" cap="flat">
            <a:solidFill>
              <a:srgbClr val="00A69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7" name="Freeform 47"/>
          <p:cNvSpPr/>
          <p:nvPr/>
        </p:nvSpPr>
        <p:spPr bwMode="auto">
          <a:xfrm>
            <a:off x="6473599" y="5032149"/>
            <a:ext cx="1562100" cy="433388"/>
          </a:xfrm>
          <a:custGeom>
            <a:avLst/>
            <a:gdLst>
              <a:gd name="T0" fmla="*/ 0 w 419"/>
              <a:gd name="T1" fmla="*/ 116 h 116"/>
              <a:gd name="T2" fmla="*/ 361 w 419"/>
              <a:gd name="T3" fmla="*/ 116 h 116"/>
              <a:gd name="T4" fmla="*/ 419 w 419"/>
              <a:gd name="T5" fmla="*/ 58 h 116"/>
              <a:gd name="T6" fmla="*/ 419 w 419"/>
              <a:gd name="T7" fmla="*/ 58 h 116"/>
              <a:gd name="T8" fmla="*/ 361 w 419"/>
              <a:gd name="T9" fmla="*/ 0 h 116"/>
              <a:gd name="T10" fmla="*/ 71 w 419"/>
              <a:gd name="T11" fmla="*/ 0 h 116"/>
              <a:gd name="T12" fmla="*/ 0 w 419"/>
              <a:gd name="T13" fmla="*/ 71 h 116"/>
              <a:gd name="T14" fmla="*/ 0 w 419"/>
              <a:gd name="T15" fmla="*/ 116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116">
                <a:moveTo>
                  <a:pt x="0" y="116"/>
                </a:moveTo>
                <a:cubicBezTo>
                  <a:pt x="361" y="116"/>
                  <a:pt x="361" y="116"/>
                  <a:pt x="361" y="116"/>
                </a:cubicBezTo>
                <a:cubicBezTo>
                  <a:pt x="393" y="116"/>
                  <a:pt x="419" y="90"/>
                  <a:pt x="419" y="58"/>
                </a:cubicBezTo>
                <a:cubicBezTo>
                  <a:pt x="419" y="58"/>
                  <a:pt x="419" y="58"/>
                  <a:pt x="419" y="58"/>
                </a:cubicBezTo>
                <a:cubicBezTo>
                  <a:pt x="419" y="26"/>
                  <a:pt x="393" y="0"/>
                  <a:pt x="361" y="0"/>
                </a:cubicBezTo>
                <a:cubicBezTo>
                  <a:pt x="71" y="0"/>
                  <a:pt x="71" y="0"/>
                  <a:pt x="71" y="0"/>
                </a:cubicBezTo>
                <a:cubicBezTo>
                  <a:pt x="32" y="0"/>
                  <a:pt x="0" y="32"/>
                  <a:pt x="0" y="71"/>
                </a:cubicBezTo>
                <a:lnTo>
                  <a:pt x="0" y="116"/>
                </a:lnTo>
                <a:close/>
              </a:path>
            </a:pathLst>
          </a:custGeom>
          <a:noFill/>
          <a:ln w="14288" cap="flat">
            <a:solidFill>
              <a:srgbClr val="00A69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8" name="Freeform 48"/>
          <p:cNvSpPr/>
          <p:nvPr/>
        </p:nvSpPr>
        <p:spPr bwMode="auto">
          <a:xfrm>
            <a:off x="4228874" y="4152674"/>
            <a:ext cx="1558925" cy="431800"/>
          </a:xfrm>
          <a:custGeom>
            <a:avLst/>
            <a:gdLst>
              <a:gd name="T0" fmla="*/ 418 w 418"/>
              <a:gd name="T1" fmla="*/ 116 h 116"/>
              <a:gd name="T2" fmla="*/ 58 w 418"/>
              <a:gd name="T3" fmla="*/ 116 h 116"/>
              <a:gd name="T4" fmla="*/ 0 w 418"/>
              <a:gd name="T5" fmla="*/ 58 h 116"/>
              <a:gd name="T6" fmla="*/ 0 w 418"/>
              <a:gd name="T7" fmla="*/ 58 h 116"/>
              <a:gd name="T8" fmla="*/ 58 w 418"/>
              <a:gd name="T9" fmla="*/ 0 h 116"/>
              <a:gd name="T10" fmla="*/ 347 w 418"/>
              <a:gd name="T11" fmla="*/ 0 h 116"/>
              <a:gd name="T12" fmla="*/ 418 w 418"/>
              <a:gd name="T13" fmla="*/ 71 h 116"/>
              <a:gd name="T14" fmla="*/ 418 w 418"/>
              <a:gd name="T15" fmla="*/ 116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8" h="116">
                <a:moveTo>
                  <a:pt x="418" y="116"/>
                </a:moveTo>
                <a:cubicBezTo>
                  <a:pt x="58" y="116"/>
                  <a:pt x="58" y="116"/>
                  <a:pt x="58" y="116"/>
                </a:cubicBezTo>
                <a:cubicBezTo>
                  <a:pt x="26" y="116"/>
                  <a:pt x="0" y="90"/>
                  <a:pt x="0" y="58"/>
                </a:cubicBezTo>
                <a:cubicBezTo>
                  <a:pt x="0" y="58"/>
                  <a:pt x="0" y="58"/>
                  <a:pt x="0" y="58"/>
                </a:cubicBezTo>
                <a:cubicBezTo>
                  <a:pt x="0" y="26"/>
                  <a:pt x="26" y="0"/>
                  <a:pt x="58" y="0"/>
                </a:cubicBezTo>
                <a:cubicBezTo>
                  <a:pt x="347" y="0"/>
                  <a:pt x="347" y="0"/>
                  <a:pt x="347" y="0"/>
                </a:cubicBezTo>
                <a:cubicBezTo>
                  <a:pt x="387" y="0"/>
                  <a:pt x="418" y="32"/>
                  <a:pt x="418" y="71"/>
                </a:cubicBezTo>
                <a:lnTo>
                  <a:pt x="418" y="116"/>
                </a:lnTo>
                <a:close/>
              </a:path>
            </a:pathLst>
          </a:custGeom>
          <a:noFill/>
          <a:ln w="14288" cap="flat">
            <a:solidFill>
              <a:srgbClr val="00A69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9" name="矩形 48"/>
          <p:cNvSpPr/>
          <p:nvPr/>
        </p:nvSpPr>
        <p:spPr>
          <a:xfrm>
            <a:off x="6375175" y="1879373"/>
            <a:ext cx="396285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50" name="矩形 49"/>
          <p:cNvSpPr/>
          <p:nvPr/>
        </p:nvSpPr>
        <p:spPr>
          <a:xfrm>
            <a:off x="6375175" y="3753855"/>
            <a:ext cx="381770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51" name="矩形 50"/>
          <p:cNvSpPr/>
          <p:nvPr/>
        </p:nvSpPr>
        <p:spPr>
          <a:xfrm>
            <a:off x="6375175" y="5606340"/>
            <a:ext cx="387916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52" name="矩形 51"/>
          <p:cNvSpPr/>
          <p:nvPr/>
        </p:nvSpPr>
        <p:spPr>
          <a:xfrm>
            <a:off x="2094710" y="4699682"/>
            <a:ext cx="3817708"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53" name="矩形 52"/>
          <p:cNvSpPr/>
          <p:nvPr/>
        </p:nvSpPr>
        <p:spPr>
          <a:xfrm>
            <a:off x="2094710" y="2847978"/>
            <a:ext cx="3817708"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cxnSp>
        <p:nvCxnSpPr>
          <p:cNvPr id="54" name="直接连接符 53"/>
          <p:cNvCxnSpPr/>
          <p:nvPr/>
        </p:nvCxnSpPr>
        <p:spPr>
          <a:xfrm>
            <a:off x="6106093" y="5549900"/>
            <a:ext cx="0" cy="1308100"/>
          </a:xfrm>
          <a:prstGeom prst="line">
            <a:avLst/>
          </a:prstGeom>
          <a:ln w="38100" cap="rnd">
            <a:solidFill>
              <a:srgbClr val="00A69F"/>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39788" y="2819400"/>
            <a:ext cx="6896100" cy="982664"/>
          </a:xfrm>
        </p:spPr>
        <p:txBody>
          <a:bodyPr/>
          <a:lstStyle/>
          <a:p>
            <a:pPr algn="dist"/>
            <a:r>
              <a:rPr lang="zh-CN" altLang="en-US" b="1" dirty="0"/>
              <a:t>共创未来 共享智能</a:t>
            </a:r>
            <a:endParaRPr lang="zh-CN" altLang="en-US" b="1" dirty="0"/>
          </a:p>
        </p:txBody>
      </p:sp>
      <p:sp>
        <p:nvSpPr>
          <p:cNvPr id="3" name="副标题 2"/>
          <p:cNvSpPr>
            <a:spLocks noGrp="1"/>
          </p:cNvSpPr>
          <p:nvPr>
            <p:ph type="subTitle" idx="1"/>
          </p:nvPr>
        </p:nvSpPr>
        <p:spPr/>
        <p:txBody>
          <a:bodyPr>
            <a:normAutofit/>
          </a:bodyPr>
          <a:lstStyle/>
          <a:p>
            <a:pPr algn="dist"/>
            <a:r>
              <a:rPr lang="en-US" altLang="zh-CN" sz="5400" dirty="0"/>
              <a:t>THANK YOU</a:t>
            </a:r>
            <a:endParaRPr lang="zh-CN" altLang="en-US" sz="5400"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6114</Words>
  <Application>WPS 演示</Application>
  <PresentationFormat>宽屏</PresentationFormat>
  <Paragraphs>241</Paragraphs>
  <Slides>20</Slides>
  <Notes>0</Notes>
  <HiddenSlides>3</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vt:lpstr>
      <vt:lpstr>宋体</vt:lpstr>
      <vt:lpstr>Wingdings</vt:lpstr>
      <vt:lpstr>Arial</vt:lpstr>
      <vt:lpstr>微软雅黑</vt:lpstr>
      <vt:lpstr>微软雅黑 Light</vt:lpstr>
      <vt:lpstr>Calibri</vt:lpstr>
      <vt:lpstr>Arial Unicode MS</vt:lpstr>
      <vt:lpstr>Calibri Light</vt:lpstr>
      <vt:lpstr>Wingdings 2</vt:lpstr>
      <vt:lpstr>黑体</vt:lpstr>
      <vt:lpstr>Office 主题​​</vt:lpstr>
      <vt:lpstr>网络科技通用模板</vt:lpstr>
      <vt:lpstr>创享AI智能时代</vt:lpstr>
      <vt:lpstr>创享AI时代</vt:lpstr>
      <vt:lpstr>创享AI时代</vt:lpstr>
      <vt:lpstr>创享AI时代</vt:lpstr>
      <vt:lpstr>创享AI时代</vt:lpstr>
      <vt:lpstr>创享AI时代</vt:lpstr>
      <vt:lpstr>创享AI智能时代</vt:lpstr>
      <vt:lpstr>创享AI时代</vt:lpstr>
      <vt:lpstr>创享AI时代</vt:lpstr>
      <vt:lpstr>创享AI时代</vt:lpstr>
      <vt:lpstr>创享AI时代</vt:lpstr>
      <vt:lpstr>创享AI时代</vt:lpstr>
      <vt:lpstr>创享AI智能时代</vt:lpstr>
      <vt:lpstr>创享AI时代</vt:lpstr>
      <vt:lpstr>创享AI时代</vt:lpstr>
      <vt:lpstr>创享AI时代</vt:lpstr>
      <vt:lpstr>创享AI时代</vt:lpstr>
      <vt:lpstr>创享AI时代</vt:lpstr>
      <vt:lpstr>共创未来 共享智能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Ann Jo</dc:creator>
  <cp:lastModifiedBy>admin</cp:lastModifiedBy>
  <cp:revision>16</cp:revision>
  <dcterms:created xsi:type="dcterms:W3CDTF">2018-07-10T07:19:00Z</dcterms:created>
  <dcterms:modified xsi:type="dcterms:W3CDTF">2018-09-10T07:46:38Z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