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00" r:id="rId3"/>
    <p:sldId id="301" r:id="rId5"/>
    <p:sldId id="305" r:id="rId6"/>
    <p:sldId id="308" r:id="rId7"/>
    <p:sldId id="307" r:id="rId8"/>
    <p:sldId id="309" r:id="rId9"/>
    <p:sldId id="310" r:id="rId10"/>
    <p:sldId id="311" r:id="rId11"/>
    <p:sldId id="312" r:id="rId12"/>
    <p:sldId id="313" r:id="rId13"/>
    <p:sldId id="314"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30"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autoAdjust="0"/>
    <p:restoredTop sz="89850" autoAdjust="0"/>
  </p:normalViewPr>
  <p:slideViewPr>
    <p:cSldViewPr showGuides="1">
      <p:cViewPr varScale="1">
        <p:scale>
          <a:sx n="129" d="100"/>
          <a:sy n="129" d="100"/>
        </p:scale>
        <p:origin x="918" y="96"/>
      </p:cViewPr>
      <p:guideLst>
        <p:guide orient="horz" pos="1620"/>
        <p:guide pos="26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274E4-D6E8-4E52-8553-1C442A95D7D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19F412-E376-49AC-9FEC-BC97C43C70F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384DA8-847F-4D5F-B3C5-3D8584E8DEC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原创设计师QQ598969553          _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7" y="1285"/>
            <a:ext cx="9148574" cy="514093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lIns="91397" tIns="45699" rIns="91397" bIns="45699"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a:prstGeom prst="rect">
            <a:avLst/>
          </a:prstGeom>
        </p:spPr>
        <p:txBody>
          <a:bodyPr lIns="91397" tIns="45699" rIns="91397" bIns="45699"/>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165" indent="0">
              <a:buNone/>
              <a:defRPr sz="1400">
                <a:solidFill>
                  <a:schemeClr val="tx1">
                    <a:tint val="75000"/>
                  </a:schemeClr>
                </a:solidFill>
              </a:defRPr>
            </a:lvl3pPr>
            <a:lvl4pPr marL="1028065" indent="0">
              <a:buNone/>
              <a:defRPr sz="1200">
                <a:solidFill>
                  <a:schemeClr val="tx1">
                    <a:tint val="75000"/>
                  </a:schemeClr>
                </a:solidFill>
              </a:defRPr>
            </a:lvl4pPr>
            <a:lvl5pPr marL="1370965" indent="0">
              <a:buNone/>
              <a:defRPr sz="1200">
                <a:solidFill>
                  <a:schemeClr val="tx1">
                    <a:tint val="75000"/>
                  </a:schemeClr>
                </a:solidFill>
              </a:defRPr>
            </a:lvl5pPr>
            <a:lvl6pPr marL="1713865" indent="0">
              <a:buNone/>
              <a:defRPr sz="1200">
                <a:solidFill>
                  <a:schemeClr val="tx1">
                    <a:tint val="75000"/>
                  </a:schemeClr>
                </a:solidFill>
              </a:defRPr>
            </a:lvl6pPr>
            <a:lvl7pPr marL="2056130" indent="0">
              <a:buNone/>
              <a:defRPr sz="1200">
                <a:solidFill>
                  <a:schemeClr val="tx1">
                    <a:tint val="75000"/>
                  </a:schemeClr>
                </a:solidFill>
              </a:defRPr>
            </a:lvl7pPr>
            <a:lvl8pPr marL="2399030" indent="0">
              <a:buNone/>
              <a:defRPr sz="1200">
                <a:solidFill>
                  <a:schemeClr val="tx1">
                    <a:tint val="75000"/>
                  </a:schemeClr>
                </a:solidFill>
              </a:defRPr>
            </a:lvl8pPr>
            <a:lvl9pPr marL="274193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a:prstGeom prst="rect">
            <a:avLst/>
          </a:prstGeom>
        </p:spPr>
        <p:txBody>
          <a:bodyPr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a:prstGeom prst="rect">
            <a:avLst/>
          </a:prstGeom>
        </p:spPr>
        <p:txBody>
          <a:bodyPr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2" y="273844"/>
            <a:ext cx="7886700" cy="994172"/>
          </a:xfrm>
          <a:prstGeom prst="rect">
            <a:avLst/>
          </a:prstGeom>
        </p:spPr>
        <p:txBody>
          <a:bodyPr lIns="91397" tIns="45699" rIns="91397" bIns="45699"/>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a:prstGeom prst="rect">
            <a:avLst/>
          </a:prstGeom>
        </p:spPr>
        <p:txBody>
          <a:bodyPr lIns="91397" tIns="45699" rIns="91397" bIns="45699" anchor="b"/>
          <a:lstStyle>
            <a:lvl1pPr marL="0" indent="0">
              <a:buNone/>
              <a:defRPr sz="1800" b="1"/>
            </a:lvl1pPr>
            <a:lvl2pPr marL="342900" indent="0">
              <a:buNone/>
              <a:defRPr sz="1500" b="1"/>
            </a:lvl2pPr>
            <a:lvl3pPr marL="685165" indent="0">
              <a:buNone/>
              <a:defRPr sz="140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2" y="1878806"/>
            <a:ext cx="3868340" cy="2763441"/>
          </a:xfrm>
          <a:prstGeom prst="rect">
            <a:avLst/>
          </a:prstGeom>
        </p:spPr>
        <p:txBody>
          <a:bodyPr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3" y="1260872"/>
            <a:ext cx="3887391" cy="617934"/>
          </a:xfrm>
          <a:prstGeom prst="rect">
            <a:avLst/>
          </a:prstGeom>
        </p:spPr>
        <p:txBody>
          <a:bodyPr lIns="91397" tIns="45699" rIns="91397" bIns="45699" anchor="b"/>
          <a:lstStyle>
            <a:lvl1pPr marL="0" indent="0">
              <a:buNone/>
              <a:defRPr sz="1800" b="1"/>
            </a:lvl1pPr>
            <a:lvl2pPr marL="342900" indent="0">
              <a:buNone/>
              <a:defRPr sz="1500" b="1"/>
            </a:lvl2pPr>
            <a:lvl3pPr marL="685165" indent="0">
              <a:buNone/>
              <a:defRPr sz="140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3" y="1878806"/>
            <a:ext cx="3887391" cy="2763441"/>
          </a:xfrm>
          <a:prstGeom prst="rect">
            <a:avLst/>
          </a:prstGeom>
        </p:spPr>
        <p:txBody>
          <a:bodyPr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91397" tIns="45699" rIns="91397" bIns="45699"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70"/>
            <a:ext cx="4629150" cy="3655219"/>
          </a:xfrm>
          <a:prstGeom prst="rect">
            <a:avLst/>
          </a:prstGeom>
        </p:spPr>
        <p:txBody>
          <a:bodyPr lIns="91397" tIns="45699" rIns="91397" bIns="45699"/>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051"/>
            <a:ext cx="2949178" cy="2858691"/>
          </a:xfrm>
          <a:prstGeom prst="rect">
            <a:avLst/>
          </a:prstGeom>
        </p:spPr>
        <p:txBody>
          <a:bodyPr lIns="91397" tIns="45699" rIns="91397" bIns="45699"/>
          <a:lstStyle>
            <a:lvl1pPr marL="0" indent="0">
              <a:buNone/>
              <a:defRPr sz="1200"/>
            </a:lvl1pPr>
            <a:lvl2pPr marL="342900" indent="0">
              <a:buNone/>
              <a:defRPr sz="1100"/>
            </a:lvl2pPr>
            <a:lvl3pPr marL="685165" indent="0">
              <a:buNone/>
              <a:defRPr sz="900"/>
            </a:lvl3pPr>
            <a:lvl4pPr marL="1028065" indent="0">
              <a:buNone/>
              <a:defRPr sz="800"/>
            </a:lvl4pPr>
            <a:lvl5pPr marL="1370965" indent="0">
              <a:buNone/>
              <a:defRPr sz="800"/>
            </a:lvl5pPr>
            <a:lvl6pPr marL="1713865" indent="0">
              <a:buNone/>
              <a:defRPr sz="800"/>
            </a:lvl6pPr>
            <a:lvl7pPr marL="2056130" indent="0">
              <a:buNone/>
              <a:defRPr sz="800"/>
            </a:lvl7pPr>
            <a:lvl8pPr marL="2399030" indent="0">
              <a:buNone/>
              <a:defRPr sz="800"/>
            </a:lvl8pPr>
            <a:lvl9pPr marL="2741930"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91397" tIns="45699" rIns="91397" bIns="45699"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70"/>
            <a:ext cx="4629150" cy="3655219"/>
          </a:xfrm>
          <a:prstGeom prst="rect">
            <a:avLst/>
          </a:prstGeom>
        </p:spPr>
        <p:txBody>
          <a:bodyPr lIns="91397" tIns="45699" rIns="91397" bIns="45699"/>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a:prstGeom prst="rect">
            <a:avLst/>
          </a:prstGeom>
        </p:spPr>
        <p:txBody>
          <a:bodyPr lIns="91397" tIns="45699" rIns="91397" bIns="45699"/>
          <a:lstStyle>
            <a:lvl1pPr marL="0" indent="0">
              <a:buNone/>
              <a:defRPr sz="1200"/>
            </a:lvl1pPr>
            <a:lvl2pPr marL="342900" indent="0">
              <a:buNone/>
              <a:defRPr sz="1100"/>
            </a:lvl2pPr>
            <a:lvl3pPr marL="685165" indent="0">
              <a:buNone/>
              <a:defRPr sz="900"/>
            </a:lvl3pPr>
            <a:lvl4pPr marL="1028065" indent="0">
              <a:buNone/>
              <a:defRPr sz="800"/>
            </a:lvl4pPr>
            <a:lvl5pPr marL="1370965" indent="0">
              <a:buNone/>
              <a:defRPr sz="800"/>
            </a:lvl5pPr>
            <a:lvl6pPr marL="1713865" indent="0">
              <a:buNone/>
              <a:defRPr sz="800"/>
            </a:lvl6pPr>
            <a:lvl7pPr marL="2056130" indent="0">
              <a:buNone/>
              <a:defRPr sz="800"/>
            </a:lvl7pPr>
            <a:lvl8pPr marL="2399030" indent="0">
              <a:buNone/>
              <a:defRPr sz="800"/>
            </a:lvl8pPr>
            <a:lvl9pPr marL="2741930"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a:prstGeom prst="rect">
            <a:avLst/>
          </a:prstGeom>
        </p:spPr>
        <p:txBody>
          <a:bodyPr vert="eaVert" lIns="91397" tIns="45699" rIns="91397" bIns="4569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3" y="273845"/>
            <a:ext cx="5800725" cy="4358879"/>
          </a:xfrm>
          <a:prstGeom prst="rect">
            <a:avLst/>
          </a:prstGeom>
        </p:spPr>
        <p:txBody>
          <a:bodyPr vert="eaVert" lIns="91397" tIns="45699" rIns="91397" bIns="45699"/>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8907"/>
            <a:ext cx="9144000" cy="51407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63" y="205834"/>
            <a:ext cx="8229481" cy="857056"/>
          </a:xfrm>
          <a:prstGeom prst="rect">
            <a:avLst/>
          </a:prstGeom>
        </p:spPr>
        <p:txBody>
          <a:bodyPr lIns="67962" tIns="33980" rIns="67962" bIns="33980"/>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3"/>
            <a:ext cx="7772400" cy="1102519"/>
          </a:xfrm>
          <a:prstGeom prst="rect">
            <a:avLst/>
          </a:prstGeom>
        </p:spPr>
        <p:txBody>
          <a:bodyPr lIns="91411" tIns="45706" rIns="91411" bIns="45706"/>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1" y="2914650"/>
            <a:ext cx="6400800" cy="1314450"/>
          </a:xfrm>
          <a:prstGeom prst="rect">
            <a:avLst/>
          </a:prstGeom>
        </p:spPr>
        <p:txBody>
          <a:bodyPr lIns="91411" tIns="45706" rIns="91411" bIns="45706"/>
          <a:lstStyle>
            <a:lvl1pPr marL="0" indent="0" algn="ctr">
              <a:buNone/>
              <a:defRPr>
                <a:solidFill>
                  <a:schemeClr val="tx1">
                    <a:tint val="75000"/>
                  </a:schemeClr>
                </a:solidFill>
              </a:defRPr>
            </a:lvl1pPr>
            <a:lvl2pPr marL="389255" indent="0" algn="ctr">
              <a:buNone/>
              <a:defRPr>
                <a:solidFill>
                  <a:schemeClr val="tx1">
                    <a:tint val="75000"/>
                  </a:schemeClr>
                </a:solidFill>
              </a:defRPr>
            </a:lvl2pPr>
            <a:lvl3pPr marL="779145" indent="0" algn="ctr">
              <a:buNone/>
              <a:defRPr>
                <a:solidFill>
                  <a:schemeClr val="tx1">
                    <a:tint val="75000"/>
                  </a:schemeClr>
                </a:solidFill>
              </a:defRPr>
            </a:lvl3pPr>
            <a:lvl4pPr marL="1168400" indent="0" algn="ctr">
              <a:buNone/>
              <a:defRPr>
                <a:solidFill>
                  <a:schemeClr val="tx1">
                    <a:tint val="75000"/>
                  </a:schemeClr>
                </a:solidFill>
              </a:defRPr>
            </a:lvl4pPr>
            <a:lvl5pPr marL="1557655" indent="0" algn="ctr">
              <a:buNone/>
              <a:defRPr>
                <a:solidFill>
                  <a:schemeClr val="tx1">
                    <a:tint val="75000"/>
                  </a:schemeClr>
                </a:solidFill>
              </a:defRPr>
            </a:lvl5pPr>
            <a:lvl6pPr marL="1947545" indent="0" algn="ctr">
              <a:buNone/>
              <a:defRPr>
                <a:solidFill>
                  <a:schemeClr val="tx1">
                    <a:tint val="75000"/>
                  </a:schemeClr>
                </a:solidFill>
              </a:defRPr>
            </a:lvl6pPr>
            <a:lvl7pPr marL="2336800" indent="0" algn="ctr">
              <a:buNone/>
              <a:defRPr>
                <a:solidFill>
                  <a:schemeClr val="tx1">
                    <a:tint val="75000"/>
                  </a:schemeClr>
                </a:solidFill>
              </a:defRPr>
            </a:lvl7pPr>
            <a:lvl8pPr marL="2726690" indent="0" algn="ctr">
              <a:buNone/>
              <a:defRPr>
                <a:solidFill>
                  <a:schemeClr val="tx1">
                    <a:tint val="75000"/>
                  </a:schemeClr>
                </a:solidFill>
              </a:defRPr>
            </a:lvl8pPr>
            <a:lvl9pPr marL="311594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5"/>
            <a:ext cx="2133600" cy="274637"/>
          </a:xfrm>
          <a:prstGeom prst="rect">
            <a:avLst/>
          </a:prstGeom>
        </p:spPr>
        <p:txBody>
          <a:bodyPr lIns="91411" tIns="45706" rIns="91411" bIns="45706"/>
          <a:lstStyle>
            <a:lvl1pPr>
              <a:defRPr/>
            </a:lvl1pPr>
          </a:lstStyle>
          <a:p>
            <a:pPr>
              <a:defRPr/>
            </a:pPr>
            <a:fld id="{AAF11835-293F-4FE9-AB3F-562EF14B2873}" type="datetimeFigureOut">
              <a:rPr lang="zh-CN" altLang="en-US"/>
            </a:fld>
            <a:endParaRPr lang="zh-CN" altLang="en-US"/>
          </a:p>
        </p:txBody>
      </p:sp>
      <p:sp>
        <p:nvSpPr>
          <p:cNvPr id="5" name="页脚占位符 4"/>
          <p:cNvSpPr>
            <a:spLocks noGrp="1"/>
          </p:cNvSpPr>
          <p:nvPr>
            <p:ph type="ftr" sz="quarter" idx="11"/>
          </p:nvPr>
        </p:nvSpPr>
        <p:spPr>
          <a:xfrm>
            <a:off x="3124200" y="4767265"/>
            <a:ext cx="2895600" cy="274637"/>
          </a:xfrm>
          <a:prstGeom prst="rect">
            <a:avLst/>
          </a:prstGeom>
        </p:spPr>
        <p:txBody>
          <a:bodyPr lIns="91411" tIns="45706" rIns="91411" bIns="45706"/>
          <a:lstStyle>
            <a:lvl1pPr>
              <a:defRPr/>
            </a:lvl1pPr>
          </a:lstStyle>
          <a:p>
            <a:pPr>
              <a:defRPr/>
            </a:pPr>
            <a:endParaRPr lang="zh-CN" altLang="en-US"/>
          </a:p>
        </p:txBody>
      </p:sp>
      <p:sp>
        <p:nvSpPr>
          <p:cNvPr id="6" name="灯片编号占位符 5"/>
          <p:cNvSpPr>
            <a:spLocks noGrp="1"/>
          </p:cNvSpPr>
          <p:nvPr>
            <p:ph type="sldNum" sz="quarter" idx="12"/>
          </p:nvPr>
        </p:nvSpPr>
        <p:spPr>
          <a:xfrm>
            <a:off x="6553200" y="4767265"/>
            <a:ext cx="2133600" cy="274637"/>
          </a:xfrm>
          <a:prstGeom prst="rect">
            <a:avLst/>
          </a:prstGeom>
        </p:spPr>
        <p:txBody>
          <a:bodyPr lIns="91411" tIns="45706" rIns="91411" bIns="45706"/>
          <a:lstStyle>
            <a:lvl1pPr>
              <a:defRPr/>
            </a:lvl1pPr>
          </a:lstStyle>
          <a:p>
            <a:pPr>
              <a:defRPr/>
            </a:pPr>
            <a:fld id="{88338AC3-6F3E-48EA-BC62-CF2EA66D999A}"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第一节">
    <p:bg>
      <p:bgPr>
        <a:gradFill>
          <a:gsLst>
            <a:gs pos="47500">
              <a:srgbClr val="FFFFFF"/>
            </a:gs>
            <a:gs pos="0">
              <a:schemeClr val="bg1">
                <a:lumMod val="95000"/>
              </a:schemeClr>
            </a:gs>
            <a:gs pos="100000">
              <a:schemeClr val="bg1">
                <a:lumMod val="95000"/>
              </a:schemeClr>
            </a:gs>
          </a:gsLst>
          <a:lin ang="10800000" scaled="1"/>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970840D3-080C-4239-8D4B-1FB9B2A4A723}"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3C54D377-FFBD-4FC6-BB53-E7B8551F67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2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1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0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665" algn="l" defTabSz="685165" rtl="0" eaLnBrk="1" latinLnBrk="0" hangingPunct="1">
        <a:defRPr sz="1400" kern="1200">
          <a:solidFill>
            <a:schemeClr val="tx1"/>
          </a:solidFill>
          <a:latin typeface="+mn-lt"/>
          <a:ea typeface="+mn-ea"/>
          <a:cs typeface="+mn-cs"/>
        </a:defRPr>
      </a:lvl8pPr>
      <a:lvl9pPr marL="2742565"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2.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779912" y="1779662"/>
            <a:ext cx="4752528" cy="707886"/>
          </a:xfrm>
          <a:prstGeom prst="rect">
            <a:avLst/>
          </a:prstGeom>
          <a:noFill/>
        </p:spPr>
        <p:txBody>
          <a:bodyPr wrap="square" rtlCol="0">
            <a:spAutoFit/>
          </a:bodyPr>
          <a:lstStyle/>
          <a:p>
            <a:pPr algn="ctr"/>
            <a:r>
              <a:rPr lang="zh-CN" altLang="en-US" sz="4000" b="1" dirty="0">
                <a:solidFill>
                  <a:schemeClr val="accent1"/>
                </a:solidFill>
              </a:rPr>
              <a:t>时尚个人简历</a:t>
            </a:r>
            <a:r>
              <a:rPr lang="zh-CN" altLang="en-US" sz="4000" b="1" dirty="0" smtClean="0">
                <a:solidFill>
                  <a:schemeClr val="accent1"/>
                </a:solidFill>
              </a:rPr>
              <a:t>模板</a:t>
            </a:r>
            <a:endParaRPr lang="zh-CN" altLang="en-US" sz="4000" b="1" dirty="0">
              <a:solidFill>
                <a:schemeClr val="accent1"/>
              </a:solidFill>
            </a:endParaRPr>
          </a:p>
        </p:txBody>
      </p:sp>
      <p:sp>
        <p:nvSpPr>
          <p:cNvPr id="12" name="矩形 11"/>
          <p:cNvSpPr/>
          <p:nvPr/>
        </p:nvSpPr>
        <p:spPr>
          <a:xfrm>
            <a:off x="4139952" y="2571750"/>
            <a:ext cx="3960440" cy="360040"/>
          </a:xfrm>
          <a:prstGeom prst="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3" name="文本框 12"/>
          <p:cNvSpPr txBox="1"/>
          <p:nvPr/>
        </p:nvSpPr>
        <p:spPr>
          <a:xfrm>
            <a:off x="4175956" y="2613271"/>
            <a:ext cx="3888432" cy="276999"/>
          </a:xfrm>
          <a:prstGeom prst="rect">
            <a:avLst/>
          </a:prstGeom>
          <a:noFill/>
        </p:spPr>
        <p:txBody>
          <a:bodyPr wrap="square" rtlCol="0">
            <a:spAutoFit/>
          </a:bodyPr>
          <a:lstStyle/>
          <a:p>
            <a:pPr algn="ctr"/>
            <a:r>
              <a:rPr lang="zh-CN" altLang="en-US" sz="1200" dirty="0">
                <a:solidFill>
                  <a:schemeClr val="bg1"/>
                </a:solidFill>
              </a:rPr>
              <a:t>适合于个人简历 │ 竞聘求职 │ </a:t>
            </a:r>
            <a:r>
              <a:rPr lang="en-US" altLang="zh-CN" sz="1200" dirty="0">
                <a:solidFill>
                  <a:schemeClr val="bg1"/>
                </a:solidFill>
              </a:rPr>
              <a:t>PPT</a:t>
            </a:r>
            <a:r>
              <a:rPr lang="zh-CN" altLang="en-US" sz="1200" dirty="0">
                <a:solidFill>
                  <a:schemeClr val="bg1"/>
                </a:solidFill>
              </a:rPr>
              <a:t>简历 │ 岗位竞聘</a:t>
            </a:r>
            <a:endParaRPr lang="zh-CN" altLang="en-US" sz="1200" dirty="0">
              <a:solidFill>
                <a:schemeClr val="bg1"/>
              </a:solidFill>
            </a:endParaRPr>
          </a:p>
        </p:txBody>
      </p:sp>
      <p:sp>
        <p:nvSpPr>
          <p:cNvPr id="19" name="文本框 18"/>
          <p:cNvSpPr txBox="1"/>
          <p:nvPr/>
        </p:nvSpPr>
        <p:spPr>
          <a:xfrm>
            <a:off x="4211960" y="3075806"/>
            <a:ext cx="3888432" cy="230832"/>
          </a:xfrm>
          <a:prstGeom prst="rect">
            <a:avLst/>
          </a:prstGeom>
          <a:noFill/>
        </p:spPr>
        <p:txBody>
          <a:bodyPr wrap="square" rtlCol="0">
            <a:spAutoFit/>
          </a:bodyPr>
          <a:lstStyle/>
          <a:p>
            <a:pPr algn="ctr"/>
            <a:r>
              <a:rPr lang="zh-CN" altLang="en-US" sz="900" dirty="0">
                <a:solidFill>
                  <a:schemeClr val="accent2"/>
                </a:solidFill>
              </a:rPr>
              <a:t>汇报人：代名词  </a:t>
            </a:r>
            <a:r>
              <a:rPr lang="en-US" altLang="zh-CN" sz="900" dirty="0">
                <a:solidFill>
                  <a:schemeClr val="accent2"/>
                </a:solidFill>
              </a:rPr>
              <a:t>Report to: pronoun </a:t>
            </a:r>
            <a:endParaRPr lang="zh-CN" altLang="en-US" sz="900" dirty="0">
              <a:solidFill>
                <a:schemeClr val="accent2"/>
              </a:solidFill>
            </a:endParaRPr>
          </a:p>
        </p:txBody>
      </p:sp>
      <p:pic>
        <p:nvPicPr>
          <p:cNvPr id="20" name="bgMusic">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724685" y="-649401"/>
            <a:ext cx="45720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par>
                          <p:cTn id="7" fill="hold">
                            <p:stCondLst>
                              <p:cond delay="0"/>
                            </p:stCondLst>
                            <p:childTnLst>
                              <p:par>
                                <p:cTn id="8" presetID="2" presetClass="entr" presetSubtype="2" fill="hold" grpId="0" nodeType="afterEffect">
                                  <p:stCondLst>
                                    <p:cond delay="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1+#ppt_w/2"/>
                                          </p:val>
                                        </p:tav>
                                        <p:tav tm="100000">
                                          <p:val>
                                            <p:strVal val="#ppt_x"/>
                                          </p:val>
                                        </p:tav>
                                      </p:tavLst>
                                    </p:anim>
                                    <p:anim calcmode="lin" valueType="num">
                                      <p:cBhvr additive="base">
                                        <p:cTn id="11" dur="10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17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2700"/>
                            </p:stCondLst>
                            <p:childTnLst>
                              <p:par>
                                <p:cTn id="17" presetID="42"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6500"/>
                            </p:stCondLst>
                            <p:childTnLst>
                              <p:par>
                                <p:cTn id="23" presetID="42" presetClass="entr" presetSubtype="0" fill="hold" grpId="0" nodeType="after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8" repeatCount="indefinite" fill="remove" display="0">
                  <p:stCondLst>
                    <p:cond delay="indefinite"/>
                  </p:stCondLst>
                  <p:endCondLst>
                    <p:cond evt="onStopAudio" delay="0">
                      <p:tgtEl>
                        <p:sldTgt/>
                      </p:tgtEl>
                    </p:cond>
                  </p:endCondLst>
                </p:cTn>
                <p:tgtEl>
                  <p:spTgt spid="20"/>
                </p:tgtEl>
              </p:cMediaNode>
            </p:audio>
          </p:childTnLst>
        </p:cTn>
      </p:par>
    </p:tnLst>
    <p:bldLst>
      <p:bldP spid="5" grpId="0"/>
      <p:bldP spid="12" grpId="0" animBg="1"/>
      <p:bldP spid="13"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Number_1"/>
          <p:cNvSpPr/>
          <p:nvPr>
            <p:custDataLst>
              <p:tags r:id="rId1"/>
            </p:custDataLst>
          </p:nvPr>
        </p:nvSpPr>
        <p:spPr>
          <a:xfrm>
            <a:off x="4123189" y="1518926"/>
            <a:ext cx="269985" cy="26998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MH_Others_1"/>
          <p:cNvSpPr txBox="1"/>
          <p:nvPr>
            <p:custDataLst>
              <p:tags r:id="rId2"/>
            </p:custDataLst>
          </p:nvPr>
        </p:nvSpPr>
        <p:spPr>
          <a:xfrm>
            <a:off x="2483769" y="1222562"/>
            <a:ext cx="830997" cy="2698377"/>
          </a:xfrm>
          <a:prstGeom prst="rect">
            <a:avLst/>
          </a:prstGeom>
          <a:noFill/>
        </p:spPr>
        <p:txBody>
          <a:bodyPr vert="eaVert" wrap="square" lIns="0" tIns="0" rIns="0" bIns="0" rtlCol="0" anchor="ctr" anchorCtr="0">
            <a:spAutoFit/>
          </a:bodyPr>
          <a:lstStyle/>
          <a:p>
            <a:pPr algn="ctr"/>
            <a:r>
              <a:rPr lang="zh-CN" altLang="en-US" sz="5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5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s_2"/>
          <p:cNvSpPr txBox="1"/>
          <p:nvPr>
            <p:custDataLst>
              <p:tags r:id="rId3"/>
            </p:custDataLst>
          </p:nvPr>
        </p:nvSpPr>
        <p:spPr>
          <a:xfrm rot="5400000">
            <a:off x="1166089" y="2356307"/>
            <a:ext cx="2346166" cy="430887"/>
          </a:xfrm>
          <a:prstGeom prst="rect">
            <a:avLst/>
          </a:prstGeom>
          <a:noFill/>
        </p:spPr>
        <p:txBody>
          <a:bodyPr wrap="square" lIns="0" tIns="0" rIns="0" bIns="0">
            <a:spAutoFit/>
          </a:bodyPr>
          <a:lstStyle/>
          <a:p>
            <a:pPr algn="ctr">
              <a:defRPr/>
            </a:pPr>
            <a:r>
              <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Entry_1"/>
          <p:cNvSpPr/>
          <p:nvPr>
            <p:custDataLst>
              <p:tags r:id="rId4"/>
            </p:custDataLst>
          </p:nvPr>
        </p:nvSpPr>
        <p:spPr>
          <a:xfrm>
            <a:off x="4546175" y="1491630"/>
            <a:ext cx="2368744" cy="32457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nSpc>
                <a:spcPct val="130000"/>
              </a:lnSpc>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个人简历</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Number_2"/>
          <p:cNvSpPr/>
          <p:nvPr>
            <p:custDataLst>
              <p:tags r:id="rId5"/>
            </p:custDataLst>
          </p:nvPr>
        </p:nvSpPr>
        <p:spPr>
          <a:xfrm>
            <a:off x="4123189" y="2139793"/>
            <a:ext cx="269985" cy="26998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3" name="MH_Entry_2"/>
          <p:cNvSpPr/>
          <p:nvPr>
            <p:custDataLst>
              <p:tags r:id="rId6"/>
            </p:custDataLst>
          </p:nvPr>
        </p:nvSpPr>
        <p:spPr>
          <a:xfrm>
            <a:off x="4546175" y="2112497"/>
            <a:ext cx="2506941" cy="32457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岗位认知</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Number_3"/>
          <p:cNvSpPr/>
          <p:nvPr>
            <p:custDataLst>
              <p:tags r:id="rId7"/>
            </p:custDataLst>
          </p:nvPr>
        </p:nvSpPr>
        <p:spPr>
          <a:xfrm>
            <a:off x="4123189" y="2760660"/>
            <a:ext cx="269985" cy="26998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5" name="MH_Entry_3"/>
          <p:cNvSpPr/>
          <p:nvPr>
            <p:custDataLst>
              <p:tags r:id="rId8"/>
            </p:custDataLst>
          </p:nvPr>
        </p:nvSpPr>
        <p:spPr>
          <a:xfrm>
            <a:off x="4546175" y="2733364"/>
            <a:ext cx="2506941" cy="32457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胜任能力</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Number_4"/>
          <p:cNvSpPr/>
          <p:nvPr>
            <p:custDataLst>
              <p:tags r:id="rId9"/>
            </p:custDataLst>
          </p:nvPr>
        </p:nvSpPr>
        <p:spPr>
          <a:xfrm>
            <a:off x="4123189" y="3381527"/>
            <a:ext cx="269985" cy="26998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15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MH_Entry_4"/>
          <p:cNvSpPr/>
          <p:nvPr>
            <p:custDataLst>
              <p:tags r:id="rId10"/>
            </p:custDataLst>
          </p:nvPr>
        </p:nvSpPr>
        <p:spPr>
          <a:xfrm>
            <a:off x="4546175" y="3354231"/>
            <a:ext cx="2506941" cy="32457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目标规划</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2"/>
          <p:cNvSpPr>
            <a:spLocks noChangeArrowheads="1"/>
          </p:cNvSpPr>
          <p:nvPr/>
        </p:nvSpPr>
        <p:spPr bwMode="auto">
          <a:xfrm>
            <a:off x="5687001" y="1515515"/>
            <a:ext cx="2132942" cy="27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100" b="1" dirty="0">
                <a:solidFill>
                  <a:schemeClr val="bg1">
                    <a:lumMod val="50000"/>
                  </a:schemeClr>
                </a:solidFill>
                <a:ea typeface="微软雅黑" panose="020B0503020204020204" pitchFamily="34" charset="-122"/>
              </a:rPr>
              <a:t>ABOUT ME</a:t>
            </a:r>
            <a:endParaRPr lang="en-US" altLang="zh-CN" sz="1100" b="1" dirty="0">
              <a:solidFill>
                <a:schemeClr val="bg1">
                  <a:lumMod val="50000"/>
                </a:schemeClr>
              </a:solidFill>
              <a:ea typeface="微软雅黑" panose="020B0503020204020204" pitchFamily="34" charset="-122"/>
            </a:endParaRPr>
          </a:p>
        </p:txBody>
      </p:sp>
      <p:sp>
        <p:nvSpPr>
          <p:cNvPr id="19" name="Rectangle 22"/>
          <p:cNvSpPr>
            <a:spLocks noChangeArrowheads="1"/>
          </p:cNvSpPr>
          <p:nvPr/>
        </p:nvSpPr>
        <p:spPr bwMode="auto">
          <a:xfrm>
            <a:off x="5687001" y="2136382"/>
            <a:ext cx="2132942" cy="27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100" b="1" dirty="0">
                <a:solidFill>
                  <a:schemeClr val="bg1">
                    <a:lumMod val="50000"/>
                  </a:schemeClr>
                </a:solidFill>
                <a:ea typeface="微软雅黑" panose="020B0503020204020204" pitchFamily="34" charset="-122"/>
              </a:rPr>
              <a:t>PO</a:t>
            </a:r>
            <a:r>
              <a:rPr lang="en-US" altLang="zh-CN" sz="1100" b="1" dirty="0">
                <a:solidFill>
                  <a:schemeClr val="tx2"/>
                </a:solidFill>
                <a:ea typeface="微软雅黑" panose="020B0503020204020204" pitchFamily="34" charset="-122"/>
              </a:rPr>
              <a:t>STC</a:t>
            </a:r>
            <a:r>
              <a:rPr lang="en-US" altLang="zh-CN" sz="1100" b="1" dirty="0">
                <a:solidFill>
                  <a:schemeClr val="bg1">
                    <a:lumMod val="50000"/>
                  </a:schemeClr>
                </a:solidFill>
                <a:ea typeface="微软雅黑" panose="020B0503020204020204" pitchFamily="34" charset="-122"/>
              </a:rPr>
              <a:t>OGNTIVE</a:t>
            </a:r>
            <a:endParaRPr lang="zh-CN" altLang="en-US" sz="1100" b="1" dirty="0">
              <a:solidFill>
                <a:schemeClr val="bg1">
                  <a:lumMod val="50000"/>
                </a:schemeClr>
              </a:solidFill>
              <a:ea typeface="微软雅黑" panose="020B0503020204020204" pitchFamily="34" charset="-122"/>
            </a:endParaRPr>
          </a:p>
        </p:txBody>
      </p:sp>
      <p:sp>
        <p:nvSpPr>
          <p:cNvPr id="20" name="Rectangle 22"/>
          <p:cNvSpPr>
            <a:spLocks noChangeArrowheads="1"/>
          </p:cNvSpPr>
          <p:nvPr/>
        </p:nvSpPr>
        <p:spPr bwMode="auto">
          <a:xfrm>
            <a:off x="5687001" y="2757249"/>
            <a:ext cx="2637839" cy="27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100" b="1" dirty="0">
                <a:solidFill>
                  <a:schemeClr val="bg1">
                    <a:lumMod val="50000"/>
                  </a:schemeClr>
                </a:solidFill>
                <a:ea typeface="微软雅黑" panose="020B0503020204020204" pitchFamily="34" charset="-122"/>
              </a:rPr>
              <a:t>COMPETENCE</a:t>
            </a:r>
            <a:endParaRPr lang="en-US" altLang="zh-CN" sz="1100" b="1" dirty="0">
              <a:solidFill>
                <a:schemeClr val="bg1">
                  <a:lumMod val="50000"/>
                </a:schemeClr>
              </a:solidFill>
              <a:ea typeface="微软雅黑" panose="020B0503020204020204" pitchFamily="34" charset="-122"/>
            </a:endParaRPr>
          </a:p>
        </p:txBody>
      </p:sp>
      <p:sp>
        <p:nvSpPr>
          <p:cNvPr id="21" name="Rectangle 22"/>
          <p:cNvSpPr>
            <a:spLocks noChangeArrowheads="1"/>
          </p:cNvSpPr>
          <p:nvPr/>
        </p:nvSpPr>
        <p:spPr bwMode="auto">
          <a:xfrm>
            <a:off x="5687001" y="3378116"/>
            <a:ext cx="2550291" cy="27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100" b="1" dirty="0">
                <a:solidFill>
                  <a:schemeClr val="bg1">
                    <a:lumMod val="50000"/>
                  </a:schemeClr>
                </a:solidFill>
                <a:ea typeface="微软雅黑" panose="020B0503020204020204" pitchFamily="34" charset="-122"/>
              </a:rPr>
              <a:t>PROGRAMMING</a:t>
            </a:r>
            <a:endParaRPr lang="en-US" altLang="zh-CN" sz="1100" b="1"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by="(-#ppt_w*2)" calcmode="lin" valueType="num">
                                      <p:cBhvr rctx="PPT">
                                        <p:cTn id="13" dur="500" autoRev="1" fill="hold">
                                          <p:stCondLst>
                                            <p:cond delay="0"/>
                                          </p:stCondLst>
                                        </p:cTn>
                                        <p:tgtEl>
                                          <p:spTgt spid="10"/>
                                        </p:tgtEl>
                                        <p:attrNameLst>
                                          <p:attrName>ppt_w</p:attrName>
                                        </p:attrNameLst>
                                      </p:cBhvr>
                                    </p:anim>
                                    <p:anim by="(#ppt_w*0.50)" calcmode="lin" valueType="num">
                                      <p:cBhvr>
                                        <p:cTn id="14" dur="500" decel="50000" autoRev="1" fill="hold">
                                          <p:stCondLst>
                                            <p:cond delay="0"/>
                                          </p:stCondLst>
                                        </p:cTn>
                                        <p:tgtEl>
                                          <p:spTgt spid="10"/>
                                        </p:tgtEl>
                                        <p:attrNameLst>
                                          <p:attrName>ppt_x</p:attrName>
                                        </p:attrNameLst>
                                      </p:cBhvr>
                                    </p:anim>
                                    <p:anim from="(-#ppt_h/2)" to="(#ppt_y)" calcmode="lin" valueType="num">
                                      <p:cBhvr>
                                        <p:cTn id="15" dur="1000" fill="hold">
                                          <p:stCondLst>
                                            <p:cond delay="0"/>
                                          </p:stCondLst>
                                        </p:cTn>
                                        <p:tgtEl>
                                          <p:spTgt spid="10"/>
                                        </p:tgtEl>
                                        <p:attrNameLst>
                                          <p:attrName>ppt_y</p:attrName>
                                        </p:attrNameLst>
                                      </p:cBhvr>
                                    </p:anim>
                                    <p:animRot by="21600000">
                                      <p:cBhvr>
                                        <p:cTn id="16" dur="1000" fill="hold">
                                          <p:stCondLst>
                                            <p:cond delay="0"/>
                                          </p:stCondLst>
                                        </p:cTn>
                                        <p:tgtEl>
                                          <p:spTgt spid="10"/>
                                        </p:tgtEl>
                                        <p:attrNameLst>
                                          <p:attrName>r</p:attrName>
                                        </p:attrNameLst>
                                      </p:cBhvr>
                                    </p:animRot>
                                  </p:childTnLst>
                                </p:cTn>
                              </p:par>
                            </p:childTnLst>
                          </p:cTn>
                        </p:par>
                        <p:par>
                          <p:cTn id="17" fill="hold">
                            <p:stCondLst>
                              <p:cond delay="17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22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2849"/>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3349"/>
                            </p:stCondLst>
                            <p:childTnLst>
                              <p:par>
                                <p:cTn id="47" presetID="22" presetClass="entr" presetSubtype="8" fill="hold" grpId="0" nodeType="afterEffect">
                                  <p:stCondLst>
                                    <p:cond delay="0"/>
                                  </p:stCondLst>
                                  <p:iterate type="lt">
                                    <p:tmPct val="10000"/>
                                  </p:iterate>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4500"/>
                            </p:stCondLst>
                            <p:childTnLst>
                              <p:par>
                                <p:cTn id="55" presetID="22" presetClass="entr" presetSubtype="8" fill="hold" grpId="0" nodeType="afterEffect">
                                  <p:stCondLst>
                                    <p:cond delay="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5149"/>
                            </p:stCondLst>
                            <p:childTnLst>
                              <p:par>
                                <p:cTn id="59" presetID="2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childTnLst>
                          </p:cTn>
                        </p:par>
                        <p:par>
                          <p:cTn id="62" fill="hold">
                            <p:stCondLst>
                              <p:cond delay="5649"/>
                            </p:stCondLst>
                            <p:childTnLst>
                              <p:par>
                                <p:cTn id="63" presetID="22" presetClass="entr" presetSubtype="8" fill="hold" grpId="0" nodeType="afterEffect">
                                  <p:stCondLst>
                                    <p:cond delay="0"/>
                                  </p:stCondLst>
                                  <p:iterate type="lt">
                                    <p:tmPct val="1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6300"/>
                            </p:stCondLst>
                            <p:childTnLst>
                              <p:par>
                                <p:cTn id="67" presetID="2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26"/>
          <p:cNvSpPr>
            <a:spLocks noEditPoints="1"/>
          </p:cNvSpPr>
          <p:nvPr/>
        </p:nvSpPr>
        <p:spPr bwMode="auto">
          <a:xfrm>
            <a:off x="2688186" y="1203598"/>
            <a:ext cx="3767628" cy="2778919"/>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4" name="Freeform 27"/>
          <p:cNvSpPr>
            <a:spLocks noEditPoints="1"/>
          </p:cNvSpPr>
          <p:nvPr/>
        </p:nvSpPr>
        <p:spPr bwMode="auto">
          <a:xfrm>
            <a:off x="2338097" y="1203598"/>
            <a:ext cx="4467807" cy="2778919"/>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5" name="Freeform 28"/>
          <p:cNvSpPr>
            <a:spLocks noEditPoints="1"/>
          </p:cNvSpPr>
          <p:nvPr/>
        </p:nvSpPr>
        <p:spPr bwMode="auto">
          <a:xfrm>
            <a:off x="1923110" y="1203598"/>
            <a:ext cx="5297781" cy="2778919"/>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6" name="Freeform 29"/>
          <p:cNvSpPr>
            <a:spLocks noEditPoints="1"/>
          </p:cNvSpPr>
          <p:nvPr/>
        </p:nvSpPr>
        <p:spPr bwMode="auto">
          <a:xfrm>
            <a:off x="1431318" y="1203598"/>
            <a:ext cx="6281365" cy="2778919"/>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7" name="Freeform 30"/>
          <p:cNvSpPr>
            <a:spLocks noEditPoints="1"/>
          </p:cNvSpPr>
          <p:nvPr/>
        </p:nvSpPr>
        <p:spPr bwMode="auto">
          <a:xfrm>
            <a:off x="847836" y="1203598"/>
            <a:ext cx="7448329" cy="2778919"/>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16" name="TextBox 115"/>
          <p:cNvSpPr txBox="1"/>
          <p:nvPr/>
        </p:nvSpPr>
        <p:spPr>
          <a:xfrm>
            <a:off x="3785196" y="2590644"/>
            <a:ext cx="1573609" cy="499545"/>
          </a:xfrm>
          <a:prstGeom prst="rect">
            <a:avLst/>
          </a:prstGeom>
          <a:noFill/>
        </p:spPr>
        <p:txBody>
          <a:bodyPr wrap="none" lIns="67995" tIns="33997" rIns="67995" bIns="33997" rtlCol="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个人简历</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3892597" y="3090189"/>
            <a:ext cx="1358806" cy="345657"/>
          </a:xfrm>
          <a:prstGeom prst="rect">
            <a:avLst/>
          </a:prstGeom>
          <a:noFill/>
        </p:spPr>
        <p:txBody>
          <a:bodyPr vert="horz" wrap="none" lIns="67995" tIns="33997" rIns="67995" bIns="33997" rtlCol="0">
            <a:spAutoFit/>
          </a:bodyPr>
          <a:lstStyle/>
          <a:p>
            <a:pPr algn="ctr"/>
            <a:r>
              <a:rPr lang="en-US" altLang="zh-CN" dirty="0">
                <a:solidFill>
                  <a:schemeClr val="tx2"/>
                </a:solidFill>
                <a:latin typeface="微软雅黑" panose="020B0503020204020204" pitchFamily="34" charset="-122"/>
                <a:ea typeface="微软雅黑" panose="020B0503020204020204" pitchFamily="34" charset="-122"/>
              </a:rPr>
              <a:t>ABOUT ME</a:t>
            </a:r>
            <a:endParaRPr lang="en-US" altLang="zh-CN" dirty="0">
              <a:solidFill>
                <a:schemeClr val="tx2"/>
              </a:solidFill>
              <a:latin typeface="微软雅黑" panose="020B0503020204020204" pitchFamily="34" charset="-122"/>
              <a:ea typeface="微软雅黑" panose="020B0503020204020204" pitchFamily="34" charset="-122"/>
            </a:endParaRPr>
          </a:p>
        </p:txBody>
      </p:sp>
      <p:sp>
        <p:nvSpPr>
          <p:cNvPr id="26" name="TextBox 1"/>
          <p:cNvSpPr txBox="1"/>
          <p:nvPr/>
        </p:nvSpPr>
        <p:spPr>
          <a:xfrm>
            <a:off x="4072022" y="1726548"/>
            <a:ext cx="999956" cy="769441"/>
          </a:xfrm>
          <a:prstGeom prst="rect">
            <a:avLst/>
          </a:prstGeom>
          <a:noFill/>
        </p:spPr>
        <p:txBody>
          <a:bodyPr wrap="square" rtlCol="0">
            <a:spAutoFit/>
          </a:bodyPr>
          <a:lstStyle/>
          <a:p>
            <a:pPr algn="ctr"/>
            <a:r>
              <a:rPr lang="en-US" altLang="zh-CN" sz="4400" b="1" dirty="0" smtClean="0">
                <a:solidFill>
                  <a:schemeClr val="accent1"/>
                </a:solidFill>
                <a:latin typeface="Impact" panose="020B0806030902050204" pitchFamily="34" charset="0"/>
              </a:rPr>
              <a:t>01</a:t>
            </a:r>
            <a:endParaRPr lang="zh-CN" altLang="en-US" sz="4400" b="1" dirty="0">
              <a:solidFill>
                <a:schemeClr val="accent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14:presetBounceEnd="60000">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14:bounceEnd="60000">
                                          <p:cBhvr additive="base">
                                            <p:cTn id="35" dur="1000" fill="hold"/>
                                            <p:tgtEl>
                                              <p:spTgt spid="116"/>
                                            </p:tgtEl>
                                            <p:attrNameLst>
                                              <p:attrName>ppt_x</p:attrName>
                                            </p:attrNameLst>
                                          </p:cBhvr>
                                          <p:tavLst>
                                            <p:tav tm="0">
                                              <p:val>
                                                <p:strVal val="#ppt_x"/>
                                              </p:val>
                                            </p:tav>
                                            <p:tav tm="100000">
                                              <p:val>
                                                <p:strVal val="#ppt_x"/>
                                              </p:val>
                                            </p:tav>
                                          </p:tavLst>
                                        </p:anim>
                                        <p:anim calcmode="lin" valueType="num" p14:bounceEnd="60000">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14:presetBounceEnd="60000">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14:bounceEnd="60000">
                                          <p:cBhvr additive="base">
                                            <p:cTn id="39" dur="10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1000" fill="hold"/>
                                            <p:tgtEl>
                                              <p:spTgt spid="116"/>
                                            </p:tgtEl>
                                            <p:attrNameLst>
                                              <p:attrName>ppt_x</p:attrName>
                                            </p:attrNameLst>
                                          </p:cBhvr>
                                          <p:tavLst>
                                            <p:tav tm="0">
                                              <p:val>
                                                <p:strVal val="#ppt_x"/>
                                              </p:val>
                                            </p:tav>
                                            <p:tav tm="100000">
                                              <p:val>
                                                <p:strVal val="#ppt_x"/>
                                              </p:val>
                                            </p:tav>
                                          </p:tavLst>
                                        </p:anim>
                                        <p:anim calcmode="lin" valueType="num">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1000" fill="hold"/>
                                            <p:tgtEl>
                                              <p:spTgt spid="117"/>
                                            </p:tgtEl>
                                            <p:attrNameLst>
                                              <p:attrName>ppt_x</p:attrName>
                                            </p:attrNameLst>
                                          </p:cBhvr>
                                          <p:tavLst>
                                            <p:tav tm="0">
                                              <p:val>
                                                <p:strVal val="#ppt_x"/>
                                              </p:val>
                                            </p:tav>
                                            <p:tav tm="100000">
                                              <p:val>
                                                <p:strVal val="#ppt_x"/>
                                              </p:val>
                                            </p:tav>
                                          </p:tavLst>
                                        </p:anim>
                                        <p:anim calcmode="lin" valueType="num">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基本信息</a:t>
            </a:r>
            <a:endParaRPr lang="zh-CN" altLang="en-US" dirty="0">
              <a:solidFill>
                <a:schemeClr val="tx2"/>
              </a:solidFill>
              <a:latin typeface="微软雅黑" panose="020B0503020204020204" pitchFamily="34" charset="-122"/>
              <a:ea typeface="微软雅黑" panose="020B0503020204020204" pitchFamily="34" charset="-122"/>
            </a:endParaRPr>
          </a:p>
        </p:txBody>
      </p:sp>
      <p:pic>
        <p:nvPicPr>
          <p:cNvPr id="20"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36025" r="1"/>
          <a:stretch>
            <a:fillRect/>
          </a:stretch>
        </p:blipFill>
        <p:spPr bwMode="auto">
          <a:xfrm>
            <a:off x="1475656" y="1419622"/>
            <a:ext cx="2276636" cy="273630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1" name="矩形 20"/>
          <p:cNvSpPr/>
          <p:nvPr/>
        </p:nvSpPr>
        <p:spPr>
          <a:xfrm>
            <a:off x="4139952" y="1481731"/>
            <a:ext cx="1261884"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姓名</a:t>
            </a:r>
            <a:r>
              <a:rPr lang="zh-CN" altLang="en-US" sz="1400" dirty="0" smtClean="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6515923" y="1481731"/>
            <a:ext cx="1261884" cy="307777"/>
          </a:xfrm>
          <a:prstGeom prst="rect">
            <a:avLst/>
          </a:prstGeom>
        </p:spPr>
        <p:txBody>
          <a:bodyPr wrap="none">
            <a:spAutoFit/>
          </a:bodyPr>
          <a:lstStyle/>
          <a:p>
            <a:pPr lvl="0">
              <a:defRPr/>
            </a:pPr>
            <a:r>
              <a:rPr lang="zh-CN" altLang="en-US" sz="1400" dirty="0">
                <a:solidFill>
                  <a:schemeClr val="accent1"/>
                </a:solidFill>
                <a:latin typeface="微软雅黑" panose="020B0503020204020204" pitchFamily="34" charset="-122"/>
                <a:ea typeface="微软雅黑" panose="020B0503020204020204" pitchFamily="34" charset="-122"/>
              </a:rPr>
              <a:t>性别：代名词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4139952" y="1945597"/>
            <a:ext cx="1261884"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年龄：代名词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6515923" y="1945597"/>
            <a:ext cx="1261884"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民族：代名词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1" name="矩形 30"/>
          <p:cNvSpPr/>
          <p:nvPr/>
        </p:nvSpPr>
        <p:spPr>
          <a:xfrm>
            <a:off x="4139952" y="2409463"/>
            <a:ext cx="1261884"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籍贯：代名词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6515923" y="2409463"/>
            <a:ext cx="1261884" cy="307777"/>
          </a:xfrm>
          <a:prstGeom prst="rect">
            <a:avLst/>
          </a:prstGeom>
        </p:spPr>
        <p:txBody>
          <a:bodyPr wrap="none">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rPr>
              <a:t>学历：代名词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3" name="矩形 32"/>
          <p:cNvSpPr/>
          <p:nvPr/>
        </p:nvSpPr>
        <p:spPr>
          <a:xfrm>
            <a:off x="4139952" y="2873329"/>
            <a:ext cx="1620957" cy="307777"/>
          </a:xfrm>
          <a:prstGeom prst="rect">
            <a:avLst/>
          </a:prstGeom>
        </p:spPr>
        <p:txBody>
          <a:bodyPr wrap="none">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rPr>
              <a:t>婚姻状况：代名词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515923" y="2873329"/>
            <a:ext cx="1620957" cy="307777"/>
          </a:xfrm>
          <a:prstGeom prst="rect">
            <a:avLst/>
          </a:prstGeom>
        </p:spPr>
        <p:txBody>
          <a:bodyPr wrap="none">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rPr>
              <a:t>政治面貌：代名词</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5" name="矩形 34"/>
          <p:cNvSpPr/>
          <p:nvPr/>
        </p:nvSpPr>
        <p:spPr>
          <a:xfrm>
            <a:off x="4139952" y="3320852"/>
            <a:ext cx="3595856"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联系方式</a:t>
            </a:r>
            <a:r>
              <a:rPr lang="zh-CN" altLang="en-US" sz="1400" dirty="0" smtClean="0">
                <a:solidFill>
                  <a:schemeClr val="accent1"/>
                </a:solidFill>
                <a:latin typeface="微软雅黑" panose="020B0503020204020204" pitchFamily="34" charset="-122"/>
                <a:ea typeface="微软雅黑" panose="020B0503020204020204" pitchFamily="34" charset="-122"/>
              </a:rPr>
              <a:t>：复制文本</a:t>
            </a:r>
            <a:r>
              <a:rPr lang="zh-CN" altLang="en-US" sz="1400" dirty="0">
                <a:solidFill>
                  <a:schemeClr val="accent1"/>
                </a:solidFill>
                <a:latin typeface="微软雅黑" panose="020B0503020204020204" pitchFamily="34" charset="-122"/>
                <a:ea typeface="微软雅黑" panose="020B0503020204020204" pitchFamily="34" charset="-122"/>
              </a:rPr>
              <a:t>后，</a:t>
            </a:r>
            <a:r>
              <a:rPr lang="zh-CN" altLang="en-US" sz="1400" dirty="0" smtClean="0">
                <a:solidFill>
                  <a:schemeClr val="accent1"/>
                </a:solidFill>
                <a:latin typeface="微软雅黑" panose="020B0503020204020204" pitchFamily="34" charset="-122"/>
                <a:ea typeface="微软雅黑" panose="020B0503020204020204" pitchFamily="34" charset="-122"/>
              </a:rPr>
              <a:t>在框</a:t>
            </a:r>
            <a:r>
              <a:rPr lang="zh-CN" altLang="en-US" sz="1400" dirty="0">
                <a:solidFill>
                  <a:schemeClr val="accent1"/>
                </a:solidFill>
                <a:latin typeface="微软雅黑" panose="020B0503020204020204" pitchFamily="34" charset="-122"/>
                <a:ea typeface="微软雅黑" panose="020B0503020204020204" pitchFamily="34" charset="-122"/>
              </a:rPr>
              <a:t>中选择粘贴</a:t>
            </a:r>
            <a:r>
              <a:rPr lang="zh-CN" altLang="en-US" sz="1400" dirty="0" smtClean="0">
                <a:solidFill>
                  <a:schemeClr val="accent1"/>
                </a:solidFill>
                <a:latin typeface="微软雅黑" panose="020B0503020204020204" pitchFamily="34" charset="-122"/>
                <a:ea typeface="微软雅黑" panose="020B0503020204020204" pitchFamily="34" charset="-122"/>
              </a:rPr>
              <a:t>。</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p:nvPr/>
        </p:nvSpPr>
        <p:spPr>
          <a:xfrm>
            <a:off x="4139952" y="3768375"/>
            <a:ext cx="3595856" cy="307777"/>
          </a:xfrm>
          <a:prstGeom prst="rect">
            <a:avLst/>
          </a:prstGeom>
        </p:spPr>
        <p:txBody>
          <a:bodyPr wrap="none">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现在住址</a:t>
            </a:r>
            <a:r>
              <a:rPr lang="zh-CN" altLang="en-US" sz="1400" dirty="0" smtClean="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复制文本后，在框中选择粘贴。</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4140919" y="1859381"/>
            <a:ext cx="3449859" cy="1634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140919" y="2323247"/>
            <a:ext cx="3449859" cy="1634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140919" y="2787113"/>
            <a:ext cx="3449859" cy="1634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140919" y="3250979"/>
            <a:ext cx="381642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140919" y="3698502"/>
            <a:ext cx="381642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140919" y="4146027"/>
            <a:ext cx="381642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22" presetClass="entr" presetSubtype="8" fill="hold" nodeType="withEffect">
                                  <p:stCondLst>
                                    <p:cond delay="1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par>
                                <p:cTn id="11" presetID="22" presetClass="entr" presetSubtype="8" fill="hold" nodeType="withEffect">
                                  <p:stCondLst>
                                    <p:cond delay="10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1000"/>
                                        <p:tgtEl>
                                          <p:spTgt spid="38"/>
                                        </p:tgtEl>
                                      </p:cBhvr>
                                    </p:animEffect>
                                  </p:childTnLst>
                                </p:cTn>
                              </p:par>
                              <p:par>
                                <p:cTn id="14" presetID="22" presetClass="entr" presetSubtype="8" fill="hold" nodeType="withEffect">
                                  <p:stCondLst>
                                    <p:cond delay="1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22" presetClass="entr" presetSubtype="8" fill="hold" nodeType="withEffect">
                                  <p:stCondLst>
                                    <p:cond delay="10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1000"/>
                                        <p:tgtEl>
                                          <p:spTgt spid="40"/>
                                        </p:tgtEl>
                                      </p:cBhvr>
                                    </p:animEffect>
                                  </p:childTnLst>
                                </p:cTn>
                              </p:par>
                              <p:par>
                                <p:cTn id="20" presetID="22" presetClass="entr" presetSubtype="8" fill="hold" nodeType="withEffect">
                                  <p:stCondLst>
                                    <p:cond delay="10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1000"/>
                                        <p:tgtEl>
                                          <p:spTgt spid="41"/>
                                        </p:tgtEl>
                                      </p:cBhvr>
                                    </p:animEffect>
                                  </p:childTnLst>
                                </p:cTn>
                              </p:par>
                              <p:par>
                                <p:cTn id="23" presetID="22" presetClass="entr" presetSubtype="8" fill="hold" nodeType="withEffect">
                                  <p:stCondLst>
                                    <p:cond delay="10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1000"/>
                                        <p:tgtEl>
                                          <p:spTgt spid="42"/>
                                        </p:tgtEl>
                                      </p:cBhvr>
                                    </p:animEffect>
                                  </p:childTnLst>
                                </p:cTn>
                              </p:par>
                            </p:childTnLst>
                          </p:cTn>
                        </p:par>
                        <p:par>
                          <p:cTn id="26" fill="hold">
                            <p:stCondLst>
                              <p:cond delay="50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par>
                                <p:cTn id="30" presetID="22" presetClass="entr" presetSubtype="8" fill="hold" grpId="0" nodeType="with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iterate type="lt">
                                    <p:tmPct val="10000"/>
                                  </p:iterate>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iterate type="lt">
                                    <p:tmPct val="10000"/>
                                  </p:iterate>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22" presetClass="entr" presetSubtype="8" fill="hold" grpId="0" nodeType="with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par>
                                <p:cTn id="42" presetID="22" presetClass="entr" presetSubtype="8" fill="hold" grpId="0" nodeType="withEffect">
                                  <p:stCondLst>
                                    <p:cond delay="0"/>
                                  </p:stCondLst>
                                  <p:iterate type="lt">
                                    <p:tmPct val="10000"/>
                                  </p:iterate>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par>
                                <p:cTn id="45" presetID="22" presetClass="entr" presetSubtype="8" fill="hold" grpId="0" nodeType="withEffect">
                                  <p:stCondLst>
                                    <p:cond delay="0"/>
                                  </p:stCondLst>
                                  <p:iterate type="lt">
                                    <p:tmPct val="10000"/>
                                  </p:iterate>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par>
                                <p:cTn id="48" presetID="22" presetClass="entr" presetSubtype="8" fill="hold" grpId="0" nodeType="withEffect">
                                  <p:stCondLst>
                                    <p:cond delay="0"/>
                                  </p:stCondLst>
                                  <p:iterate type="lt">
                                    <p:tmPct val="10000"/>
                                  </p:iterate>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iterate type="lt">
                                    <p:tmPct val="10000"/>
                                  </p:iterate>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par>
                                <p:cTn id="54" presetID="22" presetClass="entr" presetSubtype="8" fill="hold" grpId="0" nodeType="with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4" grpId="0"/>
      <p:bldP spid="26" grpId="0"/>
      <p:bldP spid="31" grpId="0"/>
      <p:bldP spid="32" grpId="0"/>
      <p:bldP spid="33"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个人</a:t>
            </a:r>
            <a:r>
              <a:rPr lang="zh-CN" altLang="en-US" dirty="0" smtClean="0">
                <a:solidFill>
                  <a:schemeClr val="tx2"/>
                </a:solidFill>
                <a:latin typeface="微软雅黑" panose="020B0503020204020204" pitchFamily="34" charset="-122"/>
                <a:ea typeface="微软雅黑" panose="020B0503020204020204" pitchFamily="34" charset="-122"/>
              </a:rPr>
              <a:t>履历</a:t>
            </a:r>
            <a:endParaRPr lang="en-US" altLang="zh-CN" sz="1100" dirty="0">
              <a:solidFill>
                <a:schemeClr val="tx2"/>
              </a:solidFill>
              <a:latin typeface="微软雅黑" panose="020B0503020204020204" pitchFamily="34" charset="-122"/>
              <a:ea typeface="微软雅黑" panose="020B0503020204020204" pitchFamily="34" charset="-122"/>
            </a:endParaRPr>
          </a:p>
        </p:txBody>
      </p:sp>
      <p:cxnSp>
        <p:nvCxnSpPr>
          <p:cNvPr id="31" name="原创设计师QQ：598969553           _3"/>
          <p:cNvCxnSpPr/>
          <p:nvPr/>
        </p:nvCxnSpPr>
        <p:spPr>
          <a:xfrm>
            <a:off x="1" y="2888966"/>
            <a:ext cx="8999897" cy="0"/>
          </a:xfrm>
          <a:prstGeom prst="straightConnector1">
            <a:avLst/>
          </a:prstGeom>
          <a:ln w="28575">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原创设计师QQ：598969553           _4"/>
          <p:cNvSpPr/>
          <p:nvPr/>
        </p:nvSpPr>
        <p:spPr>
          <a:xfrm>
            <a:off x="867627" y="2510924"/>
            <a:ext cx="756084" cy="756084"/>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7</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33" name="原创设计师QQ：598969553           _5"/>
          <p:cNvSpPr/>
          <p:nvPr/>
        </p:nvSpPr>
        <p:spPr>
          <a:xfrm>
            <a:off x="2120566" y="2510924"/>
            <a:ext cx="756084" cy="756084"/>
          </a:xfrm>
          <a:prstGeom prst="ellipse">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8</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34" name="原创设计师QQ：598969553           _6"/>
          <p:cNvSpPr/>
          <p:nvPr/>
        </p:nvSpPr>
        <p:spPr>
          <a:xfrm>
            <a:off x="3373505" y="2510924"/>
            <a:ext cx="756084" cy="756084"/>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9</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35" name="原创设计师QQ：598969553           _7"/>
          <p:cNvSpPr/>
          <p:nvPr/>
        </p:nvSpPr>
        <p:spPr>
          <a:xfrm>
            <a:off x="4626444" y="2510924"/>
            <a:ext cx="756084" cy="756084"/>
          </a:xfrm>
          <a:prstGeom prst="ellipse">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10</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36" name="原创设计师QQ：598969553           _8"/>
          <p:cNvSpPr/>
          <p:nvPr/>
        </p:nvSpPr>
        <p:spPr>
          <a:xfrm>
            <a:off x="5879382" y="2510924"/>
            <a:ext cx="756084" cy="756084"/>
          </a:xfrm>
          <a:prstGeom prst="ellipse">
            <a:avLst/>
          </a:prstGeom>
          <a:solidFill>
            <a:schemeClr val="accent5"/>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11</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37" name="原创设计师QQ：598969553           _9"/>
          <p:cNvSpPr/>
          <p:nvPr/>
        </p:nvSpPr>
        <p:spPr>
          <a:xfrm>
            <a:off x="7132323" y="2510924"/>
            <a:ext cx="756084" cy="756084"/>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anose="020B0503020204020204" pitchFamily="34" charset="-122"/>
                <a:ea typeface="微软雅黑" panose="020B0503020204020204" pitchFamily="34" charset="-122"/>
              </a:rPr>
              <a:t>12</a:t>
            </a:r>
            <a:r>
              <a:rPr lang="zh-CN" altLang="en-US" sz="1350" dirty="0">
                <a:solidFill>
                  <a:schemeClr val="bg1"/>
                </a:solidFill>
                <a:latin typeface="微软雅黑" panose="020B0503020204020204" pitchFamily="34" charset="-122"/>
                <a:ea typeface="微软雅黑" panose="020B0503020204020204" pitchFamily="34" charset="-122"/>
              </a:rPr>
              <a:t>月</a:t>
            </a:r>
            <a:endParaRPr lang="zh-CN" altLang="en-US" sz="1350" dirty="0">
              <a:solidFill>
                <a:schemeClr val="bg1"/>
              </a:solidFill>
              <a:latin typeface="微软雅黑" panose="020B0503020204020204" pitchFamily="34" charset="-122"/>
              <a:ea typeface="微软雅黑" panose="020B0503020204020204" pitchFamily="34" charset="-122"/>
            </a:endParaRPr>
          </a:p>
        </p:txBody>
      </p:sp>
      <p:cxnSp>
        <p:nvCxnSpPr>
          <p:cNvPr id="38" name="原创设计师QQ：598969553           _10"/>
          <p:cNvCxnSpPr/>
          <p:nvPr/>
        </p:nvCxnSpPr>
        <p:spPr>
          <a:xfrm rot="5400000" flipH="1" flipV="1">
            <a:off x="1184219" y="1948180"/>
            <a:ext cx="570713" cy="489117"/>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原创设计师QQ：598969553           _11"/>
          <p:cNvCxnSpPr/>
          <p:nvPr/>
        </p:nvCxnSpPr>
        <p:spPr>
          <a:xfrm rot="16200000" flipH="1">
            <a:off x="2446885" y="3307698"/>
            <a:ext cx="569187" cy="487810"/>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原创设计师QQ：598969553           _12"/>
          <p:cNvCxnSpPr/>
          <p:nvPr/>
        </p:nvCxnSpPr>
        <p:spPr>
          <a:xfrm rot="5400000" flipH="1" flipV="1">
            <a:off x="3718050" y="1948180"/>
            <a:ext cx="570713" cy="489117"/>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原创设计师QQ：598969553           _13"/>
          <p:cNvCxnSpPr/>
          <p:nvPr/>
        </p:nvCxnSpPr>
        <p:spPr>
          <a:xfrm rot="16200000" flipH="1">
            <a:off x="4952762" y="3307698"/>
            <a:ext cx="569189" cy="487811"/>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原创设计师QQ：598969553           _14"/>
          <p:cNvCxnSpPr/>
          <p:nvPr/>
        </p:nvCxnSpPr>
        <p:spPr>
          <a:xfrm rot="5400000" flipH="1" flipV="1">
            <a:off x="6184134" y="1948180"/>
            <a:ext cx="570713" cy="489117"/>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原创设计师QQ：598969553           _15"/>
          <p:cNvCxnSpPr/>
          <p:nvPr/>
        </p:nvCxnSpPr>
        <p:spPr>
          <a:xfrm rot="16200000" flipH="1">
            <a:off x="7469678" y="3307697"/>
            <a:ext cx="569189" cy="487812"/>
          </a:xfrm>
          <a:prstGeom prst="bentConnector3">
            <a:avLst/>
          </a:prstGeom>
          <a:ln w="12700">
            <a:solidFill>
              <a:schemeClr val="tx2"/>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原创设计师QQ：598969553           _16"/>
          <p:cNvSpPr/>
          <p:nvPr/>
        </p:nvSpPr>
        <p:spPr>
          <a:xfrm>
            <a:off x="5755493" y="1059583"/>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45" name="原创设计师QQ：598969553           _17"/>
          <p:cNvSpPr/>
          <p:nvPr/>
        </p:nvSpPr>
        <p:spPr>
          <a:xfrm>
            <a:off x="7039622" y="3932044"/>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46" name="原创设计师QQ：598969553           _18"/>
          <p:cNvSpPr/>
          <p:nvPr/>
        </p:nvSpPr>
        <p:spPr>
          <a:xfrm>
            <a:off x="4522706" y="3932044"/>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47" name="原创设计师QQ：598969553           _19"/>
          <p:cNvSpPr/>
          <p:nvPr/>
        </p:nvSpPr>
        <p:spPr>
          <a:xfrm>
            <a:off x="2005790" y="3932044"/>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48" name="原创设计师QQ：598969553           _20"/>
          <p:cNvSpPr/>
          <p:nvPr/>
        </p:nvSpPr>
        <p:spPr>
          <a:xfrm>
            <a:off x="3320244" y="1059583"/>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49" name="原创设计师QQ：598969553           _21"/>
          <p:cNvSpPr/>
          <p:nvPr/>
        </p:nvSpPr>
        <p:spPr>
          <a:xfrm>
            <a:off x="755577" y="1059583"/>
            <a:ext cx="1917113" cy="794064"/>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strVal val="4/3*#ppt_w"/>
                                          </p:val>
                                        </p:tav>
                                        <p:tav tm="100000">
                                          <p:val>
                                            <p:strVal val="#ppt_w"/>
                                          </p:val>
                                        </p:tav>
                                      </p:tavLst>
                                    </p:anim>
                                    <p:anim calcmode="lin" valueType="num">
                                      <p:cBhvr>
                                        <p:cTn id="13" dur="500" fill="hold"/>
                                        <p:tgtEl>
                                          <p:spTgt spid="32"/>
                                        </p:tgtEl>
                                        <p:attrNameLst>
                                          <p:attrName>ppt_h</p:attrName>
                                        </p:attrNameLst>
                                      </p:cBhvr>
                                      <p:tavLst>
                                        <p:tav tm="0">
                                          <p:val>
                                            <p:strVal val="4/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strVal val="4/3*#ppt_w"/>
                                          </p:val>
                                        </p:tav>
                                        <p:tav tm="100000">
                                          <p:val>
                                            <p:strVal val="#ppt_w"/>
                                          </p:val>
                                        </p:tav>
                                      </p:tavLst>
                                    </p:anim>
                                    <p:anim calcmode="lin" valueType="num">
                                      <p:cBhvr>
                                        <p:cTn id="17" dur="500" fill="hold"/>
                                        <p:tgtEl>
                                          <p:spTgt spid="33"/>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strVal val="4/3*#ppt_w"/>
                                          </p:val>
                                        </p:tav>
                                        <p:tav tm="100000">
                                          <p:val>
                                            <p:strVal val="#ppt_w"/>
                                          </p:val>
                                        </p:tav>
                                      </p:tavLst>
                                    </p:anim>
                                    <p:anim calcmode="lin" valueType="num">
                                      <p:cBhvr>
                                        <p:cTn id="21" dur="500" fill="hold"/>
                                        <p:tgtEl>
                                          <p:spTgt spid="34"/>
                                        </p:tgtEl>
                                        <p:attrNameLst>
                                          <p:attrName>ppt_h</p:attrName>
                                        </p:attrNameLst>
                                      </p:cBhvr>
                                      <p:tavLst>
                                        <p:tav tm="0">
                                          <p:val>
                                            <p:strVal val="4/3*#ppt_h"/>
                                          </p:val>
                                        </p:tav>
                                        <p:tav tm="100000">
                                          <p:val>
                                            <p:strVal val="#ppt_h"/>
                                          </p:val>
                                        </p:tav>
                                      </p:tavLst>
                                    </p:anim>
                                  </p:childTnLst>
                                </p:cTn>
                              </p:par>
                              <p:par>
                                <p:cTn id="22" presetID="23" presetClass="entr" presetSubtype="288"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strVal val="4/3*#ppt_w"/>
                                          </p:val>
                                        </p:tav>
                                        <p:tav tm="100000">
                                          <p:val>
                                            <p:strVal val="#ppt_w"/>
                                          </p:val>
                                        </p:tav>
                                      </p:tavLst>
                                    </p:anim>
                                    <p:anim calcmode="lin" valueType="num">
                                      <p:cBhvr>
                                        <p:cTn id="25" dur="500" fill="hold"/>
                                        <p:tgtEl>
                                          <p:spTgt spid="35"/>
                                        </p:tgtEl>
                                        <p:attrNameLst>
                                          <p:attrName>ppt_h</p:attrName>
                                        </p:attrNameLst>
                                      </p:cBhvr>
                                      <p:tavLst>
                                        <p:tav tm="0">
                                          <p:val>
                                            <p:strVal val="4/3*#ppt_h"/>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strVal val="4/3*#ppt_w"/>
                                          </p:val>
                                        </p:tav>
                                        <p:tav tm="100000">
                                          <p:val>
                                            <p:strVal val="#ppt_w"/>
                                          </p:val>
                                        </p:tav>
                                      </p:tavLst>
                                    </p:anim>
                                    <p:anim calcmode="lin" valueType="num">
                                      <p:cBhvr>
                                        <p:cTn id="29" dur="500" fill="hold"/>
                                        <p:tgtEl>
                                          <p:spTgt spid="36"/>
                                        </p:tgtEl>
                                        <p:attrNameLst>
                                          <p:attrName>ppt_h</p:attrName>
                                        </p:attrNameLst>
                                      </p:cBhvr>
                                      <p:tavLst>
                                        <p:tav tm="0">
                                          <p:val>
                                            <p:strVal val="4/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strVal val="4/3*#ppt_w"/>
                                          </p:val>
                                        </p:tav>
                                        <p:tav tm="100000">
                                          <p:val>
                                            <p:strVal val="#ppt_w"/>
                                          </p:val>
                                        </p:tav>
                                      </p:tavLst>
                                    </p:anim>
                                    <p:anim calcmode="lin" valueType="num">
                                      <p:cBhvr>
                                        <p:cTn id="33" dur="500" fill="hold"/>
                                        <p:tgtEl>
                                          <p:spTgt spid="37"/>
                                        </p:tgtEl>
                                        <p:attrNameLst>
                                          <p:attrName>ppt_h</p:attrName>
                                        </p:attrNameLst>
                                      </p:cBhvr>
                                      <p:tavLst>
                                        <p:tav tm="0">
                                          <p:val>
                                            <p:strVal val="4/3*#ppt_h"/>
                                          </p:val>
                                        </p:tav>
                                        <p:tav tm="100000">
                                          <p:val>
                                            <p:strVal val="#ppt_h"/>
                                          </p:val>
                                        </p:tav>
                                      </p:tavLst>
                                    </p:anim>
                                  </p:childTnLst>
                                </p:cTn>
                              </p:par>
                            </p:childTnLst>
                          </p:cTn>
                        </p:par>
                        <p:par>
                          <p:cTn id="34" fill="hold">
                            <p:stCondLst>
                              <p:cond delay="1000"/>
                            </p:stCondLst>
                            <p:childTnLst>
                              <p:par>
                                <p:cTn id="35" presetID="22" presetClass="entr" presetSubtype="4"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up)">
                                      <p:cBhvr>
                                        <p:cTn id="45" dur="500"/>
                                        <p:tgtEl>
                                          <p:spTgt spid="39"/>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childTnLst>
                          </p:cTn>
                        </p:par>
                        <p:par>
                          <p:cTn id="50" fill="hold">
                            <p:stCondLst>
                              <p:cond delay="3000"/>
                            </p:stCondLst>
                            <p:childTnLst>
                              <p:par>
                                <p:cTn id="51" presetID="2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down)">
                                      <p:cBhvr>
                                        <p:cTn id="53" dur="500"/>
                                        <p:tgtEl>
                                          <p:spTgt spid="40"/>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up)">
                                      <p:cBhvr>
                                        <p:cTn id="61" dur="500"/>
                                        <p:tgtEl>
                                          <p:spTgt spid="41"/>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500"/>
                                        <p:tgtEl>
                                          <p:spTgt spid="46"/>
                                        </p:tgtEl>
                                      </p:cBhvr>
                                    </p:animEffect>
                                  </p:childTnLst>
                                </p:cTn>
                              </p:par>
                            </p:childTnLst>
                          </p:cTn>
                        </p:par>
                        <p:par>
                          <p:cTn id="66" fill="hold">
                            <p:stCondLst>
                              <p:cond delay="5000"/>
                            </p:stCondLst>
                            <p:childTnLst>
                              <p:par>
                                <p:cTn id="67" presetID="22" presetClass="entr" presetSubtype="4"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down)">
                                      <p:cBhvr>
                                        <p:cTn id="69" dur="500"/>
                                        <p:tgtEl>
                                          <p:spTgt spid="42"/>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par>
                          <p:cTn id="74" fill="hold">
                            <p:stCondLst>
                              <p:cond delay="6000"/>
                            </p:stCondLst>
                            <p:childTnLst>
                              <p:par>
                                <p:cTn id="75" presetID="22" presetClass="entr" presetSubtype="1"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up)">
                                      <p:cBhvr>
                                        <p:cTn id="77" dur="500"/>
                                        <p:tgtEl>
                                          <p:spTgt spid="43"/>
                                        </p:tgtEl>
                                      </p:cBhvr>
                                    </p:animEffect>
                                  </p:childTnLst>
                                </p:cTn>
                              </p:par>
                            </p:childTnLst>
                          </p:cTn>
                        </p:par>
                        <p:par>
                          <p:cTn id="78" fill="hold">
                            <p:stCondLst>
                              <p:cond delay="6500"/>
                            </p:stCondLst>
                            <p:childTnLst>
                              <p:par>
                                <p:cTn id="79" presetID="10" presetClass="entr" presetSubtype="0" fill="hold" grpId="0"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44" grpId="0"/>
      <p:bldP spid="45" grpId="0"/>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所得</a:t>
            </a:r>
            <a:r>
              <a:rPr lang="zh-CN" altLang="en-US" dirty="0" smtClean="0">
                <a:solidFill>
                  <a:schemeClr val="tx2"/>
                </a:solidFill>
                <a:latin typeface="微软雅黑" panose="020B0503020204020204" pitchFamily="34" charset="-122"/>
                <a:ea typeface="微软雅黑" panose="020B0503020204020204" pitchFamily="34" charset="-122"/>
              </a:rPr>
              <a:t>荣誉</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62" name="Group 11"/>
          <p:cNvGrpSpPr/>
          <p:nvPr/>
        </p:nvGrpSpPr>
        <p:grpSpPr>
          <a:xfrm>
            <a:off x="1547664" y="1499208"/>
            <a:ext cx="2627576" cy="2627576"/>
            <a:chOff x="6240781" y="1363135"/>
            <a:chExt cx="4963584" cy="4963584"/>
          </a:xfrm>
        </p:grpSpPr>
        <p:grpSp>
          <p:nvGrpSpPr>
            <p:cNvPr id="63" name="Group 12"/>
            <p:cNvGrpSpPr/>
            <p:nvPr userDrawn="1"/>
          </p:nvGrpSpPr>
          <p:grpSpPr>
            <a:xfrm>
              <a:off x="6240781" y="1363135"/>
              <a:ext cx="3255433" cy="2434167"/>
              <a:chOff x="4657725" y="946151"/>
              <a:chExt cx="2441575" cy="1825625"/>
            </a:xfrm>
          </p:grpSpPr>
          <p:sp>
            <p:nvSpPr>
              <p:cNvPr id="7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3"/>
            <p:cNvGrpSpPr/>
            <p:nvPr userDrawn="1"/>
          </p:nvGrpSpPr>
          <p:grpSpPr>
            <a:xfrm>
              <a:off x="6240781" y="3111502"/>
              <a:ext cx="2434167" cy="3215217"/>
              <a:chOff x="4657725" y="2257426"/>
              <a:chExt cx="1825625" cy="2411413"/>
            </a:xfrm>
          </p:grpSpPr>
          <p:sp>
            <p:nvSpPr>
              <p:cNvPr id="7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4"/>
            <p:cNvGrpSpPr/>
            <p:nvPr userDrawn="1"/>
          </p:nvGrpSpPr>
          <p:grpSpPr>
            <a:xfrm>
              <a:off x="7967980" y="3892551"/>
              <a:ext cx="3236384" cy="2434167"/>
              <a:chOff x="5953125" y="2843213"/>
              <a:chExt cx="2427288" cy="1825625"/>
            </a:xfrm>
          </p:grpSpPr>
          <p:sp>
            <p:nvSpPr>
              <p:cNvPr id="7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15"/>
            <p:cNvGrpSpPr/>
            <p:nvPr userDrawn="1"/>
          </p:nvGrpSpPr>
          <p:grpSpPr>
            <a:xfrm>
              <a:off x="8770198" y="1363135"/>
              <a:ext cx="2434167" cy="3276600"/>
              <a:chOff x="6554788" y="946151"/>
              <a:chExt cx="1825625" cy="2457450"/>
            </a:xfrm>
          </p:grpSpPr>
          <p:sp>
            <p:nvSpPr>
              <p:cNvPr id="7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39699" tIns="19850" rIns="39699" bIns="19850" numCol="1" anchor="t" anchorCtr="0" compatLnSpc="1"/>
              <a:lstStyle/>
              <a:p>
                <a:pPr algn="just">
                  <a:lnSpc>
                    <a:spcPct val="120000"/>
                  </a:lnSpc>
                </a:pPr>
                <a:endParaRPr lang="en-US" sz="12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9" name="Group 30"/>
          <p:cNvGrpSpPr/>
          <p:nvPr/>
        </p:nvGrpSpPr>
        <p:grpSpPr>
          <a:xfrm>
            <a:off x="4852202" y="1748479"/>
            <a:ext cx="3392206" cy="637529"/>
            <a:chOff x="8633669" y="2306010"/>
            <a:chExt cx="2990246" cy="978921"/>
          </a:xfrm>
        </p:grpSpPr>
        <p:sp>
          <p:nvSpPr>
            <p:cNvPr id="80" name="Rectangle 28"/>
            <p:cNvSpPr/>
            <p:nvPr/>
          </p:nvSpPr>
          <p:spPr>
            <a:xfrm>
              <a:off x="8633669" y="2623602"/>
              <a:ext cx="2990246" cy="661329"/>
            </a:xfrm>
            <a:prstGeom prst="rect">
              <a:avLst/>
            </a:prstGeom>
          </p:spPr>
          <p:txBody>
            <a:bodyPr wrap="square" lIns="0" tIns="0" rIns="0" bIns="0">
              <a:spAutoFit/>
            </a:bodyPr>
            <a:lstStyle/>
            <a:p>
              <a:pPr>
                <a:lnSpc>
                  <a:spcPct val="12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TextBox 29"/>
            <p:cNvSpPr txBox="1"/>
            <p:nvPr/>
          </p:nvSpPr>
          <p:spPr>
            <a:xfrm>
              <a:off x="8633669" y="2306010"/>
              <a:ext cx="1279218" cy="340264"/>
            </a:xfrm>
            <a:prstGeom prst="rect">
              <a:avLst/>
            </a:prstGeom>
            <a:noFill/>
          </p:spPr>
          <p:txBody>
            <a:bodyPr wrap="square" lIns="0" tIns="0" rIns="0" bIns="0" rtlCol="0">
              <a:spAutoFit/>
            </a:bodyPr>
            <a:lstStyle/>
            <a:p>
              <a:pPr>
                <a:lnSpc>
                  <a:spcPct val="120000"/>
                </a:lnSpc>
              </a:pPr>
              <a:r>
                <a:rPr lang="zh-CN" altLang="en-US"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2" name="Group 30"/>
          <p:cNvGrpSpPr/>
          <p:nvPr/>
        </p:nvGrpSpPr>
        <p:grpSpPr>
          <a:xfrm>
            <a:off x="4852202" y="2334083"/>
            <a:ext cx="3392206" cy="637529"/>
            <a:chOff x="8633669" y="2306010"/>
            <a:chExt cx="2990246" cy="978921"/>
          </a:xfrm>
        </p:grpSpPr>
        <p:sp>
          <p:nvSpPr>
            <p:cNvPr id="83" name="Rectangle 28"/>
            <p:cNvSpPr/>
            <p:nvPr/>
          </p:nvSpPr>
          <p:spPr>
            <a:xfrm>
              <a:off x="8633669" y="2623602"/>
              <a:ext cx="2990246" cy="661329"/>
            </a:xfrm>
            <a:prstGeom prst="rect">
              <a:avLst/>
            </a:prstGeom>
          </p:spPr>
          <p:txBody>
            <a:bodyPr wrap="square" lIns="0" tIns="0" rIns="0" bIns="0">
              <a:spAutoFit/>
            </a:bodyPr>
            <a:lstStyle/>
            <a:p>
              <a:pPr>
                <a:lnSpc>
                  <a:spcPct val="12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4" name="TextBox 29"/>
            <p:cNvSpPr txBox="1"/>
            <p:nvPr/>
          </p:nvSpPr>
          <p:spPr>
            <a:xfrm>
              <a:off x="8633669" y="2306010"/>
              <a:ext cx="1279218" cy="311416"/>
            </a:xfrm>
            <a:prstGeom prst="rect">
              <a:avLst/>
            </a:prstGeom>
            <a:noFill/>
          </p:spPr>
          <p:txBody>
            <a:bodyPr wrap="square" lIns="0" tIns="0" rIns="0" bIns="0" rtlCol="0">
              <a:spAutoFit/>
            </a:bodyPr>
            <a:lstStyle/>
            <a:p>
              <a:pPr>
                <a:lnSpc>
                  <a:spcPct val="120000"/>
                </a:lnSpc>
              </a:pPr>
              <a:r>
                <a:rPr lang="zh-CN" altLang="en-US"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5" name="Group 30"/>
          <p:cNvGrpSpPr/>
          <p:nvPr/>
        </p:nvGrpSpPr>
        <p:grpSpPr>
          <a:xfrm>
            <a:off x="4852202" y="2919688"/>
            <a:ext cx="3392206" cy="637529"/>
            <a:chOff x="8633669" y="2306010"/>
            <a:chExt cx="2990246" cy="978921"/>
          </a:xfrm>
        </p:grpSpPr>
        <p:sp>
          <p:nvSpPr>
            <p:cNvPr id="86" name="Rectangle 28"/>
            <p:cNvSpPr/>
            <p:nvPr/>
          </p:nvSpPr>
          <p:spPr>
            <a:xfrm>
              <a:off x="8633669" y="2623602"/>
              <a:ext cx="2990246" cy="661329"/>
            </a:xfrm>
            <a:prstGeom prst="rect">
              <a:avLst/>
            </a:prstGeom>
          </p:spPr>
          <p:txBody>
            <a:bodyPr wrap="square" lIns="0" tIns="0" rIns="0" bIns="0">
              <a:spAutoFit/>
            </a:bodyPr>
            <a:lstStyle/>
            <a:p>
              <a:pPr>
                <a:lnSpc>
                  <a:spcPct val="12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TextBox 29"/>
            <p:cNvSpPr txBox="1"/>
            <p:nvPr/>
          </p:nvSpPr>
          <p:spPr>
            <a:xfrm>
              <a:off x="8633669" y="2306010"/>
              <a:ext cx="1279218" cy="340264"/>
            </a:xfrm>
            <a:prstGeom prst="rect">
              <a:avLst/>
            </a:prstGeom>
            <a:noFill/>
          </p:spPr>
          <p:txBody>
            <a:bodyPr wrap="square" lIns="0" tIns="0" rIns="0" bIns="0" rtlCol="0">
              <a:spAutoFit/>
            </a:bodyPr>
            <a:lstStyle/>
            <a:p>
              <a:pPr>
                <a:lnSpc>
                  <a:spcPct val="120000"/>
                </a:lnSpc>
              </a:pPr>
              <a:r>
                <a:rPr lang="zh-CN" altLang="en-US"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8" name="Group 30"/>
          <p:cNvGrpSpPr/>
          <p:nvPr/>
        </p:nvGrpSpPr>
        <p:grpSpPr>
          <a:xfrm>
            <a:off x="4852202" y="3505292"/>
            <a:ext cx="3392206" cy="637529"/>
            <a:chOff x="8633669" y="2306010"/>
            <a:chExt cx="2990246" cy="978921"/>
          </a:xfrm>
        </p:grpSpPr>
        <p:sp>
          <p:nvSpPr>
            <p:cNvPr id="89" name="Rectangle 28"/>
            <p:cNvSpPr/>
            <p:nvPr/>
          </p:nvSpPr>
          <p:spPr>
            <a:xfrm>
              <a:off x="8633669" y="2623602"/>
              <a:ext cx="2990246" cy="661329"/>
            </a:xfrm>
            <a:prstGeom prst="rect">
              <a:avLst/>
            </a:prstGeom>
          </p:spPr>
          <p:txBody>
            <a:bodyPr wrap="square" lIns="0" tIns="0" rIns="0" bIns="0">
              <a:spAutoFit/>
            </a:bodyPr>
            <a:lstStyle/>
            <a:p>
              <a:pPr>
                <a:lnSpc>
                  <a:spcPct val="12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a:t>
              </a:r>
              <a:r>
                <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GB"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0" name="TextBox 29"/>
            <p:cNvSpPr txBox="1"/>
            <p:nvPr/>
          </p:nvSpPr>
          <p:spPr>
            <a:xfrm>
              <a:off x="8633669" y="2306010"/>
              <a:ext cx="1279218" cy="340264"/>
            </a:xfrm>
            <a:prstGeom prst="rect">
              <a:avLst/>
            </a:prstGeom>
            <a:noFill/>
          </p:spPr>
          <p:txBody>
            <a:bodyPr wrap="square" lIns="0" tIns="0" rIns="0" bIns="0" rtlCol="0">
              <a:spAutoFit/>
            </a:bodyPr>
            <a:lstStyle/>
            <a:p>
              <a:pPr>
                <a:lnSpc>
                  <a:spcPct val="120000"/>
                </a:lnSpc>
              </a:pPr>
              <a:r>
                <a:rPr lang="zh-CN" altLang="en-US"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200" b="1"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1500"/>
                                        <p:tgtEl>
                                          <p:spTgt spid="6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fade">
                                      <p:cBhvr>
                                        <p:cTn id="11" dur="500"/>
                                        <p:tgtEl>
                                          <p:spTgt spid="7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语言能力</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36" name="流程图: 决策 35"/>
          <p:cNvSpPr/>
          <p:nvPr/>
        </p:nvSpPr>
        <p:spPr>
          <a:xfrm>
            <a:off x="2656739" y="1402017"/>
            <a:ext cx="1237566" cy="1157384"/>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HelveticaNeueLT Pro 35 Th" pitchFamily="34" charset="0"/>
              </a:rPr>
              <a:t>20%</a:t>
            </a:r>
            <a:endParaRPr lang="zh-CN" altLang="en-US" sz="1600" dirty="0">
              <a:solidFill>
                <a:schemeClr val="bg1"/>
              </a:solidFill>
              <a:latin typeface="HelveticaNeueLT Pro 35 Th" pitchFamily="34" charset="0"/>
            </a:endParaRPr>
          </a:p>
        </p:txBody>
      </p:sp>
      <p:sp>
        <p:nvSpPr>
          <p:cNvPr id="37" name="流程图: 决策 36"/>
          <p:cNvSpPr/>
          <p:nvPr/>
        </p:nvSpPr>
        <p:spPr>
          <a:xfrm>
            <a:off x="2499205" y="2691882"/>
            <a:ext cx="1503107" cy="1464289"/>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HelveticaNeueLT Pro 35 Th" pitchFamily="34" charset="0"/>
              </a:rPr>
              <a:t>35%</a:t>
            </a:r>
            <a:endParaRPr lang="zh-CN" altLang="en-US" dirty="0">
              <a:solidFill>
                <a:schemeClr val="bg1"/>
              </a:solidFill>
              <a:latin typeface="HelveticaNeueLT Pro 35 Th" pitchFamily="34" charset="0"/>
            </a:endParaRPr>
          </a:p>
        </p:txBody>
      </p:sp>
      <p:sp>
        <p:nvSpPr>
          <p:cNvPr id="38" name="流程图: 决策 37"/>
          <p:cNvSpPr/>
          <p:nvPr/>
        </p:nvSpPr>
        <p:spPr>
          <a:xfrm>
            <a:off x="1259632" y="1692827"/>
            <a:ext cx="1887623" cy="1838874"/>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HelveticaNeueLT Pro 35 Th" pitchFamily="34" charset="0"/>
              </a:rPr>
              <a:t>55%</a:t>
            </a:r>
            <a:endParaRPr lang="zh-CN" altLang="en-US" sz="2400" dirty="0">
              <a:solidFill>
                <a:schemeClr val="bg1"/>
              </a:solidFill>
              <a:latin typeface="HelveticaNeueLT Pro 35 Th" pitchFamily="34" charset="0"/>
            </a:endParaRPr>
          </a:p>
        </p:txBody>
      </p:sp>
      <p:sp>
        <p:nvSpPr>
          <p:cNvPr id="39" name="流程图: 决策 38"/>
          <p:cNvSpPr/>
          <p:nvPr/>
        </p:nvSpPr>
        <p:spPr>
          <a:xfrm>
            <a:off x="3344961" y="2166450"/>
            <a:ext cx="1010690" cy="945209"/>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HelveticaNeueLT Pro 35 Th" pitchFamily="34" charset="0"/>
              </a:rPr>
              <a:t>10%</a:t>
            </a:r>
            <a:endParaRPr lang="zh-CN" altLang="en-US" sz="1200" dirty="0">
              <a:solidFill>
                <a:schemeClr val="bg1"/>
              </a:solidFill>
              <a:latin typeface="HelveticaNeueLT Pro 35 Th" pitchFamily="34" charset="0"/>
            </a:endParaRPr>
          </a:p>
        </p:txBody>
      </p:sp>
      <p:sp>
        <p:nvSpPr>
          <p:cNvPr id="40" name="矩形 39"/>
          <p:cNvSpPr/>
          <p:nvPr/>
        </p:nvSpPr>
        <p:spPr>
          <a:xfrm>
            <a:off x="3908970" y="1203598"/>
            <a:ext cx="3629477" cy="664797"/>
          </a:xfrm>
          <a:prstGeom prst="rect">
            <a:avLst/>
          </a:prstGeom>
        </p:spPr>
        <p:txBody>
          <a:bodyPr wrap="square">
            <a:spAutoFit/>
          </a:bodyPr>
          <a:lstStyle/>
          <a:p>
            <a:pPr>
              <a:lnSpc>
                <a:spcPct val="120000"/>
              </a:lnSpc>
            </a:pPr>
            <a:r>
              <a:rPr lang="zh-CN" altLang="en-US" sz="1100" b="1" dirty="0">
                <a:solidFill>
                  <a:schemeClr val="accent1"/>
                </a:solidFill>
                <a:latin typeface="+mj-ea"/>
                <a:ea typeface="+mj-ea"/>
                <a:cs typeface="+mn-ea"/>
                <a:sym typeface="Arial" panose="020B0604020202020204" pitchFamily="34" charset="0"/>
              </a:rPr>
              <a:t>请替换文字内容</a:t>
            </a:r>
            <a:endParaRPr lang="en-US" altLang="zh-CN" sz="1100" b="1" dirty="0">
              <a:solidFill>
                <a:schemeClr val="accent1"/>
              </a:solidFill>
              <a:latin typeface="+mj-ea"/>
              <a:ea typeface="+mj-ea"/>
              <a:cs typeface="+mn-ea"/>
              <a:sym typeface="Arial" panose="020B0604020202020204" pitchFamily="34" charset="0"/>
            </a:endParaRPr>
          </a:p>
          <a:p>
            <a:pPr>
              <a:lnSpc>
                <a:spcPct val="15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4417502" y="2075484"/>
            <a:ext cx="3552993" cy="664797"/>
          </a:xfrm>
          <a:prstGeom prst="rect">
            <a:avLst/>
          </a:prstGeom>
        </p:spPr>
        <p:txBody>
          <a:bodyPr wrap="square">
            <a:spAutoFit/>
          </a:bodyPr>
          <a:lstStyle/>
          <a:p>
            <a:pPr>
              <a:lnSpc>
                <a:spcPct val="120000"/>
              </a:lnSpc>
            </a:pPr>
            <a:r>
              <a:rPr lang="zh-CN" altLang="en-US" sz="11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1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4417502" y="2947369"/>
            <a:ext cx="3543379" cy="664797"/>
          </a:xfrm>
          <a:prstGeom prst="rect">
            <a:avLst/>
          </a:prstGeom>
        </p:spPr>
        <p:txBody>
          <a:bodyPr wrap="square">
            <a:spAutoFit/>
          </a:bodyPr>
          <a:lstStyle/>
          <a:p>
            <a:pPr>
              <a:lnSpc>
                <a:spcPct val="120000"/>
              </a:lnSpc>
            </a:pPr>
            <a:r>
              <a:rPr lang="zh-CN" altLang="en-US" sz="1100" b="1" dirty="0">
                <a:solidFill>
                  <a:schemeClr val="accent1"/>
                </a:solidFill>
                <a:latin typeface="+mj-ea"/>
                <a:ea typeface="+mj-ea"/>
                <a:cs typeface="+mn-ea"/>
                <a:sym typeface="Arial" panose="020B0604020202020204" pitchFamily="34" charset="0"/>
              </a:rPr>
              <a:t>请替换文字内容</a:t>
            </a:r>
            <a:endParaRPr lang="en-US" altLang="zh-CN" sz="1100" b="1" dirty="0">
              <a:solidFill>
                <a:schemeClr val="accent1"/>
              </a:solidFill>
              <a:latin typeface="+mj-ea"/>
              <a:ea typeface="+mj-ea"/>
              <a:cs typeface="+mn-ea"/>
              <a:sym typeface="Arial" panose="020B0604020202020204" pitchFamily="34" charset="0"/>
            </a:endParaRPr>
          </a:p>
          <a:p>
            <a:pPr>
              <a:lnSpc>
                <a:spcPct val="15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a:off x="3908970" y="3798795"/>
            <a:ext cx="3578270" cy="664797"/>
          </a:xfrm>
          <a:prstGeom prst="rect">
            <a:avLst/>
          </a:prstGeom>
        </p:spPr>
        <p:txBody>
          <a:bodyPr wrap="square">
            <a:spAutoFit/>
          </a:bodyPr>
          <a:lstStyle/>
          <a:p>
            <a:pPr>
              <a:lnSpc>
                <a:spcPct val="120000"/>
              </a:lnSpc>
            </a:pPr>
            <a:r>
              <a:rPr lang="zh-CN" altLang="en-US" sz="1100" b="1" dirty="0">
                <a:solidFill>
                  <a:schemeClr val="accent1"/>
                </a:solidFill>
                <a:latin typeface="+mj-ea"/>
                <a:ea typeface="+mj-ea"/>
                <a:cs typeface="+mn-ea"/>
                <a:sym typeface="Arial" panose="020B0604020202020204" pitchFamily="34" charset="0"/>
              </a:rPr>
              <a:t>请替换文字内容</a:t>
            </a:r>
            <a:endParaRPr lang="en-US" altLang="zh-CN" sz="1100" b="1" dirty="0">
              <a:solidFill>
                <a:schemeClr val="accent1"/>
              </a:solidFill>
              <a:latin typeface="+mj-ea"/>
              <a:ea typeface="+mj-ea"/>
              <a:cs typeface="+mn-ea"/>
              <a:sym typeface="Arial" panose="020B0604020202020204" pitchFamily="34" charset="0"/>
            </a:endParaRPr>
          </a:p>
          <a:p>
            <a:pPr>
              <a:lnSpc>
                <a:spcPct val="150000"/>
              </a:lnSpc>
            </a:pPr>
            <a:r>
              <a:rPr lang="zh-CN" altLang="en-US" sz="800" dirty="0">
                <a:solidFill>
                  <a:schemeClr val="tx2"/>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2"/>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20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p:tgtEl>
                                          <p:spTgt spid="40"/>
                                        </p:tgtEl>
                                        <p:attrNameLst>
                                          <p:attrName>ppt_x</p:attrName>
                                        </p:attrNameLst>
                                      </p:cBhvr>
                                      <p:tavLst>
                                        <p:tav tm="0">
                                          <p:val>
                                            <p:strVal val="#ppt_x+#ppt_w*1.125000"/>
                                          </p:val>
                                        </p:tav>
                                        <p:tav tm="100000">
                                          <p:val>
                                            <p:strVal val="#ppt_x"/>
                                          </p:val>
                                        </p:tav>
                                      </p:tavLst>
                                    </p:anim>
                                    <p:animEffect transition="in" filter="wipe(left)">
                                      <p:cBhvr>
                                        <p:cTn id="8" dur="500"/>
                                        <p:tgtEl>
                                          <p:spTgt spid="40"/>
                                        </p:tgtEl>
                                      </p:cBhvr>
                                    </p:animEffect>
                                  </p:childTnLst>
                                </p:cTn>
                              </p:par>
                              <p:par>
                                <p:cTn id="9" presetID="31" presetClass="entr" presetSubtype="0" fill="hold" grpId="0"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 calcmode="lin" valueType="num">
                                      <p:cBhvr>
                                        <p:cTn id="13" dur="500" fill="hold"/>
                                        <p:tgtEl>
                                          <p:spTgt spid="36"/>
                                        </p:tgtEl>
                                        <p:attrNameLst>
                                          <p:attrName>style.rotation</p:attrName>
                                        </p:attrNameLst>
                                      </p:cBhvr>
                                      <p:tavLst>
                                        <p:tav tm="0">
                                          <p:val>
                                            <p:fltVal val="90"/>
                                          </p:val>
                                        </p:tav>
                                        <p:tav tm="100000">
                                          <p:val>
                                            <p:fltVal val="0"/>
                                          </p:val>
                                        </p:tav>
                                      </p:tavLst>
                                    </p:anim>
                                    <p:animEffect transition="in" filter="fade">
                                      <p:cBhvr>
                                        <p:cTn id="14" dur="500"/>
                                        <p:tgtEl>
                                          <p:spTgt spid="36"/>
                                        </p:tgtEl>
                                      </p:cBhvr>
                                    </p:animEffect>
                                  </p:childTnLst>
                                </p:cTn>
                              </p:par>
                              <p:par>
                                <p:cTn id="15" presetID="12" presetClass="entr" presetSubtype="2" fill="hold" grpId="0" nodeType="withEffect">
                                  <p:stCondLst>
                                    <p:cond delay="100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p:tgtEl>
                                          <p:spTgt spid="41"/>
                                        </p:tgtEl>
                                        <p:attrNameLst>
                                          <p:attrName>ppt_x</p:attrName>
                                        </p:attrNameLst>
                                      </p:cBhvr>
                                      <p:tavLst>
                                        <p:tav tm="0">
                                          <p:val>
                                            <p:strVal val="#ppt_x+#ppt_w*1.125000"/>
                                          </p:val>
                                        </p:tav>
                                        <p:tav tm="100000">
                                          <p:val>
                                            <p:strVal val="#ppt_x"/>
                                          </p:val>
                                        </p:tav>
                                      </p:tavLst>
                                    </p:anim>
                                    <p:animEffect transition="in" filter="wipe(left)">
                                      <p:cBhvr>
                                        <p:cTn id="18" dur="500"/>
                                        <p:tgtEl>
                                          <p:spTgt spid="41"/>
                                        </p:tgtEl>
                                      </p:cBhvr>
                                    </p:animEffect>
                                  </p:childTnLst>
                                </p:cTn>
                              </p:par>
                              <p:par>
                                <p:cTn id="19" presetID="31" presetClass="entr" presetSubtype="0" fill="hold" grpId="0" nodeType="withEffect">
                                  <p:stCondLst>
                                    <p:cond delay="150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 calcmode="lin" valueType="num">
                                      <p:cBhvr>
                                        <p:cTn id="23" dur="500" fill="hold"/>
                                        <p:tgtEl>
                                          <p:spTgt spid="39"/>
                                        </p:tgtEl>
                                        <p:attrNameLst>
                                          <p:attrName>style.rotation</p:attrName>
                                        </p:attrNameLst>
                                      </p:cBhvr>
                                      <p:tavLst>
                                        <p:tav tm="0">
                                          <p:val>
                                            <p:fltVal val="90"/>
                                          </p:val>
                                        </p:tav>
                                        <p:tav tm="100000">
                                          <p:val>
                                            <p:fltVal val="0"/>
                                          </p:val>
                                        </p:tav>
                                      </p:tavLst>
                                    </p:anim>
                                    <p:animEffect transition="in" filter="fade">
                                      <p:cBhvr>
                                        <p:cTn id="24" dur="500"/>
                                        <p:tgtEl>
                                          <p:spTgt spid="39"/>
                                        </p:tgtEl>
                                      </p:cBhvr>
                                    </p:animEffect>
                                  </p:childTnLst>
                                </p:cTn>
                              </p:par>
                              <p:par>
                                <p:cTn id="25" presetID="12" presetClass="entr" presetSubtype="2" fill="hold" grpId="0" nodeType="withEffect">
                                  <p:stCondLst>
                                    <p:cond delay="20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p:tgtEl>
                                          <p:spTgt spid="42"/>
                                        </p:tgtEl>
                                        <p:attrNameLst>
                                          <p:attrName>ppt_x</p:attrName>
                                        </p:attrNameLst>
                                      </p:cBhvr>
                                      <p:tavLst>
                                        <p:tav tm="0">
                                          <p:val>
                                            <p:strVal val="#ppt_x+#ppt_w*1.125000"/>
                                          </p:val>
                                        </p:tav>
                                        <p:tav tm="100000">
                                          <p:val>
                                            <p:strVal val="#ppt_x"/>
                                          </p:val>
                                        </p:tav>
                                      </p:tavLst>
                                    </p:anim>
                                    <p:animEffect transition="in" filter="wipe(left)">
                                      <p:cBhvr>
                                        <p:cTn id="28" dur="500"/>
                                        <p:tgtEl>
                                          <p:spTgt spid="42"/>
                                        </p:tgtEl>
                                      </p:cBhvr>
                                    </p:animEffect>
                                  </p:childTnLst>
                                </p:cTn>
                              </p:par>
                              <p:par>
                                <p:cTn id="29" presetID="31" presetClass="entr" presetSubtype="0" fill="hold" grpId="0" nodeType="withEffect">
                                  <p:stCondLst>
                                    <p:cond delay="25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 calcmode="lin" valueType="num">
                                      <p:cBhvr>
                                        <p:cTn id="33" dur="500" fill="hold"/>
                                        <p:tgtEl>
                                          <p:spTgt spid="38"/>
                                        </p:tgtEl>
                                        <p:attrNameLst>
                                          <p:attrName>style.rotation</p:attrName>
                                        </p:attrNameLst>
                                      </p:cBhvr>
                                      <p:tavLst>
                                        <p:tav tm="0">
                                          <p:val>
                                            <p:fltVal val="90"/>
                                          </p:val>
                                        </p:tav>
                                        <p:tav tm="100000">
                                          <p:val>
                                            <p:fltVal val="0"/>
                                          </p:val>
                                        </p:tav>
                                      </p:tavLst>
                                    </p:anim>
                                    <p:animEffect transition="in" filter="fade">
                                      <p:cBhvr>
                                        <p:cTn id="34" dur="500"/>
                                        <p:tgtEl>
                                          <p:spTgt spid="38"/>
                                        </p:tgtEl>
                                      </p:cBhvr>
                                    </p:animEffect>
                                  </p:childTnLst>
                                </p:cTn>
                              </p:par>
                              <p:par>
                                <p:cTn id="35" presetID="12" presetClass="entr" presetSubtype="2" fill="hold" grpId="0" nodeType="withEffect">
                                  <p:stCondLst>
                                    <p:cond delay="25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p:tgtEl>
                                          <p:spTgt spid="43"/>
                                        </p:tgtEl>
                                        <p:attrNameLst>
                                          <p:attrName>ppt_x</p:attrName>
                                        </p:attrNameLst>
                                      </p:cBhvr>
                                      <p:tavLst>
                                        <p:tav tm="0">
                                          <p:val>
                                            <p:strVal val="#ppt_x+#ppt_w*1.125000"/>
                                          </p:val>
                                        </p:tav>
                                        <p:tav tm="100000">
                                          <p:val>
                                            <p:strVal val="#ppt_x"/>
                                          </p:val>
                                        </p:tav>
                                      </p:tavLst>
                                    </p:anim>
                                    <p:animEffect transition="in" filter="wipe(left)">
                                      <p:cBhvr>
                                        <p:cTn id="38" dur="500"/>
                                        <p:tgtEl>
                                          <p:spTgt spid="43"/>
                                        </p:tgtEl>
                                      </p:cBhvr>
                                    </p:animEffect>
                                  </p:childTnLst>
                                </p:cTn>
                              </p:par>
                              <p:par>
                                <p:cTn id="39" presetID="31" presetClass="entr" presetSubtype="0" fill="hold" grpId="0" nodeType="withEffect">
                                  <p:stCondLst>
                                    <p:cond delay="350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style.rotation</p:attrName>
                                        </p:attrNameLst>
                                      </p:cBhvr>
                                      <p:tavLst>
                                        <p:tav tm="0">
                                          <p:val>
                                            <p:fltVal val="90"/>
                                          </p:val>
                                        </p:tav>
                                        <p:tav tm="100000">
                                          <p:val>
                                            <p:fltVal val="0"/>
                                          </p:val>
                                        </p:tav>
                                      </p:tavLst>
                                    </p:anim>
                                    <p:animEffect transition="in" filter="fade">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26"/>
          <p:cNvSpPr>
            <a:spLocks noEditPoints="1"/>
          </p:cNvSpPr>
          <p:nvPr/>
        </p:nvSpPr>
        <p:spPr bwMode="auto">
          <a:xfrm>
            <a:off x="2688186" y="1203598"/>
            <a:ext cx="3767628" cy="2778919"/>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4" name="Freeform 27"/>
          <p:cNvSpPr>
            <a:spLocks noEditPoints="1"/>
          </p:cNvSpPr>
          <p:nvPr/>
        </p:nvSpPr>
        <p:spPr bwMode="auto">
          <a:xfrm>
            <a:off x="2338097" y="1203598"/>
            <a:ext cx="4467807" cy="2778919"/>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5" name="Freeform 28"/>
          <p:cNvSpPr>
            <a:spLocks noEditPoints="1"/>
          </p:cNvSpPr>
          <p:nvPr/>
        </p:nvSpPr>
        <p:spPr bwMode="auto">
          <a:xfrm>
            <a:off x="1923110" y="1203598"/>
            <a:ext cx="5297781" cy="2778919"/>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6" name="Freeform 29"/>
          <p:cNvSpPr>
            <a:spLocks noEditPoints="1"/>
          </p:cNvSpPr>
          <p:nvPr/>
        </p:nvSpPr>
        <p:spPr bwMode="auto">
          <a:xfrm>
            <a:off x="1431318" y="1203598"/>
            <a:ext cx="6281365" cy="2778919"/>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7" name="Freeform 30"/>
          <p:cNvSpPr>
            <a:spLocks noEditPoints="1"/>
          </p:cNvSpPr>
          <p:nvPr/>
        </p:nvSpPr>
        <p:spPr bwMode="auto">
          <a:xfrm>
            <a:off x="847836" y="1203598"/>
            <a:ext cx="7448329" cy="2778919"/>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16" name="TextBox 115"/>
          <p:cNvSpPr txBox="1"/>
          <p:nvPr/>
        </p:nvSpPr>
        <p:spPr>
          <a:xfrm>
            <a:off x="3785196" y="2590644"/>
            <a:ext cx="1573609" cy="499545"/>
          </a:xfrm>
          <a:prstGeom prst="rect">
            <a:avLst/>
          </a:prstGeom>
          <a:noFill/>
        </p:spPr>
        <p:txBody>
          <a:bodyPr wrap="none" lIns="67995" tIns="33997" rIns="67995" bIns="33997" rtlCol="0">
            <a:spAutoFit/>
          </a:bodyPr>
          <a:lstStyle/>
          <a:p>
            <a:r>
              <a:rPr lang="zh-CN" altLang="en-US" sz="2800" b="1" dirty="0">
                <a:solidFill>
                  <a:schemeClr val="accent1"/>
                </a:solidFill>
                <a:latin typeface="微软雅黑" panose="020B0503020204020204" pitchFamily="34" charset="-122"/>
              </a:rPr>
              <a:t>岗位认知</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3621689" y="3090189"/>
            <a:ext cx="1900622" cy="345657"/>
          </a:xfrm>
          <a:prstGeom prst="rect">
            <a:avLst/>
          </a:prstGeom>
          <a:noFill/>
        </p:spPr>
        <p:txBody>
          <a:bodyPr vert="horz" wrap="none" lIns="67995" tIns="33997" rIns="67995" bIns="33997" rtlCol="0">
            <a:spAutoFit/>
          </a:bodyPr>
          <a:lstStyle/>
          <a:p>
            <a:pPr algn="ctr"/>
            <a:r>
              <a:rPr lang="en-US" altLang="zh-CN" dirty="0">
                <a:solidFill>
                  <a:schemeClr val="tx2"/>
                </a:solidFill>
                <a:latin typeface="微软雅黑" panose="020B0503020204020204" pitchFamily="34" charset="-122"/>
              </a:rPr>
              <a:t>POSTCOGNTIVE</a:t>
            </a:r>
            <a:endParaRPr lang="en-US" altLang="zh-CN" dirty="0">
              <a:solidFill>
                <a:schemeClr val="tx2"/>
              </a:solidFill>
              <a:latin typeface="微软雅黑" panose="020B0503020204020204" pitchFamily="34" charset="-122"/>
            </a:endParaRPr>
          </a:p>
        </p:txBody>
      </p:sp>
      <p:sp>
        <p:nvSpPr>
          <p:cNvPr id="26" name="TextBox 1"/>
          <p:cNvSpPr txBox="1"/>
          <p:nvPr/>
        </p:nvSpPr>
        <p:spPr>
          <a:xfrm>
            <a:off x="4072022" y="1726548"/>
            <a:ext cx="999956" cy="769441"/>
          </a:xfrm>
          <a:prstGeom prst="rect">
            <a:avLst/>
          </a:prstGeom>
          <a:noFill/>
        </p:spPr>
        <p:txBody>
          <a:bodyPr wrap="square" rtlCol="0">
            <a:spAutoFit/>
          </a:bodyPr>
          <a:lstStyle/>
          <a:p>
            <a:pPr algn="ctr"/>
            <a:r>
              <a:rPr lang="en-US" altLang="zh-CN" sz="4400" b="1" dirty="0" smtClean="0">
                <a:solidFill>
                  <a:schemeClr val="accent1"/>
                </a:solidFill>
                <a:latin typeface="Impact" panose="020B0806030902050204" pitchFamily="34" charset="0"/>
              </a:rPr>
              <a:t>02</a:t>
            </a:r>
            <a:endParaRPr lang="zh-CN" altLang="en-US" sz="4400" b="1" dirty="0">
              <a:solidFill>
                <a:schemeClr val="accent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14:presetBounceEnd="60000">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14:bounceEnd="60000">
                                          <p:cBhvr additive="base">
                                            <p:cTn id="35" dur="1000" fill="hold"/>
                                            <p:tgtEl>
                                              <p:spTgt spid="116"/>
                                            </p:tgtEl>
                                            <p:attrNameLst>
                                              <p:attrName>ppt_x</p:attrName>
                                            </p:attrNameLst>
                                          </p:cBhvr>
                                          <p:tavLst>
                                            <p:tav tm="0">
                                              <p:val>
                                                <p:strVal val="#ppt_x"/>
                                              </p:val>
                                            </p:tav>
                                            <p:tav tm="100000">
                                              <p:val>
                                                <p:strVal val="#ppt_x"/>
                                              </p:val>
                                            </p:tav>
                                          </p:tavLst>
                                        </p:anim>
                                        <p:anim calcmode="lin" valueType="num" p14:bounceEnd="60000">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14:presetBounceEnd="60000">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14:bounceEnd="60000">
                                          <p:cBhvr additive="base">
                                            <p:cTn id="39" dur="10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1000" fill="hold"/>
                                            <p:tgtEl>
                                              <p:spTgt spid="116"/>
                                            </p:tgtEl>
                                            <p:attrNameLst>
                                              <p:attrName>ppt_x</p:attrName>
                                            </p:attrNameLst>
                                          </p:cBhvr>
                                          <p:tavLst>
                                            <p:tav tm="0">
                                              <p:val>
                                                <p:strVal val="#ppt_x"/>
                                              </p:val>
                                            </p:tav>
                                            <p:tav tm="100000">
                                              <p:val>
                                                <p:strVal val="#ppt_x"/>
                                              </p:val>
                                            </p:tav>
                                          </p:tavLst>
                                        </p:anim>
                                        <p:anim calcmode="lin" valueType="num">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1000" fill="hold"/>
                                            <p:tgtEl>
                                              <p:spTgt spid="117"/>
                                            </p:tgtEl>
                                            <p:attrNameLst>
                                              <p:attrName>ppt_x</p:attrName>
                                            </p:attrNameLst>
                                          </p:cBhvr>
                                          <p:tavLst>
                                            <p:tav tm="0">
                                              <p:val>
                                                <p:strVal val="#ppt_x"/>
                                              </p:val>
                                            </p:tav>
                                            <p:tav tm="100000">
                                              <p:val>
                                                <p:strVal val="#ppt_x"/>
                                              </p:val>
                                            </p:tav>
                                          </p:tavLst>
                                        </p:anim>
                                        <p:anim calcmode="lin" valueType="num">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知识技能</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2" name="Shape 1787"/>
          <p:cNvSpPr/>
          <p:nvPr/>
        </p:nvSpPr>
        <p:spPr>
          <a:xfrm>
            <a:off x="4590144" y="1686178"/>
            <a:ext cx="0" cy="978216"/>
          </a:xfrm>
          <a:prstGeom prst="line">
            <a:avLst/>
          </a:prstGeom>
          <a:ln w="12700">
            <a:solidFill>
              <a:srgbClr val="A6AAA9"/>
            </a:solidFill>
            <a:miter lim="400000"/>
          </a:ln>
        </p:spPr>
        <p:txBody>
          <a:bodyPr lIns="0" tIns="0" rIns="0" bIns="0"/>
          <a:lstStyle/>
          <a:p>
            <a:pPr defTabSz="128270">
              <a:defRPr sz="1200">
                <a:solidFill>
                  <a:srgbClr val="000000"/>
                </a:solidFill>
                <a:latin typeface="Helvetica"/>
                <a:ea typeface="Helvetica"/>
                <a:cs typeface="Helvetica"/>
                <a:sym typeface="Helvetica"/>
              </a:defRPr>
            </a:pPr>
            <a:endParaRPr sz="1200"/>
          </a:p>
        </p:txBody>
      </p:sp>
      <p:sp>
        <p:nvSpPr>
          <p:cNvPr id="13" name="Shape 1785"/>
          <p:cNvSpPr/>
          <p:nvPr/>
        </p:nvSpPr>
        <p:spPr>
          <a:xfrm>
            <a:off x="4590145" y="1686178"/>
            <a:ext cx="2969822" cy="973356"/>
          </a:xfrm>
          <a:prstGeom prst="line">
            <a:avLst/>
          </a:prstGeom>
          <a:ln w="12700">
            <a:solidFill>
              <a:srgbClr val="A6AAA9"/>
            </a:solidFill>
            <a:miter lim="400000"/>
          </a:ln>
        </p:spPr>
        <p:txBody>
          <a:bodyPr lIns="0" tIns="0" rIns="0" bIns="0"/>
          <a:lstStyle/>
          <a:p>
            <a:pPr defTabSz="128270">
              <a:defRPr sz="1200">
                <a:solidFill>
                  <a:srgbClr val="000000"/>
                </a:solidFill>
                <a:latin typeface="Helvetica"/>
                <a:ea typeface="Helvetica"/>
                <a:cs typeface="Helvetica"/>
                <a:sym typeface="Helvetica"/>
              </a:defRPr>
            </a:pPr>
            <a:endParaRPr sz="1200"/>
          </a:p>
        </p:txBody>
      </p:sp>
      <p:sp>
        <p:nvSpPr>
          <p:cNvPr id="14" name="Shape 1786"/>
          <p:cNvSpPr/>
          <p:nvPr/>
        </p:nvSpPr>
        <p:spPr>
          <a:xfrm>
            <a:off x="4594398" y="1686178"/>
            <a:ext cx="1494025" cy="973356"/>
          </a:xfrm>
          <a:prstGeom prst="line">
            <a:avLst/>
          </a:prstGeom>
          <a:ln w="12700">
            <a:solidFill>
              <a:srgbClr val="A6AAA9"/>
            </a:solidFill>
            <a:miter lim="400000"/>
          </a:ln>
        </p:spPr>
        <p:txBody>
          <a:bodyPr lIns="0" tIns="0" rIns="0" bIns="0"/>
          <a:lstStyle/>
          <a:p>
            <a:pPr defTabSz="128270">
              <a:defRPr sz="1200">
                <a:solidFill>
                  <a:srgbClr val="000000"/>
                </a:solidFill>
                <a:latin typeface="Helvetica"/>
                <a:ea typeface="Helvetica"/>
                <a:cs typeface="Helvetica"/>
                <a:sym typeface="Helvetica"/>
              </a:defRPr>
            </a:pPr>
            <a:endParaRPr sz="1200"/>
          </a:p>
        </p:txBody>
      </p:sp>
      <p:sp>
        <p:nvSpPr>
          <p:cNvPr id="15" name="Shape 1788"/>
          <p:cNvSpPr/>
          <p:nvPr/>
        </p:nvSpPr>
        <p:spPr>
          <a:xfrm flipH="1">
            <a:off x="3102803" y="1686179"/>
            <a:ext cx="1487949" cy="967887"/>
          </a:xfrm>
          <a:prstGeom prst="line">
            <a:avLst/>
          </a:prstGeom>
          <a:ln w="12700">
            <a:solidFill>
              <a:srgbClr val="A6AAA9"/>
            </a:solidFill>
            <a:miter lim="400000"/>
          </a:ln>
        </p:spPr>
        <p:txBody>
          <a:bodyPr lIns="0" tIns="0" rIns="0" bIns="0"/>
          <a:lstStyle/>
          <a:p>
            <a:pPr defTabSz="128270">
              <a:defRPr sz="1200">
                <a:solidFill>
                  <a:srgbClr val="000000"/>
                </a:solidFill>
                <a:latin typeface="Helvetica"/>
                <a:ea typeface="Helvetica"/>
                <a:cs typeface="Helvetica"/>
                <a:sym typeface="Helvetica"/>
              </a:defRPr>
            </a:pPr>
            <a:endParaRPr sz="1200"/>
          </a:p>
        </p:txBody>
      </p:sp>
      <p:sp>
        <p:nvSpPr>
          <p:cNvPr id="16" name="Shape 1789"/>
          <p:cNvSpPr/>
          <p:nvPr/>
        </p:nvSpPr>
        <p:spPr>
          <a:xfrm flipH="1">
            <a:off x="1615461" y="1686178"/>
            <a:ext cx="2975290" cy="978216"/>
          </a:xfrm>
          <a:prstGeom prst="line">
            <a:avLst/>
          </a:prstGeom>
          <a:ln w="12700">
            <a:solidFill>
              <a:srgbClr val="A6AAA9"/>
            </a:solidFill>
            <a:miter lim="400000"/>
          </a:ln>
        </p:spPr>
        <p:txBody>
          <a:bodyPr lIns="0" tIns="0" rIns="0" bIns="0"/>
          <a:lstStyle/>
          <a:p>
            <a:pPr defTabSz="128270">
              <a:defRPr sz="1200">
                <a:solidFill>
                  <a:srgbClr val="000000"/>
                </a:solidFill>
                <a:latin typeface="Helvetica"/>
                <a:ea typeface="Helvetica"/>
                <a:cs typeface="Helvetica"/>
                <a:sym typeface="Helvetica"/>
              </a:defRPr>
            </a:pPr>
            <a:endParaRPr sz="1200"/>
          </a:p>
        </p:txBody>
      </p:sp>
      <p:sp>
        <p:nvSpPr>
          <p:cNvPr id="17" name="Shape 1794"/>
          <p:cNvSpPr/>
          <p:nvPr/>
        </p:nvSpPr>
        <p:spPr>
          <a:xfrm>
            <a:off x="944700" y="2480904"/>
            <a:ext cx="1357928" cy="422881"/>
          </a:xfrm>
          <a:prstGeom prst="roundRect">
            <a:avLst>
              <a:gd name="adj" fmla="val 50000"/>
            </a:avLst>
          </a:prstGeom>
          <a:solidFill>
            <a:schemeClr val="accent1"/>
          </a:solidFill>
          <a:ln w="12700">
            <a:miter lim="400000"/>
          </a:ln>
        </p:spPr>
        <p:txBody>
          <a:bodyPr lIns="14288" tIns="14288" rIns="14288" bIns="14288" anchor="ctr"/>
          <a:lstStyle/>
          <a:p>
            <a:pPr lvl="0"/>
            <a:endParaRPr sz="1200">
              <a:solidFill>
                <a:schemeClr val="accent2"/>
              </a:solidFill>
              <a:latin typeface="微软雅黑" panose="020B0503020204020204" pitchFamily="34" charset="-122"/>
              <a:ea typeface="微软雅黑" panose="020B0503020204020204" pitchFamily="34" charset="-122"/>
            </a:endParaRPr>
          </a:p>
        </p:txBody>
      </p:sp>
      <p:sp>
        <p:nvSpPr>
          <p:cNvPr id="18" name="Shape 1796"/>
          <p:cNvSpPr/>
          <p:nvPr/>
        </p:nvSpPr>
        <p:spPr>
          <a:xfrm>
            <a:off x="2425357" y="2480904"/>
            <a:ext cx="1357928" cy="422881"/>
          </a:xfrm>
          <a:prstGeom prst="roundRect">
            <a:avLst>
              <a:gd name="adj" fmla="val 50000"/>
            </a:avLst>
          </a:prstGeom>
          <a:solidFill>
            <a:schemeClr val="accent1"/>
          </a:solidFill>
          <a:ln w="12700">
            <a:miter lim="400000"/>
          </a:ln>
        </p:spPr>
        <p:txBody>
          <a:bodyPr lIns="14288" tIns="14288" rIns="14288" bIns="14288" anchor="ctr"/>
          <a:lstStyle/>
          <a:p>
            <a:pPr lvl="0"/>
            <a:endParaRPr sz="1200">
              <a:solidFill>
                <a:schemeClr val="accent2"/>
              </a:solidFill>
              <a:latin typeface="微软雅黑" panose="020B0503020204020204" pitchFamily="34" charset="-122"/>
              <a:ea typeface="微软雅黑" panose="020B0503020204020204" pitchFamily="34" charset="-122"/>
            </a:endParaRPr>
          </a:p>
        </p:txBody>
      </p:sp>
      <p:sp>
        <p:nvSpPr>
          <p:cNvPr id="19" name="Shape 1798"/>
          <p:cNvSpPr/>
          <p:nvPr/>
        </p:nvSpPr>
        <p:spPr>
          <a:xfrm>
            <a:off x="3894472" y="2480904"/>
            <a:ext cx="1357928" cy="422881"/>
          </a:xfrm>
          <a:prstGeom prst="roundRect">
            <a:avLst>
              <a:gd name="adj" fmla="val 50000"/>
            </a:avLst>
          </a:prstGeom>
          <a:solidFill>
            <a:schemeClr val="accent1"/>
          </a:solidFill>
          <a:ln w="12700">
            <a:miter lim="400000"/>
          </a:ln>
        </p:spPr>
        <p:txBody>
          <a:bodyPr lIns="14288" tIns="14288" rIns="14288" bIns="14288" anchor="ctr"/>
          <a:lstStyle/>
          <a:p>
            <a:pPr lvl="0"/>
            <a:endParaRPr sz="1200">
              <a:solidFill>
                <a:schemeClr val="accent2"/>
              </a:solidFill>
              <a:latin typeface="微软雅黑" panose="020B0503020204020204" pitchFamily="34" charset="-122"/>
              <a:ea typeface="微软雅黑" panose="020B0503020204020204" pitchFamily="34" charset="-122"/>
            </a:endParaRPr>
          </a:p>
        </p:txBody>
      </p:sp>
      <p:sp>
        <p:nvSpPr>
          <p:cNvPr id="20" name="Shape 1800"/>
          <p:cNvSpPr/>
          <p:nvPr/>
        </p:nvSpPr>
        <p:spPr>
          <a:xfrm>
            <a:off x="5345967" y="2480904"/>
            <a:ext cx="1357928" cy="422881"/>
          </a:xfrm>
          <a:prstGeom prst="roundRect">
            <a:avLst>
              <a:gd name="adj" fmla="val 50000"/>
            </a:avLst>
          </a:prstGeom>
          <a:solidFill>
            <a:schemeClr val="accent1"/>
          </a:solidFill>
          <a:ln w="12700">
            <a:miter lim="400000"/>
          </a:ln>
        </p:spPr>
        <p:txBody>
          <a:bodyPr lIns="14288" tIns="14288" rIns="14288" bIns="14288" anchor="ctr"/>
          <a:lstStyle/>
          <a:p>
            <a:pPr lvl="0"/>
            <a:endParaRPr sz="1200">
              <a:solidFill>
                <a:schemeClr val="accent2"/>
              </a:solidFill>
              <a:latin typeface="微软雅黑" panose="020B0503020204020204" pitchFamily="34" charset="-122"/>
              <a:ea typeface="微软雅黑" panose="020B0503020204020204" pitchFamily="34" charset="-122"/>
            </a:endParaRPr>
          </a:p>
        </p:txBody>
      </p:sp>
      <p:sp>
        <p:nvSpPr>
          <p:cNvPr id="21" name="Shape 1802"/>
          <p:cNvSpPr/>
          <p:nvPr/>
        </p:nvSpPr>
        <p:spPr>
          <a:xfrm>
            <a:off x="6814473" y="2480904"/>
            <a:ext cx="1357928" cy="422881"/>
          </a:xfrm>
          <a:prstGeom prst="roundRect">
            <a:avLst>
              <a:gd name="adj" fmla="val 50000"/>
            </a:avLst>
          </a:prstGeom>
          <a:solidFill>
            <a:schemeClr val="accent1"/>
          </a:solidFill>
          <a:ln w="12700">
            <a:miter lim="400000"/>
          </a:ln>
        </p:spPr>
        <p:txBody>
          <a:bodyPr lIns="14288" tIns="14288" rIns="14288" bIns="14288" anchor="ctr"/>
          <a:lstStyle/>
          <a:p>
            <a:pPr lvl="0"/>
            <a:endParaRPr sz="1200">
              <a:solidFill>
                <a:schemeClr val="accent2"/>
              </a:solidFill>
              <a:latin typeface="微软雅黑" panose="020B0503020204020204" pitchFamily="34" charset="-122"/>
              <a:ea typeface="微软雅黑" panose="020B0503020204020204" pitchFamily="34" charset="-122"/>
            </a:endParaRPr>
          </a:p>
        </p:txBody>
      </p:sp>
      <p:sp>
        <p:nvSpPr>
          <p:cNvPr id="22" name="Shape 1805"/>
          <p:cNvSpPr/>
          <p:nvPr/>
        </p:nvSpPr>
        <p:spPr>
          <a:xfrm>
            <a:off x="1808063" y="3203933"/>
            <a:ext cx="5555050" cy="969103"/>
          </a:xfrm>
          <a:prstGeom prst="roundRect">
            <a:avLst>
              <a:gd name="adj" fmla="val 50000"/>
            </a:avLst>
          </a:prstGeom>
          <a:solidFill>
            <a:schemeClr val="accent2"/>
          </a:solidFill>
          <a:ln w="12700">
            <a:noFill/>
            <a:miter lim="400000"/>
          </a:ln>
        </p:spPr>
        <p:txBody>
          <a:bodyPr lIns="14288" tIns="14288" rIns="14288" bIns="14288" anchor="ctr"/>
          <a:lstStyle/>
          <a:p>
            <a:pPr lvl="0"/>
            <a:endParaRPr sz="1000"/>
          </a:p>
        </p:txBody>
      </p:sp>
      <p:grpSp>
        <p:nvGrpSpPr>
          <p:cNvPr id="23" name="Group 33"/>
          <p:cNvGrpSpPr/>
          <p:nvPr/>
        </p:nvGrpSpPr>
        <p:grpSpPr>
          <a:xfrm>
            <a:off x="4158159" y="1290639"/>
            <a:ext cx="854857" cy="854876"/>
            <a:chOff x="5526407" y="1696816"/>
            <a:chExt cx="1191141" cy="1191141"/>
          </a:xfrm>
        </p:grpSpPr>
        <p:sp>
          <p:nvSpPr>
            <p:cNvPr id="2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0" tIns="19050" rIns="19050" bIns="19050" anchor="ctr"/>
            <a:lstStyle/>
            <a:p>
              <a:pPr lvl="0"/>
              <a:endParaRPr sz="1000"/>
            </a:p>
          </p:txBody>
        </p:sp>
        <p:sp>
          <p:nvSpPr>
            <p:cNvPr id="2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endParaRPr sz="1000"/>
            </a:p>
          </p:txBody>
        </p:sp>
      </p:grpSp>
      <p:sp>
        <p:nvSpPr>
          <p:cNvPr id="26" name="Text Placeholder 3"/>
          <p:cNvSpPr txBox="1"/>
          <p:nvPr/>
        </p:nvSpPr>
        <p:spPr>
          <a:xfrm>
            <a:off x="2290781" y="3417195"/>
            <a:ext cx="4589615" cy="54318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27" name="Text Placeholder 3"/>
          <p:cNvSpPr txBox="1"/>
          <p:nvPr/>
        </p:nvSpPr>
        <p:spPr>
          <a:xfrm>
            <a:off x="2430826" y="2545308"/>
            <a:ext cx="1346384" cy="29346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Text Placeholder 3"/>
          <p:cNvSpPr txBox="1"/>
          <p:nvPr/>
        </p:nvSpPr>
        <p:spPr>
          <a:xfrm>
            <a:off x="3900547" y="2545308"/>
            <a:ext cx="1346384" cy="29346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Text Placeholder 3"/>
          <p:cNvSpPr txBox="1"/>
          <p:nvPr/>
        </p:nvSpPr>
        <p:spPr>
          <a:xfrm>
            <a:off x="5351434" y="2545308"/>
            <a:ext cx="1346384" cy="29346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961711" y="2545308"/>
            <a:ext cx="1346384" cy="29346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1" name="Text Placeholder 3"/>
          <p:cNvSpPr txBox="1"/>
          <p:nvPr/>
        </p:nvSpPr>
        <p:spPr>
          <a:xfrm>
            <a:off x="6824194" y="2544700"/>
            <a:ext cx="1346384" cy="29346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up)">
                                      <p:cBhvr>
                                        <p:cTn id="7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6" grpId="0"/>
      <p:bldP spid="27" grpId="0"/>
      <p:bldP spid="28" grpId="0"/>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3810253" y="339502"/>
            <a:ext cx="1523494"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处理问题能力</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470356" y="1379581"/>
            <a:ext cx="1918068" cy="680813"/>
            <a:chOff x="6470356" y="1451589"/>
            <a:chExt cx="1918068" cy="680813"/>
          </a:xfrm>
        </p:grpSpPr>
        <p:sp>
          <p:nvSpPr>
            <p:cNvPr id="33" name="任意多边形 32"/>
            <p:cNvSpPr/>
            <p:nvPr/>
          </p:nvSpPr>
          <p:spPr>
            <a:xfrm>
              <a:off x="6470356" y="1451589"/>
              <a:ext cx="1918068" cy="680813"/>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46"/>
            <p:cNvSpPr txBox="1"/>
            <p:nvPr/>
          </p:nvSpPr>
          <p:spPr>
            <a:xfrm>
              <a:off x="6697018" y="1607331"/>
              <a:ext cx="1622587" cy="369332"/>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组合 34"/>
          <p:cNvGrpSpPr/>
          <p:nvPr/>
        </p:nvGrpSpPr>
        <p:grpSpPr>
          <a:xfrm>
            <a:off x="4651191" y="1379581"/>
            <a:ext cx="1918068" cy="680813"/>
            <a:chOff x="4651191" y="1451589"/>
            <a:chExt cx="1918068" cy="680813"/>
          </a:xfrm>
        </p:grpSpPr>
        <p:sp>
          <p:nvSpPr>
            <p:cNvPr id="36" name="任意多边形 35"/>
            <p:cNvSpPr/>
            <p:nvPr/>
          </p:nvSpPr>
          <p:spPr>
            <a:xfrm>
              <a:off x="4651191" y="1451589"/>
              <a:ext cx="1918068" cy="680813"/>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49"/>
            <p:cNvSpPr txBox="1"/>
            <p:nvPr/>
          </p:nvSpPr>
          <p:spPr>
            <a:xfrm>
              <a:off x="4891716" y="1607332"/>
              <a:ext cx="1604614" cy="369332"/>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8" name="组合 37"/>
          <p:cNvGrpSpPr/>
          <p:nvPr/>
        </p:nvGrpSpPr>
        <p:grpSpPr>
          <a:xfrm>
            <a:off x="2832027" y="1379581"/>
            <a:ext cx="1918068" cy="680813"/>
            <a:chOff x="2832027" y="1451589"/>
            <a:chExt cx="1918068" cy="680813"/>
          </a:xfrm>
        </p:grpSpPr>
        <p:sp>
          <p:nvSpPr>
            <p:cNvPr id="39" name="任意多边形 38"/>
            <p:cNvSpPr/>
            <p:nvPr/>
          </p:nvSpPr>
          <p:spPr>
            <a:xfrm>
              <a:off x="2832027" y="1451589"/>
              <a:ext cx="1918068" cy="680813"/>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5"/>
            <p:cNvSpPr txBox="1"/>
            <p:nvPr/>
          </p:nvSpPr>
          <p:spPr>
            <a:xfrm>
              <a:off x="3053911" y="1630416"/>
              <a:ext cx="1622587" cy="323165"/>
            </a:xfrm>
            <a:prstGeom prst="rect">
              <a:avLst/>
            </a:prstGeom>
            <a:noFill/>
            <a:ln w="50800">
              <a:noFill/>
            </a:ln>
          </p:spPr>
          <p:txBody>
            <a:bodyPr wrap="square" rtlCol="0" anchor="ctr">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p:nvPr/>
        </p:nvGrpSpPr>
        <p:grpSpPr>
          <a:xfrm>
            <a:off x="1045336" y="1379581"/>
            <a:ext cx="1918068" cy="680813"/>
            <a:chOff x="1045336" y="1451589"/>
            <a:chExt cx="1918068" cy="680813"/>
          </a:xfrm>
        </p:grpSpPr>
        <p:sp>
          <p:nvSpPr>
            <p:cNvPr id="42" name="任意多边形 41"/>
            <p:cNvSpPr/>
            <p:nvPr/>
          </p:nvSpPr>
          <p:spPr>
            <a:xfrm>
              <a:off x="1045336" y="1451589"/>
              <a:ext cx="1918068" cy="680813"/>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43"/>
            <p:cNvSpPr txBox="1"/>
            <p:nvPr/>
          </p:nvSpPr>
          <p:spPr>
            <a:xfrm>
              <a:off x="1243826" y="1598098"/>
              <a:ext cx="1668856" cy="387798"/>
            </a:xfrm>
            <a:prstGeom prst="rect">
              <a:avLst/>
            </a:prstGeom>
            <a:noFill/>
            <a:ln w="50800">
              <a:noFill/>
            </a:ln>
          </p:spPr>
          <p:txBody>
            <a:bodyPr wrap="square" rtlCol="0" anchor="ctr">
              <a:spAutoFit/>
            </a:bodyPr>
            <a:lstStyle/>
            <a:p>
              <a:pPr algn="ctr">
                <a:lnSpc>
                  <a:spcPct val="120000"/>
                </a:lnSpc>
              </a:pPr>
              <a:r>
                <a:rPr lang="zh-CN" altLang="en-US" sz="2400" b="1"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4" name="矩形 47"/>
          <p:cNvSpPr>
            <a:spLocks noChangeArrowheads="1"/>
          </p:cNvSpPr>
          <p:nvPr/>
        </p:nvSpPr>
        <p:spPr bwMode="auto">
          <a:xfrm>
            <a:off x="1052456" y="3931324"/>
            <a:ext cx="7039088" cy="43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2"/>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000" dirty="0">
              <a:solidFill>
                <a:schemeClr val="tx2"/>
              </a:solidFill>
              <a:sym typeface="微软雅黑" panose="020B0503020204020204" pitchFamily="34" charset="-122"/>
            </a:endParaRPr>
          </a:p>
        </p:txBody>
      </p:sp>
      <p:sp>
        <p:nvSpPr>
          <p:cNvPr id="45" name="矩形 44"/>
          <p:cNvSpPr/>
          <p:nvPr/>
        </p:nvSpPr>
        <p:spPr>
          <a:xfrm>
            <a:off x="1499338" y="2384285"/>
            <a:ext cx="1061812" cy="253908"/>
          </a:xfrm>
          <a:prstGeom prst="rect">
            <a:avLst/>
          </a:prstGeom>
        </p:spPr>
        <p:txBody>
          <a:bodyPr wrap="none" lIns="68571" tIns="34286" rIns="68571" bIns="34286">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单击添加标题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87626" y="2743626"/>
            <a:ext cx="1685237" cy="8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2"/>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2"/>
              </a:solidFill>
              <a:sym typeface="微软雅黑" panose="020B0503020204020204" pitchFamily="34" charset="-122"/>
            </a:endParaRPr>
          </a:p>
        </p:txBody>
      </p:sp>
      <p:sp>
        <p:nvSpPr>
          <p:cNvPr id="47" name="矩形 46"/>
          <p:cNvSpPr/>
          <p:nvPr/>
        </p:nvSpPr>
        <p:spPr>
          <a:xfrm>
            <a:off x="3294696" y="2384285"/>
            <a:ext cx="1061812" cy="253908"/>
          </a:xfrm>
          <a:prstGeom prst="rect">
            <a:avLst/>
          </a:prstGeom>
        </p:spPr>
        <p:txBody>
          <a:bodyPr wrap="none" lIns="68571" tIns="34286" rIns="68571" bIns="34286">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单击添加标题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3001900" y="2743626"/>
            <a:ext cx="1656509" cy="8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2"/>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2"/>
              </a:solidFill>
              <a:sym typeface="微软雅黑" panose="020B0503020204020204" pitchFamily="34" charset="-122"/>
            </a:endParaRPr>
          </a:p>
        </p:txBody>
      </p:sp>
      <p:sp>
        <p:nvSpPr>
          <p:cNvPr id="49" name="矩形 48"/>
          <p:cNvSpPr/>
          <p:nvPr/>
        </p:nvSpPr>
        <p:spPr>
          <a:xfrm>
            <a:off x="5090054" y="2384285"/>
            <a:ext cx="1061812" cy="253908"/>
          </a:xfrm>
          <a:prstGeom prst="rect">
            <a:avLst/>
          </a:prstGeom>
        </p:spPr>
        <p:txBody>
          <a:bodyPr wrap="none" lIns="68571" tIns="34286" rIns="68571" bIns="34286">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单击添加标题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4787445" y="2743626"/>
            <a:ext cx="1671742" cy="8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2"/>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2"/>
              </a:solidFill>
              <a:sym typeface="微软雅黑" panose="020B0503020204020204" pitchFamily="34" charset="-122"/>
            </a:endParaRPr>
          </a:p>
        </p:txBody>
      </p:sp>
      <p:sp>
        <p:nvSpPr>
          <p:cNvPr id="51" name="矩形 50"/>
          <p:cNvSpPr/>
          <p:nvPr/>
        </p:nvSpPr>
        <p:spPr>
          <a:xfrm>
            <a:off x="6885412" y="2384285"/>
            <a:ext cx="1061812" cy="253908"/>
          </a:xfrm>
          <a:prstGeom prst="rect">
            <a:avLst/>
          </a:prstGeom>
        </p:spPr>
        <p:txBody>
          <a:bodyPr wrap="none" lIns="68571" tIns="34286" rIns="68571" bIns="34286">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单击添加标题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6588225" y="2743626"/>
            <a:ext cx="1656184" cy="8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2"/>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2"/>
              </a:solidFill>
              <a:sym typeface="微软雅黑" panose="020B0503020204020204" pitchFamily="34" charset="-122"/>
            </a:endParaRPr>
          </a:p>
        </p:txBody>
      </p:sp>
      <p:cxnSp>
        <p:nvCxnSpPr>
          <p:cNvPr id="53" name="直接连接符 8"/>
          <p:cNvCxnSpPr/>
          <p:nvPr/>
        </p:nvCxnSpPr>
        <p:spPr>
          <a:xfrm>
            <a:off x="1070885" y="3839563"/>
            <a:ext cx="7019925"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12" presetClass="entr" presetSubtype="1" fill="hold" grpId="0" nodeType="withEffect">
                                  <p:stCondLst>
                                    <p:cond delay="50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400"/>
                                        <p:tgtEl>
                                          <p:spTgt spid="45"/>
                                        </p:tgtEl>
                                        <p:attrNameLst>
                                          <p:attrName>ppt_y</p:attrName>
                                        </p:attrNameLst>
                                      </p:cBhvr>
                                      <p:tavLst>
                                        <p:tav tm="0">
                                          <p:val>
                                            <p:strVal val="#ppt_y-#ppt_h*1.125000"/>
                                          </p:val>
                                        </p:tav>
                                        <p:tav tm="100000">
                                          <p:val>
                                            <p:strVal val="#ppt_y"/>
                                          </p:val>
                                        </p:tav>
                                      </p:tavLst>
                                    </p:anim>
                                    <p:animEffect transition="in" filter="wipe(down)">
                                      <p:cBhvr>
                                        <p:cTn id="27" dur="400"/>
                                        <p:tgtEl>
                                          <p:spTgt spid="45"/>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400"/>
                                        <p:tgtEl>
                                          <p:spTgt spid="46"/>
                                        </p:tgtEl>
                                        <p:attrNameLst>
                                          <p:attrName>ppt_y</p:attrName>
                                        </p:attrNameLst>
                                      </p:cBhvr>
                                      <p:tavLst>
                                        <p:tav tm="0">
                                          <p:val>
                                            <p:strVal val="#ppt_y-#ppt_h*1.125000"/>
                                          </p:val>
                                        </p:tav>
                                        <p:tav tm="100000">
                                          <p:val>
                                            <p:strVal val="#ppt_y"/>
                                          </p:val>
                                        </p:tav>
                                      </p:tavLst>
                                    </p:anim>
                                    <p:animEffect transition="in" filter="wipe(down)">
                                      <p:cBhvr>
                                        <p:cTn id="31" dur="400"/>
                                        <p:tgtEl>
                                          <p:spTgt spid="46"/>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400"/>
                                        <p:tgtEl>
                                          <p:spTgt spid="47"/>
                                        </p:tgtEl>
                                        <p:attrNameLst>
                                          <p:attrName>ppt_y</p:attrName>
                                        </p:attrNameLst>
                                      </p:cBhvr>
                                      <p:tavLst>
                                        <p:tav tm="0">
                                          <p:val>
                                            <p:strVal val="#ppt_y-#ppt_h*1.125000"/>
                                          </p:val>
                                        </p:tav>
                                        <p:tav tm="100000">
                                          <p:val>
                                            <p:strVal val="#ppt_y"/>
                                          </p:val>
                                        </p:tav>
                                      </p:tavLst>
                                    </p:anim>
                                    <p:animEffect transition="in" filter="wipe(down)">
                                      <p:cBhvr>
                                        <p:cTn id="35" dur="400"/>
                                        <p:tgtEl>
                                          <p:spTgt spid="47"/>
                                        </p:tgtEl>
                                      </p:cBhvr>
                                    </p:animEffect>
                                  </p:childTnLst>
                                </p:cTn>
                              </p:par>
                              <p:par>
                                <p:cTn id="36" presetID="12" presetClass="entr" presetSubtype="1" fill="hold" grpId="0" nodeType="withEffect">
                                  <p:stCondLst>
                                    <p:cond delay="5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400"/>
                                        <p:tgtEl>
                                          <p:spTgt spid="48"/>
                                        </p:tgtEl>
                                        <p:attrNameLst>
                                          <p:attrName>ppt_y</p:attrName>
                                        </p:attrNameLst>
                                      </p:cBhvr>
                                      <p:tavLst>
                                        <p:tav tm="0">
                                          <p:val>
                                            <p:strVal val="#ppt_y-#ppt_h*1.125000"/>
                                          </p:val>
                                        </p:tav>
                                        <p:tav tm="100000">
                                          <p:val>
                                            <p:strVal val="#ppt_y"/>
                                          </p:val>
                                        </p:tav>
                                      </p:tavLst>
                                    </p:anim>
                                    <p:animEffect transition="in" filter="wipe(down)">
                                      <p:cBhvr>
                                        <p:cTn id="39" dur="400"/>
                                        <p:tgtEl>
                                          <p:spTgt spid="48"/>
                                        </p:tgtEl>
                                      </p:cBhvr>
                                    </p:animEffect>
                                  </p:childTnLst>
                                </p:cTn>
                              </p:par>
                              <p:par>
                                <p:cTn id="40" presetID="12" presetClass="entr" presetSubtype="1" fill="hold" grpId="0" nodeType="withEffect">
                                  <p:stCondLst>
                                    <p:cond delay="50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400"/>
                                        <p:tgtEl>
                                          <p:spTgt spid="49"/>
                                        </p:tgtEl>
                                        <p:attrNameLst>
                                          <p:attrName>ppt_y</p:attrName>
                                        </p:attrNameLst>
                                      </p:cBhvr>
                                      <p:tavLst>
                                        <p:tav tm="0">
                                          <p:val>
                                            <p:strVal val="#ppt_y-#ppt_h*1.125000"/>
                                          </p:val>
                                        </p:tav>
                                        <p:tav tm="100000">
                                          <p:val>
                                            <p:strVal val="#ppt_y"/>
                                          </p:val>
                                        </p:tav>
                                      </p:tavLst>
                                    </p:anim>
                                    <p:animEffect transition="in" filter="wipe(down)">
                                      <p:cBhvr>
                                        <p:cTn id="43" dur="400"/>
                                        <p:tgtEl>
                                          <p:spTgt spid="49"/>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400"/>
                                        <p:tgtEl>
                                          <p:spTgt spid="50"/>
                                        </p:tgtEl>
                                        <p:attrNameLst>
                                          <p:attrName>ppt_y</p:attrName>
                                        </p:attrNameLst>
                                      </p:cBhvr>
                                      <p:tavLst>
                                        <p:tav tm="0">
                                          <p:val>
                                            <p:strVal val="#ppt_y-#ppt_h*1.125000"/>
                                          </p:val>
                                        </p:tav>
                                        <p:tav tm="100000">
                                          <p:val>
                                            <p:strVal val="#ppt_y"/>
                                          </p:val>
                                        </p:tav>
                                      </p:tavLst>
                                    </p:anim>
                                    <p:animEffect transition="in" filter="wipe(down)">
                                      <p:cBhvr>
                                        <p:cTn id="47" dur="400"/>
                                        <p:tgtEl>
                                          <p:spTgt spid="5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400"/>
                                        <p:tgtEl>
                                          <p:spTgt spid="51"/>
                                        </p:tgtEl>
                                        <p:attrNameLst>
                                          <p:attrName>ppt_y</p:attrName>
                                        </p:attrNameLst>
                                      </p:cBhvr>
                                      <p:tavLst>
                                        <p:tav tm="0">
                                          <p:val>
                                            <p:strVal val="#ppt_y-#ppt_h*1.125000"/>
                                          </p:val>
                                        </p:tav>
                                        <p:tav tm="100000">
                                          <p:val>
                                            <p:strVal val="#ppt_y"/>
                                          </p:val>
                                        </p:tav>
                                      </p:tavLst>
                                    </p:anim>
                                    <p:animEffect transition="in" filter="wipe(down)">
                                      <p:cBhvr>
                                        <p:cTn id="51" dur="400"/>
                                        <p:tgtEl>
                                          <p:spTgt spid="51"/>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400"/>
                                        <p:tgtEl>
                                          <p:spTgt spid="52"/>
                                        </p:tgtEl>
                                        <p:attrNameLst>
                                          <p:attrName>ppt_y</p:attrName>
                                        </p:attrNameLst>
                                      </p:cBhvr>
                                      <p:tavLst>
                                        <p:tav tm="0">
                                          <p:val>
                                            <p:strVal val="#ppt_y-#ppt_h*1.125000"/>
                                          </p:val>
                                        </p:tav>
                                        <p:tav tm="100000">
                                          <p:val>
                                            <p:strVal val="#ppt_y"/>
                                          </p:val>
                                        </p:tav>
                                      </p:tavLst>
                                    </p:anim>
                                    <p:animEffect transition="in" filter="wipe(down)">
                                      <p:cBhvr>
                                        <p:cTn id="55" dur="400"/>
                                        <p:tgtEl>
                                          <p:spTgt spid="52"/>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barn(outVertical)">
                                      <p:cBhvr>
                                        <p:cTn id="59" dur="750"/>
                                        <p:tgtEl>
                                          <p:spTgt spid="53"/>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Effect transition="in" filter="fade">
                                      <p:cBhvr>
                                        <p:cTn id="6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3810253" y="339502"/>
            <a:ext cx="1523494"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处理问题能力</a:t>
            </a:r>
            <a:endParaRPr lang="zh-CN" altLang="en-US" dirty="0">
              <a:solidFill>
                <a:schemeClr val="tx2"/>
              </a:solidFill>
              <a:latin typeface="微软雅黑" panose="020B0503020204020204" pitchFamily="34" charset="-122"/>
              <a:ea typeface="微软雅黑" panose="020B0503020204020204" pitchFamily="34" charset="-122"/>
            </a:endParaRPr>
          </a:p>
        </p:txBody>
      </p:sp>
      <p:cxnSp>
        <p:nvCxnSpPr>
          <p:cNvPr id="25" name="肘形连接符 24"/>
          <p:cNvCxnSpPr>
            <a:stCxn id="27" idx="6"/>
            <a:endCxn id="74" idx="2"/>
          </p:cNvCxnSpPr>
          <p:nvPr/>
        </p:nvCxnSpPr>
        <p:spPr>
          <a:xfrm>
            <a:off x="3833813" y="1775340"/>
            <a:ext cx="3785803" cy="803464"/>
          </a:xfrm>
          <a:prstGeom prst="bentConnector3">
            <a:avLst>
              <a:gd name="adj1" fmla="val 5000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3280233" y="1498479"/>
            <a:ext cx="553580" cy="553724"/>
            <a:chOff x="4534974" y="2492893"/>
            <a:chExt cx="756000" cy="756000"/>
          </a:xfrm>
        </p:grpSpPr>
        <p:sp>
          <p:nvSpPr>
            <p:cNvPr id="27" name="椭圆 26"/>
            <p:cNvSpPr/>
            <p:nvPr/>
          </p:nvSpPr>
          <p:spPr>
            <a:xfrm>
              <a:off x="4534974" y="2492893"/>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mn-ea"/>
              </a:endParaRPr>
            </a:p>
          </p:txBody>
        </p:sp>
        <p:grpSp>
          <p:nvGrpSpPr>
            <p:cNvPr id="28" name="组合 27"/>
            <p:cNvGrpSpPr/>
            <p:nvPr/>
          </p:nvGrpSpPr>
          <p:grpSpPr>
            <a:xfrm>
              <a:off x="4687974" y="2629656"/>
              <a:ext cx="450000" cy="434596"/>
              <a:chOff x="5512720" y="2152017"/>
              <a:chExt cx="583915" cy="496874"/>
            </a:xfrm>
          </p:grpSpPr>
          <p:sp>
            <p:nvSpPr>
              <p:cNvPr id="29"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299" tIns="44649" rIns="89299" bIns="44649" numCol="1" anchor="t" anchorCtr="0" compatLnSpc="1"/>
              <a:lstStyle/>
              <a:p>
                <a:endParaRPr lang="zh-CN" altLang="en-US" sz="1825">
                  <a:latin typeface="+mn-ea"/>
                </a:endParaRPr>
              </a:p>
            </p:txBody>
          </p:sp>
          <p:sp>
            <p:nvSpPr>
              <p:cNvPr id="30"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299" tIns="44649" rIns="89299" bIns="44649" numCol="1" anchor="t" anchorCtr="0" compatLnSpc="1"/>
              <a:lstStyle/>
              <a:p>
                <a:endParaRPr lang="zh-CN" altLang="en-US" sz="1825">
                  <a:latin typeface="+mn-ea"/>
                </a:endParaRPr>
              </a:p>
            </p:txBody>
          </p:sp>
        </p:grpSp>
      </p:grpSp>
      <p:cxnSp>
        <p:nvCxnSpPr>
          <p:cNvPr id="31" name="肘形连接符 30"/>
          <p:cNvCxnSpPr>
            <a:stCxn id="55" idx="6"/>
            <a:endCxn id="76" idx="2"/>
          </p:cNvCxnSpPr>
          <p:nvPr/>
        </p:nvCxnSpPr>
        <p:spPr>
          <a:xfrm>
            <a:off x="3833812" y="3376916"/>
            <a:ext cx="1978589" cy="389461"/>
          </a:xfrm>
          <a:prstGeom prst="bentConnector3">
            <a:avLst>
              <a:gd name="adj1" fmla="val 5000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3280233" y="3100054"/>
            <a:ext cx="553580" cy="553724"/>
            <a:chOff x="4534974" y="4368345"/>
            <a:chExt cx="756000" cy="756000"/>
          </a:xfrm>
          <a:solidFill>
            <a:schemeClr val="accent1"/>
          </a:solidFill>
        </p:grpSpPr>
        <p:sp>
          <p:nvSpPr>
            <p:cNvPr id="55" name="椭圆 54"/>
            <p:cNvSpPr/>
            <p:nvPr/>
          </p:nvSpPr>
          <p:spPr>
            <a:xfrm>
              <a:off x="4534974" y="4368345"/>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mn-ea"/>
              </a:endParaRPr>
            </a:p>
          </p:txBody>
        </p:sp>
        <p:sp>
          <p:nvSpPr>
            <p:cNvPr id="56"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89299" tIns="44649" rIns="89299" bIns="44649" numCol="1" anchor="t" anchorCtr="0" compatLnSpc="1"/>
            <a:lstStyle/>
            <a:p>
              <a:endParaRPr lang="zh-CN" altLang="en-US" sz="1825">
                <a:latin typeface="+mn-ea"/>
                <a:cs typeface="Arial" panose="020B0604020202020204" pitchFamily="34" charset="0"/>
              </a:endParaRPr>
            </a:p>
          </p:txBody>
        </p:sp>
      </p:grpSp>
      <p:cxnSp>
        <p:nvCxnSpPr>
          <p:cNvPr id="57" name="肘形连接符 56"/>
          <p:cNvCxnSpPr>
            <a:stCxn id="59" idx="6"/>
            <a:endCxn id="75" idx="2"/>
          </p:cNvCxnSpPr>
          <p:nvPr/>
        </p:nvCxnSpPr>
        <p:spPr>
          <a:xfrm>
            <a:off x="3833812" y="2576129"/>
            <a:ext cx="2882196" cy="721506"/>
          </a:xfrm>
          <a:prstGeom prst="bentConnector3">
            <a:avLst>
              <a:gd name="adj1" fmla="val 5000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3280233" y="2299266"/>
            <a:ext cx="553580" cy="553724"/>
            <a:chOff x="4534974" y="3430619"/>
            <a:chExt cx="756000" cy="756000"/>
          </a:xfrm>
          <a:solidFill>
            <a:schemeClr val="accent1"/>
          </a:solidFill>
        </p:grpSpPr>
        <p:sp>
          <p:nvSpPr>
            <p:cNvPr id="59" name="椭圆 58"/>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dirty="0">
                <a:solidFill>
                  <a:schemeClr val="tx1"/>
                </a:solidFill>
                <a:latin typeface="+mn-ea"/>
              </a:endParaRPr>
            </a:p>
          </p:txBody>
        </p:sp>
        <p:grpSp>
          <p:nvGrpSpPr>
            <p:cNvPr id="60" name="Group 92"/>
            <p:cNvGrpSpPr/>
            <p:nvPr/>
          </p:nvGrpSpPr>
          <p:grpSpPr>
            <a:xfrm>
              <a:off x="4688410" y="3660828"/>
              <a:ext cx="474528" cy="295582"/>
              <a:chOff x="5172076" y="1938338"/>
              <a:chExt cx="471488" cy="293688"/>
            </a:xfrm>
            <a:grpFill/>
          </p:grpSpPr>
          <p:sp>
            <p:nvSpPr>
              <p:cNvPr id="61"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89299" tIns="44649" rIns="89299" bIns="44649" numCol="1" anchor="t" anchorCtr="0" compatLnSpc="1"/>
              <a:lstStyle/>
              <a:p>
                <a:endParaRPr lang="en-US" sz="1855">
                  <a:latin typeface="+mn-ea"/>
                </a:endParaRPr>
              </a:p>
            </p:txBody>
          </p:sp>
          <p:sp>
            <p:nvSpPr>
              <p:cNvPr id="62" name="Rectangle 9"/>
              <p:cNvSpPr>
                <a:spLocks noChangeArrowheads="1"/>
              </p:cNvSpPr>
              <p:nvPr/>
            </p:nvSpPr>
            <p:spPr bwMode="auto">
              <a:xfrm>
                <a:off x="5235576" y="2001838"/>
                <a:ext cx="90488"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299" tIns="44649" rIns="89299" bIns="44649" numCol="1" anchor="t" anchorCtr="0" compatLnSpc="1"/>
              <a:lstStyle/>
              <a:p>
                <a:endParaRPr lang="en-US" sz="1855">
                  <a:latin typeface="+mn-ea"/>
                </a:endParaRPr>
              </a:p>
            </p:txBody>
          </p:sp>
          <p:sp>
            <p:nvSpPr>
              <p:cNvPr id="63" name="Rectangle 10"/>
              <p:cNvSpPr>
                <a:spLocks noChangeArrowheads="1"/>
              </p:cNvSpPr>
              <p:nvPr/>
            </p:nvSpPr>
            <p:spPr bwMode="auto">
              <a:xfrm>
                <a:off x="5341938" y="2001838"/>
                <a:ext cx="85725"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299" tIns="44649" rIns="89299" bIns="44649" numCol="1" anchor="t" anchorCtr="0" compatLnSpc="1"/>
              <a:lstStyle/>
              <a:p>
                <a:endParaRPr lang="en-US" sz="1855">
                  <a:latin typeface="+mn-ea"/>
                </a:endParaRPr>
              </a:p>
            </p:txBody>
          </p:sp>
        </p:grpSp>
      </p:grpSp>
      <p:cxnSp>
        <p:nvCxnSpPr>
          <p:cNvPr id="64" name="直接连接符 63"/>
          <p:cNvCxnSpPr>
            <a:endCxn id="66" idx="6"/>
          </p:cNvCxnSpPr>
          <p:nvPr/>
        </p:nvCxnSpPr>
        <p:spPr>
          <a:xfrm flipH="1" flipV="1">
            <a:off x="3833813" y="4177703"/>
            <a:ext cx="937341" cy="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3280233" y="3900840"/>
            <a:ext cx="553580" cy="553724"/>
            <a:chOff x="4534974" y="5306072"/>
            <a:chExt cx="756000" cy="756000"/>
          </a:xfrm>
          <a:solidFill>
            <a:schemeClr val="accent1"/>
          </a:solidFill>
        </p:grpSpPr>
        <p:sp>
          <p:nvSpPr>
            <p:cNvPr id="66" name="椭圆 65"/>
            <p:cNvSpPr/>
            <p:nvPr/>
          </p:nvSpPr>
          <p:spPr>
            <a:xfrm>
              <a:off x="4534974" y="5306072"/>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mn-ea"/>
              </a:endParaRPr>
            </a:p>
          </p:txBody>
        </p:sp>
        <p:grpSp>
          <p:nvGrpSpPr>
            <p:cNvPr id="67" name="Group 9"/>
            <p:cNvGrpSpPr/>
            <p:nvPr/>
          </p:nvGrpSpPr>
          <p:grpSpPr>
            <a:xfrm>
              <a:off x="4659950" y="5504420"/>
              <a:ext cx="516045" cy="382660"/>
              <a:chOff x="4572000" y="3414713"/>
              <a:chExt cx="374651" cy="277813"/>
            </a:xfrm>
            <a:grpFill/>
          </p:grpSpPr>
          <p:sp>
            <p:nvSpPr>
              <p:cNvPr id="68"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320">
                  <a:latin typeface="+mn-ea"/>
                </a:endParaRPr>
              </a:p>
            </p:txBody>
          </p:sp>
          <p:sp>
            <p:nvSpPr>
              <p:cNvPr id="69"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320">
                  <a:latin typeface="+mn-ea"/>
                </a:endParaRPr>
              </a:p>
            </p:txBody>
          </p:sp>
        </p:grpSp>
      </p:grpSp>
      <p:sp>
        <p:nvSpPr>
          <p:cNvPr id="70" name="任意多边形 69"/>
          <p:cNvSpPr/>
          <p:nvPr/>
        </p:nvSpPr>
        <p:spPr>
          <a:xfrm>
            <a:off x="7292629" y="1713910"/>
            <a:ext cx="864859" cy="2709200"/>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1" name="任意多边形 70"/>
          <p:cNvSpPr/>
          <p:nvPr/>
        </p:nvSpPr>
        <p:spPr>
          <a:xfrm>
            <a:off x="6389023" y="3015468"/>
            <a:ext cx="864859" cy="1407641"/>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2" name="任意多边形 71"/>
          <p:cNvSpPr/>
          <p:nvPr/>
        </p:nvSpPr>
        <p:spPr>
          <a:xfrm>
            <a:off x="5485415" y="3572196"/>
            <a:ext cx="864859" cy="85091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3" name="任意多边形 72"/>
          <p:cNvSpPr/>
          <p:nvPr/>
        </p:nvSpPr>
        <p:spPr>
          <a:xfrm>
            <a:off x="4028485" y="3966741"/>
            <a:ext cx="1418181" cy="45636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4" name="椭圆 73"/>
          <p:cNvSpPr/>
          <p:nvPr/>
        </p:nvSpPr>
        <p:spPr>
          <a:xfrm>
            <a:off x="7619614" y="2473333"/>
            <a:ext cx="210888" cy="2109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5" name="椭圆 74"/>
          <p:cNvSpPr/>
          <p:nvPr/>
        </p:nvSpPr>
        <p:spPr>
          <a:xfrm>
            <a:off x="6716007" y="3192163"/>
            <a:ext cx="210888" cy="2109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6" name="椭圆 75"/>
          <p:cNvSpPr/>
          <p:nvPr/>
        </p:nvSpPr>
        <p:spPr>
          <a:xfrm>
            <a:off x="5812400" y="3660905"/>
            <a:ext cx="210888" cy="2109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7" name="椭圆 76"/>
          <p:cNvSpPr/>
          <p:nvPr/>
        </p:nvSpPr>
        <p:spPr>
          <a:xfrm>
            <a:off x="4632132" y="4076211"/>
            <a:ext cx="210888" cy="2109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p>
        </p:txBody>
      </p:sp>
      <p:sp>
        <p:nvSpPr>
          <p:cNvPr id="78" name="矩形 77"/>
          <p:cNvSpPr/>
          <p:nvPr/>
        </p:nvSpPr>
        <p:spPr>
          <a:xfrm>
            <a:off x="2433165" y="1440853"/>
            <a:ext cx="814918" cy="270626"/>
          </a:xfrm>
          <a:prstGeom prst="rect">
            <a:avLst/>
          </a:prstGeom>
        </p:spPr>
        <p:txBody>
          <a:bodyPr wrap="none" lIns="66968" tIns="33484" rIns="66968" bIns="33484">
            <a:spAutoFit/>
          </a:bodyPr>
          <a:lstStyle/>
          <a:p>
            <a:pPr algn="r"/>
            <a:r>
              <a:rPr lang="zh-CN" altLang="en-US" sz="1320" b="1" dirty="0">
                <a:solidFill>
                  <a:schemeClr val="accent1"/>
                </a:solidFill>
                <a:latin typeface="微软雅黑" panose="020B0503020204020204" pitchFamily="34" charset="-122"/>
                <a:ea typeface="微软雅黑" panose="020B0503020204020204" pitchFamily="34" charset="-122"/>
              </a:rPr>
              <a:t>添加标题</a:t>
            </a:r>
            <a:endParaRPr lang="en-US" altLang="zh-CN" sz="1320" b="1" dirty="0">
              <a:solidFill>
                <a:schemeClr val="accent1"/>
              </a:solidFill>
              <a:latin typeface="微软雅黑" panose="020B0503020204020204" pitchFamily="34" charset="-122"/>
              <a:ea typeface="微软雅黑" panose="020B0503020204020204" pitchFamily="34" charset="-122"/>
            </a:endParaRPr>
          </a:p>
        </p:txBody>
      </p:sp>
      <p:sp>
        <p:nvSpPr>
          <p:cNvPr id="79" name="矩形 78"/>
          <p:cNvSpPr/>
          <p:nvPr/>
        </p:nvSpPr>
        <p:spPr>
          <a:xfrm>
            <a:off x="1371312" y="1719162"/>
            <a:ext cx="1876772" cy="408060"/>
          </a:xfrm>
          <a:prstGeom prst="rect">
            <a:avLst/>
          </a:prstGeom>
        </p:spPr>
        <p:txBody>
          <a:bodyPr wrap="square">
            <a:spAutoFit/>
          </a:bodyPr>
          <a:lstStyle/>
          <a:p>
            <a:pPr algn="r"/>
            <a:r>
              <a:rPr lang="zh-CN" altLang="en-US" sz="102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25" dirty="0">
              <a:solidFill>
                <a:schemeClr val="tx2"/>
              </a:solidFill>
              <a:latin typeface="微软雅黑" panose="020B0503020204020204" pitchFamily="34" charset="-122"/>
              <a:ea typeface="微软雅黑" panose="020B0503020204020204" pitchFamily="34" charset="-122"/>
            </a:endParaRPr>
          </a:p>
        </p:txBody>
      </p:sp>
      <p:sp>
        <p:nvSpPr>
          <p:cNvPr id="80" name="矩形 79"/>
          <p:cNvSpPr/>
          <p:nvPr/>
        </p:nvSpPr>
        <p:spPr>
          <a:xfrm>
            <a:off x="2433165" y="2247871"/>
            <a:ext cx="814918" cy="270626"/>
          </a:xfrm>
          <a:prstGeom prst="rect">
            <a:avLst/>
          </a:prstGeom>
        </p:spPr>
        <p:txBody>
          <a:bodyPr wrap="none" lIns="66968" tIns="33484" rIns="66968" bIns="33484">
            <a:spAutoFit/>
          </a:bodyPr>
          <a:lstStyle/>
          <a:p>
            <a:pPr algn="r"/>
            <a:r>
              <a:rPr lang="zh-CN" altLang="en-US" sz="1320" b="1" dirty="0">
                <a:solidFill>
                  <a:schemeClr val="accent2"/>
                </a:solidFill>
                <a:latin typeface="微软雅黑" panose="020B0503020204020204" pitchFamily="34" charset="-122"/>
                <a:ea typeface="微软雅黑" panose="020B0503020204020204" pitchFamily="34" charset="-122"/>
              </a:rPr>
              <a:t>添加标题</a:t>
            </a:r>
            <a:endParaRPr lang="en-US" altLang="zh-CN" sz="1320" b="1" dirty="0">
              <a:solidFill>
                <a:schemeClr val="accent2"/>
              </a:solidFill>
              <a:latin typeface="微软雅黑" panose="020B0503020204020204" pitchFamily="34" charset="-122"/>
              <a:ea typeface="微软雅黑" panose="020B0503020204020204" pitchFamily="34" charset="-122"/>
            </a:endParaRPr>
          </a:p>
        </p:txBody>
      </p:sp>
      <p:sp>
        <p:nvSpPr>
          <p:cNvPr id="81" name="矩形 80"/>
          <p:cNvSpPr/>
          <p:nvPr/>
        </p:nvSpPr>
        <p:spPr>
          <a:xfrm>
            <a:off x="1371312" y="2526179"/>
            <a:ext cx="1876772" cy="408060"/>
          </a:xfrm>
          <a:prstGeom prst="rect">
            <a:avLst/>
          </a:prstGeom>
        </p:spPr>
        <p:txBody>
          <a:bodyPr wrap="square">
            <a:spAutoFit/>
          </a:bodyPr>
          <a:lstStyle/>
          <a:p>
            <a:pPr algn="r"/>
            <a:r>
              <a:rPr lang="zh-CN" altLang="en-US" sz="102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25" dirty="0">
              <a:solidFill>
                <a:schemeClr val="tx2"/>
              </a:solidFill>
              <a:latin typeface="微软雅黑" panose="020B0503020204020204" pitchFamily="34" charset="-122"/>
              <a:ea typeface="微软雅黑" panose="020B0503020204020204" pitchFamily="34" charset="-122"/>
            </a:endParaRPr>
          </a:p>
        </p:txBody>
      </p:sp>
      <p:sp>
        <p:nvSpPr>
          <p:cNvPr id="82" name="矩形 81"/>
          <p:cNvSpPr/>
          <p:nvPr/>
        </p:nvSpPr>
        <p:spPr>
          <a:xfrm>
            <a:off x="2433165" y="3054886"/>
            <a:ext cx="814918" cy="270626"/>
          </a:xfrm>
          <a:prstGeom prst="rect">
            <a:avLst/>
          </a:prstGeom>
        </p:spPr>
        <p:txBody>
          <a:bodyPr wrap="none" lIns="66968" tIns="33484" rIns="66968" bIns="33484">
            <a:spAutoFit/>
          </a:bodyPr>
          <a:lstStyle/>
          <a:p>
            <a:pPr algn="r"/>
            <a:r>
              <a:rPr lang="zh-CN" altLang="en-US" sz="1320" b="1" dirty="0">
                <a:solidFill>
                  <a:schemeClr val="accent3"/>
                </a:solidFill>
                <a:latin typeface="微软雅黑" panose="020B0503020204020204" pitchFamily="34" charset="-122"/>
                <a:ea typeface="微软雅黑" panose="020B0503020204020204" pitchFamily="34" charset="-122"/>
              </a:rPr>
              <a:t>添加标题</a:t>
            </a:r>
            <a:endParaRPr lang="en-US" altLang="zh-CN" sz="1320" b="1" dirty="0">
              <a:solidFill>
                <a:schemeClr val="accent3"/>
              </a:solidFill>
              <a:latin typeface="微软雅黑" panose="020B0503020204020204" pitchFamily="34" charset="-122"/>
              <a:ea typeface="微软雅黑" panose="020B0503020204020204" pitchFamily="34" charset="-122"/>
            </a:endParaRPr>
          </a:p>
        </p:txBody>
      </p:sp>
      <p:sp>
        <p:nvSpPr>
          <p:cNvPr id="83" name="矩形 82"/>
          <p:cNvSpPr/>
          <p:nvPr/>
        </p:nvSpPr>
        <p:spPr>
          <a:xfrm>
            <a:off x="1371312" y="3333196"/>
            <a:ext cx="1876772" cy="408060"/>
          </a:xfrm>
          <a:prstGeom prst="rect">
            <a:avLst/>
          </a:prstGeom>
        </p:spPr>
        <p:txBody>
          <a:bodyPr wrap="square">
            <a:spAutoFit/>
          </a:bodyPr>
          <a:lstStyle/>
          <a:p>
            <a:pPr algn="r"/>
            <a:r>
              <a:rPr lang="zh-CN" altLang="en-US" sz="102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25" dirty="0">
              <a:solidFill>
                <a:schemeClr val="tx2"/>
              </a:solidFill>
              <a:latin typeface="微软雅黑" panose="020B0503020204020204" pitchFamily="34" charset="-122"/>
              <a:ea typeface="微软雅黑" panose="020B0503020204020204" pitchFamily="34" charset="-122"/>
            </a:endParaRPr>
          </a:p>
        </p:txBody>
      </p:sp>
      <p:sp>
        <p:nvSpPr>
          <p:cNvPr id="84" name="矩形 83"/>
          <p:cNvSpPr/>
          <p:nvPr/>
        </p:nvSpPr>
        <p:spPr>
          <a:xfrm>
            <a:off x="2433165" y="3861904"/>
            <a:ext cx="814918" cy="270626"/>
          </a:xfrm>
          <a:prstGeom prst="rect">
            <a:avLst/>
          </a:prstGeom>
        </p:spPr>
        <p:txBody>
          <a:bodyPr wrap="none" lIns="66968" tIns="33484" rIns="66968" bIns="33484">
            <a:spAutoFit/>
          </a:bodyPr>
          <a:lstStyle/>
          <a:p>
            <a:pPr algn="r"/>
            <a:r>
              <a:rPr lang="zh-CN" altLang="en-US" sz="1320" b="1" dirty="0">
                <a:solidFill>
                  <a:schemeClr val="accent4"/>
                </a:solidFill>
                <a:latin typeface="微软雅黑" panose="020B0503020204020204" pitchFamily="34" charset="-122"/>
                <a:ea typeface="微软雅黑" panose="020B0503020204020204" pitchFamily="34" charset="-122"/>
              </a:rPr>
              <a:t>添加标题</a:t>
            </a:r>
            <a:endParaRPr lang="en-US" altLang="zh-CN" sz="1320" b="1" dirty="0">
              <a:solidFill>
                <a:schemeClr val="accent4"/>
              </a:solidFill>
              <a:latin typeface="微软雅黑" panose="020B0503020204020204" pitchFamily="34" charset="-122"/>
              <a:ea typeface="微软雅黑" panose="020B0503020204020204" pitchFamily="34" charset="-122"/>
            </a:endParaRPr>
          </a:p>
        </p:txBody>
      </p:sp>
      <p:sp>
        <p:nvSpPr>
          <p:cNvPr id="85" name="矩形 84"/>
          <p:cNvSpPr/>
          <p:nvPr/>
        </p:nvSpPr>
        <p:spPr>
          <a:xfrm>
            <a:off x="1371312" y="4140213"/>
            <a:ext cx="1876772" cy="408060"/>
          </a:xfrm>
          <a:prstGeom prst="rect">
            <a:avLst/>
          </a:prstGeom>
        </p:spPr>
        <p:txBody>
          <a:bodyPr wrap="square">
            <a:spAutoFit/>
          </a:bodyPr>
          <a:lstStyle/>
          <a:p>
            <a:pPr algn="r"/>
            <a:r>
              <a:rPr lang="zh-CN" altLang="en-US" sz="102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25"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200"/>
                                        <p:tgtEl>
                                          <p:spTgt spid="7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wipe(down)">
                                      <p:cBhvr>
                                        <p:cTn id="10" dur="400"/>
                                        <p:tgtEl>
                                          <p:spTgt spid="7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down)">
                                      <p:cBhvr>
                                        <p:cTn id="13" dur="600"/>
                                        <p:tgtEl>
                                          <p:spTgt spid="7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wipe(down)">
                                      <p:cBhvr>
                                        <p:cTn id="16" dur="900"/>
                                        <p:tgtEl>
                                          <p:spTgt spid="70"/>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250"/>
                                        <p:tgtEl>
                                          <p:spTgt spid="7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6"/>
                                        </p:tgtEl>
                                        <p:attrNameLst>
                                          <p:attrName>style.visibility</p:attrName>
                                        </p:attrNameLst>
                                      </p:cBhvr>
                                      <p:to>
                                        <p:strVal val="visible"/>
                                      </p:to>
                                    </p:set>
                                    <p:animEffect transition="in" filter="fade">
                                      <p:cBhvr>
                                        <p:cTn id="22" dur="250"/>
                                        <p:tgtEl>
                                          <p:spTgt spid="76"/>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250"/>
                                        <p:tgtEl>
                                          <p:spTgt spid="75"/>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250"/>
                                        <p:tgtEl>
                                          <p:spTgt spid="74"/>
                                        </p:tgtEl>
                                      </p:cBhvr>
                                    </p:animEffect>
                                  </p:childTnLst>
                                </p:cTn>
                              </p:par>
                            </p:childTnLst>
                          </p:cTn>
                        </p:par>
                        <p:par>
                          <p:cTn id="29" fill="hold">
                            <p:stCondLst>
                              <p:cond delay="500"/>
                            </p:stCondLst>
                            <p:childTnLst>
                              <p:par>
                                <p:cTn id="30" presetID="26" presetClass="emph" presetSubtype="0" fill="hold" grpId="1" nodeType="afterEffect">
                                  <p:stCondLst>
                                    <p:cond delay="0"/>
                                  </p:stCondLst>
                                  <p:childTnLst>
                                    <p:animEffect transition="out" filter="fade">
                                      <p:cBhvr>
                                        <p:cTn id="31" dur="500" tmFilter="0, 0; .2, .5; .8, .5; 1, 0"/>
                                        <p:tgtEl>
                                          <p:spTgt spid="77"/>
                                        </p:tgtEl>
                                      </p:cBhvr>
                                    </p:animEffect>
                                    <p:animScale>
                                      <p:cBhvr>
                                        <p:cTn id="32" dur="250" autoRev="1" fill="hold"/>
                                        <p:tgtEl>
                                          <p:spTgt spid="77"/>
                                        </p:tgtEl>
                                      </p:cBhvr>
                                      <p:by x="105000" y="105000"/>
                                    </p:animScale>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right)">
                                      <p:cBhvr>
                                        <p:cTn id="36" dur="250"/>
                                        <p:tgtEl>
                                          <p:spTgt spid="64"/>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randombar(horizontal)">
                                      <p:cBhvr>
                                        <p:cTn id="44" dur="500"/>
                                        <p:tgtEl>
                                          <p:spTgt spid="84"/>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randombar(horizontal)">
                                      <p:cBhvr>
                                        <p:cTn id="47" dur="500"/>
                                        <p:tgtEl>
                                          <p:spTgt spid="85"/>
                                        </p:tgtEl>
                                      </p:cBhvr>
                                    </p:animEffect>
                                  </p:childTnLst>
                                </p:cTn>
                              </p:par>
                            </p:childTnLst>
                          </p:cTn>
                        </p:par>
                        <p:par>
                          <p:cTn id="48" fill="hold">
                            <p:stCondLst>
                              <p:cond delay="2500"/>
                            </p:stCondLst>
                            <p:childTnLst>
                              <p:par>
                                <p:cTn id="49" presetID="26" presetClass="emph" presetSubtype="0" fill="hold" grpId="1" nodeType="afterEffect">
                                  <p:stCondLst>
                                    <p:cond delay="0"/>
                                  </p:stCondLst>
                                  <p:childTnLst>
                                    <p:animEffect transition="out" filter="fade">
                                      <p:cBhvr>
                                        <p:cTn id="50" dur="500" tmFilter="0, 0; .2, .5; .8, .5; 1, 0"/>
                                        <p:tgtEl>
                                          <p:spTgt spid="76"/>
                                        </p:tgtEl>
                                      </p:cBhvr>
                                    </p:animEffect>
                                    <p:animScale>
                                      <p:cBhvr>
                                        <p:cTn id="51" dur="250" autoRev="1" fill="hold"/>
                                        <p:tgtEl>
                                          <p:spTgt spid="76"/>
                                        </p:tgtEl>
                                      </p:cBhvr>
                                      <p:by x="105000" y="105000"/>
                                    </p:animScale>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right)">
                                      <p:cBhvr>
                                        <p:cTn id="55" dur="500"/>
                                        <p:tgtEl>
                                          <p:spTgt spid="3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randombar(horizontal)">
                                      <p:cBhvr>
                                        <p:cTn id="63" dur="500"/>
                                        <p:tgtEl>
                                          <p:spTgt spid="83"/>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82"/>
                                        </p:tgtEl>
                                        <p:attrNameLst>
                                          <p:attrName>style.visibility</p:attrName>
                                        </p:attrNameLst>
                                      </p:cBhvr>
                                      <p:to>
                                        <p:strVal val="visible"/>
                                      </p:to>
                                    </p:set>
                                    <p:animEffect transition="in" filter="randombar(horizontal)">
                                      <p:cBhvr>
                                        <p:cTn id="66" dur="500"/>
                                        <p:tgtEl>
                                          <p:spTgt spid="82"/>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75"/>
                                        </p:tgtEl>
                                      </p:cBhvr>
                                    </p:animEffect>
                                    <p:animScale>
                                      <p:cBhvr>
                                        <p:cTn id="70" dur="250" autoRev="1" fill="hold"/>
                                        <p:tgtEl>
                                          <p:spTgt spid="75"/>
                                        </p:tgtEl>
                                      </p:cBhvr>
                                      <p:by x="105000" y="105000"/>
                                    </p:animScale>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right)">
                                      <p:cBhvr>
                                        <p:cTn id="74" dur="600"/>
                                        <p:tgtEl>
                                          <p:spTgt spid="57"/>
                                        </p:tgtEl>
                                      </p:cBhvr>
                                    </p:animEffect>
                                  </p:childTnLst>
                                </p:cTn>
                              </p:par>
                            </p:childTnLst>
                          </p:cTn>
                        </p:par>
                        <p:par>
                          <p:cTn id="75" fill="hold">
                            <p:stCondLst>
                              <p:cond delay="6000"/>
                            </p:stCondLst>
                            <p:childTnLst>
                              <p:par>
                                <p:cTn id="76" presetID="10" presetClass="entr" presetSubtype="0"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childTnLst>
                          </p:cTn>
                        </p:par>
                        <p:par>
                          <p:cTn id="79" fill="hold">
                            <p:stCondLst>
                              <p:cond delay="6500"/>
                            </p:stCondLst>
                            <p:childTnLst>
                              <p:par>
                                <p:cTn id="80" presetID="14" presetClass="entr" presetSubtype="10" fill="hold" grpId="0" nodeType="after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randombar(horizontal)">
                                      <p:cBhvr>
                                        <p:cTn id="82" dur="500"/>
                                        <p:tgtEl>
                                          <p:spTgt spid="8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randombar(horizontal)">
                                      <p:cBhvr>
                                        <p:cTn id="85" dur="500"/>
                                        <p:tgtEl>
                                          <p:spTgt spid="81"/>
                                        </p:tgtEl>
                                      </p:cBhvr>
                                    </p:animEffect>
                                  </p:childTnLst>
                                </p:cTn>
                              </p:par>
                            </p:childTnLst>
                          </p:cTn>
                        </p:par>
                        <p:par>
                          <p:cTn id="86" fill="hold">
                            <p:stCondLst>
                              <p:cond delay="7000"/>
                            </p:stCondLst>
                            <p:childTnLst>
                              <p:par>
                                <p:cTn id="87" presetID="26" presetClass="emph" presetSubtype="0" fill="hold" grpId="1" nodeType="afterEffect">
                                  <p:stCondLst>
                                    <p:cond delay="0"/>
                                  </p:stCondLst>
                                  <p:childTnLst>
                                    <p:animEffect transition="out" filter="fade">
                                      <p:cBhvr>
                                        <p:cTn id="88" dur="500" tmFilter="0, 0; .2, .5; .8, .5; 1, 0"/>
                                        <p:tgtEl>
                                          <p:spTgt spid="74"/>
                                        </p:tgtEl>
                                      </p:cBhvr>
                                    </p:animEffect>
                                    <p:animScale>
                                      <p:cBhvr>
                                        <p:cTn id="89" dur="250" autoRev="1" fill="hold"/>
                                        <p:tgtEl>
                                          <p:spTgt spid="74"/>
                                        </p:tgtEl>
                                      </p:cBhvr>
                                      <p:by x="105000" y="105000"/>
                                    </p:animScale>
                                  </p:childTnLst>
                                </p:cTn>
                              </p:par>
                            </p:childTnLst>
                          </p:cTn>
                        </p:par>
                        <p:par>
                          <p:cTn id="90" fill="hold">
                            <p:stCondLst>
                              <p:cond delay="7500"/>
                            </p:stCondLst>
                            <p:childTnLst>
                              <p:par>
                                <p:cTn id="91" presetID="22" presetClass="entr" presetSubtype="2" fill="hold" nodeType="after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right)">
                                      <p:cBhvr>
                                        <p:cTn id="93" dur="750"/>
                                        <p:tgtEl>
                                          <p:spTgt spid="25"/>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500"/>
                                        <p:tgtEl>
                                          <p:spTgt spid="26"/>
                                        </p:tgtEl>
                                      </p:cBhvr>
                                    </p:animEffect>
                                  </p:childTnLst>
                                </p:cTn>
                              </p:par>
                            </p:childTnLst>
                          </p:cTn>
                        </p:par>
                        <p:par>
                          <p:cTn id="98" fill="hold">
                            <p:stCondLst>
                              <p:cond delay="9000"/>
                            </p:stCondLst>
                            <p:childTnLst>
                              <p:par>
                                <p:cTn id="99" presetID="14" presetClass="entr" presetSubtype="1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randombar(horizontal)">
                                      <p:cBhvr>
                                        <p:cTn id="101" dur="500"/>
                                        <p:tgtEl>
                                          <p:spTgt spid="78"/>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79"/>
                                        </p:tgtEl>
                                        <p:attrNameLst>
                                          <p:attrName>style.visibility</p:attrName>
                                        </p:attrNameLst>
                                      </p:cBhvr>
                                      <p:to>
                                        <p:strVal val="visible"/>
                                      </p:to>
                                    </p:set>
                                    <p:animEffect transition="in" filter="randombar(horizontal)">
                                      <p:cBhvr>
                                        <p:cTn id="1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4" grpId="1" animBg="1"/>
      <p:bldP spid="75" grpId="0" animBg="1"/>
      <p:bldP spid="75" grpId="1" animBg="1"/>
      <p:bldP spid="76" grpId="0" animBg="1"/>
      <p:bldP spid="76" grpId="1" animBg="1"/>
      <p:bldP spid="77" grpId="0" animBg="1"/>
      <p:bldP spid="77" grpId="1" animBg="1"/>
      <p:bldP spid="78" grpId="0"/>
      <p:bldP spid="79" grpId="0"/>
      <p:bldP spid="80" grpId="0"/>
      <p:bldP spid="81" grpId="0"/>
      <p:bldP spid="82" grpId="0"/>
      <p:bldP spid="83" grpId="0"/>
      <p:bldP spid="84" grpId="0"/>
      <p:bldP spid="8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3810253" y="339502"/>
            <a:ext cx="1523494"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处理问题能力</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42" name="Freeform 7"/>
          <p:cNvSpPr/>
          <p:nvPr/>
        </p:nvSpPr>
        <p:spPr bwMode="auto">
          <a:xfrm>
            <a:off x="3794126" y="1567979"/>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chemeClr val="accent2"/>
          </a:solidFill>
          <a:ln>
            <a:noFill/>
          </a:ln>
          <a:effectLst/>
        </p:spPr>
        <p:txBody>
          <a:bodyPr lIns="68580" tIns="34290" rIns="68580" bIns="34290" anchor="ctr"/>
          <a:lstStyle/>
          <a:p>
            <a:pPr algn="ctr" defTabSz="913765">
              <a:defRPr/>
            </a:pPr>
            <a:r>
              <a:rPr lang="en-AU" sz="1100" kern="0">
                <a:solidFill>
                  <a:schemeClr val="bg1"/>
                </a:solidFill>
                <a:latin typeface="Roboto Bold" charset="0"/>
              </a:rPr>
              <a:t>05</a:t>
            </a:r>
            <a:endParaRPr lang="en-AU" sz="1100" kern="0">
              <a:solidFill>
                <a:schemeClr val="bg1"/>
              </a:solidFill>
              <a:latin typeface="Roboto Bold" charset="0"/>
            </a:endParaRPr>
          </a:p>
          <a:p>
            <a:pPr algn="ctr" defTabSz="913765">
              <a:defRPr/>
            </a:pPr>
            <a:endParaRPr lang="en-AU" sz="1100" kern="0">
              <a:solidFill>
                <a:schemeClr val="bg1"/>
              </a:solidFill>
              <a:latin typeface="Roboto Bold" charset="0"/>
            </a:endParaRPr>
          </a:p>
        </p:txBody>
      </p:sp>
      <p:sp>
        <p:nvSpPr>
          <p:cNvPr id="43" name="Freeform 8"/>
          <p:cNvSpPr/>
          <p:nvPr/>
        </p:nvSpPr>
        <p:spPr bwMode="auto">
          <a:xfrm>
            <a:off x="3300414" y="2136305"/>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accent1"/>
          </a:solidFill>
          <a:ln>
            <a:noFill/>
          </a:ln>
          <a:effectLst/>
        </p:spPr>
        <p:txBody>
          <a:bodyPr lIns="68580" tIns="34290" rIns="68580" bIns="34290" anchor="ctr"/>
          <a:lstStyle/>
          <a:p>
            <a:pPr algn="ctr" defTabSz="913765">
              <a:defRPr/>
            </a:pPr>
            <a:r>
              <a:rPr lang="en-AU" sz="2200" kern="0" dirty="0">
                <a:solidFill>
                  <a:schemeClr val="bg1"/>
                </a:solidFill>
                <a:latin typeface="Roboto Bold" charset="0"/>
              </a:rPr>
              <a:t>03</a:t>
            </a:r>
            <a:endParaRPr lang="en-AU" sz="2200" kern="0" dirty="0">
              <a:solidFill>
                <a:schemeClr val="bg1"/>
              </a:solidFill>
              <a:latin typeface="Roboto Bold" charset="0"/>
            </a:endParaRPr>
          </a:p>
          <a:p>
            <a:pPr algn="ctr" defTabSz="913765">
              <a:defRPr/>
            </a:pPr>
            <a:endParaRPr lang="en-AU" sz="2200" kern="0" dirty="0">
              <a:solidFill>
                <a:schemeClr val="bg1"/>
              </a:solidFill>
              <a:latin typeface="Roboto Bold" charset="0"/>
            </a:endParaRPr>
          </a:p>
        </p:txBody>
      </p:sp>
      <p:sp>
        <p:nvSpPr>
          <p:cNvPr id="44" name="Freeform 9"/>
          <p:cNvSpPr/>
          <p:nvPr/>
        </p:nvSpPr>
        <p:spPr bwMode="auto">
          <a:xfrm>
            <a:off x="3300414" y="3093567"/>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accent2"/>
          </a:solidFill>
          <a:ln>
            <a:noFill/>
          </a:ln>
          <a:effectLst/>
        </p:spPr>
        <p:txBody>
          <a:bodyPr lIns="68580" tIns="34290" rIns="68580" bIns="34290" anchor="ctr"/>
          <a:lstStyle/>
          <a:p>
            <a:pPr algn="ctr" defTabSz="913765">
              <a:defRPr/>
            </a:pPr>
            <a:r>
              <a:rPr lang="en-AU" sz="2600" kern="0" dirty="0">
                <a:solidFill>
                  <a:schemeClr val="bg1"/>
                </a:solidFill>
                <a:latin typeface="Roboto Bold" charset="0"/>
              </a:rPr>
              <a:t>01</a:t>
            </a:r>
            <a:endParaRPr lang="en-AU" sz="2600" kern="0" dirty="0">
              <a:solidFill>
                <a:schemeClr val="bg1"/>
              </a:solidFill>
              <a:latin typeface="Roboto Bold" charset="0"/>
            </a:endParaRPr>
          </a:p>
          <a:p>
            <a:pPr algn="ctr" defTabSz="913765">
              <a:defRPr/>
            </a:pPr>
            <a:endParaRPr lang="en-AU" sz="2600" kern="0" dirty="0">
              <a:solidFill>
                <a:schemeClr val="bg1"/>
              </a:solidFill>
              <a:latin typeface="Roboto Bold" charset="0"/>
            </a:endParaRPr>
          </a:p>
        </p:txBody>
      </p:sp>
      <p:sp>
        <p:nvSpPr>
          <p:cNvPr id="45" name="Freeform 10"/>
          <p:cNvSpPr/>
          <p:nvPr/>
        </p:nvSpPr>
        <p:spPr bwMode="auto">
          <a:xfrm>
            <a:off x="4481514" y="3095154"/>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chemeClr val="accent1"/>
          </a:solidFill>
          <a:ln>
            <a:noFill/>
          </a:ln>
          <a:effectLst/>
        </p:spPr>
        <p:txBody>
          <a:bodyPr lIns="68580" tIns="34290" rIns="68580" bIns="34290" anchor="ctr"/>
          <a:lstStyle/>
          <a:p>
            <a:pPr algn="ctr" defTabSz="913765">
              <a:defRPr/>
            </a:pPr>
            <a:r>
              <a:rPr lang="en-AU" sz="3000" kern="0" dirty="0">
                <a:solidFill>
                  <a:schemeClr val="bg1"/>
                </a:solidFill>
                <a:latin typeface="Roboto Bold" charset="0"/>
              </a:rPr>
              <a:t>02</a:t>
            </a:r>
            <a:endParaRPr lang="en-AU" sz="3000" kern="0" dirty="0">
              <a:solidFill>
                <a:schemeClr val="bg1"/>
              </a:solidFill>
              <a:latin typeface="Roboto Bold" charset="0"/>
            </a:endParaRPr>
          </a:p>
          <a:p>
            <a:pPr algn="ctr" defTabSz="913765">
              <a:defRPr/>
            </a:pPr>
            <a:endParaRPr lang="en-AU" sz="3000" kern="0" dirty="0">
              <a:solidFill>
                <a:schemeClr val="bg1"/>
              </a:solidFill>
              <a:latin typeface="Roboto Bold" charset="0"/>
            </a:endParaRPr>
          </a:p>
        </p:txBody>
      </p:sp>
      <p:sp>
        <p:nvSpPr>
          <p:cNvPr id="46" name="Freeform 6"/>
          <p:cNvSpPr/>
          <p:nvPr/>
        </p:nvSpPr>
        <p:spPr bwMode="auto">
          <a:xfrm>
            <a:off x="4481514" y="1325092"/>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chemeClr val="accent1"/>
          </a:solidFill>
          <a:ln>
            <a:noFill/>
          </a:ln>
          <a:effectLst/>
        </p:spPr>
        <p:txBody>
          <a:bodyPr lIns="68580" tIns="34290" rIns="68580" bIns="34290" anchor="ctr"/>
          <a:lstStyle/>
          <a:p>
            <a:pPr algn="ctr" defTabSz="913765">
              <a:defRPr/>
            </a:pPr>
            <a:r>
              <a:rPr lang="en-AU" sz="1500" kern="0" dirty="0">
                <a:solidFill>
                  <a:schemeClr val="bg1"/>
                </a:solidFill>
                <a:latin typeface="Roboto Bold" charset="0"/>
              </a:rPr>
              <a:t>06</a:t>
            </a:r>
            <a:endParaRPr lang="en-AU" sz="1500" kern="0" dirty="0">
              <a:solidFill>
                <a:schemeClr val="bg1"/>
              </a:solidFill>
              <a:latin typeface="Roboto Bold" charset="0"/>
            </a:endParaRPr>
          </a:p>
          <a:p>
            <a:pPr algn="ctr" defTabSz="913765">
              <a:defRPr/>
            </a:pPr>
            <a:endParaRPr lang="en-AU" sz="1500" kern="0" dirty="0">
              <a:solidFill>
                <a:schemeClr val="bg1"/>
              </a:solidFill>
              <a:latin typeface="Roboto Bold" charset="0"/>
            </a:endParaRPr>
          </a:p>
        </p:txBody>
      </p:sp>
      <p:sp>
        <p:nvSpPr>
          <p:cNvPr id="47" name="Freeform 5"/>
          <p:cNvSpPr/>
          <p:nvPr/>
        </p:nvSpPr>
        <p:spPr bwMode="auto">
          <a:xfrm>
            <a:off x="4481514" y="2136305"/>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chemeClr val="accent2"/>
          </a:solidFill>
          <a:ln>
            <a:noFill/>
          </a:ln>
          <a:effectLst/>
        </p:spPr>
        <p:txBody>
          <a:bodyPr lIns="68580" tIns="34290" rIns="68580" bIns="34290" anchor="ctr"/>
          <a:lstStyle/>
          <a:p>
            <a:pPr algn="ctr" defTabSz="913765">
              <a:defRPr/>
            </a:pPr>
            <a:r>
              <a:rPr lang="en-AU" sz="2200" kern="0">
                <a:solidFill>
                  <a:schemeClr val="bg1"/>
                </a:solidFill>
                <a:latin typeface="Roboto Bold" charset="0"/>
              </a:rPr>
              <a:t>04</a:t>
            </a:r>
            <a:endParaRPr lang="en-AU" sz="2200" kern="0">
              <a:solidFill>
                <a:schemeClr val="bg1"/>
              </a:solidFill>
              <a:latin typeface="Roboto Bold" charset="0"/>
            </a:endParaRPr>
          </a:p>
          <a:p>
            <a:pPr algn="ctr" defTabSz="913765">
              <a:defRPr/>
            </a:pPr>
            <a:endParaRPr lang="en-AU" sz="2200" kern="0">
              <a:solidFill>
                <a:schemeClr val="bg1"/>
              </a:solidFill>
              <a:latin typeface="Roboto Bold" charset="0"/>
            </a:endParaRPr>
          </a:p>
        </p:txBody>
      </p:sp>
      <p:grpSp>
        <p:nvGrpSpPr>
          <p:cNvPr id="48" name="Group 121"/>
          <p:cNvGrpSpPr/>
          <p:nvPr/>
        </p:nvGrpSpPr>
        <p:grpSpPr bwMode="auto">
          <a:xfrm>
            <a:off x="683568" y="3431705"/>
            <a:ext cx="2364432" cy="712787"/>
            <a:chOff x="912377" y="5373216"/>
            <a:chExt cx="3151726" cy="950506"/>
          </a:xfrm>
        </p:grpSpPr>
        <p:sp>
          <p:nvSpPr>
            <p:cNvPr id="49" name="Text Placeholder 2"/>
            <p:cNvSpPr txBox="1"/>
            <p:nvPr/>
          </p:nvSpPr>
          <p:spPr>
            <a:xfrm>
              <a:off x="912377" y="5373216"/>
              <a:ext cx="2485156"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685165">
                <a:spcBef>
                  <a:spcPct val="20000"/>
                </a:spcBef>
                <a:defRPr/>
              </a:pPr>
              <a:r>
                <a:rPr lang="zh-CN" altLang="en-US" sz="1100" b="1" kern="0" dirty="0">
                  <a:solidFill>
                    <a:schemeClr val="accent2"/>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accent2"/>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zh-CN" altLang="en-US"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50" name="Oval 123"/>
            <p:cNvSpPr/>
            <p:nvPr/>
          </p:nvSpPr>
          <p:spPr>
            <a:xfrm>
              <a:off x="3431391" y="5476945"/>
              <a:ext cx="632712" cy="632966"/>
            </a:xfrm>
            <a:prstGeom prst="ellipse">
              <a:avLst/>
            </a:prstGeom>
            <a:solidFill>
              <a:schemeClr val="accent4"/>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01</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grpSp>
        <p:nvGrpSpPr>
          <p:cNvPr id="51" name="Group 124"/>
          <p:cNvGrpSpPr/>
          <p:nvPr/>
        </p:nvGrpSpPr>
        <p:grpSpPr bwMode="auto">
          <a:xfrm>
            <a:off x="6149976" y="3431705"/>
            <a:ext cx="2454474" cy="712787"/>
            <a:chOff x="8199905" y="5373216"/>
            <a:chExt cx="3271749" cy="950506"/>
          </a:xfrm>
        </p:grpSpPr>
        <p:sp>
          <p:nvSpPr>
            <p:cNvPr id="52" name="Text Placeholder 2"/>
            <p:cNvSpPr txBox="1"/>
            <p:nvPr/>
          </p:nvSpPr>
          <p:spPr>
            <a:xfrm>
              <a:off x="8866477" y="5373216"/>
              <a:ext cx="2605177"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685165">
                <a:spcBef>
                  <a:spcPct val="20000"/>
                </a:spcBef>
                <a:defRPr/>
              </a:pPr>
              <a:r>
                <a:rPr lang="zh-CN" altLang="en-US" sz="1100" b="1" kern="0" dirty="0">
                  <a:solidFill>
                    <a:schemeClr val="accent1"/>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accent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53" name="Oval 126"/>
            <p:cNvSpPr/>
            <p:nvPr/>
          </p:nvSpPr>
          <p:spPr>
            <a:xfrm>
              <a:off x="8199905" y="5476945"/>
              <a:ext cx="632713" cy="632966"/>
            </a:xfrm>
            <a:prstGeom prst="ellipse">
              <a:avLst/>
            </a:prstGeom>
            <a:solidFill>
              <a:schemeClr val="accent1"/>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02</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grpSp>
        <p:nvGrpSpPr>
          <p:cNvPr id="86" name="Group 127"/>
          <p:cNvGrpSpPr/>
          <p:nvPr/>
        </p:nvGrpSpPr>
        <p:grpSpPr bwMode="auto">
          <a:xfrm>
            <a:off x="683568" y="2553816"/>
            <a:ext cx="2364432" cy="712788"/>
            <a:chOff x="912377" y="4204186"/>
            <a:chExt cx="3151726" cy="950506"/>
          </a:xfrm>
        </p:grpSpPr>
        <p:sp>
          <p:nvSpPr>
            <p:cNvPr id="87" name="Text Placeholder 2"/>
            <p:cNvSpPr txBox="1"/>
            <p:nvPr/>
          </p:nvSpPr>
          <p:spPr>
            <a:xfrm>
              <a:off x="912377" y="4204186"/>
              <a:ext cx="2485156"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685165">
                <a:spcBef>
                  <a:spcPct val="20000"/>
                </a:spcBef>
                <a:defRPr/>
              </a:pPr>
              <a:r>
                <a:rPr lang="zh-CN" altLang="en-US" sz="1100" b="1" kern="0" dirty="0">
                  <a:solidFill>
                    <a:schemeClr val="tx2"/>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2"/>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88" name="Oval 129"/>
            <p:cNvSpPr/>
            <p:nvPr/>
          </p:nvSpPr>
          <p:spPr>
            <a:xfrm>
              <a:off x="3431391" y="4252876"/>
              <a:ext cx="632712" cy="632964"/>
            </a:xfrm>
            <a:prstGeom prst="ellipse">
              <a:avLst/>
            </a:prstGeom>
            <a:solidFill>
              <a:schemeClr val="accent3"/>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03</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grpSp>
        <p:nvGrpSpPr>
          <p:cNvPr id="89" name="Group 130"/>
          <p:cNvGrpSpPr/>
          <p:nvPr/>
        </p:nvGrpSpPr>
        <p:grpSpPr bwMode="auto">
          <a:xfrm>
            <a:off x="6149975" y="2552228"/>
            <a:ext cx="2382468" cy="712788"/>
            <a:chOff x="8199905" y="4202003"/>
            <a:chExt cx="3175767" cy="950506"/>
          </a:xfrm>
        </p:grpSpPr>
        <p:sp>
          <p:nvSpPr>
            <p:cNvPr id="90" name="Text Placeholder 2"/>
            <p:cNvSpPr txBox="1"/>
            <p:nvPr/>
          </p:nvSpPr>
          <p:spPr>
            <a:xfrm>
              <a:off x="8866477" y="4202003"/>
              <a:ext cx="2509195"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685165">
                <a:spcBef>
                  <a:spcPct val="20000"/>
                </a:spcBef>
                <a:defRPr/>
              </a:pPr>
              <a:r>
                <a:rPr lang="zh-CN" altLang="en-US" sz="1100" b="1" kern="0" dirty="0">
                  <a:solidFill>
                    <a:schemeClr val="accent2"/>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accent2"/>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91" name="Oval 132"/>
            <p:cNvSpPr/>
            <p:nvPr/>
          </p:nvSpPr>
          <p:spPr>
            <a:xfrm>
              <a:off x="8199905" y="4252811"/>
              <a:ext cx="632713" cy="632964"/>
            </a:xfrm>
            <a:prstGeom prst="ellipse">
              <a:avLst/>
            </a:prstGeom>
            <a:solidFill>
              <a:schemeClr val="accent2"/>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04</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grpSp>
        <p:nvGrpSpPr>
          <p:cNvPr id="92" name="Group 133"/>
          <p:cNvGrpSpPr/>
          <p:nvPr/>
        </p:nvGrpSpPr>
        <p:grpSpPr bwMode="auto">
          <a:xfrm>
            <a:off x="611560" y="1679104"/>
            <a:ext cx="2436440" cy="712787"/>
            <a:chOff x="816393" y="3037653"/>
            <a:chExt cx="3247710" cy="950506"/>
          </a:xfrm>
        </p:grpSpPr>
        <p:sp>
          <p:nvSpPr>
            <p:cNvPr id="93" name="Text Placeholder 2"/>
            <p:cNvSpPr txBox="1"/>
            <p:nvPr/>
          </p:nvSpPr>
          <p:spPr>
            <a:xfrm>
              <a:off x="816393" y="3037653"/>
              <a:ext cx="2581141"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685165">
                <a:spcBef>
                  <a:spcPct val="20000"/>
                </a:spcBef>
                <a:defRPr/>
              </a:pPr>
              <a:r>
                <a:rPr lang="zh-CN" altLang="en-US" sz="1100" b="1" kern="0" dirty="0">
                  <a:solidFill>
                    <a:schemeClr val="accent2"/>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accent2"/>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94" name="Oval 135"/>
            <p:cNvSpPr/>
            <p:nvPr/>
          </p:nvSpPr>
          <p:spPr>
            <a:xfrm>
              <a:off x="3431391" y="3196424"/>
              <a:ext cx="632712" cy="632966"/>
            </a:xfrm>
            <a:prstGeom prst="ellipse">
              <a:avLst/>
            </a:prstGeom>
            <a:solidFill>
              <a:schemeClr val="accent2"/>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05</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grpSp>
        <p:nvGrpSpPr>
          <p:cNvPr id="95" name="Group 136"/>
          <p:cNvGrpSpPr/>
          <p:nvPr/>
        </p:nvGrpSpPr>
        <p:grpSpPr bwMode="auto">
          <a:xfrm>
            <a:off x="6149976" y="1745780"/>
            <a:ext cx="2382466" cy="712787"/>
            <a:chOff x="8199905" y="3126566"/>
            <a:chExt cx="3175764" cy="950506"/>
          </a:xfrm>
        </p:grpSpPr>
        <p:sp>
          <p:nvSpPr>
            <p:cNvPr id="96" name="Text Placeholder 2"/>
            <p:cNvSpPr txBox="1"/>
            <p:nvPr/>
          </p:nvSpPr>
          <p:spPr>
            <a:xfrm>
              <a:off x="8866477" y="3126566"/>
              <a:ext cx="2509192"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685165">
                <a:spcBef>
                  <a:spcPct val="20000"/>
                </a:spcBef>
                <a:defRPr/>
              </a:pPr>
              <a:r>
                <a:rPr lang="zh-CN" altLang="en-US" sz="1100" b="1" kern="0" dirty="0">
                  <a:solidFill>
                    <a:schemeClr val="accent1"/>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accent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2"/>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800" kern="0" dirty="0">
                <a:solidFill>
                  <a:schemeClr val="tx2"/>
                </a:solidFill>
                <a:latin typeface="微软雅黑" panose="020B0503020204020204" pitchFamily="34" charset="-122"/>
                <a:ea typeface="微软雅黑" panose="020B0503020204020204" pitchFamily="34" charset="-122"/>
                <a:cs typeface="Raleway Light"/>
              </a:endParaRPr>
            </a:p>
          </p:txBody>
        </p:sp>
        <p:sp>
          <p:nvSpPr>
            <p:cNvPr id="97" name="Oval 138"/>
            <p:cNvSpPr/>
            <p:nvPr/>
          </p:nvSpPr>
          <p:spPr>
            <a:xfrm>
              <a:off x="8199905" y="3196424"/>
              <a:ext cx="632713" cy="632966"/>
            </a:xfrm>
            <a:prstGeom prst="ellipse">
              <a:avLst/>
            </a:prstGeom>
            <a:solidFill>
              <a:schemeClr val="accent1"/>
            </a:solidFill>
            <a:ln w="9525" cap="flat" cmpd="sng" algn="ctr">
              <a:noFill/>
              <a:prstDash val="solid"/>
            </a:ln>
            <a:effectLst/>
          </p:spPr>
          <p:txBody>
            <a:bodyPr anchor="ctr"/>
            <a:lstStyle/>
            <a:p>
              <a:pPr algn="ctr" defTabSz="713105">
                <a:defRPr/>
              </a:pPr>
              <a:r>
                <a:rPr lang="en-US" sz="1000" kern="0" dirty="0">
                  <a:solidFill>
                    <a:schemeClr val="bg1"/>
                  </a:solidFill>
                  <a:latin typeface="微软雅黑" panose="020B0503020204020204" pitchFamily="34" charset="-122"/>
                  <a:ea typeface="微软雅黑" panose="020B0503020204020204" pitchFamily="34" charset="-122"/>
                  <a:cs typeface="Roboto Bold"/>
                </a:rPr>
                <a:t>06</a:t>
              </a:r>
              <a:endParaRPr lang="en-US" sz="1000" kern="0" dirty="0">
                <a:solidFill>
                  <a:schemeClr val="bg1"/>
                </a:solidFill>
                <a:latin typeface="微软雅黑" panose="020B0503020204020204" pitchFamily="34" charset="-122"/>
                <a:ea typeface="微软雅黑" panose="020B0503020204020204" pitchFamily="34" charset="-122"/>
                <a:cs typeface="Roboto Bold"/>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500"/>
                                        <p:tgtEl>
                                          <p:spTgt spid="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right)">
                                      <p:cBhvr>
                                        <p:cTn id="23" dur="500"/>
                                        <p:tgtEl>
                                          <p:spTgt spid="4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fade">
                                      <p:cBhvr>
                                        <p:cTn id="35" dur="500"/>
                                        <p:tgtEl>
                                          <p:spTgt spid="89"/>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right)">
                                      <p:cBhvr>
                                        <p:cTn id="39" dur="500"/>
                                        <p:tgtEl>
                                          <p:spTgt spid="4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500"/>
                                        <p:tgtEl>
                                          <p:spTgt spid="4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26"/>
          <p:cNvSpPr>
            <a:spLocks noEditPoints="1"/>
          </p:cNvSpPr>
          <p:nvPr/>
        </p:nvSpPr>
        <p:spPr bwMode="auto">
          <a:xfrm>
            <a:off x="2688186" y="1203598"/>
            <a:ext cx="3767628" cy="2778919"/>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4" name="Freeform 27"/>
          <p:cNvSpPr>
            <a:spLocks noEditPoints="1"/>
          </p:cNvSpPr>
          <p:nvPr/>
        </p:nvSpPr>
        <p:spPr bwMode="auto">
          <a:xfrm>
            <a:off x="2338097" y="1203598"/>
            <a:ext cx="4467807" cy="2778919"/>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5" name="Freeform 28"/>
          <p:cNvSpPr>
            <a:spLocks noEditPoints="1"/>
          </p:cNvSpPr>
          <p:nvPr/>
        </p:nvSpPr>
        <p:spPr bwMode="auto">
          <a:xfrm>
            <a:off x="1923110" y="1203598"/>
            <a:ext cx="5297781" cy="2778919"/>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6" name="Freeform 29"/>
          <p:cNvSpPr>
            <a:spLocks noEditPoints="1"/>
          </p:cNvSpPr>
          <p:nvPr/>
        </p:nvSpPr>
        <p:spPr bwMode="auto">
          <a:xfrm>
            <a:off x="1431318" y="1203598"/>
            <a:ext cx="6281365" cy="2778919"/>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7" name="Freeform 30"/>
          <p:cNvSpPr>
            <a:spLocks noEditPoints="1"/>
          </p:cNvSpPr>
          <p:nvPr/>
        </p:nvSpPr>
        <p:spPr bwMode="auto">
          <a:xfrm>
            <a:off x="847836" y="1203598"/>
            <a:ext cx="7448329" cy="2778919"/>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16" name="TextBox 115"/>
          <p:cNvSpPr txBox="1"/>
          <p:nvPr/>
        </p:nvSpPr>
        <p:spPr>
          <a:xfrm>
            <a:off x="3785196" y="2590644"/>
            <a:ext cx="1573609" cy="499545"/>
          </a:xfrm>
          <a:prstGeom prst="rect">
            <a:avLst/>
          </a:prstGeom>
          <a:noFill/>
        </p:spPr>
        <p:txBody>
          <a:bodyPr wrap="none" lIns="67995" tIns="33997" rIns="67995" bIns="33997" rtlCol="0">
            <a:spAutoFit/>
          </a:bodyPr>
          <a:lstStyle/>
          <a:p>
            <a:r>
              <a:rPr lang="zh-CN" altLang="en-US" sz="2800" b="1" dirty="0">
                <a:solidFill>
                  <a:schemeClr val="accent1"/>
                </a:solidFill>
                <a:latin typeface="微软雅黑" panose="020B0503020204020204" pitchFamily="34" charset="-122"/>
              </a:rPr>
              <a:t>胜任能力</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3723287" y="3090189"/>
            <a:ext cx="1697425" cy="345657"/>
          </a:xfrm>
          <a:prstGeom prst="rect">
            <a:avLst/>
          </a:prstGeom>
          <a:noFill/>
        </p:spPr>
        <p:txBody>
          <a:bodyPr vert="horz" wrap="none" lIns="67995" tIns="33997" rIns="67995" bIns="33997" rtlCol="0">
            <a:spAutoFit/>
          </a:bodyPr>
          <a:lstStyle/>
          <a:p>
            <a:pPr algn="ctr"/>
            <a:r>
              <a:rPr lang="en-US" altLang="zh-CN" dirty="0">
                <a:solidFill>
                  <a:schemeClr val="tx2"/>
                </a:solidFill>
                <a:latin typeface="微软雅黑" panose="020B0503020204020204" pitchFamily="34" charset="-122"/>
              </a:rPr>
              <a:t>COMPETENCE</a:t>
            </a:r>
            <a:endParaRPr lang="en-US" altLang="zh-CN" dirty="0">
              <a:solidFill>
                <a:schemeClr val="tx2"/>
              </a:solidFill>
              <a:latin typeface="微软雅黑" panose="020B0503020204020204" pitchFamily="34" charset="-122"/>
            </a:endParaRPr>
          </a:p>
        </p:txBody>
      </p:sp>
      <p:sp>
        <p:nvSpPr>
          <p:cNvPr id="26" name="TextBox 1"/>
          <p:cNvSpPr txBox="1"/>
          <p:nvPr/>
        </p:nvSpPr>
        <p:spPr>
          <a:xfrm>
            <a:off x="4072022" y="1726548"/>
            <a:ext cx="999956" cy="769441"/>
          </a:xfrm>
          <a:prstGeom prst="rect">
            <a:avLst/>
          </a:prstGeom>
          <a:noFill/>
        </p:spPr>
        <p:txBody>
          <a:bodyPr wrap="square" rtlCol="0">
            <a:spAutoFit/>
          </a:bodyPr>
          <a:lstStyle/>
          <a:p>
            <a:pPr algn="ctr"/>
            <a:r>
              <a:rPr lang="en-US" altLang="zh-CN" sz="4400" b="1" dirty="0" smtClean="0">
                <a:solidFill>
                  <a:schemeClr val="accent1"/>
                </a:solidFill>
                <a:latin typeface="Impact" panose="020B0806030902050204" pitchFamily="34" charset="0"/>
              </a:rPr>
              <a:t>03</a:t>
            </a:r>
            <a:endParaRPr lang="zh-CN" altLang="en-US" sz="4400" b="1" dirty="0">
              <a:solidFill>
                <a:schemeClr val="accent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14:presetBounceEnd="60000">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14:bounceEnd="60000">
                                          <p:cBhvr additive="base">
                                            <p:cTn id="35" dur="1000" fill="hold"/>
                                            <p:tgtEl>
                                              <p:spTgt spid="116"/>
                                            </p:tgtEl>
                                            <p:attrNameLst>
                                              <p:attrName>ppt_x</p:attrName>
                                            </p:attrNameLst>
                                          </p:cBhvr>
                                          <p:tavLst>
                                            <p:tav tm="0">
                                              <p:val>
                                                <p:strVal val="#ppt_x"/>
                                              </p:val>
                                            </p:tav>
                                            <p:tav tm="100000">
                                              <p:val>
                                                <p:strVal val="#ppt_x"/>
                                              </p:val>
                                            </p:tav>
                                          </p:tavLst>
                                        </p:anim>
                                        <p:anim calcmode="lin" valueType="num" p14:bounceEnd="60000">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14:presetBounceEnd="60000">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14:bounceEnd="60000">
                                          <p:cBhvr additive="base">
                                            <p:cTn id="39" dur="10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1000" fill="hold"/>
                                            <p:tgtEl>
                                              <p:spTgt spid="116"/>
                                            </p:tgtEl>
                                            <p:attrNameLst>
                                              <p:attrName>ppt_x</p:attrName>
                                            </p:attrNameLst>
                                          </p:cBhvr>
                                          <p:tavLst>
                                            <p:tav tm="0">
                                              <p:val>
                                                <p:strVal val="#ppt_x"/>
                                              </p:val>
                                            </p:tav>
                                            <p:tav tm="100000">
                                              <p:val>
                                                <p:strVal val="#ppt_x"/>
                                              </p:val>
                                            </p:tav>
                                          </p:tavLst>
                                        </p:anim>
                                        <p:anim calcmode="lin" valueType="num">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1000" fill="hold"/>
                                            <p:tgtEl>
                                              <p:spTgt spid="117"/>
                                            </p:tgtEl>
                                            <p:attrNameLst>
                                              <p:attrName>ppt_x</p:attrName>
                                            </p:attrNameLst>
                                          </p:cBhvr>
                                          <p:tavLst>
                                            <p:tav tm="0">
                                              <p:val>
                                                <p:strVal val="#ppt_x"/>
                                              </p:val>
                                            </p:tav>
                                            <p:tav tm="100000">
                                              <p:val>
                                                <p:strVal val="#ppt_x"/>
                                              </p:val>
                                            </p:tav>
                                          </p:tavLst>
                                        </p:anim>
                                        <p:anim calcmode="lin" valueType="num">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3925669" y="339502"/>
            <a:ext cx="1292662"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核心竞争力</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067006" y="2233485"/>
            <a:ext cx="6082315" cy="2912702"/>
            <a:chOff x="4078023" y="2973498"/>
            <a:chExt cx="8113977" cy="3884502"/>
          </a:xfrm>
          <a:solidFill>
            <a:schemeClr val="accent1"/>
          </a:solidFill>
        </p:grpSpPr>
        <p:sp>
          <p:nvSpPr>
            <p:cNvPr id="28"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sp>
          <p:nvSpPr>
            <p:cNvPr id="29"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grp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0"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1"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grpSp>
      <p:sp>
        <p:nvSpPr>
          <p:cNvPr id="32" name="Content Placeholder 2"/>
          <p:cNvSpPr txBox="1"/>
          <p:nvPr/>
        </p:nvSpPr>
        <p:spPr>
          <a:xfrm>
            <a:off x="767171" y="1386371"/>
            <a:ext cx="4020741" cy="1041364"/>
          </a:xfrm>
          <a:prstGeom prst="rect">
            <a:avLst/>
          </a:prstGeom>
        </p:spPr>
        <p:txBody>
          <a:bodyPr vert="horz" lIns="68543" tIns="34272" rIns="68543" bIns="3427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点击添加小标题</a:t>
            </a:r>
            <a:endParaRPr lang="en-US" altLang="zh-CN"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marL="0" indent="0">
              <a:lnSpc>
                <a:spcPct val="130000"/>
              </a:lnSpc>
              <a:buNone/>
            </a:pPr>
            <a:r>
              <a:rPr lang="zh-CN" altLang="en-US" sz="1200" dirty="0">
                <a:solidFill>
                  <a:schemeClr val="tx2"/>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在此处添加详细描述文本，尽量与标题文本语言风格相符合，语言描述尽量简洁生动。在此处添加详细描述文本，尽量与标题文本语言风格相符合，语言描述尽量简洁生动。</a:t>
            </a:r>
            <a:endParaRPr lang="en-US" altLang="zh-CN" sz="1200" dirty="0">
              <a:solidFill>
                <a:schemeClr val="tx2"/>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294518" y="3325217"/>
            <a:ext cx="1592312" cy="748365"/>
            <a:chOff x="4982259" y="5322156"/>
            <a:chExt cx="2124188" cy="998051"/>
          </a:xfrm>
          <a:solidFill>
            <a:schemeClr val="accent1">
              <a:alpha val="35000"/>
            </a:schemeClr>
          </a:solidFill>
        </p:grpSpPr>
        <p:sp>
          <p:nvSpPr>
            <p:cNvPr id="34"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3682258" y="3988391"/>
            <a:ext cx="1592312" cy="748365"/>
            <a:chOff x="4982259" y="5322156"/>
            <a:chExt cx="2124188" cy="998051"/>
          </a:xfrm>
          <a:solidFill>
            <a:schemeClr val="accent1">
              <a:alpha val="35000"/>
            </a:schemeClr>
          </a:solidFill>
        </p:grpSpPr>
        <p:sp>
          <p:nvSpPr>
            <p:cNvPr id="38"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39" name="直接连接符 38"/>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endCxn id="3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473014" y="2576852"/>
            <a:ext cx="1592312" cy="748365"/>
            <a:chOff x="4982259" y="5322156"/>
            <a:chExt cx="2124188" cy="998051"/>
          </a:xfrm>
          <a:solidFill>
            <a:schemeClr val="accent1">
              <a:alpha val="35000"/>
            </a:schemeClr>
          </a:solidFill>
        </p:grpSpPr>
        <p:sp>
          <p:nvSpPr>
            <p:cNvPr id="54"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55" name="直接连接符 5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endCxn id="5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7254304" y="1823747"/>
            <a:ext cx="1592312" cy="748365"/>
            <a:chOff x="4982259" y="5322156"/>
            <a:chExt cx="2124188" cy="998051"/>
          </a:xfrm>
          <a:solidFill>
            <a:schemeClr val="accent1">
              <a:alpha val="35000"/>
            </a:schemeClr>
          </a:solidFill>
        </p:grpSpPr>
        <p:sp>
          <p:nvSpPr>
            <p:cNvPr id="58"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59" name="直接连接符 58"/>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5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61" name="文本框 12"/>
          <p:cNvSpPr txBox="1"/>
          <p:nvPr/>
        </p:nvSpPr>
        <p:spPr>
          <a:xfrm>
            <a:off x="2242983" y="3886985"/>
            <a:ext cx="1404976" cy="284657"/>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b="1" dirty="0">
                <a:solidFill>
                  <a:schemeClr val="accent1"/>
                </a:solidFill>
              </a:rPr>
              <a:t>点击添加内容</a:t>
            </a:r>
            <a:endParaRPr lang="zh-CN" altLang="en-US" sz="1400" b="1" dirty="0">
              <a:solidFill>
                <a:schemeClr val="accent1"/>
              </a:solidFill>
            </a:endParaRPr>
          </a:p>
        </p:txBody>
      </p:sp>
      <p:sp>
        <p:nvSpPr>
          <p:cNvPr id="62" name="文本框 12"/>
          <p:cNvSpPr txBox="1"/>
          <p:nvPr/>
        </p:nvSpPr>
        <p:spPr>
          <a:xfrm>
            <a:off x="3854997" y="3246965"/>
            <a:ext cx="1404976" cy="284657"/>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b="1" dirty="0">
                <a:solidFill>
                  <a:schemeClr val="accent1"/>
                </a:solidFill>
              </a:rPr>
              <a:t>点击添加内容</a:t>
            </a:r>
            <a:endParaRPr lang="zh-CN" altLang="en-US" sz="1400" b="1" dirty="0">
              <a:solidFill>
                <a:schemeClr val="accent1"/>
              </a:solidFill>
            </a:endParaRPr>
          </a:p>
        </p:txBody>
      </p:sp>
      <p:sp>
        <p:nvSpPr>
          <p:cNvPr id="63" name="文本框 12"/>
          <p:cNvSpPr txBox="1"/>
          <p:nvPr/>
        </p:nvSpPr>
        <p:spPr>
          <a:xfrm>
            <a:off x="5032536" y="2498600"/>
            <a:ext cx="1404976" cy="284657"/>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b="1" dirty="0">
                <a:solidFill>
                  <a:schemeClr val="accent1"/>
                </a:solidFill>
              </a:rPr>
              <a:t>点击添加内容</a:t>
            </a:r>
            <a:endParaRPr lang="zh-CN" altLang="en-US" sz="1400" b="1" dirty="0">
              <a:solidFill>
                <a:schemeClr val="accent1"/>
              </a:solidFill>
            </a:endParaRPr>
          </a:p>
        </p:txBody>
      </p:sp>
      <p:sp>
        <p:nvSpPr>
          <p:cNvPr id="64" name="文本框 12"/>
          <p:cNvSpPr txBox="1"/>
          <p:nvPr/>
        </p:nvSpPr>
        <p:spPr>
          <a:xfrm>
            <a:off x="5832920" y="1708849"/>
            <a:ext cx="1404976" cy="284657"/>
          </a:xfrm>
          <a:prstGeom prst="rect">
            <a:avLst/>
          </a:prstGeom>
          <a:noFill/>
        </p:spPr>
        <p:txBody>
          <a:bodyPr wrap="square" lIns="68543" tIns="34272" rIns="68543" bIns="3427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点击添加内容</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righ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right)">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left)">
                                      <p:cBhvr>
                                        <p:cTn id="31" dur="500"/>
                                        <p:tgtEl>
                                          <p:spTgt spid="6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right)">
                                      <p:cBhvr>
                                        <p:cTn id="35" dur="500"/>
                                        <p:tgtEl>
                                          <p:spTgt spid="5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61" grpId="0"/>
      <p:bldP spid="62" grpId="0"/>
      <p:bldP spid="63" grpId="0"/>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3925669" y="339502"/>
            <a:ext cx="1292662"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核心竞争力</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75" name="菱形 74"/>
          <p:cNvSpPr/>
          <p:nvPr/>
        </p:nvSpPr>
        <p:spPr>
          <a:xfrm>
            <a:off x="3657600" y="1347615"/>
            <a:ext cx="2039938" cy="2041525"/>
          </a:xfrm>
          <a:prstGeom prst="diamond">
            <a:avLst/>
          </a:prstGeom>
          <a:solidFill>
            <a:schemeClr val="accent3"/>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76" name="菱形 75"/>
          <p:cNvSpPr/>
          <p:nvPr/>
        </p:nvSpPr>
        <p:spPr>
          <a:xfrm>
            <a:off x="536575" y="1685751"/>
            <a:ext cx="1366838" cy="1365250"/>
          </a:xfrm>
          <a:prstGeom prst="diamond">
            <a:avLst/>
          </a:prstGeom>
          <a:solidFill>
            <a:schemeClr val="accent3"/>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77" name="菱形 76"/>
          <p:cNvSpPr/>
          <p:nvPr/>
        </p:nvSpPr>
        <p:spPr>
          <a:xfrm>
            <a:off x="2044701" y="1685751"/>
            <a:ext cx="1365250" cy="1365250"/>
          </a:xfrm>
          <a:prstGeom prst="diamond">
            <a:avLst/>
          </a:prstGeom>
          <a:solidFill>
            <a:schemeClr val="accent2"/>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78" name="菱形 77"/>
          <p:cNvSpPr/>
          <p:nvPr/>
        </p:nvSpPr>
        <p:spPr>
          <a:xfrm>
            <a:off x="5734050" y="1685751"/>
            <a:ext cx="1365250" cy="1365250"/>
          </a:xfrm>
          <a:prstGeom prst="diamond">
            <a:avLst/>
          </a:prstGeom>
          <a:solidFill>
            <a:schemeClr val="accent2"/>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79" name="菱形 78"/>
          <p:cNvSpPr/>
          <p:nvPr/>
        </p:nvSpPr>
        <p:spPr>
          <a:xfrm>
            <a:off x="7240589" y="1685751"/>
            <a:ext cx="1366837" cy="1365250"/>
          </a:xfrm>
          <a:prstGeom prst="diamond">
            <a:avLst/>
          </a:prstGeom>
          <a:solidFill>
            <a:schemeClr val="accent3"/>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80" name="菱形 79"/>
          <p:cNvSpPr/>
          <p:nvPr/>
        </p:nvSpPr>
        <p:spPr>
          <a:xfrm>
            <a:off x="1712914" y="2531889"/>
            <a:ext cx="520700" cy="519112"/>
          </a:xfrm>
          <a:prstGeom prst="diamond">
            <a:avLst/>
          </a:prstGeom>
          <a:solidFill>
            <a:schemeClr val="accent3"/>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81" name="菱形 80"/>
          <p:cNvSpPr/>
          <p:nvPr/>
        </p:nvSpPr>
        <p:spPr>
          <a:xfrm>
            <a:off x="3205164" y="1685752"/>
            <a:ext cx="520700" cy="520700"/>
          </a:xfrm>
          <a:prstGeom prst="diamond">
            <a:avLst/>
          </a:prstGeom>
          <a:solidFill>
            <a:schemeClr val="accent2"/>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82" name="菱形 81"/>
          <p:cNvSpPr/>
          <p:nvPr/>
        </p:nvSpPr>
        <p:spPr>
          <a:xfrm>
            <a:off x="5407026" y="2528715"/>
            <a:ext cx="520700" cy="519112"/>
          </a:xfrm>
          <a:prstGeom prst="diamond">
            <a:avLst/>
          </a:prstGeom>
          <a:solidFill>
            <a:schemeClr val="accent3"/>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83" name="菱形 82"/>
          <p:cNvSpPr/>
          <p:nvPr/>
        </p:nvSpPr>
        <p:spPr>
          <a:xfrm>
            <a:off x="6910389" y="1701627"/>
            <a:ext cx="520700" cy="520700"/>
          </a:xfrm>
          <a:prstGeom prst="diamond">
            <a:avLst/>
          </a:prstGeom>
          <a:solidFill>
            <a:schemeClr val="accent2"/>
          </a:solidFill>
          <a:ln w="12700" cap="flat" cmpd="sng" algn="ctr">
            <a:noFill/>
            <a:prstDash val="solid"/>
            <a:miter lim="800000"/>
          </a:ln>
          <a:effectLst/>
        </p:spPr>
        <p:txBody>
          <a:bodyPr anchor="ctr"/>
          <a:lstStyle/>
          <a:p>
            <a:pPr algn="ctr">
              <a:defRPr/>
            </a:pPr>
            <a:endParaRPr lang="zh-CN" altLang="en-US"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84" name="KSO_Shape"/>
          <p:cNvSpPr/>
          <p:nvPr/>
        </p:nvSpPr>
        <p:spPr bwMode="auto">
          <a:xfrm>
            <a:off x="966788" y="2069927"/>
            <a:ext cx="590550" cy="534988"/>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a:solidFill>
                <a:schemeClr val="bg1">
                  <a:lumMod val="65000"/>
                </a:schemeClr>
              </a:solidFill>
            </a:endParaRPr>
          </a:p>
        </p:txBody>
      </p:sp>
      <p:sp>
        <p:nvSpPr>
          <p:cNvPr id="85" name="KSO_Shape"/>
          <p:cNvSpPr/>
          <p:nvPr/>
        </p:nvSpPr>
        <p:spPr bwMode="auto">
          <a:xfrm>
            <a:off x="2535239" y="2106440"/>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a:solidFill>
                <a:schemeClr val="bg1">
                  <a:lumMod val="65000"/>
                </a:schemeClr>
              </a:solidFill>
            </a:endParaRPr>
          </a:p>
        </p:txBody>
      </p:sp>
      <p:sp>
        <p:nvSpPr>
          <p:cNvPr id="86" name="KSO_Shape"/>
          <p:cNvSpPr/>
          <p:nvPr/>
        </p:nvSpPr>
        <p:spPr bwMode="auto">
          <a:xfrm>
            <a:off x="4265614" y="2061990"/>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a:solidFill>
                <a:schemeClr val="bg1">
                  <a:lumMod val="65000"/>
                </a:schemeClr>
              </a:solidFill>
            </a:endParaRPr>
          </a:p>
        </p:txBody>
      </p:sp>
      <p:sp>
        <p:nvSpPr>
          <p:cNvPr id="87" name="KSO_Shape"/>
          <p:cNvSpPr/>
          <p:nvPr/>
        </p:nvSpPr>
        <p:spPr bwMode="auto">
          <a:xfrm>
            <a:off x="6205539" y="2155651"/>
            <a:ext cx="422275" cy="427038"/>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a:solidFill>
                <a:schemeClr val="bg1">
                  <a:lumMod val="65000"/>
                </a:schemeClr>
              </a:solidFill>
            </a:endParaRPr>
          </a:p>
        </p:txBody>
      </p:sp>
      <p:sp>
        <p:nvSpPr>
          <p:cNvPr id="88" name="KSO_Shape"/>
          <p:cNvSpPr/>
          <p:nvPr/>
        </p:nvSpPr>
        <p:spPr>
          <a:xfrm>
            <a:off x="7716839" y="2171527"/>
            <a:ext cx="412750" cy="395288"/>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a:defRPr/>
            </a:pPr>
            <a:endParaRPr lang="zh-CN" altLang="en-US" kern="0">
              <a:solidFill>
                <a:schemeClr val="bg1">
                  <a:lumMod val="65000"/>
                </a:schemeClr>
              </a:solidFill>
              <a:latin typeface="Calibri" panose="020F0502020204030204"/>
              <a:ea typeface="幼圆" panose="02010509060101010101" charset="-122"/>
            </a:endParaRPr>
          </a:p>
        </p:txBody>
      </p:sp>
      <p:sp>
        <p:nvSpPr>
          <p:cNvPr id="89" name="文本框 8"/>
          <p:cNvSpPr txBox="1"/>
          <p:nvPr/>
        </p:nvSpPr>
        <p:spPr>
          <a:xfrm>
            <a:off x="607927" y="3208561"/>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90" name="文本框 8"/>
          <p:cNvSpPr txBox="1"/>
          <p:nvPr/>
        </p:nvSpPr>
        <p:spPr>
          <a:xfrm>
            <a:off x="2123459" y="3200095"/>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91" name="文本框 8"/>
          <p:cNvSpPr txBox="1"/>
          <p:nvPr/>
        </p:nvSpPr>
        <p:spPr>
          <a:xfrm>
            <a:off x="4028459" y="3428695"/>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92" name="文本框 8"/>
          <p:cNvSpPr txBox="1"/>
          <p:nvPr/>
        </p:nvSpPr>
        <p:spPr>
          <a:xfrm>
            <a:off x="5823394" y="3200095"/>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93" name="文本框 8"/>
          <p:cNvSpPr txBox="1"/>
          <p:nvPr/>
        </p:nvSpPr>
        <p:spPr>
          <a:xfrm>
            <a:off x="7305061" y="3208561"/>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a:p>
            <a:r>
              <a:rPr lang="zh-CN" altLang="en-US" sz="1000" dirty="0">
                <a:solidFill>
                  <a:schemeClr val="tx2"/>
                </a:solidFill>
                <a:latin typeface="微软雅黑" panose="020B0503020204020204" pitchFamily="34" charset="-122"/>
                <a:ea typeface="微软雅黑" panose="020B0503020204020204" pitchFamily="34" charset="-122"/>
              </a:rPr>
              <a:t>在此输入你的文字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p:cTn id="16" dur="500" fill="hold"/>
                                        <p:tgtEl>
                                          <p:spTgt spid="77"/>
                                        </p:tgtEl>
                                        <p:attrNameLst>
                                          <p:attrName>ppt_w</p:attrName>
                                        </p:attrNameLst>
                                      </p:cBhvr>
                                      <p:tavLst>
                                        <p:tav tm="0">
                                          <p:val>
                                            <p:fltVal val="0"/>
                                          </p:val>
                                        </p:tav>
                                        <p:tav tm="100000">
                                          <p:val>
                                            <p:strVal val="#ppt_w"/>
                                          </p:val>
                                        </p:tav>
                                      </p:tavLst>
                                    </p:anim>
                                    <p:anim calcmode="lin" valueType="num">
                                      <p:cBhvr>
                                        <p:cTn id="17" dur="500" fill="hold"/>
                                        <p:tgtEl>
                                          <p:spTgt spid="77"/>
                                        </p:tgtEl>
                                        <p:attrNameLst>
                                          <p:attrName>ppt_h</p:attrName>
                                        </p:attrNameLst>
                                      </p:cBhvr>
                                      <p:tavLst>
                                        <p:tav tm="0">
                                          <p:val>
                                            <p:fltVal val="0"/>
                                          </p:val>
                                        </p:tav>
                                        <p:tav tm="100000">
                                          <p:val>
                                            <p:strVal val="#ppt_h"/>
                                          </p:val>
                                        </p:tav>
                                      </p:tavLst>
                                    </p:anim>
                                    <p:animEffect transition="in" filter="fade">
                                      <p:cBhvr>
                                        <p:cTn id="18" dur="500"/>
                                        <p:tgtEl>
                                          <p:spTgt spid="77"/>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85"/>
                                        </p:tgtEl>
                                        <p:attrNameLst>
                                          <p:attrName>style.visibility</p:attrName>
                                        </p:attrNameLst>
                                      </p:cBhvr>
                                      <p:to>
                                        <p:strVal val="visible"/>
                                      </p:to>
                                    </p:se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ppt_w</p:attrName>
                                        </p:attrNameLst>
                                      </p:cBhvr>
                                      <p:tavLst>
                                        <p:tav tm="0">
                                          <p:val>
                                            <p:fltVal val="0"/>
                                          </p:val>
                                        </p:tav>
                                        <p:tav tm="100000">
                                          <p:val>
                                            <p:strVal val="#ppt_w"/>
                                          </p:val>
                                        </p:tav>
                                      </p:tavLst>
                                    </p:anim>
                                    <p:anim calcmode="lin" valueType="num">
                                      <p:cBhvr>
                                        <p:cTn id="35" dur="500" fill="hold"/>
                                        <p:tgtEl>
                                          <p:spTgt spid="78"/>
                                        </p:tgtEl>
                                        <p:attrNameLst>
                                          <p:attrName>ppt_h</p:attrName>
                                        </p:attrNameLst>
                                      </p:cBhvr>
                                      <p:tavLst>
                                        <p:tav tm="0">
                                          <p:val>
                                            <p:fltVal val="0"/>
                                          </p:val>
                                        </p:tav>
                                        <p:tav tm="100000">
                                          <p:val>
                                            <p:strVal val="#ppt_h"/>
                                          </p:val>
                                        </p:tav>
                                      </p:tavLst>
                                    </p:anim>
                                    <p:animEffect transition="in" filter="fade">
                                      <p:cBhvr>
                                        <p:cTn id="36" dur="500"/>
                                        <p:tgtEl>
                                          <p:spTgt spid="78"/>
                                        </p:tgtEl>
                                      </p:cBhvr>
                                    </p:animEffec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childTnLst>
                          </p:cTn>
                        </p:par>
                        <p:par>
                          <p:cTn id="46" fill="hold">
                            <p:stCondLst>
                              <p:cond delay="2500"/>
                            </p:stCondLst>
                            <p:childTnLst>
                              <p:par>
                                <p:cTn id="47" presetID="1" presetClass="entr" presetSubtype="0"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Effect transition="in" filter="fade">
                                      <p:cBhvr>
                                        <p:cTn id="54" dur="500"/>
                                        <p:tgtEl>
                                          <p:spTgt spid="89"/>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 calcmode="lin" valueType="num">
                                      <p:cBhvr>
                                        <p:cTn id="58" dur="500" fill="hold"/>
                                        <p:tgtEl>
                                          <p:spTgt spid="90"/>
                                        </p:tgtEl>
                                        <p:attrNameLst>
                                          <p:attrName>ppt_w</p:attrName>
                                        </p:attrNameLst>
                                      </p:cBhvr>
                                      <p:tavLst>
                                        <p:tav tm="0">
                                          <p:val>
                                            <p:fltVal val="0"/>
                                          </p:val>
                                        </p:tav>
                                        <p:tav tm="100000">
                                          <p:val>
                                            <p:strVal val="#ppt_w"/>
                                          </p:val>
                                        </p:tav>
                                      </p:tavLst>
                                    </p:anim>
                                    <p:anim calcmode="lin" valueType="num">
                                      <p:cBhvr>
                                        <p:cTn id="59" dur="500" fill="hold"/>
                                        <p:tgtEl>
                                          <p:spTgt spid="90"/>
                                        </p:tgtEl>
                                        <p:attrNameLst>
                                          <p:attrName>ppt_h</p:attrName>
                                        </p:attrNameLst>
                                      </p:cBhvr>
                                      <p:tavLst>
                                        <p:tav tm="0">
                                          <p:val>
                                            <p:fltVal val="0"/>
                                          </p:val>
                                        </p:tav>
                                        <p:tav tm="100000">
                                          <p:val>
                                            <p:strVal val="#ppt_h"/>
                                          </p:val>
                                        </p:tav>
                                      </p:tavLst>
                                    </p:anim>
                                    <p:animEffect transition="in" filter="fade">
                                      <p:cBhvr>
                                        <p:cTn id="60" dur="500"/>
                                        <p:tgtEl>
                                          <p:spTgt spid="90"/>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91"/>
                                        </p:tgtEl>
                                        <p:attrNameLst>
                                          <p:attrName>style.visibility</p:attrName>
                                        </p:attrNameLst>
                                      </p:cBhvr>
                                      <p:to>
                                        <p:strVal val="visible"/>
                                      </p:to>
                                    </p:set>
                                    <p:anim calcmode="lin" valueType="num">
                                      <p:cBhvr>
                                        <p:cTn id="64" dur="500" fill="hold"/>
                                        <p:tgtEl>
                                          <p:spTgt spid="91"/>
                                        </p:tgtEl>
                                        <p:attrNameLst>
                                          <p:attrName>ppt_w</p:attrName>
                                        </p:attrNameLst>
                                      </p:cBhvr>
                                      <p:tavLst>
                                        <p:tav tm="0">
                                          <p:val>
                                            <p:fltVal val="0"/>
                                          </p:val>
                                        </p:tav>
                                        <p:tav tm="100000">
                                          <p:val>
                                            <p:strVal val="#ppt_w"/>
                                          </p:val>
                                        </p:tav>
                                      </p:tavLst>
                                    </p:anim>
                                    <p:anim calcmode="lin" valueType="num">
                                      <p:cBhvr>
                                        <p:cTn id="65" dur="500" fill="hold"/>
                                        <p:tgtEl>
                                          <p:spTgt spid="91"/>
                                        </p:tgtEl>
                                        <p:attrNameLst>
                                          <p:attrName>ppt_h</p:attrName>
                                        </p:attrNameLst>
                                      </p:cBhvr>
                                      <p:tavLst>
                                        <p:tav tm="0">
                                          <p:val>
                                            <p:fltVal val="0"/>
                                          </p:val>
                                        </p:tav>
                                        <p:tav tm="100000">
                                          <p:val>
                                            <p:strVal val="#ppt_h"/>
                                          </p:val>
                                        </p:tav>
                                      </p:tavLst>
                                    </p:anim>
                                    <p:animEffect transition="in" filter="fade">
                                      <p:cBhvr>
                                        <p:cTn id="66" dur="500"/>
                                        <p:tgtEl>
                                          <p:spTgt spid="91"/>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 calcmode="lin" valueType="num">
                                      <p:cBhvr>
                                        <p:cTn id="70" dur="500" fill="hold"/>
                                        <p:tgtEl>
                                          <p:spTgt spid="92"/>
                                        </p:tgtEl>
                                        <p:attrNameLst>
                                          <p:attrName>ppt_w</p:attrName>
                                        </p:attrNameLst>
                                      </p:cBhvr>
                                      <p:tavLst>
                                        <p:tav tm="0">
                                          <p:val>
                                            <p:fltVal val="0"/>
                                          </p:val>
                                        </p:tav>
                                        <p:tav tm="100000">
                                          <p:val>
                                            <p:strVal val="#ppt_w"/>
                                          </p:val>
                                        </p:tav>
                                      </p:tavLst>
                                    </p:anim>
                                    <p:anim calcmode="lin" valueType="num">
                                      <p:cBhvr>
                                        <p:cTn id="71" dur="500" fill="hold"/>
                                        <p:tgtEl>
                                          <p:spTgt spid="92"/>
                                        </p:tgtEl>
                                        <p:attrNameLst>
                                          <p:attrName>ppt_h</p:attrName>
                                        </p:attrNameLst>
                                      </p:cBhvr>
                                      <p:tavLst>
                                        <p:tav tm="0">
                                          <p:val>
                                            <p:fltVal val="0"/>
                                          </p:val>
                                        </p:tav>
                                        <p:tav tm="100000">
                                          <p:val>
                                            <p:strVal val="#ppt_h"/>
                                          </p:val>
                                        </p:tav>
                                      </p:tavLst>
                                    </p:anim>
                                    <p:animEffect transition="in" filter="fade">
                                      <p:cBhvr>
                                        <p:cTn id="72" dur="500"/>
                                        <p:tgtEl>
                                          <p:spTgt spid="92"/>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93"/>
                                        </p:tgtEl>
                                        <p:attrNameLst>
                                          <p:attrName>style.visibility</p:attrName>
                                        </p:attrNameLst>
                                      </p:cBhvr>
                                      <p:to>
                                        <p:strVal val="visible"/>
                                      </p:to>
                                    </p:set>
                                    <p:anim calcmode="lin" valueType="num">
                                      <p:cBhvr>
                                        <p:cTn id="76" dur="500" fill="hold"/>
                                        <p:tgtEl>
                                          <p:spTgt spid="93"/>
                                        </p:tgtEl>
                                        <p:attrNameLst>
                                          <p:attrName>ppt_w</p:attrName>
                                        </p:attrNameLst>
                                      </p:cBhvr>
                                      <p:tavLst>
                                        <p:tav tm="0">
                                          <p:val>
                                            <p:fltVal val="0"/>
                                          </p:val>
                                        </p:tav>
                                        <p:tav tm="100000">
                                          <p:val>
                                            <p:strVal val="#ppt_w"/>
                                          </p:val>
                                        </p:tav>
                                      </p:tavLst>
                                    </p:anim>
                                    <p:anim calcmode="lin" valueType="num">
                                      <p:cBhvr>
                                        <p:cTn id="77" dur="500" fill="hold"/>
                                        <p:tgtEl>
                                          <p:spTgt spid="93"/>
                                        </p:tgtEl>
                                        <p:attrNameLst>
                                          <p:attrName>ppt_h</p:attrName>
                                        </p:attrNameLst>
                                      </p:cBhvr>
                                      <p:tavLst>
                                        <p:tav tm="0">
                                          <p:val>
                                            <p:fltVal val="0"/>
                                          </p:val>
                                        </p:tav>
                                        <p:tav tm="100000">
                                          <p:val>
                                            <p:strVal val="#ppt_h"/>
                                          </p:val>
                                        </p:tav>
                                      </p:tavLst>
                                    </p:anim>
                                    <p:animEffect transition="in" filter="fade">
                                      <p:cBhvr>
                                        <p:cTn id="78" dur="500"/>
                                        <p:tgtEl>
                                          <p:spTgt spid="93"/>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fade">
                                      <p:cBhvr>
                                        <p:cTn id="82" dur="500"/>
                                        <p:tgtEl>
                                          <p:spTgt spid="80"/>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fade">
                                      <p:cBhvr>
                                        <p:cTn id="86" dur="500"/>
                                        <p:tgtEl>
                                          <p:spTgt spid="81"/>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fade">
                                      <p:cBhvr>
                                        <p:cTn id="90" dur="500"/>
                                        <p:tgtEl>
                                          <p:spTgt spid="82"/>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p:bldP spid="90" grpId="0"/>
      <p:bldP spid="91" grpId="0"/>
      <p:bldP spid="92" grpId="0"/>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156502" y="339502"/>
            <a:ext cx="830997"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执行力</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flipH="1">
            <a:off x="2022354" y="1230275"/>
            <a:ext cx="3253009" cy="512163"/>
            <a:chOff x="7995986" y="760883"/>
            <a:chExt cx="3436053" cy="540840"/>
          </a:xfrm>
        </p:grpSpPr>
        <p:sp>
          <p:nvSpPr>
            <p:cNvPr id="23"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26" name="文本框 8"/>
          <p:cNvSpPr txBox="1"/>
          <p:nvPr/>
        </p:nvSpPr>
        <p:spPr>
          <a:xfrm>
            <a:off x="4295029" y="1306518"/>
            <a:ext cx="962096" cy="300064"/>
          </a:xfrm>
          <a:prstGeom prst="rect">
            <a:avLst/>
          </a:prstGeom>
          <a:noFill/>
        </p:spPr>
        <p:txBody>
          <a:bodyPr wrap="square" lIns="68562" tIns="34281" rIns="68562" bIns="34281"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01</a:t>
            </a:r>
            <a:endParaRPr lang="zh-CN" altLang="en-US"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nvGrpSpPr>
          <p:cNvPr id="27" name="组合 26"/>
          <p:cNvGrpSpPr/>
          <p:nvPr/>
        </p:nvGrpSpPr>
        <p:grpSpPr>
          <a:xfrm flipH="1">
            <a:off x="2025894" y="3394072"/>
            <a:ext cx="3253009" cy="512162"/>
            <a:chOff x="7995986" y="760883"/>
            <a:chExt cx="3436053" cy="540840"/>
          </a:xfrm>
        </p:grpSpPr>
        <p:sp>
          <p:nvSpPr>
            <p:cNvPr id="2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lumMod val="50000"/>
                  </a:schemeClr>
                </a:solidFill>
                <a:latin typeface="微软雅黑" panose="020B0503020204020204" pitchFamily="34" charset="-122"/>
                <a:ea typeface="微软雅黑" panose="020B0503020204020204" pitchFamily="34" charset="-122"/>
              </a:endParaRPr>
            </a:p>
          </p:txBody>
        </p:sp>
        <p:sp>
          <p:nvSpPr>
            <p:cNvPr id="29"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lumMod val="50000"/>
                  </a:schemeClr>
                </a:solidFill>
                <a:latin typeface="微软雅黑" panose="020B0503020204020204" pitchFamily="34" charset="-122"/>
                <a:ea typeface="微软雅黑" panose="020B0503020204020204" pitchFamily="34" charset="-122"/>
              </a:endParaRPr>
            </a:p>
          </p:txBody>
        </p:sp>
      </p:grpSp>
      <p:sp>
        <p:nvSpPr>
          <p:cNvPr id="31" name="文本框 15"/>
          <p:cNvSpPr txBox="1"/>
          <p:nvPr/>
        </p:nvSpPr>
        <p:spPr>
          <a:xfrm>
            <a:off x="4295029" y="3451731"/>
            <a:ext cx="962096" cy="300064"/>
          </a:xfrm>
          <a:prstGeom prst="rect">
            <a:avLst/>
          </a:prstGeom>
          <a:noFill/>
        </p:spPr>
        <p:txBody>
          <a:bodyPr wrap="square" lIns="68562" tIns="34281" rIns="68562" bIns="34281"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03</a:t>
            </a:r>
            <a:endParaRPr lang="zh-CN" altLang="en-US"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nvGrpSpPr>
          <p:cNvPr id="32" name="组合 31"/>
          <p:cNvGrpSpPr/>
          <p:nvPr/>
        </p:nvGrpSpPr>
        <p:grpSpPr>
          <a:xfrm>
            <a:off x="4387531" y="2328766"/>
            <a:ext cx="3253009" cy="512162"/>
            <a:chOff x="7995986" y="760883"/>
            <a:chExt cx="3436053" cy="540840"/>
          </a:xfrm>
        </p:grpSpPr>
        <p:sp>
          <p:nvSpPr>
            <p:cNvPr id="33"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36" name="文本框 22"/>
          <p:cNvSpPr txBox="1"/>
          <p:nvPr/>
        </p:nvSpPr>
        <p:spPr>
          <a:xfrm>
            <a:off x="4387531" y="2397102"/>
            <a:ext cx="971227" cy="300064"/>
          </a:xfrm>
          <a:prstGeom prst="rect">
            <a:avLst/>
          </a:prstGeom>
          <a:noFill/>
        </p:spPr>
        <p:txBody>
          <a:bodyPr wrap="square" lIns="68562" tIns="34281" rIns="68562" bIns="34281"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02</a:t>
            </a:r>
            <a:endParaRPr lang="zh-CN" altLang="en-US" sz="15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37" name="文本框 23"/>
          <p:cNvSpPr txBox="1"/>
          <p:nvPr/>
        </p:nvSpPr>
        <p:spPr>
          <a:xfrm>
            <a:off x="2301008" y="1309742"/>
            <a:ext cx="1484175" cy="253897"/>
          </a:xfrm>
          <a:prstGeom prst="rect">
            <a:avLst/>
          </a:prstGeom>
          <a:noFill/>
        </p:spPr>
        <p:txBody>
          <a:bodyPr wrap="square" lIns="68562" tIns="34281" rIns="68562" bIns="34281"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输入文字标题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文本框 24"/>
          <p:cNvSpPr txBox="1"/>
          <p:nvPr/>
        </p:nvSpPr>
        <p:spPr>
          <a:xfrm>
            <a:off x="2319038" y="3469982"/>
            <a:ext cx="1440055" cy="253897"/>
          </a:xfrm>
          <a:prstGeom prst="rect">
            <a:avLst/>
          </a:prstGeom>
          <a:noFill/>
        </p:spPr>
        <p:txBody>
          <a:bodyPr wrap="square" lIns="68562" tIns="34281" rIns="68562" bIns="34281"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输入文字标题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9" name="文本框 25"/>
          <p:cNvSpPr txBox="1"/>
          <p:nvPr/>
        </p:nvSpPr>
        <p:spPr>
          <a:xfrm>
            <a:off x="5534318" y="2400975"/>
            <a:ext cx="1440055" cy="253897"/>
          </a:xfrm>
          <a:prstGeom prst="rect">
            <a:avLst/>
          </a:prstGeom>
          <a:noFill/>
        </p:spPr>
        <p:txBody>
          <a:bodyPr wrap="square" lIns="68562" tIns="34281" rIns="68562" bIns="34281"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输入文字标题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0" name="文本框 26"/>
          <p:cNvSpPr txBox="1"/>
          <p:nvPr/>
        </p:nvSpPr>
        <p:spPr>
          <a:xfrm>
            <a:off x="2022354" y="1798640"/>
            <a:ext cx="2174905" cy="623229"/>
          </a:xfrm>
          <a:prstGeom prst="rect">
            <a:avLst/>
          </a:prstGeom>
          <a:noFill/>
        </p:spPr>
        <p:txBody>
          <a:bodyPr wrap="square" lIns="68562" tIns="34281" rIns="68562" bIns="34281" rtlCol="0">
            <a:spAutoFit/>
          </a:bodyPr>
          <a:lstStyle/>
          <a:p>
            <a:pPr>
              <a:lnSpc>
                <a:spcPct val="120000"/>
              </a:lnSpc>
              <a:spcBef>
                <a:spcPct val="0"/>
              </a:spcBef>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文本框 27"/>
          <p:cNvSpPr txBox="1"/>
          <p:nvPr/>
        </p:nvSpPr>
        <p:spPr>
          <a:xfrm>
            <a:off x="5351072" y="2853880"/>
            <a:ext cx="2317272" cy="623229"/>
          </a:xfrm>
          <a:prstGeom prst="rect">
            <a:avLst/>
          </a:prstGeom>
          <a:noFill/>
        </p:spPr>
        <p:txBody>
          <a:bodyPr wrap="square" lIns="68562" tIns="34281" rIns="68562" bIns="34281" rtlCol="0">
            <a:spAutoFit/>
          </a:bodyPr>
          <a:lstStyle/>
          <a:p>
            <a:pPr>
              <a:lnSpc>
                <a:spcPct val="120000"/>
              </a:lnSpc>
              <a:spcBef>
                <a:spcPct val="0"/>
              </a:spcBef>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文本框 28"/>
          <p:cNvSpPr txBox="1"/>
          <p:nvPr/>
        </p:nvSpPr>
        <p:spPr>
          <a:xfrm>
            <a:off x="2022353" y="3892738"/>
            <a:ext cx="2174907" cy="623229"/>
          </a:xfrm>
          <a:prstGeom prst="rect">
            <a:avLst/>
          </a:prstGeom>
          <a:noFill/>
        </p:spPr>
        <p:txBody>
          <a:bodyPr wrap="square" lIns="68562" tIns="34281" rIns="68562" bIns="34281" rtlCol="0">
            <a:spAutoFit/>
          </a:bodyPr>
          <a:lstStyle/>
          <a:p>
            <a:pPr>
              <a:lnSpc>
                <a:spcPct val="120000"/>
              </a:lnSpc>
              <a:spcBef>
                <a:spcPct val="0"/>
              </a:spcBef>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ssolve">
                                      <p:cBhvr>
                                        <p:cTn id="11" dur="500"/>
                                        <p:tgtEl>
                                          <p:spTgt spid="26"/>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dissolve">
                                      <p:cBhvr>
                                        <p:cTn id="14" dur="500"/>
                                        <p:tgtEl>
                                          <p:spTgt spid="37"/>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500"/>
                                        <p:tgtEl>
                                          <p:spTgt spid="40"/>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dissolve">
                                      <p:cBhvr>
                                        <p:cTn id="29" dur="500"/>
                                        <p:tgtEl>
                                          <p:spTgt spid="39"/>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up)">
                                      <p:cBhvr>
                                        <p:cTn id="33" dur="500"/>
                                        <p:tgtEl>
                                          <p:spTgt spid="4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500"/>
                                        <p:tgtEl>
                                          <p:spTgt spid="27"/>
                                        </p:tgtEl>
                                      </p:cBhvr>
                                    </p:animEffect>
                                  </p:childTnLst>
                                </p:cTn>
                              </p:par>
                            </p:childTnLst>
                          </p:cTn>
                        </p:par>
                        <p:par>
                          <p:cTn id="38" fill="hold">
                            <p:stCondLst>
                              <p:cond delay="3500"/>
                            </p:stCondLst>
                            <p:childTnLst>
                              <p:par>
                                <p:cTn id="39" presetID="9"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dissolve">
                                      <p:cBhvr>
                                        <p:cTn id="41" dur="500"/>
                                        <p:tgtEl>
                                          <p:spTgt spid="3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dissolve">
                                      <p:cBhvr>
                                        <p:cTn id="44" dur="500"/>
                                        <p:tgtEl>
                                          <p:spTgt spid="38"/>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up)">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6" grpId="0"/>
      <p:bldP spid="37" grpId="0"/>
      <p:bldP spid="38" grpId="0"/>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专业技能</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71" name="文本框 23"/>
          <p:cNvSpPr txBox="1"/>
          <p:nvPr/>
        </p:nvSpPr>
        <p:spPr>
          <a:xfrm>
            <a:off x="1187625" y="3288706"/>
            <a:ext cx="1516937" cy="932563"/>
          </a:xfrm>
          <a:prstGeom prst="rect">
            <a:avLst/>
          </a:prstGeom>
          <a:noFill/>
        </p:spPr>
        <p:txBody>
          <a:bodyPr wrap="square" rtlCol="0">
            <a:spAutoFit/>
          </a:bodyPr>
          <a:lstStyle/>
          <a:p>
            <a:pPr algn="just">
              <a:lnSpc>
                <a:spcPct val="130000"/>
              </a:lnSpc>
            </a:pPr>
            <a:r>
              <a:rPr lang="zh-CN" altLang="en-US" sz="1050" dirty="0">
                <a:solidFill>
                  <a:schemeClr val="tx2"/>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1050" dirty="0">
              <a:solidFill>
                <a:schemeClr val="tx2"/>
              </a:solidFill>
              <a:latin typeface="微软雅黑" panose="020B0503020204020204" pitchFamily="34" charset="-122"/>
              <a:ea typeface="微软雅黑" panose="020B0503020204020204" pitchFamily="34" charset="-122"/>
            </a:endParaRPr>
          </a:p>
        </p:txBody>
      </p:sp>
      <p:sp>
        <p:nvSpPr>
          <p:cNvPr id="72" name="文本框 23"/>
          <p:cNvSpPr txBox="1"/>
          <p:nvPr/>
        </p:nvSpPr>
        <p:spPr>
          <a:xfrm>
            <a:off x="2986235" y="3288706"/>
            <a:ext cx="1516937" cy="932563"/>
          </a:xfrm>
          <a:prstGeom prst="rect">
            <a:avLst/>
          </a:prstGeom>
          <a:noFill/>
        </p:spPr>
        <p:txBody>
          <a:bodyPr wrap="square" rtlCol="0">
            <a:spAutoFit/>
          </a:bodyPr>
          <a:lstStyle/>
          <a:p>
            <a:pPr algn="just">
              <a:lnSpc>
                <a:spcPct val="130000"/>
              </a:lnSpc>
            </a:pPr>
            <a:r>
              <a:rPr lang="zh-CN" altLang="en-US" sz="1050" dirty="0">
                <a:solidFill>
                  <a:schemeClr val="tx2"/>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1050" dirty="0">
              <a:solidFill>
                <a:schemeClr val="tx2"/>
              </a:solidFill>
              <a:latin typeface="微软雅黑" panose="020B0503020204020204" pitchFamily="34" charset="-122"/>
              <a:ea typeface="微软雅黑" panose="020B0503020204020204" pitchFamily="34" charset="-122"/>
            </a:endParaRPr>
          </a:p>
        </p:txBody>
      </p:sp>
      <p:sp>
        <p:nvSpPr>
          <p:cNvPr id="73" name="文本框 23"/>
          <p:cNvSpPr txBox="1"/>
          <p:nvPr/>
        </p:nvSpPr>
        <p:spPr>
          <a:xfrm>
            <a:off x="4784845" y="3288706"/>
            <a:ext cx="1516937" cy="932563"/>
          </a:xfrm>
          <a:prstGeom prst="rect">
            <a:avLst/>
          </a:prstGeom>
          <a:noFill/>
        </p:spPr>
        <p:txBody>
          <a:bodyPr wrap="square" rtlCol="0">
            <a:spAutoFit/>
          </a:bodyPr>
          <a:lstStyle/>
          <a:p>
            <a:pPr algn="just">
              <a:lnSpc>
                <a:spcPct val="130000"/>
              </a:lnSpc>
            </a:pPr>
            <a:r>
              <a:rPr lang="zh-CN" altLang="en-US" sz="1050" dirty="0">
                <a:solidFill>
                  <a:schemeClr val="tx2"/>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1050" dirty="0">
              <a:solidFill>
                <a:schemeClr val="tx2"/>
              </a:solidFill>
              <a:latin typeface="微软雅黑" panose="020B0503020204020204" pitchFamily="34" charset="-122"/>
              <a:ea typeface="微软雅黑" panose="020B0503020204020204" pitchFamily="34" charset="-122"/>
            </a:endParaRPr>
          </a:p>
        </p:txBody>
      </p:sp>
      <p:sp>
        <p:nvSpPr>
          <p:cNvPr id="74" name="文本框 23"/>
          <p:cNvSpPr txBox="1"/>
          <p:nvPr/>
        </p:nvSpPr>
        <p:spPr>
          <a:xfrm>
            <a:off x="6583456" y="3288706"/>
            <a:ext cx="1516937" cy="932563"/>
          </a:xfrm>
          <a:prstGeom prst="rect">
            <a:avLst/>
          </a:prstGeom>
          <a:noFill/>
        </p:spPr>
        <p:txBody>
          <a:bodyPr wrap="square" rtlCol="0">
            <a:spAutoFit/>
          </a:bodyPr>
          <a:lstStyle/>
          <a:p>
            <a:pPr algn="just">
              <a:lnSpc>
                <a:spcPct val="130000"/>
              </a:lnSpc>
            </a:pPr>
            <a:r>
              <a:rPr lang="zh-CN" altLang="en-US" sz="1050" dirty="0">
                <a:solidFill>
                  <a:schemeClr val="tx2"/>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1050" dirty="0">
              <a:solidFill>
                <a:schemeClr val="tx2"/>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40259" y="1331539"/>
            <a:ext cx="1211669" cy="1687337"/>
            <a:chOff x="1340259" y="1331539"/>
            <a:chExt cx="1211669" cy="1687337"/>
          </a:xfrm>
        </p:grpSpPr>
        <p:grpSp>
          <p:nvGrpSpPr>
            <p:cNvPr id="43" name="组合 42"/>
            <p:cNvGrpSpPr/>
            <p:nvPr/>
          </p:nvGrpSpPr>
          <p:grpSpPr>
            <a:xfrm>
              <a:off x="1340259" y="1331539"/>
              <a:ext cx="1211669" cy="1687337"/>
              <a:chOff x="1361666" y="1331538"/>
              <a:chExt cx="1211669" cy="1687337"/>
            </a:xfrm>
          </p:grpSpPr>
          <p:grpSp>
            <p:nvGrpSpPr>
              <p:cNvPr id="44" name="组合 43"/>
              <p:cNvGrpSpPr/>
              <p:nvPr/>
            </p:nvGrpSpPr>
            <p:grpSpPr>
              <a:xfrm>
                <a:off x="1361666" y="1331538"/>
                <a:ext cx="1211669" cy="1687337"/>
                <a:chOff x="910749" y="1735735"/>
                <a:chExt cx="1654293" cy="2303723"/>
              </a:xfrm>
            </p:grpSpPr>
            <p:grpSp>
              <p:nvGrpSpPr>
                <p:cNvPr id="46" name="组合 45"/>
                <p:cNvGrpSpPr/>
                <p:nvPr/>
              </p:nvGrpSpPr>
              <p:grpSpPr>
                <a:xfrm>
                  <a:off x="910749" y="1735735"/>
                  <a:ext cx="1654293" cy="2303723"/>
                  <a:chOff x="910749" y="1735735"/>
                  <a:chExt cx="1654293" cy="2303723"/>
                </a:xfrm>
              </p:grpSpPr>
              <p:sp>
                <p:nvSpPr>
                  <p:cNvPr id="48" name="任意多边形 47"/>
                  <p:cNvSpPr/>
                  <p:nvPr/>
                </p:nvSpPr>
                <p:spPr>
                  <a:xfrm rot="5400000">
                    <a:off x="586034"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no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9" name="任意多边形 48"/>
                  <p:cNvSpPr/>
                  <p:nvPr/>
                </p:nvSpPr>
                <p:spPr>
                  <a:xfrm rot="5400000">
                    <a:off x="586034"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chemeClr val="accent1"/>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7" name="椭圆 46"/>
                <p:cNvSpPr/>
                <p:nvPr/>
              </p:nvSpPr>
              <p:spPr>
                <a:xfrm>
                  <a:off x="1331433" y="1968337"/>
                  <a:ext cx="812927" cy="812633"/>
                </a:xfrm>
                <a:prstGeom prst="ellipse">
                  <a:avLst/>
                </a:prstGeom>
                <a:no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5" name="文本框 32"/>
              <p:cNvSpPr txBox="1"/>
              <p:nvPr/>
            </p:nvSpPr>
            <p:spPr>
              <a:xfrm>
                <a:off x="1494982" y="2021318"/>
                <a:ext cx="945037"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75" name="文本框 32"/>
            <p:cNvSpPr txBox="1"/>
            <p:nvPr/>
          </p:nvSpPr>
          <p:spPr>
            <a:xfrm>
              <a:off x="1473575" y="1606029"/>
              <a:ext cx="945037" cy="461665"/>
            </a:xfrm>
            <a:prstGeom prst="rect">
              <a:avLst/>
            </a:prstGeom>
            <a:noFill/>
          </p:spPr>
          <p:txBody>
            <a:bodyPr wrap="square" rtlCol="0">
              <a:spAutoFit/>
            </a:bodyPr>
            <a:lstStyle/>
            <a:p>
              <a:pPr algn="ctr"/>
              <a:r>
                <a:rPr lang="en-US" altLang="zh-CN" sz="2400" b="1" dirty="0" smtClean="0">
                  <a:solidFill>
                    <a:schemeClr val="bg1"/>
                  </a:solidFill>
                  <a:latin typeface="Impact" panose="020B0806030902050204" pitchFamily="34" charset="0"/>
                  <a:ea typeface="微软雅黑" panose="020B0503020204020204" pitchFamily="34" charset="-122"/>
                </a:rPr>
                <a:t>01</a:t>
              </a:r>
              <a:endParaRPr lang="zh-CN" altLang="en-US" sz="2400" b="1" dirty="0">
                <a:solidFill>
                  <a:schemeClr val="bg1"/>
                </a:solidFill>
                <a:latin typeface="Impact" panose="020B0806030902050204" pitchFamily="34" charset="0"/>
                <a:ea typeface="微软雅黑" panose="020B0503020204020204" pitchFamily="34" charset="-122"/>
              </a:endParaRPr>
            </a:p>
          </p:txBody>
        </p:sp>
      </p:grpSp>
      <p:grpSp>
        <p:nvGrpSpPr>
          <p:cNvPr id="3" name="组合 2"/>
          <p:cNvGrpSpPr/>
          <p:nvPr/>
        </p:nvGrpSpPr>
        <p:grpSpPr>
          <a:xfrm>
            <a:off x="3138869" y="1331539"/>
            <a:ext cx="1211669" cy="1687337"/>
            <a:chOff x="3138869" y="1331539"/>
            <a:chExt cx="1211669" cy="1687337"/>
          </a:xfrm>
        </p:grpSpPr>
        <p:grpSp>
          <p:nvGrpSpPr>
            <p:cNvPr id="50" name="组合 49"/>
            <p:cNvGrpSpPr/>
            <p:nvPr/>
          </p:nvGrpSpPr>
          <p:grpSpPr>
            <a:xfrm>
              <a:off x="3138869" y="1331539"/>
              <a:ext cx="1211669" cy="1687337"/>
              <a:chOff x="3112269" y="1331538"/>
              <a:chExt cx="1211669" cy="1687337"/>
            </a:xfrm>
          </p:grpSpPr>
          <p:grpSp>
            <p:nvGrpSpPr>
              <p:cNvPr id="51" name="组合 50"/>
              <p:cNvGrpSpPr/>
              <p:nvPr/>
            </p:nvGrpSpPr>
            <p:grpSpPr>
              <a:xfrm>
                <a:off x="3112269" y="1331538"/>
                <a:ext cx="1211669" cy="1687337"/>
                <a:chOff x="3075606" y="1735735"/>
                <a:chExt cx="1654294" cy="2303723"/>
              </a:xfrm>
            </p:grpSpPr>
            <p:grpSp>
              <p:nvGrpSpPr>
                <p:cNvPr id="53" name="组合 52"/>
                <p:cNvGrpSpPr/>
                <p:nvPr/>
              </p:nvGrpSpPr>
              <p:grpSpPr>
                <a:xfrm>
                  <a:off x="3075606" y="1735735"/>
                  <a:ext cx="1654294" cy="2303723"/>
                  <a:chOff x="3075606" y="1735735"/>
                  <a:chExt cx="1654294" cy="2303723"/>
                </a:xfrm>
              </p:grpSpPr>
              <p:sp>
                <p:nvSpPr>
                  <p:cNvPr id="55" name="任意多边形 54"/>
                  <p:cNvSpPr/>
                  <p:nvPr/>
                </p:nvSpPr>
                <p:spPr>
                  <a:xfrm rot="5400000">
                    <a:off x="2750891"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no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6" name="任意多边形 55"/>
                  <p:cNvSpPr/>
                  <p:nvPr/>
                </p:nvSpPr>
                <p:spPr>
                  <a:xfrm rot="5400000">
                    <a:off x="2750892"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chemeClr val="accent2"/>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54" name="椭圆 53"/>
                <p:cNvSpPr/>
                <p:nvPr/>
              </p:nvSpPr>
              <p:spPr>
                <a:xfrm>
                  <a:off x="3496290" y="1968337"/>
                  <a:ext cx="812927" cy="812633"/>
                </a:xfrm>
                <a:prstGeom prst="ellipse">
                  <a:avLst/>
                </a:prstGeom>
                <a:no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52" name="文本框 32"/>
              <p:cNvSpPr txBox="1"/>
              <p:nvPr/>
            </p:nvSpPr>
            <p:spPr>
              <a:xfrm>
                <a:off x="3245585" y="2021318"/>
                <a:ext cx="94503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76" name="文本框 32"/>
            <p:cNvSpPr txBox="1"/>
            <p:nvPr/>
          </p:nvSpPr>
          <p:spPr>
            <a:xfrm>
              <a:off x="3272185" y="1606029"/>
              <a:ext cx="945037" cy="461665"/>
            </a:xfrm>
            <a:prstGeom prst="rect">
              <a:avLst/>
            </a:prstGeom>
            <a:noFill/>
          </p:spPr>
          <p:txBody>
            <a:bodyPr wrap="square" rtlCol="0">
              <a:spAutoFit/>
            </a:bodyPr>
            <a:lstStyle/>
            <a:p>
              <a:pPr algn="ctr"/>
              <a:r>
                <a:rPr lang="en-US" altLang="zh-CN" sz="2400" b="1" dirty="0" smtClean="0">
                  <a:solidFill>
                    <a:schemeClr val="bg1"/>
                  </a:solidFill>
                  <a:latin typeface="Impact" panose="020B0806030902050204" pitchFamily="34" charset="0"/>
                  <a:ea typeface="微软雅黑" panose="020B0503020204020204" pitchFamily="34" charset="-122"/>
                </a:rPr>
                <a:t>02</a:t>
              </a:r>
              <a:endParaRPr lang="zh-CN" altLang="en-US" sz="2400" b="1" dirty="0">
                <a:solidFill>
                  <a:schemeClr val="bg1"/>
                </a:solidFill>
                <a:latin typeface="Impact" panose="020B0806030902050204" pitchFamily="34" charset="0"/>
                <a:ea typeface="微软雅黑" panose="020B0503020204020204" pitchFamily="34" charset="-122"/>
              </a:endParaRPr>
            </a:p>
          </p:txBody>
        </p:sp>
      </p:grpSp>
      <p:grpSp>
        <p:nvGrpSpPr>
          <p:cNvPr id="4" name="组合 3"/>
          <p:cNvGrpSpPr/>
          <p:nvPr/>
        </p:nvGrpSpPr>
        <p:grpSpPr>
          <a:xfrm>
            <a:off x="4937479" y="1331539"/>
            <a:ext cx="1211669" cy="1687337"/>
            <a:chOff x="4937479" y="1331539"/>
            <a:chExt cx="1211669" cy="1687337"/>
          </a:xfrm>
        </p:grpSpPr>
        <p:grpSp>
          <p:nvGrpSpPr>
            <p:cNvPr id="57" name="组合 56"/>
            <p:cNvGrpSpPr/>
            <p:nvPr/>
          </p:nvGrpSpPr>
          <p:grpSpPr>
            <a:xfrm>
              <a:off x="4937479" y="1331539"/>
              <a:ext cx="1211669" cy="1687337"/>
              <a:chOff x="4862876" y="1331538"/>
              <a:chExt cx="1211669" cy="1687337"/>
            </a:xfrm>
          </p:grpSpPr>
          <p:grpSp>
            <p:nvGrpSpPr>
              <p:cNvPr id="58" name="组合 57"/>
              <p:cNvGrpSpPr/>
              <p:nvPr/>
            </p:nvGrpSpPr>
            <p:grpSpPr>
              <a:xfrm>
                <a:off x="4862876" y="1331538"/>
                <a:ext cx="1211669" cy="1687337"/>
                <a:chOff x="5240464" y="1735735"/>
                <a:chExt cx="1654293" cy="2303723"/>
              </a:xfrm>
            </p:grpSpPr>
            <p:grpSp>
              <p:nvGrpSpPr>
                <p:cNvPr id="60" name="组合 59"/>
                <p:cNvGrpSpPr/>
                <p:nvPr/>
              </p:nvGrpSpPr>
              <p:grpSpPr>
                <a:xfrm>
                  <a:off x="5240464" y="1735735"/>
                  <a:ext cx="1654293" cy="2303723"/>
                  <a:chOff x="5240464" y="1735735"/>
                  <a:chExt cx="1654293" cy="2303723"/>
                </a:xfrm>
              </p:grpSpPr>
              <p:sp>
                <p:nvSpPr>
                  <p:cNvPr id="62" name="任意多边形 61"/>
                  <p:cNvSpPr/>
                  <p:nvPr/>
                </p:nvSpPr>
                <p:spPr>
                  <a:xfrm rot="5400000">
                    <a:off x="4915749"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no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3" name="任意多边形 62"/>
                  <p:cNvSpPr/>
                  <p:nvPr/>
                </p:nvSpPr>
                <p:spPr>
                  <a:xfrm rot="5400000">
                    <a:off x="4915749"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chemeClr val="accent1"/>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61" name="椭圆 60"/>
                <p:cNvSpPr/>
                <p:nvPr/>
              </p:nvSpPr>
              <p:spPr>
                <a:xfrm>
                  <a:off x="5661148" y="1968337"/>
                  <a:ext cx="812927" cy="812633"/>
                </a:xfrm>
                <a:prstGeom prst="ellipse">
                  <a:avLst/>
                </a:prstGeom>
                <a:no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59" name="文本框 32"/>
              <p:cNvSpPr txBox="1"/>
              <p:nvPr/>
            </p:nvSpPr>
            <p:spPr>
              <a:xfrm>
                <a:off x="4996192" y="2021318"/>
                <a:ext cx="94503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77" name="文本框 32"/>
            <p:cNvSpPr txBox="1"/>
            <p:nvPr/>
          </p:nvSpPr>
          <p:spPr>
            <a:xfrm>
              <a:off x="5070795" y="1606029"/>
              <a:ext cx="945037" cy="461665"/>
            </a:xfrm>
            <a:prstGeom prst="rect">
              <a:avLst/>
            </a:prstGeom>
            <a:noFill/>
          </p:spPr>
          <p:txBody>
            <a:bodyPr wrap="square" rtlCol="0">
              <a:spAutoFit/>
            </a:bodyPr>
            <a:lstStyle/>
            <a:p>
              <a:pPr algn="ctr"/>
              <a:r>
                <a:rPr lang="en-US" altLang="zh-CN" sz="2400" b="1" dirty="0" smtClean="0">
                  <a:solidFill>
                    <a:schemeClr val="bg1"/>
                  </a:solidFill>
                  <a:latin typeface="Impact" panose="020B0806030902050204" pitchFamily="34" charset="0"/>
                  <a:ea typeface="微软雅黑" panose="020B0503020204020204" pitchFamily="34" charset="-122"/>
                </a:rPr>
                <a:t>03</a:t>
              </a:r>
              <a:endParaRPr lang="zh-CN" altLang="en-US" sz="2400" b="1" dirty="0">
                <a:solidFill>
                  <a:schemeClr val="bg1"/>
                </a:solidFill>
                <a:latin typeface="Impact" panose="020B0806030902050204" pitchFamily="34" charset="0"/>
                <a:ea typeface="微软雅黑" panose="020B0503020204020204" pitchFamily="34" charset="-122"/>
              </a:endParaRPr>
            </a:p>
          </p:txBody>
        </p:sp>
      </p:grpSp>
      <p:grpSp>
        <p:nvGrpSpPr>
          <p:cNvPr id="5" name="组合 4"/>
          <p:cNvGrpSpPr/>
          <p:nvPr/>
        </p:nvGrpSpPr>
        <p:grpSpPr>
          <a:xfrm>
            <a:off x="6736090" y="1331539"/>
            <a:ext cx="1211669" cy="1687337"/>
            <a:chOff x="6736090" y="1331539"/>
            <a:chExt cx="1211669" cy="1687337"/>
          </a:xfrm>
        </p:grpSpPr>
        <p:grpSp>
          <p:nvGrpSpPr>
            <p:cNvPr id="64" name="组合 63"/>
            <p:cNvGrpSpPr/>
            <p:nvPr/>
          </p:nvGrpSpPr>
          <p:grpSpPr>
            <a:xfrm>
              <a:off x="6736090" y="1331539"/>
              <a:ext cx="1211669" cy="1687337"/>
              <a:chOff x="6613481" y="1331538"/>
              <a:chExt cx="1211669" cy="1687337"/>
            </a:xfrm>
          </p:grpSpPr>
          <p:grpSp>
            <p:nvGrpSpPr>
              <p:cNvPr id="65" name="组合 64"/>
              <p:cNvGrpSpPr/>
              <p:nvPr/>
            </p:nvGrpSpPr>
            <p:grpSpPr>
              <a:xfrm>
                <a:off x="6613481" y="1331538"/>
                <a:ext cx="1211669" cy="1687337"/>
                <a:chOff x="7405322" y="1735735"/>
                <a:chExt cx="1654293" cy="2303723"/>
              </a:xfrm>
            </p:grpSpPr>
            <p:grpSp>
              <p:nvGrpSpPr>
                <p:cNvPr id="67" name="组合 66"/>
                <p:cNvGrpSpPr/>
                <p:nvPr/>
              </p:nvGrpSpPr>
              <p:grpSpPr>
                <a:xfrm>
                  <a:off x="7405322" y="1735735"/>
                  <a:ext cx="1654293" cy="2303723"/>
                  <a:chOff x="7405322" y="1735735"/>
                  <a:chExt cx="1654293" cy="2303723"/>
                </a:xfrm>
              </p:grpSpPr>
              <p:sp>
                <p:nvSpPr>
                  <p:cNvPr id="69" name="任意多边形 68"/>
                  <p:cNvSpPr/>
                  <p:nvPr/>
                </p:nvSpPr>
                <p:spPr>
                  <a:xfrm rot="5400000">
                    <a:off x="7080607"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no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70" name="任意多边形 69"/>
                  <p:cNvSpPr/>
                  <p:nvPr/>
                </p:nvSpPr>
                <p:spPr>
                  <a:xfrm rot="5400000">
                    <a:off x="7080607" y="2060450"/>
                    <a:ext cx="2303723" cy="1654293"/>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chemeClr val="accent2"/>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68" name="椭圆 67"/>
                <p:cNvSpPr/>
                <p:nvPr/>
              </p:nvSpPr>
              <p:spPr>
                <a:xfrm>
                  <a:off x="7826005" y="1968337"/>
                  <a:ext cx="812927" cy="812633"/>
                </a:xfrm>
                <a:prstGeom prst="ellipse">
                  <a:avLst/>
                </a:prstGeom>
                <a:no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66" name="文本框 32"/>
              <p:cNvSpPr txBox="1"/>
              <p:nvPr/>
            </p:nvSpPr>
            <p:spPr>
              <a:xfrm>
                <a:off x="6746797" y="2021318"/>
                <a:ext cx="94503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78" name="文本框 32"/>
            <p:cNvSpPr txBox="1"/>
            <p:nvPr/>
          </p:nvSpPr>
          <p:spPr>
            <a:xfrm>
              <a:off x="6869406" y="1606029"/>
              <a:ext cx="945037" cy="461665"/>
            </a:xfrm>
            <a:prstGeom prst="rect">
              <a:avLst/>
            </a:prstGeom>
            <a:noFill/>
          </p:spPr>
          <p:txBody>
            <a:bodyPr wrap="square" rtlCol="0">
              <a:spAutoFit/>
            </a:bodyPr>
            <a:lstStyle/>
            <a:p>
              <a:pPr algn="ctr"/>
              <a:r>
                <a:rPr lang="en-US" altLang="zh-CN" sz="2400" b="1" dirty="0" smtClean="0">
                  <a:solidFill>
                    <a:schemeClr val="bg1"/>
                  </a:solidFill>
                  <a:latin typeface="Impact" panose="020B0806030902050204" pitchFamily="34" charset="0"/>
                  <a:ea typeface="微软雅黑" panose="020B0503020204020204" pitchFamily="34" charset="-122"/>
                </a:rPr>
                <a:t>04</a:t>
              </a:r>
              <a:endParaRPr lang="zh-CN" altLang="en-US" sz="2400" b="1"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up)">
                                      <p:cBhvr>
                                        <p:cTn id="28" dur="500"/>
                                        <p:tgtEl>
                                          <p:spTgt spid="71"/>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up)">
                                      <p:cBhvr>
                                        <p:cTn id="32" dur="500"/>
                                        <p:tgtEl>
                                          <p:spTgt spid="72"/>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up)">
                                      <p:cBhvr>
                                        <p:cTn id="4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团队协作</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110543" y="1201324"/>
            <a:ext cx="3077656" cy="640622"/>
            <a:chOff x="1043608" y="1201324"/>
            <a:chExt cx="3077656" cy="640622"/>
          </a:xfrm>
        </p:grpSpPr>
        <p:sp>
          <p:nvSpPr>
            <p:cNvPr id="80" name="原创设计师QQ598969553        _3"/>
            <p:cNvSpPr/>
            <p:nvPr/>
          </p:nvSpPr>
          <p:spPr>
            <a:xfrm>
              <a:off x="2061218" y="1201324"/>
              <a:ext cx="2060046" cy="640622"/>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grpSp>
          <p:nvGrpSpPr>
            <p:cNvPr id="81" name="原创设计师QQ598969553        _7"/>
            <p:cNvGrpSpPr/>
            <p:nvPr/>
          </p:nvGrpSpPr>
          <p:grpSpPr>
            <a:xfrm>
              <a:off x="1043608" y="1201324"/>
              <a:ext cx="1945253" cy="640622"/>
              <a:chOff x="1160779" y="1356905"/>
              <a:chExt cx="1881166" cy="619517"/>
            </a:xfrm>
            <a:solidFill>
              <a:srgbClr val="0070C0"/>
            </a:solidFill>
          </p:grpSpPr>
          <p:sp>
            <p:nvSpPr>
              <p:cNvPr id="82" name="直角三角形 81"/>
              <p:cNvSpPr/>
              <p:nvPr/>
            </p:nvSpPr>
            <p:spPr>
              <a:xfrm flipV="1">
                <a:off x="2936936" y="1880419"/>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83" name="直角三角形 82"/>
              <p:cNvSpPr/>
              <p:nvPr/>
            </p:nvSpPr>
            <p:spPr>
              <a:xfrm>
                <a:off x="2936936" y="1356905"/>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84" name="矩形 83"/>
              <p:cNvSpPr/>
              <p:nvPr/>
            </p:nvSpPr>
            <p:spPr>
              <a:xfrm>
                <a:off x="1160779" y="1356905"/>
                <a:ext cx="1776157" cy="619517"/>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r>
                  <a:rPr lang="zh-CN" altLang="en-US" sz="1400" b="1" dirty="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110543" y="2107191"/>
            <a:ext cx="3077656" cy="640624"/>
            <a:chOff x="1043608" y="2107191"/>
            <a:chExt cx="3077656" cy="640624"/>
          </a:xfrm>
        </p:grpSpPr>
        <p:sp>
          <p:nvSpPr>
            <p:cNvPr id="86" name="原创设计师QQ598969553        _4"/>
            <p:cNvSpPr/>
            <p:nvPr/>
          </p:nvSpPr>
          <p:spPr>
            <a:xfrm>
              <a:off x="2061218" y="2107193"/>
              <a:ext cx="2060046" cy="640622"/>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grpSp>
          <p:nvGrpSpPr>
            <p:cNvPr id="87" name="原创设计师QQ598969553        _8"/>
            <p:cNvGrpSpPr/>
            <p:nvPr/>
          </p:nvGrpSpPr>
          <p:grpSpPr>
            <a:xfrm>
              <a:off x="1043608" y="2107191"/>
              <a:ext cx="1945253" cy="640624"/>
              <a:chOff x="1160779" y="2232929"/>
              <a:chExt cx="1881166" cy="619518"/>
            </a:xfrm>
            <a:solidFill>
              <a:srgbClr val="0070C0"/>
            </a:solidFill>
          </p:grpSpPr>
          <p:sp>
            <p:nvSpPr>
              <p:cNvPr id="88" name="直角三角形 87"/>
              <p:cNvSpPr/>
              <p:nvPr/>
            </p:nvSpPr>
            <p:spPr>
              <a:xfrm flipV="1">
                <a:off x="2936936" y="2756444"/>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89" name="直角三角形 88"/>
              <p:cNvSpPr/>
              <p:nvPr/>
            </p:nvSpPr>
            <p:spPr>
              <a:xfrm>
                <a:off x="2936936" y="2232929"/>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90" name="矩形 89"/>
              <p:cNvSpPr/>
              <p:nvPr/>
            </p:nvSpPr>
            <p:spPr>
              <a:xfrm>
                <a:off x="1160779" y="2232930"/>
                <a:ext cx="1776157" cy="619517"/>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r>
                  <a:rPr lang="zh-CN" altLang="en-US" sz="1400" b="1" dirty="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1110543" y="3013061"/>
            <a:ext cx="3077656" cy="639071"/>
            <a:chOff x="1043608" y="3013060"/>
            <a:chExt cx="3077656" cy="639071"/>
          </a:xfrm>
        </p:grpSpPr>
        <p:sp>
          <p:nvSpPr>
            <p:cNvPr id="92" name="原创设计师QQ598969553        _5"/>
            <p:cNvSpPr/>
            <p:nvPr/>
          </p:nvSpPr>
          <p:spPr>
            <a:xfrm>
              <a:off x="2061218" y="3013060"/>
              <a:ext cx="2060046" cy="639071"/>
            </a:xfrm>
            <a:prstGeom prst="rightArrow">
              <a:avLst>
                <a:gd name="adj1" fmla="val 72581"/>
                <a:gd name="adj2" fmla="val 46774"/>
              </a:avLst>
            </a:prstGeom>
            <a:solidFill>
              <a:schemeClr val="accent4"/>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grpSp>
          <p:nvGrpSpPr>
            <p:cNvPr id="93" name="原创设计师QQ598969553        _9"/>
            <p:cNvGrpSpPr/>
            <p:nvPr/>
          </p:nvGrpSpPr>
          <p:grpSpPr>
            <a:xfrm>
              <a:off x="1043608" y="3013060"/>
              <a:ext cx="1945253" cy="639071"/>
              <a:chOff x="1160779" y="3108953"/>
              <a:chExt cx="1881166" cy="618016"/>
            </a:xfrm>
            <a:solidFill>
              <a:srgbClr val="0070C0"/>
            </a:solidFill>
          </p:grpSpPr>
          <p:sp>
            <p:nvSpPr>
              <p:cNvPr id="94" name="直角三角形 93"/>
              <p:cNvSpPr/>
              <p:nvPr/>
            </p:nvSpPr>
            <p:spPr>
              <a:xfrm flipV="1">
                <a:off x="2936936" y="3630966"/>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95" name="直角三角形 94"/>
              <p:cNvSpPr/>
              <p:nvPr/>
            </p:nvSpPr>
            <p:spPr>
              <a:xfrm>
                <a:off x="2936936" y="3108953"/>
                <a:ext cx="105009" cy="945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96" name="矩形 95"/>
              <p:cNvSpPr/>
              <p:nvPr/>
            </p:nvSpPr>
            <p:spPr>
              <a:xfrm>
                <a:off x="1160779" y="3108953"/>
                <a:ext cx="1776157" cy="618016"/>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r>
                  <a:rPr lang="zh-CN" altLang="en-US" sz="1400" b="1" dirty="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grpSp>
      <p:grpSp>
        <p:nvGrpSpPr>
          <p:cNvPr id="97" name="组合 96"/>
          <p:cNvGrpSpPr/>
          <p:nvPr/>
        </p:nvGrpSpPr>
        <p:grpSpPr>
          <a:xfrm>
            <a:off x="1110543" y="3917377"/>
            <a:ext cx="3077656" cy="640622"/>
            <a:chOff x="1043608" y="3917377"/>
            <a:chExt cx="3077656" cy="640622"/>
          </a:xfrm>
        </p:grpSpPr>
        <p:sp>
          <p:nvSpPr>
            <p:cNvPr id="98" name="原创设计师QQ598969553        _6"/>
            <p:cNvSpPr/>
            <p:nvPr/>
          </p:nvSpPr>
          <p:spPr>
            <a:xfrm>
              <a:off x="2061218" y="3917377"/>
              <a:ext cx="2060046" cy="640622"/>
            </a:xfrm>
            <a:prstGeom prst="rightArrow">
              <a:avLst>
                <a:gd name="adj1" fmla="val 72581"/>
                <a:gd name="adj2" fmla="val 46774"/>
              </a:avLst>
            </a:prstGeom>
            <a:solidFill>
              <a:schemeClr val="accent4"/>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grpSp>
          <p:nvGrpSpPr>
            <p:cNvPr id="99" name="原创设计师QQ598969553        _10"/>
            <p:cNvGrpSpPr/>
            <p:nvPr/>
          </p:nvGrpSpPr>
          <p:grpSpPr>
            <a:xfrm>
              <a:off x="1043608" y="3917377"/>
              <a:ext cx="1945253" cy="640622"/>
              <a:chOff x="1160779" y="3983476"/>
              <a:chExt cx="1881166" cy="619517"/>
            </a:xfrm>
            <a:solidFill>
              <a:srgbClr val="0070C0"/>
            </a:solidFill>
          </p:grpSpPr>
          <p:sp>
            <p:nvSpPr>
              <p:cNvPr id="100" name="直角三角形 99"/>
              <p:cNvSpPr/>
              <p:nvPr/>
            </p:nvSpPr>
            <p:spPr>
              <a:xfrm flipV="1">
                <a:off x="2936936" y="4506990"/>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101" name="直角三角形 100"/>
              <p:cNvSpPr/>
              <p:nvPr/>
            </p:nvSpPr>
            <p:spPr>
              <a:xfrm>
                <a:off x="2936936" y="3983476"/>
                <a:ext cx="105009" cy="96003"/>
              </a:xfrm>
              <a:prstGeom prst="rtTriangle">
                <a:avLst/>
              </a:pr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endParaRPr lang="zh-CN" altLang="en-US" sz="1500" b="1" dirty="0">
                  <a:latin typeface="微软雅黑" panose="020B0503020204020204" pitchFamily="34" charset="-122"/>
                  <a:ea typeface="微软雅黑" panose="020B0503020204020204" pitchFamily="34" charset="-122"/>
                </a:endParaRPr>
              </a:p>
            </p:txBody>
          </p:sp>
          <p:sp>
            <p:nvSpPr>
              <p:cNvPr id="102" name="矩形 101"/>
              <p:cNvSpPr/>
              <p:nvPr/>
            </p:nvSpPr>
            <p:spPr>
              <a:xfrm>
                <a:off x="1160779" y="3983477"/>
                <a:ext cx="1776157" cy="619516"/>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4803" tIns="32402" rIns="64803" bIns="32402" anchor="ctr"/>
              <a:lstStyle/>
              <a:p>
                <a:pPr algn="ctr">
                  <a:defRPr/>
                </a:pPr>
                <a:r>
                  <a:rPr lang="zh-CN" altLang="en-US" sz="1400" b="1" dirty="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grpSp>
      <p:sp>
        <p:nvSpPr>
          <p:cNvPr id="103" name="原创设计师QQ598969553        _11"/>
          <p:cNvSpPr/>
          <p:nvPr/>
        </p:nvSpPr>
        <p:spPr>
          <a:xfrm>
            <a:off x="4331703" y="1131591"/>
            <a:ext cx="4056721" cy="752514"/>
          </a:xfrm>
          <a:prstGeom prst="rect">
            <a:avLst/>
          </a:prstGeom>
        </p:spPr>
        <p:txBody>
          <a:bodyPr wrap="square">
            <a:spAutoFit/>
          </a:bodyPr>
          <a:lstStyle/>
          <a:p>
            <a:pPr>
              <a:lnSpc>
                <a:spcPct val="150000"/>
              </a:lnSpc>
              <a:buClr>
                <a:schemeClr val="accent2"/>
              </a:buClr>
            </a:pPr>
            <a:r>
              <a:rPr lang="zh-CN" altLang="en-US" sz="1200" b="1" dirty="0" smtClean="0">
                <a:solidFill>
                  <a:schemeClr val="accent1"/>
                </a:solidFill>
                <a:latin typeface="微软雅黑" panose="020B0503020204020204" pitchFamily="34" charset="-122"/>
                <a:ea typeface="微软雅黑" panose="020B0503020204020204" pitchFamily="34" charset="-122"/>
              </a:rPr>
              <a:t>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a:p>
            <a:pPr>
              <a:lnSpc>
                <a:spcPct val="150000"/>
              </a:lnSpc>
              <a:buClr>
                <a:schemeClr val="accent2"/>
              </a:buClr>
            </a:pPr>
            <a:r>
              <a:rPr lang="zh-CN" altLang="en-US" sz="830" dirty="0">
                <a:solidFill>
                  <a:schemeClr val="tx2"/>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r>
              <a:rPr lang="en-US" altLang="zh-CN" sz="830" dirty="0">
                <a:solidFill>
                  <a:schemeClr val="tx2"/>
                </a:solidFill>
                <a:latin typeface="微软雅黑" panose="020B0503020204020204" pitchFamily="34" charset="-122"/>
                <a:ea typeface="微软雅黑" panose="020B0503020204020204" pitchFamily="34" charset="-122"/>
              </a:rPr>
              <a:t>,</a:t>
            </a:r>
            <a:r>
              <a:rPr lang="zh-CN" altLang="en-US" sz="830" dirty="0">
                <a:solidFill>
                  <a:schemeClr val="tx2"/>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830" dirty="0">
              <a:solidFill>
                <a:schemeClr val="tx2"/>
              </a:solidFill>
              <a:latin typeface="微软雅黑" panose="020B0503020204020204" pitchFamily="34" charset="-122"/>
              <a:ea typeface="微软雅黑" panose="020B0503020204020204" pitchFamily="34" charset="-122"/>
            </a:endParaRPr>
          </a:p>
        </p:txBody>
      </p:sp>
      <p:sp>
        <p:nvSpPr>
          <p:cNvPr id="104" name="原创设计师QQ598969553        _12"/>
          <p:cNvSpPr/>
          <p:nvPr/>
        </p:nvSpPr>
        <p:spPr>
          <a:xfrm>
            <a:off x="4331703" y="2033826"/>
            <a:ext cx="4056721" cy="752514"/>
          </a:xfrm>
          <a:prstGeom prst="rect">
            <a:avLst/>
          </a:prstGeom>
        </p:spPr>
        <p:txBody>
          <a:bodyPr wrap="square">
            <a:spAutoFit/>
          </a:bodyPr>
          <a:lstStyle/>
          <a:p>
            <a:pPr>
              <a:lnSpc>
                <a:spcPct val="150000"/>
              </a:lnSpc>
              <a:buClr>
                <a:schemeClr val="accent2"/>
              </a:buClr>
            </a:pPr>
            <a:r>
              <a:rPr lang="zh-CN" altLang="en-US" sz="1200" b="1" dirty="0">
                <a:solidFill>
                  <a:schemeClr val="accent1"/>
                </a:solidFill>
                <a:latin typeface="微软雅黑" panose="020B0503020204020204" pitchFamily="34" charset="-122"/>
                <a:ea typeface="微软雅黑" panose="020B0503020204020204" pitchFamily="34" charset="-122"/>
              </a:rPr>
              <a:t>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a:p>
            <a:pPr>
              <a:lnSpc>
                <a:spcPct val="150000"/>
              </a:lnSpc>
              <a:buClr>
                <a:schemeClr val="accent2"/>
              </a:buClr>
            </a:pPr>
            <a:r>
              <a:rPr lang="zh-CN" altLang="en-US" sz="830" dirty="0" smtClean="0">
                <a:solidFill>
                  <a:schemeClr val="tx2"/>
                </a:solidFill>
                <a:latin typeface="微软雅黑" panose="020B0503020204020204" pitchFamily="34" charset="-122"/>
                <a:ea typeface="微软雅黑" panose="020B0503020204020204" pitchFamily="34" charset="-122"/>
              </a:rPr>
              <a:t>我们</a:t>
            </a:r>
            <a:r>
              <a:rPr lang="zh-CN" altLang="en-US" sz="830" dirty="0">
                <a:solidFill>
                  <a:schemeClr val="tx2"/>
                </a:solidFill>
                <a:latin typeface="微软雅黑" panose="020B0503020204020204" pitchFamily="34" charset="-122"/>
                <a:ea typeface="微软雅黑" panose="020B0503020204020204" pitchFamily="34" charset="-122"/>
              </a:rPr>
              <a:t>坚持以客户为中心，快速响应客户需求持续为客户创造长期价值进而成就客户</a:t>
            </a:r>
            <a:r>
              <a:rPr lang="en-US" altLang="zh-CN" sz="830" dirty="0">
                <a:solidFill>
                  <a:schemeClr val="tx2"/>
                </a:solidFill>
                <a:latin typeface="微软雅黑" panose="020B0503020204020204" pitchFamily="34" charset="-122"/>
                <a:ea typeface="微软雅黑" panose="020B0503020204020204" pitchFamily="34" charset="-122"/>
              </a:rPr>
              <a:t>,</a:t>
            </a:r>
            <a:r>
              <a:rPr lang="zh-CN" altLang="en-US" sz="830" dirty="0">
                <a:solidFill>
                  <a:schemeClr val="tx2"/>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830" dirty="0">
              <a:solidFill>
                <a:schemeClr val="tx2"/>
              </a:solidFill>
              <a:latin typeface="微软雅黑" panose="020B0503020204020204" pitchFamily="34" charset="-122"/>
              <a:ea typeface="微软雅黑" panose="020B0503020204020204" pitchFamily="34" charset="-122"/>
            </a:endParaRPr>
          </a:p>
        </p:txBody>
      </p:sp>
      <p:sp>
        <p:nvSpPr>
          <p:cNvPr id="105" name="原创设计师QQ598969553        _13"/>
          <p:cNvSpPr/>
          <p:nvPr/>
        </p:nvSpPr>
        <p:spPr>
          <a:xfrm>
            <a:off x="4331703" y="2946829"/>
            <a:ext cx="4056721" cy="752514"/>
          </a:xfrm>
          <a:prstGeom prst="rect">
            <a:avLst/>
          </a:prstGeom>
        </p:spPr>
        <p:txBody>
          <a:bodyPr wrap="square">
            <a:spAutoFit/>
          </a:bodyPr>
          <a:lstStyle/>
          <a:p>
            <a:pPr>
              <a:lnSpc>
                <a:spcPct val="150000"/>
              </a:lnSpc>
              <a:buClr>
                <a:schemeClr val="accent2"/>
              </a:buClr>
            </a:pPr>
            <a:r>
              <a:rPr lang="zh-CN" altLang="en-US" sz="1200" b="1" dirty="0" smtClean="0">
                <a:solidFill>
                  <a:schemeClr val="accent1"/>
                </a:solidFill>
                <a:latin typeface="微软雅黑" panose="020B0503020204020204" pitchFamily="34" charset="-122"/>
                <a:ea typeface="微软雅黑" panose="020B0503020204020204" pitchFamily="34" charset="-122"/>
              </a:rPr>
              <a:t>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a:p>
            <a:pPr>
              <a:lnSpc>
                <a:spcPct val="150000"/>
              </a:lnSpc>
              <a:buClr>
                <a:schemeClr val="accent2"/>
              </a:buClr>
            </a:pPr>
            <a:r>
              <a:rPr lang="zh-CN" altLang="en-US" sz="830" dirty="0" smtClean="0">
                <a:solidFill>
                  <a:schemeClr val="tx2"/>
                </a:solidFill>
                <a:latin typeface="微软雅黑" panose="020B0503020204020204" pitchFamily="34" charset="-122"/>
                <a:ea typeface="微软雅黑" panose="020B0503020204020204" pitchFamily="34" charset="-122"/>
              </a:rPr>
              <a:t>我们</a:t>
            </a:r>
            <a:r>
              <a:rPr lang="zh-CN" altLang="en-US" sz="830" dirty="0">
                <a:solidFill>
                  <a:schemeClr val="tx2"/>
                </a:solidFill>
                <a:latin typeface="微软雅黑" panose="020B0503020204020204" pitchFamily="34" charset="-122"/>
                <a:ea typeface="微软雅黑" panose="020B0503020204020204" pitchFamily="34" charset="-122"/>
              </a:rPr>
              <a:t>坚持以客户为中心，快速响应客户需求持续为客户创造长期价值进而成就客户</a:t>
            </a:r>
            <a:r>
              <a:rPr lang="en-US" altLang="zh-CN" sz="830" dirty="0">
                <a:solidFill>
                  <a:schemeClr val="tx2"/>
                </a:solidFill>
                <a:latin typeface="微软雅黑" panose="020B0503020204020204" pitchFamily="34" charset="-122"/>
                <a:ea typeface="微软雅黑" panose="020B0503020204020204" pitchFamily="34" charset="-122"/>
              </a:rPr>
              <a:t>,</a:t>
            </a:r>
            <a:r>
              <a:rPr lang="zh-CN" altLang="en-US" sz="830" dirty="0">
                <a:solidFill>
                  <a:schemeClr val="tx2"/>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830" dirty="0">
              <a:solidFill>
                <a:schemeClr val="tx2"/>
              </a:solidFill>
              <a:latin typeface="微软雅黑" panose="020B0503020204020204" pitchFamily="34" charset="-122"/>
              <a:ea typeface="微软雅黑" panose="020B0503020204020204" pitchFamily="34" charset="-122"/>
            </a:endParaRPr>
          </a:p>
        </p:txBody>
      </p:sp>
      <p:sp>
        <p:nvSpPr>
          <p:cNvPr id="106" name="原创设计师QQ598969553        _14"/>
          <p:cNvSpPr/>
          <p:nvPr/>
        </p:nvSpPr>
        <p:spPr>
          <a:xfrm>
            <a:off x="4331703" y="3844010"/>
            <a:ext cx="4056721" cy="752514"/>
          </a:xfrm>
          <a:prstGeom prst="rect">
            <a:avLst/>
          </a:prstGeom>
        </p:spPr>
        <p:txBody>
          <a:bodyPr wrap="square">
            <a:spAutoFit/>
          </a:bodyPr>
          <a:lstStyle/>
          <a:p>
            <a:pPr>
              <a:lnSpc>
                <a:spcPct val="150000"/>
              </a:lnSpc>
              <a:buClr>
                <a:schemeClr val="accent2"/>
              </a:buClr>
            </a:pPr>
            <a:r>
              <a:rPr lang="zh-CN" altLang="en-US" sz="1200" b="1" dirty="0">
                <a:solidFill>
                  <a:schemeClr val="accent1"/>
                </a:solidFill>
                <a:latin typeface="微软雅黑" panose="020B0503020204020204" pitchFamily="34" charset="-122"/>
                <a:ea typeface="微软雅黑" panose="020B0503020204020204" pitchFamily="34" charset="-122"/>
              </a:rPr>
              <a:t>添加</a:t>
            </a:r>
            <a:r>
              <a:rPr lang="zh-CN" altLang="en-US" sz="1200" b="1" dirty="0" smtClean="0">
                <a:solidFill>
                  <a:schemeClr val="accent1"/>
                </a:solidFill>
                <a:latin typeface="微软雅黑" panose="020B0503020204020204" pitchFamily="34" charset="-122"/>
                <a:ea typeface="微软雅黑" panose="020B0503020204020204" pitchFamily="34" charset="-122"/>
              </a:rPr>
              <a:t>标题</a:t>
            </a:r>
            <a:endParaRPr lang="en-US" altLang="zh-CN" sz="12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buClr>
                <a:schemeClr val="accent2"/>
              </a:buClr>
            </a:pPr>
            <a:r>
              <a:rPr lang="zh-CN" altLang="en-US" sz="830" dirty="0" smtClean="0">
                <a:solidFill>
                  <a:schemeClr val="tx2"/>
                </a:solidFill>
                <a:latin typeface="微软雅黑" panose="020B0503020204020204" pitchFamily="34" charset="-122"/>
                <a:ea typeface="微软雅黑" panose="020B0503020204020204" pitchFamily="34" charset="-122"/>
              </a:rPr>
              <a:t>我们</a:t>
            </a:r>
            <a:r>
              <a:rPr lang="zh-CN" altLang="en-US" sz="830" dirty="0">
                <a:solidFill>
                  <a:schemeClr val="tx2"/>
                </a:solidFill>
                <a:latin typeface="微软雅黑" panose="020B0503020204020204" pitchFamily="34" charset="-122"/>
                <a:ea typeface="微软雅黑" panose="020B0503020204020204" pitchFamily="34" charset="-122"/>
              </a:rPr>
              <a:t>坚持以客户为中心，快速响应客户需求持续为客户创造长期价值进而成就客户</a:t>
            </a:r>
            <a:r>
              <a:rPr lang="en-US" altLang="zh-CN" sz="830" dirty="0">
                <a:solidFill>
                  <a:schemeClr val="tx2"/>
                </a:solidFill>
                <a:latin typeface="微软雅黑" panose="020B0503020204020204" pitchFamily="34" charset="-122"/>
                <a:ea typeface="微软雅黑" panose="020B0503020204020204" pitchFamily="34" charset="-122"/>
              </a:rPr>
              <a:t>,</a:t>
            </a:r>
            <a:r>
              <a:rPr lang="zh-CN" altLang="en-US" sz="830" dirty="0">
                <a:solidFill>
                  <a:schemeClr val="tx2"/>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83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wipe(up)">
                                      <p:cBhvr>
                                        <p:cTn id="12" dur="500"/>
                                        <p:tgtEl>
                                          <p:spTgt spid="103"/>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500" fill="hold"/>
                                        <p:tgtEl>
                                          <p:spTgt spid="85"/>
                                        </p:tgtEl>
                                        <p:attrNameLst>
                                          <p:attrName>ppt_x</p:attrName>
                                        </p:attrNameLst>
                                      </p:cBhvr>
                                      <p:tavLst>
                                        <p:tav tm="0">
                                          <p:val>
                                            <p:strVal val="0-#ppt_w/2"/>
                                          </p:val>
                                        </p:tav>
                                        <p:tav tm="100000">
                                          <p:val>
                                            <p:strVal val="#ppt_x"/>
                                          </p:val>
                                        </p:tav>
                                      </p:tavLst>
                                    </p:anim>
                                    <p:anim calcmode="lin" valueType="num">
                                      <p:cBhvr additive="base">
                                        <p:cTn id="17" dur="500" fill="hold"/>
                                        <p:tgtEl>
                                          <p:spTgt spid="8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up)">
                                      <p:cBhvr>
                                        <p:cTn id="21" dur="500"/>
                                        <p:tgtEl>
                                          <p:spTgt spid="104"/>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0-#ppt_w/2"/>
                                          </p:val>
                                        </p:tav>
                                        <p:tav tm="100000">
                                          <p:val>
                                            <p:strVal val="#ppt_x"/>
                                          </p:val>
                                        </p:tav>
                                      </p:tavLst>
                                    </p:anim>
                                    <p:anim calcmode="lin" valueType="num">
                                      <p:cBhvr additive="base">
                                        <p:cTn id="26" dur="500" fill="hold"/>
                                        <p:tgtEl>
                                          <p:spTgt spid="9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up)">
                                      <p:cBhvr>
                                        <p:cTn id="30" dur="500"/>
                                        <p:tgtEl>
                                          <p:spTgt spid="105"/>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97"/>
                                        </p:tgtEl>
                                        <p:attrNameLst>
                                          <p:attrName>style.visibility</p:attrName>
                                        </p:attrNameLst>
                                      </p:cBhvr>
                                      <p:to>
                                        <p:strVal val="visible"/>
                                      </p:to>
                                    </p:set>
                                    <p:anim calcmode="lin" valueType="num">
                                      <p:cBhvr additive="base">
                                        <p:cTn id="34" dur="500" fill="hold"/>
                                        <p:tgtEl>
                                          <p:spTgt spid="97"/>
                                        </p:tgtEl>
                                        <p:attrNameLst>
                                          <p:attrName>ppt_x</p:attrName>
                                        </p:attrNameLst>
                                      </p:cBhvr>
                                      <p:tavLst>
                                        <p:tav tm="0">
                                          <p:val>
                                            <p:strVal val="0-#ppt_w/2"/>
                                          </p:val>
                                        </p:tav>
                                        <p:tav tm="100000">
                                          <p:val>
                                            <p:strVal val="#ppt_x"/>
                                          </p:val>
                                        </p:tav>
                                      </p:tavLst>
                                    </p:anim>
                                    <p:anim calcmode="lin" valueType="num">
                                      <p:cBhvr additive="base">
                                        <p:cTn id="35" dur="500" fill="hold"/>
                                        <p:tgtEl>
                                          <p:spTgt spid="97"/>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wipe(up)">
                                      <p:cBhvr>
                                        <p:cTn id="39"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156502" y="339502"/>
            <a:ext cx="830997"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协调力</a:t>
            </a: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261500" y="1275606"/>
            <a:ext cx="621000" cy="621000"/>
            <a:chOff x="4261500" y="1310165"/>
            <a:chExt cx="621000" cy="621000"/>
          </a:xfrm>
        </p:grpSpPr>
        <p:sp>
          <p:nvSpPr>
            <p:cNvPr id="32" name="椭圆 31"/>
            <p:cNvSpPr/>
            <p:nvPr/>
          </p:nvSpPr>
          <p:spPr>
            <a:xfrm>
              <a:off x="4261500" y="1310165"/>
              <a:ext cx="621000" cy="621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33" name="Freeform 28"/>
            <p:cNvSpPr>
              <a:spLocks noEditPoints="1"/>
            </p:cNvSpPr>
            <p:nvPr/>
          </p:nvSpPr>
          <p:spPr bwMode="auto">
            <a:xfrm>
              <a:off x="4450556" y="1499221"/>
              <a:ext cx="242888" cy="242888"/>
            </a:xfrm>
            <a:custGeom>
              <a:avLst/>
              <a:gdLst>
                <a:gd name="T0" fmla="*/ 1012 w 1017"/>
                <a:gd name="T1" fmla="*/ 49 h 1018"/>
                <a:gd name="T2" fmla="*/ 994 w 1017"/>
                <a:gd name="T3" fmla="*/ 24 h 1018"/>
                <a:gd name="T4" fmla="*/ 981 w 1017"/>
                <a:gd name="T5" fmla="*/ 13 h 1018"/>
                <a:gd name="T6" fmla="*/ 946 w 1017"/>
                <a:gd name="T7" fmla="*/ 0 h 1018"/>
                <a:gd name="T8" fmla="*/ 929 w 1017"/>
                <a:gd name="T9" fmla="*/ 1 h 1018"/>
                <a:gd name="T10" fmla="*/ 691 w 1017"/>
                <a:gd name="T11" fmla="*/ 100 h 1018"/>
                <a:gd name="T12" fmla="*/ 647 w 1017"/>
                <a:gd name="T13" fmla="*/ 101 h 1018"/>
                <a:gd name="T14" fmla="*/ 406 w 1017"/>
                <a:gd name="T15" fmla="*/ 1 h 1018"/>
                <a:gd name="T16" fmla="*/ 397 w 1017"/>
                <a:gd name="T17" fmla="*/ 0 h 1018"/>
                <a:gd name="T18" fmla="*/ 372 w 1017"/>
                <a:gd name="T19" fmla="*/ 4 h 1018"/>
                <a:gd name="T20" fmla="*/ 328 w 1017"/>
                <a:gd name="T21" fmla="*/ 4 h 1018"/>
                <a:gd name="T22" fmla="*/ 301 w 1017"/>
                <a:gd name="T23" fmla="*/ 0 h 1018"/>
                <a:gd name="T24" fmla="*/ 55 w 1017"/>
                <a:gd name="T25" fmla="*/ 100 h 1018"/>
                <a:gd name="T26" fmla="*/ 16 w 1017"/>
                <a:gd name="T27" fmla="*/ 127 h 1018"/>
                <a:gd name="T28" fmla="*/ 0 w 1017"/>
                <a:gd name="T29" fmla="*/ 938 h 1018"/>
                <a:gd name="T30" fmla="*/ 6 w 1017"/>
                <a:gd name="T31" fmla="*/ 968 h 1018"/>
                <a:gd name="T32" fmla="*/ 6 w 1017"/>
                <a:gd name="T33" fmla="*/ 969 h 1018"/>
                <a:gd name="T34" fmla="*/ 21 w 1017"/>
                <a:gd name="T35" fmla="*/ 990 h 1018"/>
                <a:gd name="T36" fmla="*/ 36 w 1017"/>
                <a:gd name="T37" fmla="*/ 1004 h 1018"/>
                <a:gd name="T38" fmla="*/ 58 w 1017"/>
                <a:gd name="T39" fmla="*/ 1015 h 1018"/>
                <a:gd name="T40" fmla="*/ 81 w 1017"/>
                <a:gd name="T41" fmla="*/ 1017 h 1018"/>
                <a:gd name="T42" fmla="*/ 328 w 1017"/>
                <a:gd name="T43" fmla="*/ 918 h 1018"/>
                <a:gd name="T44" fmla="*/ 360 w 1017"/>
                <a:gd name="T45" fmla="*/ 913 h 1018"/>
                <a:gd name="T46" fmla="*/ 604 w 1017"/>
                <a:gd name="T47" fmla="*/ 1016 h 1018"/>
                <a:gd name="T48" fmla="*/ 620 w 1017"/>
                <a:gd name="T49" fmla="*/ 1018 h 1018"/>
                <a:gd name="T50" fmla="*/ 645 w 1017"/>
                <a:gd name="T51" fmla="*/ 1013 h 1018"/>
                <a:gd name="T52" fmla="*/ 664 w 1017"/>
                <a:gd name="T53" fmla="*/ 1004 h 1018"/>
                <a:gd name="T54" fmla="*/ 672 w 1017"/>
                <a:gd name="T55" fmla="*/ 1004 h 1018"/>
                <a:gd name="T56" fmla="*/ 694 w 1017"/>
                <a:gd name="T57" fmla="*/ 1015 h 1018"/>
                <a:gd name="T58" fmla="*/ 717 w 1017"/>
                <a:gd name="T59" fmla="*/ 1017 h 1018"/>
                <a:gd name="T60" fmla="*/ 746 w 1017"/>
                <a:gd name="T61" fmla="*/ 1012 h 1018"/>
                <a:gd name="T62" fmla="*/ 994 w 1017"/>
                <a:gd name="T63" fmla="*/ 900 h 1018"/>
                <a:gd name="T64" fmla="*/ 1017 w 1017"/>
                <a:gd name="T65" fmla="*/ 845 h 1018"/>
                <a:gd name="T66" fmla="*/ 1014 w 1017"/>
                <a:gd name="T67" fmla="*/ 57 h 1018"/>
                <a:gd name="T68" fmla="*/ 86 w 1017"/>
                <a:gd name="T69" fmla="*/ 953 h 1018"/>
                <a:gd name="T70" fmla="*/ 67 w 1017"/>
                <a:gd name="T71" fmla="*/ 947 h 1018"/>
                <a:gd name="T72" fmla="*/ 64 w 1017"/>
                <a:gd name="T73" fmla="*/ 174 h 1018"/>
                <a:gd name="T74" fmla="*/ 296 w 1017"/>
                <a:gd name="T75" fmla="*/ 64 h 1018"/>
                <a:gd name="T76" fmla="*/ 314 w 1017"/>
                <a:gd name="T77" fmla="*/ 69 h 1018"/>
                <a:gd name="T78" fmla="*/ 318 w 1017"/>
                <a:gd name="T79" fmla="*/ 843 h 1018"/>
                <a:gd name="T80" fmla="*/ 305 w 1017"/>
                <a:gd name="T81" fmla="*/ 858 h 1018"/>
                <a:gd name="T82" fmla="*/ 634 w 1017"/>
                <a:gd name="T83" fmla="*/ 944 h 1018"/>
                <a:gd name="T84" fmla="*/ 620 w 1017"/>
                <a:gd name="T85" fmla="*/ 954 h 1018"/>
                <a:gd name="T86" fmla="*/ 389 w 1017"/>
                <a:gd name="T87" fmla="*/ 856 h 1018"/>
                <a:gd name="T88" fmla="*/ 381 w 1017"/>
                <a:gd name="T89" fmla="*/ 79 h 1018"/>
                <a:gd name="T90" fmla="*/ 390 w 1017"/>
                <a:gd name="T91" fmla="*/ 65 h 1018"/>
                <a:gd name="T92" fmla="*/ 404 w 1017"/>
                <a:gd name="T93" fmla="*/ 64 h 1018"/>
                <a:gd name="T94" fmla="*/ 635 w 1017"/>
                <a:gd name="T95" fmla="*/ 170 h 1018"/>
                <a:gd name="T96" fmla="*/ 721 w 1017"/>
                <a:gd name="T97" fmla="*/ 953 h 1018"/>
                <a:gd name="T98" fmla="*/ 702 w 1017"/>
                <a:gd name="T99" fmla="*/ 947 h 1018"/>
                <a:gd name="T100" fmla="*/ 700 w 1017"/>
                <a:gd name="T101" fmla="*/ 174 h 1018"/>
                <a:gd name="T102" fmla="*/ 933 w 1017"/>
                <a:gd name="T103" fmla="*/ 64 h 1018"/>
                <a:gd name="T104" fmla="*/ 950 w 1017"/>
                <a:gd name="T105" fmla="*/ 69 h 1018"/>
                <a:gd name="T106" fmla="*/ 954 w 1017"/>
                <a:gd name="T107" fmla="*/ 843 h 1018"/>
                <a:gd name="T108" fmla="*/ 940 w 1017"/>
                <a:gd name="T109" fmla="*/ 85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7" h="1018">
                  <a:moveTo>
                    <a:pt x="1012" y="49"/>
                  </a:moveTo>
                  <a:lnTo>
                    <a:pt x="1012" y="49"/>
                  </a:lnTo>
                  <a:lnTo>
                    <a:pt x="1012" y="49"/>
                  </a:lnTo>
                  <a:lnTo>
                    <a:pt x="1012" y="49"/>
                  </a:lnTo>
                  <a:lnTo>
                    <a:pt x="1012" y="49"/>
                  </a:lnTo>
                  <a:lnTo>
                    <a:pt x="1012" y="49"/>
                  </a:lnTo>
                  <a:lnTo>
                    <a:pt x="1008" y="42"/>
                  </a:lnTo>
                  <a:lnTo>
                    <a:pt x="1005" y="35"/>
                  </a:lnTo>
                  <a:lnTo>
                    <a:pt x="999" y="29"/>
                  </a:lnTo>
                  <a:lnTo>
                    <a:pt x="994" y="24"/>
                  </a:lnTo>
                  <a:lnTo>
                    <a:pt x="994" y="24"/>
                  </a:lnTo>
                  <a:lnTo>
                    <a:pt x="993" y="21"/>
                  </a:lnTo>
                  <a:lnTo>
                    <a:pt x="993" y="21"/>
                  </a:lnTo>
                  <a:lnTo>
                    <a:pt x="986" y="17"/>
                  </a:lnTo>
                  <a:lnTo>
                    <a:pt x="981" y="13"/>
                  </a:lnTo>
                  <a:lnTo>
                    <a:pt x="975" y="9"/>
                  </a:lnTo>
                  <a:lnTo>
                    <a:pt x="968" y="5"/>
                  </a:lnTo>
                  <a:lnTo>
                    <a:pt x="961" y="3"/>
                  </a:lnTo>
                  <a:lnTo>
                    <a:pt x="953" y="1"/>
                  </a:lnTo>
                  <a:lnTo>
                    <a:pt x="946" y="0"/>
                  </a:lnTo>
                  <a:lnTo>
                    <a:pt x="938" y="0"/>
                  </a:lnTo>
                  <a:lnTo>
                    <a:pt x="938" y="0"/>
                  </a:lnTo>
                  <a:lnTo>
                    <a:pt x="937" y="0"/>
                  </a:lnTo>
                  <a:lnTo>
                    <a:pt x="937" y="0"/>
                  </a:lnTo>
                  <a:lnTo>
                    <a:pt x="929" y="1"/>
                  </a:lnTo>
                  <a:lnTo>
                    <a:pt x="922" y="2"/>
                  </a:lnTo>
                  <a:lnTo>
                    <a:pt x="914" y="3"/>
                  </a:lnTo>
                  <a:lnTo>
                    <a:pt x="908" y="6"/>
                  </a:lnTo>
                  <a:lnTo>
                    <a:pt x="691" y="100"/>
                  </a:lnTo>
                  <a:lnTo>
                    <a:pt x="691" y="100"/>
                  </a:lnTo>
                  <a:lnTo>
                    <a:pt x="679" y="104"/>
                  </a:lnTo>
                  <a:lnTo>
                    <a:pt x="669" y="112"/>
                  </a:lnTo>
                  <a:lnTo>
                    <a:pt x="669" y="112"/>
                  </a:lnTo>
                  <a:lnTo>
                    <a:pt x="658" y="105"/>
                  </a:lnTo>
                  <a:lnTo>
                    <a:pt x="647" y="101"/>
                  </a:lnTo>
                  <a:lnTo>
                    <a:pt x="428" y="6"/>
                  </a:lnTo>
                  <a:lnTo>
                    <a:pt x="428" y="6"/>
                  </a:lnTo>
                  <a:lnTo>
                    <a:pt x="421" y="3"/>
                  </a:lnTo>
                  <a:lnTo>
                    <a:pt x="413" y="2"/>
                  </a:lnTo>
                  <a:lnTo>
                    <a:pt x="406" y="1"/>
                  </a:lnTo>
                  <a:lnTo>
                    <a:pt x="398" y="0"/>
                  </a:lnTo>
                  <a:lnTo>
                    <a:pt x="398" y="0"/>
                  </a:lnTo>
                  <a:lnTo>
                    <a:pt x="397" y="0"/>
                  </a:lnTo>
                  <a:lnTo>
                    <a:pt x="397" y="0"/>
                  </a:lnTo>
                  <a:lnTo>
                    <a:pt x="397" y="0"/>
                  </a:lnTo>
                  <a:lnTo>
                    <a:pt x="397" y="0"/>
                  </a:lnTo>
                  <a:lnTo>
                    <a:pt x="396" y="0"/>
                  </a:lnTo>
                  <a:lnTo>
                    <a:pt x="396" y="0"/>
                  </a:lnTo>
                  <a:lnTo>
                    <a:pt x="383" y="1"/>
                  </a:lnTo>
                  <a:lnTo>
                    <a:pt x="372" y="4"/>
                  </a:lnTo>
                  <a:lnTo>
                    <a:pt x="360" y="10"/>
                  </a:lnTo>
                  <a:lnTo>
                    <a:pt x="350" y="16"/>
                  </a:lnTo>
                  <a:lnTo>
                    <a:pt x="350" y="16"/>
                  </a:lnTo>
                  <a:lnTo>
                    <a:pt x="339" y="10"/>
                  </a:lnTo>
                  <a:lnTo>
                    <a:pt x="328" y="4"/>
                  </a:lnTo>
                  <a:lnTo>
                    <a:pt x="316" y="1"/>
                  </a:lnTo>
                  <a:lnTo>
                    <a:pt x="302" y="0"/>
                  </a:lnTo>
                  <a:lnTo>
                    <a:pt x="302" y="0"/>
                  </a:lnTo>
                  <a:lnTo>
                    <a:pt x="301" y="0"/>
                  </a:lnTo>
                  <a:lnTo>
                    <a:pt x="301" y="0"/>
                  </a:lnTo>
                  <a:lnTo>
                    <a:pt x="293" y="1"/>
                  </a:lnTo>
                  <a:lnTo>
                    <a:pt x="286" y="2"/>
                  </a:lnTo>
                  <a:lnTo>
                    <a:pt x="278" y="3"/>
                  </a:lnTo>
                  <a:lnTo>
                    <a:pt x="272" y="6"/>
                  </a:lnTo>
                  <a:lnTo>
                    <a:pt x="55" y="100"/>
                  </a:lnTo>
                  <a:lnTo>
                    <a:pt x="55" y="100"/>
                  </a:lnTo>
                  <a:lnTo>
                    <a:pt x="43" y="104"/>
                  </a:lnTo>
                  <a:lnTo>
                    <a:pt x="34" y="111"/>
                  </a:lnTo>
                  <a:lnTo>
                    <a:pt x="24" y="118"/>
                  </a:lnTo>
                  <a:lnTo>
                    <a:pt x="16" y="127"/>
                  </a:lnTo>
                  <a:lnTo>
                    <a:pt x="10" y="137"/>
                  </a:lnTo>
                  <a:lnTo>
                    <a:pt x="5" y="148"/>
                  </a:lnTo>
                  <a:lnTo>
                    <a:pt x="1" y="160"/>
                  </a:lnTo>
                  <a:lnTo>
                    <a:pt x="0" y="173"/>
                  </a:lnTo>
                  <a:lnTo>
                    <a:pt x="0" y="938"/>
                  </a:lnTo>
                  <a:lnTo>
                    <a:pt x="0" y="938"/>
                  </a:lnTo>
                  <a:lnTo>
                    <a:pt x="0" y="946"/>
                  </a:lnTo>
                  <a:lnTo>
                    <a:pt x="1" y="954"/>
                  </a:lnTo>
                  <a:lnTo>
                    <a:pt x="3" y="961"/>
                  </a:lnTo>
                  <a:lnTo>
                    <a:pt x="6" y="968"/>
                  </a:lnTo>
                  <a:lnTo>
                    <a:pt x="6" y="968"/>
                  </a:lnTo>
                  <a:lnTo>
                    <a:pt x="6" y="969"/>
                  </a:lnTo>
                  <a:lnTo>
                    <a:pt x="6" y="969"/>
                  </a:lnTo>
                  <a:lnTo>
                    <a:pt x="6" y="969"/>
                  </a:lnTo>
                  <a:lnTo>
                    <a:pt x="6" y="969"/>
                  </a:lnTo>
                  <a:lnTo>
                    <a:pt x="11" y="978"/>
                  </a:lnTo>
                  <a:lnTo>
                    <a:pt x="17" y="987"/>
                  </a:lnTo>
                  <a:lnTo>
                    <a:pt x="17" y="987"/>
                  </a:lnTo>
                  <a:lnTo>
                    <a:pt x="21" y="990"/>
                  </a:lnTo>
                  <a:lnTo>
                    <a:pt x="21" y="990"/>
                  </a:lnTo>
                  <a:lnTo>
                    <a:pt x="27" y="998"/>
                  </a:lnTo>
                  <a:lnTo>
                    <a:pt x="36" y="1004"/>
                  </a:lnTo>
                  <a:lnTo>
                    <a:pt x="36" y="1004"/>
                  </a:lnTo>
                  <a:lnTo>
                    <a:pt x="36" y="1004"/>
                  </a:lnTo>
                  <a:lnTo>
                    <a:pt x="36" y="1004"/>
                  </a:lnTo>
                  <a:lnTo>
                    <a:pt x="45" y="1010"/>
                  </a:lnTo>
                  <a:lnTo>
                    <a:pt x="55" y="1014"/>
                  </a:lnTo>
                  <a:lnTo>
                    <a:pt x="55" y="1014"/>
                  </a:lnTo>
                  <a:lnTo>
                    <a:pt x="58" y="1015"/>
                  </a:lnTo>
                  <a:lnTo>
                    <a:pt x="58" y="1015"/>
                  </a:lnTo>
                  <a:lnTo>
                    <a:pt x="69" y="1017"/>
                  </a:lnTo>
                  <a:lnTo>
                    <a:pt x="80" y="1018"/>
                  </a:lnTo>
                  <a:lnTo>
                    <a:pt x="80" y="1018"/>
                  </a:lnTo>
                  <a:lnTo>
                    <a:pt x="81" y="1017"/>
                  </a:lnTo>
                  <a:lnTo>
                    <a:pt x="81" y="1017"/>
                  </a:lnTo>
                  <a:lnTo>
                    <a:pt x="88" y="1017"/>
                  </a:lnTo>
                  <a:lnTo>
                    <a:pt x="96" y="1016"/>
                  </a:lnTo>
                  <a:lnTo>
                    <a:pt x="103" y="1014"/>
                  </a:lnTo>
                  <a:lnTo>
                    <a:pt x="111" y="1012"/>
                  </a:lnTo>
                  <a:lnTo>
                    <a:pt x="328" y="918"/>
                  </a:lnTo>
                  <a:lnTo>
                    <a:pt x="328" y="918"/>
                  </a:lnTo>
                  <a:lnTo>
                    <a:pt x="339" y="913"/>
                  </a:lnTo>
                  <a:lnTo>
                    <a:pt x="350" y="907"/>
                  </a:lnTo>
                  <a:lnTo>
                    <a:pt x="350" y="907"/>
                  </a:lnTo>
                  <a:lnTo>
                    <a:pt x="360" y="913"/>
                  </a:lnTo>
                  <a:lnTo>
                    <a:pt x="370" y="917"/>
                  </a:lnTo>
                  <a:lnTo>
                    <a:pt x="590" y="1012"/>
                  </a:lnTo>
                  <a:lnTo>
                    <a:pt x="590" y="1012"/>
                  </a:lnTo>
                  <a:lnTo>
                    <a:pt x="597" y="1014"/>
                  </a:lnTo>
                  <a:lnTo>
                    <a:pt x="604" y="1016"/>
                  </a:lnTo>
                  <a:lnTo>
                    <a:pt x="612" y="1017"/>
                  </a:lnTo>
                  <a:lnTo>
                    <a:pt x="619" y="1017"/>
                  </a:lnTo>
                  <a:lnTo>
                    <a:pt x="619" y="1017"/>
                  </a:lnTo>
                  <a:lnTo>
                    <a:pt x="620" y="1018"/>
                  </a:lnTo>
                  <a:lnTo>
                    <a:pt x="620" y="1018"/>
                  </a:lnTo>
                  <a:lnTo>
                    <a:pt x="631" y="1017"/>
                  </a:lnTo>
                  <a:lnTo>
                    <a:pt x="641" y="1015"/>
                  </a:lnTo>
                  <a:lnTo>
                    <a:pt x="641" y="1015"/>
                  </a:lnTo>
                  <a:lnTo>
                    <a:pt x="645" y="1013"/>
                  </a:lnTo>
                  <a:lnTo>
                    <a:pt x="645" y="1013"/>
                  </a:lnTo>
                  <a:lnTo>
                    <a:pt x="655" y="1010"/>
                  </a:lnTo>
                  <a:lnTo>
                    <a:pt x="663" y="1004"/>
                  </a:lnTo>
                  <a:lnTo>
                    <a:pt x="663" y="1004"/>
                  </a:lnTo>
                  <a:lnTo>
                    <a:pt x="664" y="1004"/>
                  </a:lnTo>
                  <a:lnTo>
                    <a:pt x="664" y="1004"/>
                  </a:lnTo>
                  <a:lnTo>
                    <a:pt x="668" y="1001"/>
                  </a:lnTo>
                  <a:lnTo>
                    <a:pt x="668" y="1001"/>
                  </a:lnTo>
                  <a:lnTo>
                    <a:pt x="672" y="1004"/>
                  </a:lnTo>
                  <a:lnTo>
                    <a:pt x="672" y="1004"/>
                  </a:lnTo>
                  <a:lnTo>
                    <a:pt x="672" y="1004"/>
                  </a:lnTo>
                  <a:lnTo>
                    <a:pt x="672" y="1004"/>
                  </a:lnTo>
                  <a:lnTo>
                    <a:pt x="682" y="1010"/>
                  </a:lnTo>
                  <a:lnTo>
                    <a:pt x="691" y="1014"/>
                  </a:lnTo>
                  <a:lnTo>
                    <a:pt x="691" y="1014"/>
                  </a:lnTo>
                  <a:lnTo>
                    <a:pt x="694" y="1015"/>
                  </a:lnTo>
                  <a:lnTo>
                    <a:pt x="694" y="1015"/>
                  </a:lnTo>
                  <a:lnTo>
                    <a:pt x="705" y="1017"/>
                  </a:lnTo>
                  <a:lnTo>
                    <a:pt x="716" y="1018"/>
                  </a:lnTo>
                  <a:lnTo>
                    <a:pt x="716" y="1018"/>
                  </a:lnTo>
                  <a:lnTo>
                    <a:pt x="717" y="1017"/>
                  </a:lnTo>
                  <a:lnTo>
                    <a:pt x="717" y="1017"/>
                  </a:lnTo>
                  <a:lnTo>
                    <a:pt x="725" y="1017"/>
                  </a:lnTo>
                  <a:lnTo>
                    <a:pt x="732" y="1016"/>
                  </a:lnTo>
                  <a:lnTo>
                    <a:pt x="740" y="1014"/>
                  </a:lnTo>
                  <a:lnTo>
                    <a:pt x="746" y="1012"/>
                  </a:lnTo>
                  <a:lnTo>
                    <a:pt x="963" y="918"/>
                  </a:lnTo>
                  <a:lnTo>
                    <a:pt x="963" y="918"/>
                  </a:lnTo>
                  <a:lnTo>
                    <a:pt x="975" y="914"/>
                  </a:lnTo>
                  <a:lnTo>
                    <a:pt x="984" y="908"/>
                  </a:lnTo>
                  <a:lnTo>
                    <a:pt x="994" y="900"/>
                  </a:lnTo>
                  <a:lnTo>
                    <a:pt x="1001" y="891"/>
                  </a:lnTo>
                  <a:lnTo>
                    <a:pt x="1008" y="881"/>
                  </a:lnTo>
                  <a:lnTo>
                    <a:pt x="1013" y="870"/>
                  </a:lnTo>
                  <a:lnTo>
                    <a:pt x="1016" y="857"/>
                  </a:lnTo>
                  <a:lnTo>
                    <a:pt x="1017" y="845"/>
                  </a:lnTo>
                  <a:lnTo>
                    <a:pt x="1017" y="79"/>
                  </a:lnTo>
                  <a:lnTo>
                    <a:pt x="1017" y="79"/>
                  </a:lnTo>
                  <a:lnTo>
                    <a:pt x="1017" y="72"/>
                  </a:lnTo>
                  <a:lnTo>
                    <a:pt x="1016" y="64"/>
                  </a:lnTo>
                  <a:lnTo>
                    <a:pt x="1014" y="57"/>
                  </a:lnTo>
                  <a:lnTo>
                    <a:pt x="1012" y="49"/>
                  </a:lnTo>
                  <a:lnTo>
                    <a:pt x="1012" y="49"/>
                  </a:lnTo>
                  <a:close/>
                  <a:moveTo>
                    <a:pt x="305" y="858"/>
                  </a:moveTo>
                  <a:lnTo>
                    <a:pt x="86" y="953"/>
                  </a:lnTo>
                  <a:lnTo>
                    <a:pt x="86" y="953"/>
                  </a:lnTo>
                  <a:lnTo>
                    <a:pt x="83" y="954"/>
                  </a:lnTo>
                  <a:lnTo>
                    <a:pt x="80" y="954"/>
                  </a:lnTo>
                  <a:lnTo>
                    <a:pt x="73" y="953"/>
                  </a:lnTo>
                  <a:lnTo>
                    <a:pt x="68" y="950"/>
                  </a:lnTo>
                  <a:lnTo>
                    <a:pt x="67" y="947"/>
                  </a:lnTo>
                  <a:lnTo>
                    <a:pt x="65" y="944"/>
                  </a:lnTo>
                  <a:lnTo>
                    <a:pt x="65" y="944"/>
                  </a:lnTo>
                  <a:lnTo>
                    <a:pt x="64" y="938"/>
                  </a:lnTo>
                  <a:lnTo>
                    <a:pt x="64" y="174"/>
                  </a:lnTo>
                  <a:lnTo>
                    <a:pt x="64" y="174"/>
                  </a:lnTo>
                  <a:lnTo>
                    <a:pt x="65" y="170"/>
                  </a:lnTo>
                  <a:lnTo>
                    <a:pt x="67" y="165"/>
                  </a:lnTo>
                  <a:lnTo>
                    <a:pt x="71" y="162"/>
                  </a:lnTo>
                  <a:lnTo>
                    <a:pt x="78" y="159"/>
                  </a:lnTo>
                  <a:lnTo>
                    <a:pt x="296" y="64"/>
                  </a:lnTo>
                  <a:lnTo>
                    <a:pt x="296" y="64"/>
                  </a:lnTo>
                  <a:lnTo>
                    <a:pt x="300" y="64"/>
                  </a:lnTo>
                  <a:lnTo>
                    <a:pt x="302" y="63"/>
                  </a:lnTo>
                  <a:lnTo>
                    <a:pt x="308" y="64"/>
                  </a:lnTo>
                  <a:lnTo>
                    <a:pt x="314" y="69"/>
                  </a:lnTo>
                  <a:lnTo>
                    <a:pt x="316" y="71"/>
                  </a:lnTo>
                  <a:lnTo>
                    <a:pt x="317" y="73"/>
                  </a:lnTo>
                  <a:lnTo>
                    <a:pt x="317" y="73"/>
                  </a:lnTo>
                  <a:lnTo>
                    <a:pt x="318" y="79"/>
                  </a:lnTo>
                  <a:lnTo>
                    <a:pt x="318" y="843"/>
                  </a:lnTo>
                  <a:lnTo>
                    <a:pt x="318" y="843"/>
                  </a:lnTo>
                  <a:lnTo>
                    <a:pt x="317" y="849"/>
                  </a:lnTo>
                  <a:lnTo>
                    <a:pt x="315" y="853"/>
                  </a:lnTo>
                  <a:lnTo>
                    <a:pt x="310" y="856"/>
                  </a:lnTo>
                  <a:lnTo>
                    <a:pt x="305" y="858"/>
                  </a:lnTo>
                  <a:lnTo>
                    <a:pt x="305" y="858"/>
                  </a:lnTo>
                  <a:close/>
                  <a:moveTo>
                    <a:pt x="637" y="938"/>
                  </a:moveTo>
                  <a:lnTo>
                    <a:pt x="637" y="938"/>
                  </a:lnTo>
                  <a:lnTo>
                    <a:pt x="634" y="944"/>
                  </a:lnTo>
                  <a:lnTo>
                    <a:pt x="634" y="944"/>
                  </a:lnTo>
                  <a:lnTo>
                    <a:pt x="633" y="947"/>
                  </a:lnTo>
                  <a:lnTo>
                    <a:pt x="631" y="950"/>
                  </a:lnTo>
                  <a:lnTo>
                    <a:pt x="626" y="953"/>
                  </a:lnTo>
                  <a:lnTo>
                    <a:pt x="626" y="953"/>
                  </a:lnTo>
                  <a:lnTo>
                    <a:pt x="620" y="954"/>
                  </a:lnTo>
                  <a:lnTo>
                    <a:pt x="620" y="954"/>
                  </a:lnTo>
                  <a:lnTo>
                    <a:pt x="615" y="953"/>
                  </a:lnTo>
                  <a:lnTo>
                    <a:pt x="393" y="858"/>
                  </a:lnTo>
                  <a:lnTo>
                    <a:pt x="393" y="858"/>
                  </a:lnTo>
                  <a:lnTo>
                    <a:pt x="389" y="856"/>
                  </a:lnTo>
                  <a:lnTo>
                    <a:pt x="384" y="853"/>
                  </a:lnTo>
                  <a:lnTo>
                    <a:pt x="382" y="849"/>
                  </a:lnTo>
                  <a:lnTo>
                    <a:pt x="381" y="845"/>
                  </a:lnTo>
                  <a:lnTo>
                    <a:pt x="381" y="79"/>
                  </a:lnTo>
                  <a:lnTo>
                    <a:pt x="381" y="79"/>
                  </a:lnTo>
                  <a:lnTo>
                    <a:pt x="383" y="73"/>
                  </a:lnTo>
                  <a:lnTo>
                    <a:pt x="383" y="73"/>
                  </a:lnTo>
                  <a:lnTo>
                    <a:pt x="384" y="71"/>
                  </a:lnTo>
                  <a:lnTo>
                    <a:pt x="387" y="68"/>
                  </a:lnTo>
                  <a:lnTo>
                    <a:pt x="390" y="65"/>
                  </a:lnTo>
                  <a:lnTo>
                    <a:pt x="392" y="64"/>
                  </a:lnTo>
                  <a:lnTo>
                    <a:pt x="392" y="64"/>
                  </a:lnTo>
                  <a:lnTo>
                    <a:pt x="397" y="63"/>
                  </a:lnTo>
                  <a:lnTo>
                    <a:pt x="397" y="63"/>
                  </a:lnTo>
                  <a:lnTo>
                    <a:pt x="404" y="64"/>
                  </a:lnTo>
                  <a:lnTo>
                    <a:pt x="625" y="160"/>
                  </a:lnTo>
                  <a:lnTo>
                    <a:pt x="625" y="160"/>
                  </a:lnTo>
                  <a:lnTo>
                    <a:pt x="630" y="162"/>
                  </a:lnTo>
                  <a:lnTo>
                    <a:pt x="633" y="165"/>
                  </a:lnTo>
                  <a:lnTo>
                    <a:pt x="635" y="170"/>
                  </a:lnTo>
                  <a:lnTo>
                    <a:pt x="637" y="173"/>
                  </a:lnTo>
                  <a:lnTo>
                    <a:pt x="637" y="938"/>
                  </a:lnTo>
                  <a:close/>
                  <a:moveTo>
                    <a:pt x="940" y="858"/>
                  </a:moveTo>
                  <a:lnTo>
                    <a:pt x="721" y="953"/>
                  </a:lnTo>
                  <a:lnTo>
                    <a:pt x="721" y="953"/>
                  </a:lnTo>
                  <a:lnTo>
                    <a:pt x="719" y="954"/>
                  </a:lnTo>
                  <a:lnTo>
                    <a:pt x="716" y="954"/>
                  </a:lnTo>
                  <a:lnTo>
                    <a:pt x="709" y="953"/>
                  </a:lnTo>
                  <a:lnTo>
                    <a:pt x="704" y="950"/>
                  </a:lnTo>
                  <a:lnTo>
                    <a:pt x="702" y="947"/>
                  </a:lnTo>
                  <a:lnTo>
                    <a:pt x="701" y="944"/>
                  </a:lnTo>
                  <a:lnTo>
                    <a:pt x="701" y="944"/>
                  </a:lnTo>
                  <a:lnTo>
                    <a:pt x="700" y="938"/>
                  </a:lnTo>
                  <a:lnTo>
                    <a:pt x="700" y="174"/>
                  </a:lnTo>
                  <a:lnTo>
                    <a:pt x="700" y="174"/>
                  </a:lnTo>
                  <a:lnTo>
                    <a:pt x="701" y="170"/>
                  </a:lnTo>
                  <a:lnTo>
                    <a:pt x="703" y="165"/>
                  </a:lnTo>
                  <a:lnTo>
                    <a:pt x="707" y="162"/>
                  </a:lnTo>
                  <a:lnTo>
                    <a:pt x="713" y="159"/>
                  </a:lnTo>
                  <a:lnTo>
                    <a:pt x="933" y="64"/>
                  </a:lnTo>
                  <a:lnTo>
                    <a:pt x="933" y="64"/>
                  </a:lnTo>
                  <a:lnTo>
                    <a:pt x="935" y="64"/>
                  </a:lnTo>
                  <a:lnTo>
                    <a:pt x="938" y="63"/>
                  </a:lnTo>
                  <a:lnTo>
                    <a:pt x="944" y="64"/>
                  </a:lnTo>
                  <a:lnTo>
                    <a:pt x="950" y="69"/>
                  </a:lnTo>
                  <a:lnTo>
                    <a:pt x="951" y="71"/>
                  </a:lnTo>
                  <a:lnTo>
                    <a:pt x="953" y="73"/>
                  </a:lnTo>
                  <a:lnTo>
                    <a:pt x="953" y="73"/>
                  </a:lnTo>
                  <a:lnTo>
                    <a:pt x="954" y="79"/>
                  </a:lnTo>
                  <a:lnTo>
                    <a:pt x="954" y="843"/>
                  </a:lnTo>
                  <a:lnTo>
                    <a:pt x="954" y="843"/>
                  </a:lnTo>
                  <a:lnTo>
                    <a:pt x="953" y="849"/>
                  </a:lnTo>
                  <a:lnTo>
                    <a:pt x="951" y="853"/>
                  </a:lnTo>
                  <a:lnTo>
                    <a:pt x="947" y="856"/>
                  </a:lnTo>
                  <a:lnTo>
                    <a:pt x="940" y="858"/>
                  </a:lnTo>
                  <a:lnTo>
                    <a:pt x="940" y="858"/>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68505" y="1275606"/>
            <a:ext cx="621000" cy="621000"/>
            <a:chOff x="6968505" y="1310165"/>
            <a:chExt cx="621000" cy="621000"/>
          </a:xfrm>
        </p:grpSpPr>
        <p:sp>
          <p:nvSpPr>
            <p:cNvPr id="35" name="椭圆 34"/>
            <p:cNvSpPr/>
            <p:nvPr/>
          </p:nvSpPr>
          <p:spPr>
            <a:xfrm>
              <a:off x="6968505" y="1310165"/>
              <a:ext cx="621000" cy="621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36" name="Freeform 37"/>
            <p:cNvSpPr>
              <a:spLocks noEditPoints="1"/>
            </p:cNvSpPr>
            <p:nvPr/>
          </p:nvSpPr>
          <p:spPr bwMode="auto">
            <a:xfrm>
              <a:off x="7158157" y="1499221"/>
              <a:ext cx="241697" cy="242888"/>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261500" y="2950131"/>
            <a:ext cx="621000" cy="621000"/>
            <a:chOff x="4261500" y="2984690"/>
            <a:chExt cx="621000" cy="621000"/>
          </a:xfrm>
        </p:grpSpPr>
        <p:sp>
          <p:nvSpPr>
            <p:cNvPr id="38" name="椭圆 37"/>
            <p:cNvSpPr/>
            <p:nvPr/>
          </p:nvSpPr>
          <p:spPr>
            <a:xfrm>
              <a:off x="4261500" y="2984690"/>
              <a:ext cx="621000" cy="621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39" name="Freeform 52"/>
            <p:cNvSpPr>
              <a:spLocks noEditPoints="1"/>
            </p:cNvSpPr>
            <p:nvPr/>
          </p:nvSpPr>
          <p:spPr bwMode="auto">
            <a:xfrm>
              <a:off x="4450556" y="3192796"/>
              <a:ext cx="242888" cy="204788"/>
            </a:xfrm>
            <a:custGeom>
              <a:avLst/>
              <a:gdLst>
                <a:gd name="T0" fmla="*/ 392 w 1017"/>
                <a:gd name="T1" fmla="*/ 364 h 858"/>
                <a:gd name="T2" fmla="*/ 352 w 1017"/>
                <a:gd name="T3" fmla="*/ 304 h 858"/>
                <a:gd name="T4" fmla="*/ 336 w 1017"/>
                <a:gd name="T5" fmla="*/ 259 h 858"/>
                <a:gd name="T6" fmla="*/ 295 w 1017"/>
                <a:gd name="T7" fmla="*/ 264 h 858"/>
                <a:gd name="T8" fmla="*/ 293 w 1017"/>
                <a:gd name="T9" fmla="*/ 333 h 858"/>
                <a:gd name="T10" fmla="*/ 369 w 1017"/>
                <a:gd name="T11" fmla="*/ 426 h 858"/>
                <a:gd name="T12" fmla="*/ 457 w 1017"/>
                <a:gd name="T13" fmla="*/ 442 h 858"/>
                <a:gd name="T14" fmla="*/ 476 w 1017"/>
                <a:gd name="T15" fmla="*/ 406 h 858"/>
                <a:gd name="T16" fmla="*/ 445 w 1017"/>
                <a:gd name="T17" fmla="*/ 380 h 858"/>
                <a:gd name="T18" fmla="*/ 813 w 1017"/>
                <a:gd name="T19" fmla="*/ 511 h 858"/>
                <a:gd name="T20" fmla="*/ 793 w 1017"/>
                <a:gd name="T21" fmla="*/ 592 h 858"/>
                <a:gd name="T22" fmla="*/ 710 w 1017"/>
                <a:gd name="T23" fmla="*/ 660 h 858"/>
                <a:gd name="T24" fmla="*/ 645 w 1017"/>
                <a:gd name="T25" fmla="*/ 677 h 858"/>
                <a:gd name="T26" fmla="*/ 642 w 1017"/>
                <a:gd name="T27" fmla="*/ 716 h 858"/>
                <a:gd name="T28" fmla="*/ 709 w 1017"/>
                <a:gd name="T29" fmla="*/ 727 h 858"/>
                <a:gd name="T30" fmla="*/ 839 w 1017"/>
                <a:gd name="T31" fmla="*/ 639 h 858"/>
                <a:gd name="T32" fmla="*/ 873 w 1017"/>
                <a:gd name="T33" fmla="*/ 518 h 858"/>
                <a:gd name="T34" fmla="*/ 842 w 1017"/>
                <a:gd name="T35" fmla="*/ 492 h 858"/>
                <a:gd name="T36" fmla="*/ 645 w 1017"/>
                <a:gd name="T37" fmla="*/ 81 h 858"/>
                <a:gd name="T38" fmla="*/ 490 w 1017"/>
                <a:gd name="T39" fmla="*/ 3 h 858"/>
                <a:gd name="T40" fmla="*/ 373 w 1017"/>
                <a:gd name="T41" fmla="*/ 8 h 858"/>
                <a:gd name="T42" fmla="*/ 273 w 1017"/>
                <a:gd name="T43" fmla="*/ 56 h 858"/>
                <a:gd name="T44" fmla="*/ 201 w 1017"/>
                <a:gd name="T45" fmla="*/ 137 h 858"/>
                <a:gd name="T46" fmla="*/ 162 w 1017"/>
                <a:gd name="T47" fmla="*/ 242 h 858"/>
                <a:gd name="T48" fmla="*/ 169 w 1017"/>
                <a:gd name="T49" fmla="*/ 363 h 858"/>
                <a:gd name="T50" fmla="*/ 59 w 1017"/>
                <a:gd name="T51" fmla="*/ 441 h 858"/>
                <a:gd name="T52" fmla="*/ 0 w 1017"/>
                <a:gd name="T53" fmla="*/ 583 h 858"/>
                <a:gd name="T54" fmla="*/ 19 w 1017"/>
                <a:gd name="T55" fmla="*/ 702 h 858"/>
                <a:gd name="T56" fmla="*/ 155 w 1017"/>
                <a:gd name="T57" fmla="*/ 838 h 858"/>
                <a:gd name="T58" fmla="*/ 699 w 1017"/>
                <a:gd name="T59" fmla="*/ 858 h 858"/>
                <a:gd name="T60" fmla="*/ 786 w 1017"/>
                <a:gd name="T61" fmla="*/ 842 h 858"/>
                <a:gd name="T62" fmla="*/ 895 w 1017"/>
                <a:gd name="T63" fmla="*/ 783 h 858"/>
                <a:gd name="T64" fmla="*/ 973 w 1017"/>
                <a:gd name="T65" fmla="*/ 689 h 858"/>
                <a:gd name="T66" fmla="*/ 1014 w 1017"/>
                <a:gd name="T67" fmla="*/ 573 h 858"/>
                <a:gd name="T68" fmla="*/ 1012 w 1017"/>
                <a:gd name="T69" fmla="*/ 460 h 858"/>
                <a:gd name="T70" fmla="*/ 967 w 1017"/>
                <a:gd name="T71" fmla="*/ 346 h 858"/>
                <a:gd name="T72" fmla="*/ 886 w 1017"/>
                <a:gd name="T73" fmla="*/ 258 h 858"/>
                <a:gd name="T74" fmla="*/ 777 w 1017"/>
                <a:gd name="T75" fmla="*/ 203 h 858"/>
                <a:gd name="T76" fmla="*/ 692 w 1017"/>
                <a:gd name="T77" fmla="*/ 795 h 858"/>
                <a:gd name="T78" fmla="*/ 147 w 1017"/>
                <a:gd name="T79" fmla="*/ 761 h 858"/>
                <a:gd name="T80" fmla="*/ 67 w 1017"/>
                <a:gd name="T81" fmla="*/ 642 h 858"/>
                <a:gd name="T82" fmla="*/ 80 w 1017"/>
                <a:gd name="T83" fmla="*/ 523 h 858"/>
                <a:gd name="T84" fmla="*/ 169 w 1017"/>
                <a:gd name="T85" fmla="*/ 432 h 858"/>
                <a:gd name="T86" fmla="*/ 239 w 1017"/>
                <a:gd name="T87" fmla="*/ 400 h 858"/>
                <a:gd name="T88" fmla="*/ 226 w 1017"/>
                <a:gd name="T89" fmla="*/ 330 h 858"/>
                <a:gd name="T90" fmla="*/ 249 w 1017"/>
                <a:gd name="T91" fmla="*/ 180 h 858"/>
                <a:gd name="T92" fmla="*/ 379 w 1017"/>
                <a:gd name="T93" fmla="*/ 73 h 858"/>
                <a:gd name="T94" fmla="*/ 518 w 1017"/>
                <a:gd name="T95" fmla="*/ 75 h 858"/>
                <a:gd name="T96" fmla="*/ 630 w 1017"/>
                <a:gd name="T97" fmla="*/ 163 h 858"/>
                <a:gd name="T98" fmla="*/ 667 w 1017"/>
                <a:gd name="T99" fmla="*/ 244 h 858"/>
                <a:gd name="T100" fmla="*/ 718 w 1017"/>
                <a:gd name="T101" fmla="*/ 256 h 858"/>
                <a:gd name="T102" fmla="*/ 858 w 1017"/>
                <a:gd name="T103" fmla="*/ 318 h 858"/>
                <a:gd name="T104" fmla="*/ 948 w 1017"/>
                <a:gd name="T105" fmla="*/ 471 h 858"/>
                <a:gd name="T106" fmla="*/ 948 w 1017"/>
                <a:gd name="T107" fmla="*/ 577 h 858"/>
                <a:gd name="T108" fmla="*/ 842 w 1017"/>
                <a:gd name="T109" fmla="*/ 743 h 858"/>
                <a:gd name="T110" fmla="*/ 697 w 1017"/>
                <a:gd name="T111" fmla="*/ 79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58">
                  <a:moveTo>
                    <a:pt x="445" y="380"/>
                  </a:moveTo>
                  <a:lnTo>
                    <a:pt x="445" y="380"/>
                  </a:lnTo>
                  <a:lnTo>
                    <a:pt x="436" y="380"/>
                  </a:lnTo>
                  <a:lnTo>
                    <a:pt x="426" y="379"/>
                  </a:lnTo>
                  <a:lnTo>
                    <a:pt x="416" y="376"/>
                  </a:lnTo>
                  <a:lnTo>
                    <a:pt x="408" y="373"/>
                  </a:lnTo>
                  <a:lnTo>
                    <a:pt x="399" y="370"/>
                  </a:lnTo>
                  <a:lnTo>
                    <a:pt x="392" y="364"/>
                  </a:lnTo>
                  <a:lnTo>
                    <a:pt x="384" y="359"/>
                  </a:lnTo>
                  <a:lnTo>
                    <a:pt x="378" y="353"/>
                  </a:lnTo>
                  <a:lnTo>
                    <a:pt x="371" y="346"/>
                  </a:lnTo>
                  <a:lnTo>
                    <a:pt x="366" y="339"/>
                  </a:lnTo>
                  <a:lnTo>
                    <a:pt x="360" y="331"/>
                  </a:lnTo>
                  <a:lnTo>
                    <a:pt x="357" y="323"/>
                  </a:lnTo>
                  <a:lnTo>
                    <a:pt x="354" y="314"/>
                  </a:lnTo>
                  <a:lnTo>
                    <a:pt x="352" y="304"/>
                  </a:lnTo>
                  <a:lnTo>
                    <a:pt x="350" y="296"/>
                  </a:lnTo>
                  <a:lnTo>
                    <a:pt x="350" y="285"/>
                  </a:lnTo>
                  <a:lnTo>
                    <a:pt x="350" y="285"/>
                  </a:lnTo>
                  <a:lnTo>
                    <a:pt x="349" y="280"/>
                  </a:lnTo>
                  <a:lnTo>
                    <a:pt x="346" y="273"/>
                  </a:lnTo>
                  <a:lnTo>
                    <a:pt x="344" y="268"/>
                  </a:lnTo>
                  <a:lnTo>
                    <a:pt x="340" y="264"/>
                  </a:lnTo>
                  <a:lnTo>
                    <a:pt x="336" y="259"/>
                  </a:lnTo>
                  <a:lnTo>
                    <a:pt x="330" y="256"/>
                  </a:lnTo>
                  <a:lnTo>
                    <a:pt x="324" y="254"/>
                  </a:lnTo>
                  <a:lnTo>
                    <a:pt x="317" y="254"/>
                  </a:lnTo>
                  <a:lnTo>
                    <a:pt x="317" y="254"/>
                  </a:lnTo>
                  <a:lnTo>
                    <a:pt x="311" y="254"/>
                  </a:lnTo>
                  <a:lnTo>
                    <a:pt x="306" y="256"/>
                  </a:lnTo>
                  <a:lnTo>
                    <a:pt x="299" y="259"/>
                  </a:lnTo>
                  <a:lnTo>
                    <a:pt x="295" y="264"/>
                  </a:lnTo>
                  <a:lnTo>
                    <a:pt x="291" y="268"/>
                  </a:lnTo>
                  <a:lnTo>
                    <a:pt x="289" y="273"/>
                  </a:lnTo>
                  <a:lnTo>
                    <a:pt x="286" y="280"/>
                  </a:lnTo>
                  <a:lnTo>
                    <a:pt x="285" y="285"/>
                  </a:lnTo>
                  <a:lnTo>
                    <a:pt x="285" y="285"/>
                  </a:lnTo>
                  <a:lnTo>
                    <a:pt x="286" y="302"/>
                  </a:lnTo>
                  <a:lnTo>
                    <a:pt x="289" y="317"/>
                  </a:lnTo>
                  <a:lnTo>
                    <a:pt x="293" y="333"/>
                  </a:lnTo>
                  <a:lnTo>
                    <a:pt x="298" y="347"/>
                  </a:lnTo>
                  <a:lnTo>
                    <a:pt x="305" y="361"/>
                  </a:lnTo>
                  <a:lnTo>
                    <a:pt x="313" y="374"/>
                  </a:lnTo>
                  <a:lnTo>
                    <a:pt x="322" y="387"/>
                  </a:lnTo>
                  <a:lnTo>
                    <a:pt x="332" y="398"/>
                  </a:lnTo>
                  <a:lnTo>
                    <a:pt x="343" y="408"/>
                  </a:lnTo>
                  <a:lnTo>
                    <a:pt x="356" y="417"/>
                  </a:lnTo>
                  <a:lnTo>
                    <a:pt x="369" y="426"/>
                  </a:lnTo>
                  <a:lnTo>
                    <a:pt x="383" y="432"/>
                  </a:lnTo>
                  <a:lnTo>
                    <a:pt x="398" y="437"/>
                  </a:lnTo>
                  <a:lnTo>
                    <a:pt x="413" y="442"/>
                  </a:lnTo>
                  <a:lnTo>
                    <a:pt x="428" y="444"/>
                  </a:lnTo>
                  <a:lnTo>
                    <a:pt x="445" y="445"/>
                  </a:lnTo>
                  <a:lnTo>
                    <a:pt x="445" y="445"/>
                  </a:lnTo>
                  <a:lnTo>
                    <a:pt x="452" y="444"/>
                  </a:lnTo>
                  <a:lnTo>
                    <a:pt x="457" y="442"/>
                  </a:lnTo>
                  <a:lnTo>
                    <a:pt x="462" y="439"/>
                  </a:lnTo>
                  <a:lnTo>
                    <a:pt x="468" y="435"/>
                  </a:lnTo>
                  <a:lnTo>
                    <a:pt x="471" y="431"/>
                  </a:lnTo>
                  <a:lnTo>
                    <a:pt x="474" y="426"/>
                  </a:lnTo>
                  <a:lnTo>
                    <a:pt x="476" y="419"/>
                  </a:lnTo>
                  <a:lnTo>
                    <a:pt x="476" y="413"/>
                  </a:lnTo>
                  <a:lnTo>
                    <a:pt x="476" y="413"/>
                  </a:lnTo>
                  <a:lnTo>
                    <a:pt x="476" y="406"/>
                  </a:lnTo>
                  <a:lnTo>
                    <a:pt x="474" y="401"/>
                  </a:lnTo>
                  <a:lnTo>
                    <a:pt x="471" y="394"/>
                  </a:lnTo>
                  <a:lnTo>
                    <a:pt x="468" y="390"/>
                  </a:lnTo>
                  <a:lnTo>
                    <a:pt x="462" y="386"/>
                  </a:lnTo>
                  <a:lnTo>
                    <a:pt x="457" y="384"/>
                  </a:lnTo>
                  <a:lnTo>
                    <a:pt x="452" y="382"/>
                  </a:lnTo>
                  <a:lnTo>
                    <a:pt x="445" y="380"/>
                  </a:lnTo>
                  <a:lnTo>
                    <a:pt x="445" y="380"/>
                  </a:lnTo>
                  <a:close/>
                  <a:moveTo>
                    <a:pt x="842" y="492"/>
                  </a:moveTo>
                  <a:lnTo>
                    <a:pt x="842" y="492"/>
                  </a:lnTo>
                  <a:lnTo>
                    <a:pt x="836" y="493"/>
                  </a:lnTo>
                  <a:lnTo>
                    <a:pt x="830" y="494"/>
                  </a:lnTo>
                  <a:lnTo>
                    <a:pt x="825" y="497"/>
                  </a:lnTo>
                  <a:lnTo>
                    <a:pt x="820" y="502"/>
                  </a:lnTo>
                  <a:lnTo>
                    <a:pt x="816" y="506"/>
                  </a:lnTo>
                  <a:lnTo>
                    <a:pt x="813" y="511"/>
                  </a:lnTo>
                  <a:lnTo>
                    <a:pt x="811" y="518"/>
                  </a:lnTo>
                  <a:lnTo>
                    <a:pt x="811" y="524"/>
                  </a:lnTo>
                  <a:lnTo>
                    <a:pt x="811" y="524"/>
                  </a:lnTo>
                  <a:lnTo>
                    <a:pt x="810" y="538"/>
                  </a:lnTo>
                  <a:lnTo>
                    <a:pt x="808" y="553"/>
                  </a:lnTo>
                  <a:lnTo>
                    <a:pt x="805" y="566"/>
                  </a:lnTo>
                  <a:lnTo>
                    <a:pt x="799" y="580"/>
                  </a:lnTo>
                  <a:lnTo>
                    <a:pt x="793" y="592"/>
                  </a:lnTo>
                  <a:lnTo>
                    <a:pt x="786" y="604"/>
                  </a:lnTo>
                  <a:lnTo>
                    <a:pt x="778" y="615"/>
                  </a:lnTo>
                  <a:lnTo>
                    <a:pt x="768" y="625"/>
                  </a:lnTo>
                  <a:lnTo>
                    <a:pt x="758" y="635"/>
                  </a:lnTo>
                  <a:lnTo>
                    <a:pt x="748" y="642"/>
                  </a:lnTo>
                  <a:lnTo>
                    <a:pt x="736" y="650"/>
                  </a:lnTo>
                  <a:lnTo>
                    <a:pt x="723" y="656"/>
                  </a:lnTo>
                  <a:lnTo>
                    <a:pt x="710" y="660"/>
                  </a:lnTo>
                  <a:lnTo>
                    <a:pt x="696" y="664"/>
                  </a:lnTo>
                  <a:lnTo>
                    <a:pt x="682" y="667"/>
                  </a:lnTo>
                  <a:lnTo>
                    <a:pt x="667" y="667"/>
                  </a:lnTo>
                  <a:lnTo>
                    <a:pt x="667" y="667"/>
                  </a:lnTo>
                  <a:lnTo>
                    <a:pt x="661" y="668"/>
                  </a:lnTo>
                  <a:lnTo>
                    <a:pt x="655" y="670"/>
                  </a:lnTo>
                  <a:lnTo>
                    <a:pt x="650" y="672"/>
                  </a:lnTo>
                  <a:lnTo>
                    <a:pt x="645" y="677"/>
                  </a:lnTo>
                  <a:lnTo>
                    <a:pt x="642" y="681"/>
                  </a:lnTo>
                  <a:lnTo>
                    <a:pt x="638" y="686"/>
                  </a:lnTo>
                  <a:lnTo>
                    <a:pt x="636" y="693"/>
                  </a:lnTo>
                  <a:lnTo>
                    <a:pt x="635" y="699"/>
                  </a:lnTo>
                  <a:lnTo>
                    <a:pt x="635" y="699"/>
                  </a:lnTo>
                  <a:lnTo>
                    <a:pt x="636" y="706"/>
                  </a:lnTo>
                  <a:lnTo>
                    <a:pt x="638" y="711"/>
                  </a:lnTo>
                  <a:lnTo>
                    <a:pt x="642" y="716"/>
                  </a:lnTo>
                  <a:lnTo>
                    <a:pt x="645" y="722"/>
                  </a:lnTo>
                  <a:lnTo>
                    <a:pt x="650" y="725"/>
                  </a:lnTo>
                  <a:lnTo>
                    <a:pt x="655" y="728"/>
                  </a:lnTo>
                  <a:lnTo>
                    <a:pt x="661" y="730"/>
                  </a:lnTo>
                  <a:lnTo>
                    <a:pt x="667" y="730"/>
                  </a:lnTo>
                  <a:lnTo>
                    <a:pt x="667" y="730"/>
                  </a:lnTo>
                  <a:lnTo>
                    <a:pt x="689" y="729"/>
                  </a:lnTo>
                  <a:lnTo>
                    <a:pt x="709" y="727"/>
                  </a:lnTo>
                  <a:lnTo>
                    <a:pt x="728" y="722"/>
                  </a:lnTo>
                  <a:lnTo>
                    <a:pt x="748" y="714"/>
                  </a:lnTo>
                  <a:lnTo>
                    <a:pt x="766" y="706"/>
                  </a:lnTo>
                  <a:lnTo>
                    <a:pt x="783" y="696"/>
                  </a:lnTo>
                  <a:lnTo>
                    <a:pt x="799" y="683"/>
                  </a:lnTo>
                  <a:lnTo>
                    <a:pt x="813" y="670"/>
                  </a:lnTo>
                  <a:lnTo>
                    <a:pt x="827" y="655"/>
                  </a:lnTo>
                  <a:lnTo>
                    <a:pt x="839" y="639"/>
                  </a:lnTo>
                  <a:lnTo>
                    <a:pt x="850" y="623"/>
                  </a:lnTo>
                  <a:lnTo>
                    <a:pt x="858" y="605"/>
                  </a:lnTo>
                  <a:lnTo>
                    <a:pt x="865" y="585"/>
                  </a:lnTo>
                  <a:lnTo>
                    <a:pt x="870" y="566"/>
                  </a:lnTo>
                  <a:lnTo>
                    <a:pt x="873" y="545"/>
                  </a:lnTo>
                  <a:lnTo>
                    <a:pt x="874" y="524"/>
                  </a:lnTo>
                  <a:lnTo>
                    <a:pt x="874" y="524"/>
                  </a:lnTo>
                  <a:lnTo>
                    <a:pt x="873" y="518"/>
                  </a:lnTo>
                  <a:lnTo>
                    <a:pt x="871" y="511"/>
                  </a:lnTo>
                  <a:lnTo>
                    <a:pt x="869" y="506"/>
                  </a:lnTo>
                  <a:lnTo>
                    <a:pt x="865" y="502"/>
                  </a:lnTo>
                  <a:lnTo>
                    <a:pt x="860" y="497"/>
                  </a:lnTo>
                  <a:lnTo>
                    <a:pt x="855" y="494"/>
                  </a:lnTo>
                  <a:lnTo>
                    <a:pt x="849" y="493"/>
                  </a:lnTo>
                  <a:lnTo>
                    <a:pt x="842" y="492"/>
                  </a:lnTo>
                  <a:lnTo>
                    <a:pt x="842" y="492"/>
                  </a:lnTo>
                  <a:close/>
                  <a:moveTo>
                    <a:pt x="716" y="192"/>
                  </a:moveTo>
                  <a:lnTo>
                    <a:pt x="716" y="192"/>
                  </a:lnTo>
                  <a:lnTo>
                    <a:pt x="707" y="171"/>
                  </a:lnTo>
                  <a:lnTo>
                    <a:pt x="697" y="151"/>
                  </a:lnTo>
                  <a:lnTo>
                    <a:pt x="686" y="132"/>
                  </a:lnTo>
                  <a:lnTo>
                    <a:pt x="674" y="113"/>
                  </a:lnTo>
                  <a:lnTo>
                    <a:pt x="660" y="96"/>
                  </a:lnTo>
                  <a:lnTo>
                    <a:pt x="645" y="81"/>
                  </a:lnTo>
                  <a:lnTo>
                    <a:pt x="629" y="66"/>
                  </a:lnTo>
                  <a:lnTo>
                    <a:pt x="611" y="52"/>
                  </a:lnTo>
                  <a:lnTo>
                    <a:pt x="593" y="40"/>
                  </a:lnTo>
                  <a:lnTo>
                    <a:pt x="574" y="30"/>
                  </a:lnTo>
                  <a:lnTo>
                    <a:pt x="554" y="21"/>
                  </a:lnTo>
                  <a:lnTo>
                    <a:pt x="533" y="14"/>
                  </a:lnTo>
                  <a:lnTo>
                    <a:pt x="512" y="7"/>
                  </a:lnTo>
                  <a:lnTo>
                    <a:pt x="490" y="3"/>
                  </a:lnTo>
                  <a:lnTo>
                    <a:pt x="468" y="1"/>
                  </a:lnTo>
                  <a:lnTo>
                    <a:pt x="445" y="0"/>
                  </a:lnTo>
                  <a:lnTo>
                    <a:pt x="445" y="0"/>
                  </a:lnTo>
                  <a:lnTo>
                    <a:pt x="430" y="0"/>
                  </a:lnTo>
                  <a:lnTo>
                    <a:pt x="415" y="1"/>
                  </a:lnTo>
                  <a:lnTo>
                    <a:pt x="401" y="3"/>
                  </a:lnTo>
                  <a:lnTo>
                    <a:pt x="387" y="5"/>
                  </a:lnTo>
                  <a:lnTo>
                    <a:pt x="373" y="8"/>
                  </a:lnTo>
                  <a:lnTo>
                    <a:pt x="359" y="12"/>
                  </a:lnTo>
                  <a:lnTo>
                    <a:pt x="346" y="17"/>
                  </a:lnTo>
                  <a:lnTo>
                    <a:pt x="334" y="22"/>
                  </a:lnTo>
                  <a:lnTo>
                    <a:pt x="321" y="27"/>
                  </a:lnTo>
                  <a:lnTo>
                    <a:pt x="309" y="34"/>
                  </a:lnTo>
                  <a:lnTo>
                    <a:pt x="296" y="40"/>
                  </a:lnTo>
                  <a:lnTo>
                    <a:pt x="285" y="48"/>
                  </a:lnTo>
                  <a:lnTo>
                    <a:pt x="273" y="56"/>
                  </a:lnTo>
                  <a:lnTo>
                    <a:pt x="263" y="65"/>
                  </a:lnTo>
                  <a:lnTo>
                    <a:pt x="252" y="74"/>
                  </a:lnTo>
                  <a:lnTo>
                    <a:pt x="242" y="83"/>
                  </a:lnTo>
                  <a:lnTo>
                    <a:pt x="233" y="93"/>
                  </a:lnTo>
                  <a:lnTo>
                    <a:pt x="224" y="104"/>
                  </a:lnTo>
                  <a:lnTo>
                    <a:pt x="216" y="114"/>
                  </a:lnTo>
                  <a:lnTo>
                    <a:pt x="207" y="125"/>
                  </a:lnTo>
                  <a:lnTo>
                    <a:pt x="201" y="137"/>
                  </a:lnTo>
                  <a:lnTo>
                    <a:pt x="193" y="149"/>
                  </a:lnTo>
                  <a:lnTo>
                    <a:pt x="187" y="162"/>
                  </a:lnTo>
                  <a:lnTo>
                    <a:pt x="181" y="174"/>
                  </a:lnTo>
                  <a:lnTo>
                    <a:pt x="176" y="187"/>
                  </a:lnTo>
                  <a:lnTo>
                    <a:pt x="172" y="200"/>
                  </a:lnTo>
                  <a:lnTo>
                    <a:pt x="167" y="214"/>
                  </a:lnTo>
                  <a:lnTo>
                    <a:pt x="164" y="228"/>
                  </a:lnTo>
                  <a:lnTo>
                    <a:pt x="162" y="242"/>
                  </a:lnTo>
                  <a:lnTo>
                    <a:pt x="160" y="256"/>
                  </a:lnTo>
                  <a:lnTo>
                    <a:pt x="159" y="271"/>
                  </a:lnTo>
                  <a:lnTo>
                    <a:pt x="159" y="285"/>
                  </a:lnTo>
                  <a:lnTo>
                    <a:pt x="159" y="285"/>
                  </a:lnTo>
                  <a:lnTo>
                    <a:pt x="159" y="305"/>
                  </a:lnTo>
                  <a:lnTo>
                    <a:pt x="161" y="325"/>
                  </a:lnTo>
                  <a:lnTo>
                    <a:pt x="165" y="344"/>
                  </a:lnTo>
                  <a:lnTo>
                    <a:pt x="169" y="363"/>
                  </a:lnTo>
                  <a:lnTo>
                    <a:pt x="169" y="363"/>
                  </a:lnTo>
                  <a:lnTo>
                    <a:pt x="151" y="371"/>
                  </a:lnTo>
                  <a:lnTo>
                    <a:pt x="133" y="379"/>
                  </a:lnTo>
                  <a:lnTo>
                    <a:pt x="117" y="389"/>
                  </a:lnTo>
                  <a:lnTo>
                    <a:pt x="101" y="401"/>
                  </a:lnTo>
                  <a:lnTo>
                    <a:pt x="86" y="413"/>
                  </a:lnTo>
                  <a:lnTo>
                    <a:pt x="72" y="427"/>
                  </a:lnTo>
                  <a:lnTo>
                    <a:pt x="59" y="441"/>
                  </a:lnTo>
                  <a:lnTo>
                    <a:pt x="47" y="456"/>
                  </a:lnTo>
                  <a:lnTo>
                    <a:pt x="36" y="472"/>
                  </a:lnTo>
                  <a:lnTo>
                    <a:pt x="27" y="489"/>
                  </a:lnTo>
                  <a:lnTo>
                    <a:pt x="19" y="507"/>
                  </a:lnTo>
                  <a:lnTo>
                    <a:pt x="12" y="525"/>
                  </a:lnTo>
                  <a:lnTo>
                    <a:pt x="6" y="544"/>
                  </a:lnTo>
                  <a:lnTo>
                    <a:pt x="3" y="564"/>
                  </a:lnTo>
                  <a:lnTo>
                    <a:pt x="0" y="583"/>
                  </a:lnTo>
                  <a:lnTo>
                    <a:pt x="0" y="604"/>
                  </a:lnTo>
                  <a:lnTo>
                    <a:pt x="0" y="604"/>
                  </a:lnTo>
                  <a:lnTo>
                    <a:pt x="0" y="617"/>
                  </a:lnTo>
                  <a:lnTo>
                    <a:pt x="1" y="629"/>
                  </a:lnTo>
                  <a:lnTo>
                    <a:pt x="2" y="642"/>
                  </a:lnTo>
                  <a:lnTo>
                    <a:pt x="4" y="655"/>
                  </a:lnTo>
                  <a:lnTo>
                    <a:pt x="11" y="679"/>
                  </a:lnTo>
                  <a:lnTo>
                    <a:pt x="19" y="702"/>
                  </a:lnTo>
                  <a:lnTo>
                    <a:pt x="30" y="725"/>
                  </a:lnTo>
                  <a:lnTo>
                    <a:pt x="43" y="745"/>
                  </a:lnTo>
                  <a:lnTo>
                    <a:pt x="58" y="766"/>
                  </a:lnTo>
                  <a:lnTo>
                    <a:pt x="74" y="784"/>
                  </a:lnTo>
                  <a:lnTo>
                    <a:pt x="92" y="800"/>
                  </a:lnTo>
                  <a:lnTo>
                    <a:pt x="111" y="815"/>
                  </a:lnTo>
                  <a:lnTo>
                    <a:pt x="133" y="827"/>
                  </a:lnTo>
                  <a:lnTo>
                    <a:pt x="155" y="838"/>
                  </a:lnTo>
                  <a:lnTo>
                    <a:pt x="178" y="846"/>
                  </a:lnTo>
                  <a:lnTo>
                    <a:pt x="203" y="853"/>
                  </a:lnTo>
                  <a:lnTo>
                    <a:pt x="216" y="855"/>
                  </a:lnTo>
                  <a:lnTo>
                    <a:pt x="228" y="857"/>
                  </a:lnTo>
                  <a:lnTo>
                    <a:pt x="241" y="858"/>
                  </a:lnTo>
                  <a:lnTo>
                    <a:pt x="254" y="858"/>
                  </a:lnTo>
                  <a:lnTo>
                    <a:pt x="699" y="858"/>
                  </a:lnTo>
                  <a:lnTo>
                    <a:pt x="699" y="858"/>
                  </a:lnTo>
                  <a:lnTo>
                    <a:pt x="704" y="858"/>
                  </a:lnTo>
                  <a:lnTo>
                    <a:pt x="708" y="857"/>
                  </a:lnTo>
                  <a:lnTo>
                    <a:pt x="708" y="857"/>
                  </a:lnTo>
                  <a:lnTo>
                    <a:pt x="724" y="855"/>
                  </a:lnTo>
                  <a:lnTo>
                    <a:pt x="740" y="853"/>
                  </a:lnTo>
                  <a:lnTo>
                    <a:pt x="756" y="849"/>
                  </a:lnTo>
                  <a:lnTo>
                    <a:pt x="771" y="846"/>
                  </a:lnTo>
                  <a:lnTo>
                    <a:pt x="786" y="842"/>
                  </a:lnTo>
                  <a:lnTo>
                    <a:pt x="801" y="836"/>
                  </a:lnTo>
                  <a:lnTo>
                    <a:pt x="815" y="830"/>
                  </a:lnTo>
                  <a:lnTo>
                    <a:pt x="829" y="824"/>
                  </a:lnTo>
                  <a:lnTo>
                    <a:pt x="843" y="817"/>
                  </a:lnTo>
                  <a:lnTo>
                    <a:pt x="857" y="810"/>
                  </a:lnTo>
                  <a:lnTo>
                    <a:pt x="870" y="801"/>
                  </a:lnTo>
                  <a:lnTo>
                    <a:pt x="882" y="792"/>
                  </a:lnTo>
                  <a:lnTo>
                    <a:pt x="895" y="783"/>
                  </a:lnTo>
                  <a:lnTo>
                    <a:pt x="907" y="773"/>
                  </a:lnTo>
                  <a:lnTo>
                    <a:pt x="917" y="762"/>
                  </a:lnTo>
                  <a:lnTo>
                    <a:pt x="928" y="752"/>
                  </a:lnTo>
                  <a:lnTo>
                    <a:pt x="938" y="740"/>
                  </a:lnTo>
                  <a:lnTo>
                    <a:pt x="947" y="728"/>
                  </a:lnTo>
                  <a:lnTo>
                    <a:pt x="957" y="715"/>
                  </a:lnTo>
                  <a:lnTo>
                    <a:pt x="966" y="702"/>
                  </a:lnTo>
                  <a:lnTo>
                    <a:pt x="973" y="689"/>
                  </a:lnTo>
                  <a:lnTo>
                    <a:pt x="981" y="677"/>
                  </a:lnTo>
                  <a:lnTo>
                    <a:pt x="987" y="663"/>
                  </a:lnTo>
                  <a:lnTo>
                    <a:pt x="993" y="648"/>
                  </a:lnTo>
                  <a:lnTo>
                    <a:pt x="999" y="634"/>
                  </a:lnTo>
                  <a:lnTo>
                    <a:pt x="1003" y="619"/>
                  </a:lnTo>
                  <a:lnTo>
                    <a:pt x="1007" y="604"/>
                  </a:lnTo>
                  <a:lnTo>
                    <a:pt x="1011" y="589"/>
                  </a:lnTo>
                  <a:lnTo>
                    <a:pt x="1014" y="573"/>
                  </a:lnTo>
                  <a:lnTo>
                    <a:pt x="1016" y="556"/>
                  </a:lnTo>
                  <a:lnTo>
                    <a:pt x="1017" y="540"/>
                  </a:lnTo>
                  <a:lnTo>
                    <a:pt x="1017" y="524"/>
                  </a:lnTo>
                  <a:lnTo>
                    <a:pt x="1017" y="524"/>
                  </a:lnTo>
                  <a:lnTo>
                    <a:pt x="1017" y="508"/>
                  </a:lnTo>
                  <a:lnTo>
                    <a:pt x="1016" y="492"/>
                  </a:lnTo>
                  <a:lnTo>
                    <a:pt x="1014" y="476"/>
                  </a:lnTo>
                  <a:lnTo>
                    <a:pt x="1012" y="460"/>
                  </a:lnTo>
                  <a:lnTo>
                    <a:pt x="1008" y="445"/>
                  </a:lnTo>
                  <a:lnTo>
                    <a:pt x="1004" y="430"/>
                  </a:lnTo>
                  <a:lnTo>
                    <a:pt x="1000" y="415"/>
                  </a:lnTo>
                  <a:lnTo>
                    <a:pt x="995" y="401"/>
                  </a:lnTo>
                  <a:lnTo>
                    <a:pt x="988" y="387"/>
                  </a:lnTo>
                  <a:lnTo>
                    <a:pt x="982" y="373"/>
                  </a:lnTo>
                  <a:lnTo>
                    <a:pt x="974" y="359"/>
                  </a:lnTo>
                  <a:lnTo>
                    <a:pt x="967" y="346"/>
                  </a:lnTo>
                  <a:lnTo>
                    <a:pt x="958" y="333"/>
                  </a:lnTo>
                  <a:lnTo>
                    <a:pt x="949" y="321"/>
                  </a:lnTo>
                  <a:lnTo>
                    <a:pt x="940" y="310"/>
                  </a:lnTo>
                  <a:lnTo>
                    <a:pt x="930" y="299"/>
                  </a:lnTo>
                  <a:lnTo>
                    <a:pt x="920" y="287"/>
                  </a:lnTo>
                  <a:lnTo>
                    <a:pt x="909" y="277"/>
                  </a:lnTo>
                  <a:lnTo>
                    <a:pt x="898" y="267"/>
                  </a:lnTo>
                  <a:lnTo>
                    <a:pt x="886" y="258"/>
                  </a:lnTo>
                  <a:lnTo>
                    <a:pt x="873" y="250"/>
                  </a:lnTo>
                  <a:lnTo>
                    <a:pt x="861" y="241"/>
                  </a:lnTo>
                  <a:lnTo>
                    <a:pt x="848" y="233"/>
                  </a:lnTo>
                  <a:lnTo>
                    <a:pt x="835" y="226"/>
                  </a:lnTo>
                  <a:lnTo>
                    <a:pt x="821" y="220"/>
                  </a:lnTo>
                  <a:lnTo>
                    <a:pt x="807" y="213"/>
                  </a:lnTo>
                  <a:lnTo>
                    <a:pt x="792" y="208"/>
                  </a:lnTo>
                  <a:lnTo>
                    <a:pt x="777" y="203"/>
                  </a:lnTo>
                  <a:lnTo>
                    <a:pt x="762" y="199"/>
                  </a:lnTo>
                  <a:lnTo>
                    <a:pt x="747" y="196"/>
                  </a:lnTo>
                  <a:lnTo>
                    <a:pt x="731" y="194"/>
                  </a:lnTo>
                  <a:lnTo>
                    <a:pt x="716" y="192"/>
                  </a:lnTo>
                  <a:lnTo>
                    <a:pt x="716" y="192"/>
                  </a:lnTo>
                  <a:close/>
                  <a:moveTo>
                    <a:pt x="697" y="794"/>
                  </a:moveTo>
                  <a:lnTo>
                    <a:pt x="697" y="794"/>
                  </a:lnTo>
                  <a:lnTo>
                    <a:pt x="692" y="795"/>
                  </a:lnTo>
                  <a:lnTo>
                    <a:pt x="254" y="795"/>
                  </a:lnTo>
                  <a:lnTo>
                    <a:pt x="254" y="795"/>
                  </a:lnTo>
                  <a:lnTo>
                    <a:pt x="235" y="794"/>
                  </a:lnTo>
                  <a:lnTo>
                    <a:pt x="216" y="790"/>
                  </a:lnTo>
                  <a:lnTo>
                    <a:pt x="197" y="786"/>
                  </a:lnTo>
                  <a:lnTo>
                    <a:pt x="180" y="780"/>
                  </a:lnTo>
                  <a:lnTo>
                    <a:pt x="163" y="771"/>
                  </a:lnTo>
                  <a:lnTo>
                    <a:pt x="147" y="761"/>
                  </a:lnTo>
                  <a:lnTo>
                    <a:pt x="133" y="751"/>
                  </a:lnTo>
                  <a:lnTo>
                    <a:pt x="119" y="739"/>
                  </a:lnTo>
                  <a:lnTo>
                    <a:pt x="107" y="725"/>
                  </a:lnTo>
                  <a:lnTo>
                    <a:pt x="95" y="710"/>
                  </a:lnTo>
                  <a:lnTo>
                    <a:pt x="86" y="695"/>
                  </a:lnTo>
                  <a:lnTo>
                    <a:pt x="78" y="678"/>
                  </a:lnTo>
                  <a:lnTo>
                    <a:pt x="72" y="660"/>
                  </a:lnTo>
                  <a:lnTo>
                    <a:pt x="67" y="642"/>
                  </a:lnTo>
                  <a:lnTo>
                    <a:pt x="64" y="623"/>
                  </a:lnTo>
                  <a:lnTo>
                    <a:pt x="63" y="604"/>
                  </a:lnTo>
                  <a:lnTo>
                    <a:pt x="63" y="604"/>
                  </a:lnTo>
                  <a:lnTo>
                    <a:pt x="64" y="586"/>
                  </a:lnTo>
                  <a:lnTo>
                    <a:pt x="66" y="570"/>
                  </a:lnTo>
                  <a:lnTo>
                    <a:pt x="70" y="554"/>
                  </a:lnTo>
                  <a:lnTo>
                    <a:pt x="75" y="538"/>
                  </a:lnTo>
                  <a:lnTo>
                    <a:pt x="80" y="523"/>
                  </a:lnTo>
                  <a:lnTo>
                    <a:pt x="88" y="509"/>
                  </a:lnTo>
                  <a:lnTo>
                    <a:pt x="96" y="495"/>
                  </a:lnTo>
                  <a:lnTo>
                    <a:pt x="106" y="482"/>
                  </a:lnTo>
                  <a:lnTo>
                    <a:pt x="117" y="471"/>
                  </a:lnTo>
                  <a:lnTo>
                    <a:pt x="129" y="460"/>
                  </a:lnTo>
                  <a:lnTo>
                    <a:pt x="142" y="449"/>
                  </a:lnTo>
                  <a:lnTo>
                    <a:pt x="155" y="441"/>
                  </a:lnTo>
                  <a:lnTo>
                    <a:pt x="169" y="432"/>
                  </a:lnTo>
                  <a:lnTo>
                    <a:pt x="184" y="426"/>
                  </a:lnTo>
                  <a:lnTo>
                    <a:pt x="201" y="420"/>
                  </a:lnTo>
                  <a:lnTo>
                    <a:pt x="217" y="416"/>
                  </a:lnTo>
                  <a:lnTo>
                    <a:pt x="217" y="416"/>
                  </a:lnTo>
                  <a:lnTo>
                    <a:pt x="223" y="414"/>
                  </a:lnTo>
                  <a:lnTo>
                    <a:pt x="229" y="411"/>
                  </a:lnTo>
                  <a:lnTo>
                    <a:pt x="235" y="406"/>
                  </a:lnTo>
                  <a:lnTo>
                    <a:pt x="239" y="400"/>
                  </a:lnTo>
                  <a:lnTo>
                    <a:pt x="239" y="400"/>
                  </a:lnTo>
                  <a:lnTo>
                    <a:pt x="241" y="393"/>
                  </a:lnTo>
                  <a:lnTo>
                    <a:pt x="242" y="387"/>
                  </a:lnTo>
                  <a:lnTo>
                    <a:pt x="242" y="379"/>
                  </a:lnTo>
                  <a:lnTo>
                    <a:pt x="240" y="373"/>
                  </a:lnTo>
                  <a:lnTo>
                    <a:pt x="240" y="373"/>
                  </a:lnTo>
                  <a:lnTo>
                    <a:pt x="232" y="351"/>
                  </a:lnTo>
                  <a:lnTo>
                    <a:pt x="226" y="330"/>
                  </a:lnTo>
                  <a:lnTo>
                    <a:pt x="223" y="308"/>
                  </a:lnTo>
                  <a:lnTo>
                    <a:pt x="222" y="285"/>
                  </a:lnTo>
                  <a:lnTo>
                    <a:pt x="222" y="285"/>
                  </a:lnTo>
                  <a:lnTo>
                    <a:pt x="223" y="262"/>
                  </a:lnTo>
                  <a:lnTo>
                    <a:pt x="226" y="241"/>
                  </a:lnTo>
                  <a:lnTo>
                    <a:pt x="232" y="220"/>
                  </a:lnTo>
                  <a:lnTo>
                    <a:pt x="239" y="199"/>
                  </a:lnTo>
                  <a:lnTo>
                    <a:pt x="249" y="180"/>
                  </a:lnTo>
                  <a:lnTo>
                    <a:pt x="261" y="162"/>
                  </a:lnTo>
                  <a:lnTo>
                    <a:pt x="273" y="144"/>
                  </a:lnTo>
                  <a:lnTo>
                    <a:pt x="287" y="128"/>
                  </a:lnTo>
                  <a:lnTo>
                    <a:pt x="304" y="113"/>
                  </a:lnTo>
                  <a:lnTo>
                    <a:pt x="321" y="100"/>
                  </a:lnTo>
                  <a:lnTo>
                    <a:pt x="339" y="90"/>
                  </a:lnTo>
                  <a:lnTo>
                    <a:pt x="358" y="80"/>
                  </a:lnTo>
                  <a:lnTo>
                    <a:pt x="379" y="73"/>
                  </a:lnTo>
                  <a:lnTo>
                    <a:pt x="400" y="67"/>
                  </a:lnTo>
                  <a:lnTo>
                    <a:pt x="422" y="64"/>
                  </a:lnTo>
                  <a:lnTo>
                    <a:pt x="445" y="63"/>
                  </a:lnTo>
                  <a:lnTo>
                    <a:pt x="445" y="63"/>
                  </a:lnTo>
                  <a:lnTo>
                    <a:pt x="463" y="64"/>
                  </a:lnTo>
                  <a:lnTo>
                    <a:pt x="482" y="66"/>
                  </a:lnTo>
                  <a:lnTo>
                    <a:pt x="500" y="70"/>
                  </a:lnTo>
                  <a:lnTo>
                    <a:pt x="518" y="75"/>
                  </a:lnTo>
                  <a:lnTo>
                    <a:pt x="534" y="82"/>
                  </a:lnTo>
                  <a:lnTo>
                    <a:pt x="551" y="90"/>
                  </a:lnTo>
                  <a:lnTo>
                    <a:pt x="566" y="99"/>
                  </a:lnTo>
                  <a:lnTo>
                    <a:pt x="581" y="110"/>
                  </a:lnTo>
                  <a:lnTo>
                    <a:pt x="595" y="121"/>
                  </a:lnTo>
                  <a:lnTo>
                    <a:pt x="607" y="134"/>
                  </a:lnTo>
                  <a:lnTo>
                    <a:pt x="619" y="148"/>
                  </a:lnTo>
                  <a:lnTo>
                    <a:pt x="630" y="163"/>
                  </a:lnTo>
                  <a:lnTo>
                    <a:pt x="639" y="178"/>
                  </a:lnTo>
                  <a:lnTo>
                    <a:pt x="648" y="195"/>
                  </a:lnTo>
                  <a:lnTo>
                    <a:pt x="654" y="212"/>
                  </a:lnTo>
                  <a:lnTo>
                    <a:pt x="660" y="230"/>
                  </a:lnTo>
                  <a:lnTo>
                    <a:pt x="660" y="230"/>
                  </a:lnTo>
                  <a:lnTo>
                    <a:pt x="662" y="236"/>
                  </a:lnTo>
                  <a:lnTo>
                    <a:pt x="664" y="240"/>
                  </a:lnTo>
                  <a:lnTo>
                    <a:pt x="667" y="244"/>
                  </a:lnTo>
                  <a:lnTo>
                    <a:pt x="672" y="247"/>
                  </a:lnTo>
                  <a:lnTo>
                    <a:pt x="676" y="250"/>
                  </a:lnTo>
                  <a:lnTo>
                    <a:pt x="680" y="252"/>
                  </a:lnTo>
                  <a:lnTo>
                    <a:pt x="684" y="254"/>
                  </a:lnTo>
                  <a:lnTo>
                    <a:pt x="690" y="254"/>
                  </a:lnTo>
                  <a:lnTo>
                    <a:pt x="690" y="254"/>
                  </a:lnTo>
                  <a:lnTo>
                    <a:pt x="704" y="255"/>
                  </a:lnTo>
                  <a:lnTo>
                    <a:pt x="718" y="256"/>
                  </a:lnTo>
                  <a:lnTo>
                    <a:pt x="731" y="258"/>
                  </a:lnTo>
                  <a:lnTo>
                    <a:pt x="743" y="260"/>
                  </a:lnTo>
                  <a:lnTo>
                    <a:pt x="756" y="264"/>
                  </a:lnTo>
                  <a:lnTo>
                    <a:pt x="769" y="268"/>
                  </a:lnTo>
                  <a:lnTo>
                    <a:pt x="794" y="277"/>
                  </a:lnTo>
                  <a:lnTo>
                    <a:pt x="816" y="288"/>
                  </a:lnTo>
                  <a:lnTo>
                    <a:pt x="839" y="302"/>
                  </a:lnTo>
                  <a:lnTo>
                    <a:pt x="858" y="318"/>
                  </a:lnTo>
                  <a:lnTo>
                    <a:pt x="878" y="335"/>
                  </a:lnTo>
                  <a:lnTo>
                    <a:pt x="895" y="354"/>
                  </a:lnTo>
                  <a:lnTo>
                    <a:pt x="910" y="375"/>
                  </a:lnTo>
                  <a:lnTo>
                    <a:pt x="923" y="397"/>
                  </a:lnTo>
                  <a:lnTo>
                    <a:pt x="933" y="420"/>
                  </a:lnTo>
                  <a:lnTo>
                    <a:pt x="942" y="445"/>
                  </a:lnTo>
                  <a:lnTo>
                    <a:pt x="945" y="458"/>
                  </a:lnTo>
                  <a:lnTo>
                    <a:pt x="948" y="471"/>
                  </a:lnTo>
                  <a:lnTo>
                    <a:pt x="951" y="483"/>
                  </a:lnTo>
                  <a:lnTo>
                    <a:pt x="953" y="496"/>
                  </a:lnTo>
                  <a:lnTo>
                    <a:pt x="954" y="510"/>
                  </a:lnTo>
                  <a:lnTo>
                    <a:pt x="954" y="524"/>
                  </a:lnTo>
                  <a:lnTo>
                    <a:pt x="954" y="524"/>
                  </a:lnTo>
                  <a:lnTo>
                    <a:pt x="954" y="537"/>
                  </a:lnTo>
                  <a:lnTo>
                    <a:pt x="953" y="551"/>
                  </a:lnTo>
                  <a:lnTo>
                    <a:pt x="948" y="577"/>
                  </a:lnTo>
                  <a:lnTo>
                    <a:pt x="942" y="601"/>
                  </a:lnTo>
                  <a:lnTo>
                    <a:pt x="933" y="626"/>
                  </a:lnTo>
                  <a:lnTo>
                    <a:pt x="924" y="649"/>
                  </a:lnTo>
                  <a:lnTo>
                    <a:pt x="911" y="670"/>
                  </a:lnTo>
                  <a:lnTo>
                    <a:pt x="896" y="691"/>
                  </a:lnTo>
                  <a:lnTo>
                    <a:pt x="880" y="710"/>
                  </a:lnTo>
                  <a:lnTo>
                    <a:pt x="861" y="727"/>
                  </a:lnTo>
                  <a:lnTo>
                    <a:pt x="842" y="743"/>
                  </a:lnTo>
                  <a:lnTo>
                    <a:pt x="821" y="757"/>
                  </a:lnTo>
                  <a:lnTo>
                    <a:pt x="798" y="769"/>
                  </a:lnTo>
                  <a:lnTo>
                    <a:pt x="775" y="779"/>
                  </a:lnTo>
                  <a:lnTo>
                    <a:pt x="750" y="786"/>
                  </a:lnTo>
                  <a:lnTo>
                    <a:pt x="724" y="791"/>
                  </a:lnTo>
                  <a:lnTo>
                    <a:pt x="711" y="792"/>
                  </a:lnTo>
                  <a:lnTo>
                    <a:pt x="697" y="794"/>
                  </a:lnTo>
                  <a:lnTo>
                    <a:pt x="697" y="794"/>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554495" y="2950131"/>
            <a:ext cx="621000" cy="621000"/>
            <a:chOff x="1554495" y="2984690"/>
            <a:chExt cx="621000" cy="621000"/>
          </a:xfrm>
        </p:grpSpPr>
        <p:sp>
          <p:nvSpPr>
            <p:cNvPr id="41" name="椭圆 40"/>
            <p:cNvSpPr/>
            <p:nvPr/>
          </p:nvSpPr>
          <p:spPr>
            <a:xfrm>
              <a:off x="1554495" y="2984690"/>
              <a:ext cx="621000" cy="621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42" name="Freeform 98"/>
            <p:cNvSpPr>
              <a:spLocks noEditPoints="1"/>
            </p:cNvSpPr>
            <p:nvPr/>
          </p:nvSpPr>
          <p:spPr bwMode="auto">
            <a:xfrm>
              <a:off x="1744147" y="3173746"/>
              <a:ext cx="241697" cy="242888"/>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6968505" y="2950131"/>
            <a:ext cx="621000" cy="621000"/>
            <a:chOff x="6968505" y="2984690"/>
            <a:chExt cx="621000" cy="621000"/>
          </a:xfrm>
        </p:grpSpPr>
        <p:sp>
          <p:nvSpPr>
            <p:cNvPr id="44" name="椭圆 43"/>
            <p:cNvSpPr/>
            <p:nvPr/>
          </p:nvSpPr>
          <p:spPr>
            <a:xfrm>
              <a:off x="6968505" y="2984690"/>
              <a:ext cx="621000" cy="621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45" name="Freeform 110"/>
            <p:cNvSpPr>
              <a:spLocks noEditPoints="1"/>
            </p:cNvSpPr>
            <p:nvPr/>
          </p:nvSpPr>
          <p:spPr bwMode="auto">
            <a:xfrm>
              <a:off x="7157561" y="3173746"/>
              <a:ext cx="242888" cy="242888"/>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554495" y="1275606"/>
            <a:ext cx="621000" cy="621000"/>
            <a:chOff x="1554495" y="1310165"/>
            <a:chExt cx="621000" cy="621000"/>
          </a:xfrm>
        </p:grpSpPr>
        <p:sp>
          <p:nvSpPr>
            <p:cNvPr id="47" name="椭圆 46"/>
            <p:cNvSpPr/>
            <p:nvPr/>
          </p:nvSpPr>
          <p:spPr>
            <a:xfrm>
              <a:off x="1554495" y="1310165"/>
              <a:ext cx="621000" cy="62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30">
                <a:latin typeface="微软雅黑" panose="020B0503020204020204" pitchFamily="34" charset="-122"/>
                <a:ea typeface="微软雅黑" panose="020B0503020204020204" pitchFamily="34" charset="-122"/>
              </a:endParaRPr>
            </a:p>
          </p:txBody>
        </p:sp>
        <p:sp>
          <p:nvSpPr>
            <p:cNvPr id="48" name="Freeform 115"/>
            <p:cNvSpPr>
              <a:spLocks noEditPoints="1"/>
            </p:cNvSpPr>
            <p:nvPr/>
          </p:nvSpPr>
          <p:spPr bwMode="auto">
            <a:xfrm>
              <a:off x="1743551" y="1499817"/>
              <a:ext cx="242888" cy="241697"/>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68580" tIns="34290" rIns="68580" bIns="34290" numCol="1" anchor="t" anchorCtr="0" compatLnSpc="1"/>
            <a:lstStyle/>
            <a:p>
              <a:endParaRPr lang="zh-CN" altLang="en-US" sz="830">
                <a:solidFill>
                  <a:schemeClr val="tx2"/>
                </a:solidFill>
                <a:latin typeface="微软雅黑" panose="020B0503020204020204" pitchFamily="34" charset="-122"/>
                <a:ea typeface="微软雅黑" panose="020B0503020204020204" pitchFamily="34" charset="-122"/>
              </a:endParaRPr>
            </a:p>
          </p:txBody>
        </p:sp>
      </p:grpSp>
      <p:sp>
        <p:nvSpPr>
          <p:cNvPr id="49" name="原创设计师QQ：598969553           _26"/>
          <p:cNvSpPr/>
          <p:nvPr/>
        </p:nvSpPr>
        <p:spPr>
          <a:xfrm>
            <a:off x="868968" y="3677915"/>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50" name="原创设计师QQ：598969553           _26"/>
          <p:cNvSpPr/>
          <p:nvPr/>
        </p:nvSpPr>
        <p:spPr>
          <a:xfrm>
            <a:off x="3575973" y="3677915"/>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51" name="原创设计师QQ：598969553           _26"/>
          <p:cNvSpPr/>
          <p:nvPr/>
        </p:nvSpPr>
        <p:spPr>
          <a:xfrm>
            <a:off x="6282978" y="3677915"/>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52" name="原创设计师QQ：598969553           _26"/>
          <p:cNvSpPr/>
          <p:nvPr/>
        </p:nvSpPr>
        <p:spPr>
          <a:xfrm>
            <a:off x="868968" y="2009026"/>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53" name="原创设计师QQ：598969553           _26"/>
          <p:cNvSpPr/>
          <p:nvPr/>
        </p:nvSpPr>
        <p:spPr>
          <a:xfrm>
            <a:off x="3575973" y="2009026"/>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54" name="原创设计师QQ：598969553           _26"/>
          <p:cNvSpPr/>
          <p:nvPr/>
        </p:nvSpPr>
        <p:spPr>
          <a:xfrm>
            <a:off x="6282978" y="2009026"/>
            <a:ext cx="1992056" cy="732508"/>
          </a:xfrm>
          <a:prstGeom prst="rect">
            <a:avLst/>
          </a:prstGeom>
        </p:spPr>
        <p:txBody>
          <a:bodyPr wrap="square">
            <a:spAutoFit/>
          </a:bodyPr>
          <a:lstStyle/>
          <a:p>
            <a:pPr algn="ctr">
              <a:lnSpc>
                <a:spcPct val="130000"/>
              </a:lnSpc>
            </a:pP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30000"/>
              </a:lnSpc>
            </a:pPr>
            <a:r>
              <a:rPr lang="zh-CN" altLang="en-US" sz="1000" dirty="0">
                <a:solidFill>
                  <a:schemeClr val="tx2"/>
                </a:solidFill>
                <a:latin typeface="微软雅黑" panose="020B0503020204020204" pitchFamily="34" charset="-122"/>
                <a:ea typeface="微软雅黑" panose="020B0503020204020204" pitchFamily="34" charset="-122"/>
              </a:rPr>
              <a:t>为了更好地保障您的权益，防范您的作品被黑，平台需要这么做</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strVal val="4*#ppt_w"/>
                                          </p:val>
                                        </p:tav>
                                        <p:tav tm="100000">
                                          <p:val>
                                            <p:strVal val="#ppt_w"/>
                                          </p:val>
                                        </p:tav>
                                      </p:tavLst>
                                    </p:anim>
                                    <p:anim calcmode="lin" valueType="num">
                                      <p:cBhvr>
                                        <p:cTn id="8" dur="500" fill="hold"/>
                                        <p:tgtEl>
                                          <p:spTgt spid="46"/>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ppt_w"/>
                                          </p:val>
                                        </p:tav>
                                        <p:tav tm="100000">
                                          <p:val>
                                            <p:strVal val="#ppt_w"/>
                                          </p:val>
                                        </p:tav>
                                      </p:tavLst>
                                    </p:anim>
                                    <p:anim calcmode="lin" valueType="num">
                                      <p:cBhvr>
                                        <p:cTn id="12" dur="500" fill="hold"/>
                                        <p:tgtEl>
                                          <p:spTgt spid="3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strVal val="4*#ppt_w"/>
                                          </p:val>
                                        </p:tav>
                                        <p:tav tm="100000">
                                          <p:val>
                                            <p:strVal val="#ppt_w"/>
                                          </p:val>
                                        </p:tav>
                                      </p:tavLst>
                                    </p:anim>
                                    <p:anim calcmode="lin" valueType="num">
                                      <p:cBhvr>
                                        <p:cTn id="16" dur="500" fill="hold"/>
                                        <p:tgtEl>
                                          <p:spTgt spid="34"/>
                                        </p:tgtEl>
                                        <p:attrNameLst>
                                          <p:attrName>ppt_h</p:attrName>
                                        </p:attrNameLst>
                                      </p:cBhvr>
                                      <p:tavLst>
                                        <p:tav tm="0">
                                          <p:val>
                                            <p:strVal val="4*#ppt_h"/>
                                          </p:val>
                                        </p:tav>
                                        <p:tav tm="100000">
                                          <p:val>
                                            <p:strVal val="#ppt_h"/>
                                          </p:val>
                                        </p:tav>
                                      </p:tavLst>
                                    </p:anim>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up)">
                                      <p:cBhvr>
                                        <p:cTn id="20" dur="500"/>
                                        <p:tgtEl>
                                          <p:spTgt spid="5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up)">
                                      <p:cBhvr>
                                        <p:cTn id="23" dur="500"/>
                                        <p:tgtEl>
                                          <p:spTgt spid="5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up)">
                                      <p:cBhvr>
                                        <p:cTn id="26" dur="500"/>
                                        <p:tgtEl>
                                          <p:spTgt spid="54"/>
                                        </p:tgtEl>
                                      </p:cBhvr>
                                    </p:animEffect>
                                  </p:childTnLst>
                                </p:cTn>
                              </p:par>
                            </p:childTnLst>
                          </p:cTn>
                        </p:par>
                        <p:par>
                          <p:cTn id="27" fill="hold">
                            <p:stCondLst>
                              <p:cond delay="1000"/>
                            </p:stCondLst>
                            <p:childTnLst>
                              <p:par>
                                <p:cTn id="28" presetID="23" presetClass="entr" presetSubtype="32"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strVal val="4*#ppt_w"/>
                                          </p:val>
                                        </p:tav>
                                        <p:tav tm="100000">
                                          <p:val>
                                            <p:strVal val="#ppt_w"/>
                                          </p:val>
                                        </p:tav>
                                      </p:tavLst>
                                    </p:anim>
                                    <p:anim calcmode="lin" valueType="num">
                                      <p:cBhvr>
                                        <p:cTn id="31" dur="500" fill="hold"/>
                                        <p:tgtEl>
                                          <p:spTgt spid="37"/>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strVal val="4*#ppt_w"/>
                                          </p:val>
                                        </p:tav>
                                        <p:tav tm="100000">
                                          <p:val>
                                            <p:strVal val="#ppt_w"/>
                                          </p:val>
                                        </p:tav>
                                      </p:tavLst>
                                    </p:anim>
                                    <p:anim calcmode="lin" valueType="num">
                                      <p:cBhvr>
                                        <p:cTn id="35" dur="500" fill="hold"/>
                                        <p:tgtEl>
                                          <p:spTgt spid="40"/>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strVal val="4*#ppt_w"/>
                                          </p:val>
                                        </p:tav>
                                        <p:tav tm="100000">
                                          <p:val>
                                            <p:strVal val="#ppt_w"/>
                                          </p:val>
                                        </p:tav>
                                      </p:tavLst>
                                    </p:anim>
                                    <p:anim calcmode="lin" valueType="num">
                                      <p:cBhvr>
                                        <p:cTn id="39" dur="500" fill="hold"/>
                                        <p:tgtEl>
                                          <p:spTgt spid="43"/>
                                        </p:tgtEl>
                                        <p:attrNameLst>
                                          <p:attrName>ppt_h</p:attrName>
                                        </p:attrNameLst>
                                      </p:cBhvr>
                                      <p:tavLst>
                                        <p:tav tm="0">
                                          <p:val>
                                            <p:strVal val="4*#ppt_h"/>
                                          </p:val>
                                        </p:tav>
                                        <p:tav tm="100000">
                                          <p:val>
                                            <p:strVal val="#ppt_h"/>
                                          </p:val>
                                        </p:tav>
                                      </p:tavLst>
                                    </p:anim>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up)">
                                      <p:cBhvr>
                                        <p:cTn id="4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156502" y="339502"/>
            <a:ext cx="830997"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协调力</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27" name="Freeform 6"/>
          <p:cNvSpPr/>
          <p:nvPr/>
        </p:nvSpPr>
        <p:spPr bwMode="auto">
          <a:xfrm>
            <a:off x="4662623" y="1631157"/>
            <a:ext cx="1192540" cy="3512344"/>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accent1"/>
          </a:solidFill>
          <a:ln>
            <a:noFill/>
          </a:ln>
        </p:spPr>
        <p:txBody>
          <a:bodyPr vert="horz" wrap="square" lIns="68561" tIns="34280" rIns="68561" bIns="34280" numCol="1" anchor="t" anchorCtr="0" compatLnSpc="1"/>
          <a:lstStyle/>
          <a:p>
            <a:endParaRPr lang="zh-CN" altLang="en-US">
              <a:solidFill>
                <a:srgbClr val="F0EFEC"/>
              </a:solidFill>
              <a:latin typeface="+mn-ea"/>
            </a:endParaRPr>
          </a:p>
        </p:txBody>
      </p:sp>
      <p:sp>
        <p:nvSpPr>
          <p:cNvPr id="28" name="Freeform 7"/>
          <p:cNvSpPr/>
          <p:nvPr/>
        </p:nvSpPr>
        <p:spPr bwMode="auto">
          <a:xfrm>
            <a:off x="4999438" y="2686050"/>
            <a:ext cx="840253" cy="245745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accent2"/>
          </a:solidFill>
          <a:ln>
            <a:noFill/>
          </a:ln>
        </p:spPr>
        <p:txBody>
          <a:bodyPr vert="horz" wrap="square" lIns="68561" tIns="34280" rIns="68561" bIns="34280" numCol="1" anchor="t" anchorCtr="0" compatLnSpc="1"/>
          <a:lstStyle/>
          <a:p>
            <a:endParaRPr lang="zh-CN" altLang="en-US">
              <a:solidFill>
                <a:srgbClr val="F0EFEC"/>
              </a:solidFill>
              <a:latin typeface="+mn-ea"/>
            </a:endParaRPr>
          </a:p>
        </p:txBody>
      </p:sp>
      <p:sp>
        <p:nvSpPr>
          <p:cNvPr id="29" name="Freeform 8"/>
          <p:cNvSpPr/>
          <p:nvPr/>
        </p:nvSpPr>
        <p:spPr bwMode="auto">
          <a:xfrm>
            <a:off x="3378440" y="2345534"/>
            <a:ext cx="1192540" cy="2797969"/>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accent2"/>
          </a:solidFill>
          <a:ln>
            <a:noFill/>
          </a:ln>
        </p:spPr>
        <p:txBody>
          <a:bodyPr vert="horz" wrap="square" lIns="68561" tIns="34280" rIns="68561" bIns="34280" numCol="1" anchor="t" anchorCtr="0" compatLnSpc="1"/>
          <a:lstStyle/>
          <a:p>
            <a:endParaRPr lang="zh-CN" altLang="en-US">
              <a:solidFill>
                <a:srgbClr val="F0EFEC"/>
              </a:solidFill>
              <a:latin typeface="+mn-ea"/>
            </a:endParaRPr>
          </a:p>
        </p:txBody>
      </p:sp>
      <p:sp>
        <p:nvSpPr>
          <p:cNvPr id="30" name="Freeform 9"/>
          <p:cNvSpPr/>
          <p:nvPr/>
        </p:nvSpPr>
        <p:spPr bwMode="auto">
          <a:xfrm>
            <a:off x="3395102" y="3378994"/>
            <a:ext cx="840253" cy="1764506"/>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accent1"/>
          </a:solidFill>
          <a:ln>
            <a:noFill/>
          </a:ln>
        </p:spPr>
        <p:txBody>
          <a:bodyPr vert="horz" wrap="square" lIns="68561" tIns="34280" rIns="68561" bIns="34280" numCol="1" anchor="t" anchorCtr="0" compatLnSpc="1"/>
          <a:lstStyle/>
          <a:p>
            <a:endParaRPr lang="zh-CN" altLang="en-US" sz="1600">
              <a:solidFill>
                <a:srgbClr val="F0EFEC"/>
              </a:solidFill>
              <a:latin typeface="+mn-ea"/>
            </a:endParaRPr>
          </a:p>
        </p:txBody>
      </p:sp>
      <p:sp>
        <p:nvSpPr>
          <p:cNvPr id="55" name="TextBox 37"/>
          <p:cNvSpPr txBox="1"/>
          <p:nvPr/>
        </p:nvSpPr>
        <p:spPr>
          <a:xfrm>
            <a:off x="6062047" y="2450720"/>
            <a:ext cx="1497425" cy="253895"/>
          </a:xfrm>
          <a:prstGeom prst="rect">
            <a:avLst/>
          </a:prstGeom>
          <a:noFill/>
        </p:spPr>
        <p:txBody>
          <a:bodyPr wrap="square" lIns="68561" tIns="34280" rIns="68561" bIns="34280"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点击添加标题</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56" name="TextBox 38"/>
          <p:cNvSpPr txBox="1"/>
          <p:nvPr/>
        </p:nvSpPr>
        <p:spPr>
          <a:xfrm>
            <a:off x="6049230" y="2745793"/>
            <a:ext cx="2195178" cy="530894"/>
          </a:xfrm>
          <a:prstGeom prst="rect">
            <a:avLst/>
          </a:prstGeom>
          <a:noFill/>
        </p:spPr>
        <p:txBody>
          <a:bodyPr wrap="square" lIns="68561" tIns="34280" rIns="68561" bIns="34280"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57" name="TextBox 39"/>
          <p:cNvSpPr txBox="1"/>
          <p:nvPr/>
        </p:nvSpPr>
        <p:spPr>
          <a:xfrm>
            <a:off x="6049232" y="1422019"/>
            <a:ext cx="1497425" cy="253895"/>
          </a:xfrm>
          <a:prstGeom prst="rect">
            <a:avLst/>
          </a:prstGeom>
          <a:noFill/>
        </p:spPr>
        <p:txBody>
          <a:bodyPr wrap="square" lIns="68561" tIns="34280" rIns="68561" bIns="34280"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点击添加标题</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58" name="TextBox 40"/>
          <p:cNvSpPr txBox="1"/>
          <p:nvPr/>
        </p:nvSpPr>
        <p:spPr>
          <a:xfrm>
            <a:off x="6049230" y="1717093"/>
            <a:ext cx="2195178" cy="530894"/>
          </a:xfrm>
          <a:prstGeom prst="rect">
            <a:avLst/>
          </a:prstGeom>
          <a:noFill/>
        </p:spPr>
        <p:txBody>
          <a:bodyPr wrap="square" lIns="68561" tIns="34280" rIns="68561" bIns="34280"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59" name="TextBox 41"/>
          <p:cNvSpPr txBox="1"/>
          <p:nvPr/>
        </p:nvSpPr>
        <p:spPr>
          <a:xfrm>
            <a:off x="1863579" y="2050462"/>
            <a:ext cx="1497425" cy="253895"/>
          </a:xfrm>
          <a:prstGeom prst="rect">
            <a:avLst/>
          </a:prstGeom>
          <a:noFill/>
        </p:spPr>
        <p:txBody>
          <a:bodyPr wrap="square" lIns="68561" tIns="34280" rIns="68561" bIns="34280" rtlCol="0">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点击添加标题</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60" name="TextBox 42"/>
          <p:cNvSpPr txBox="1"/>
          <p:nvPr/>
        </p:nvSpPr>
        <p:spPr>
          <a:xfrm>
            <a:off x="1178641" y="2345534"/>
            <a:ext cx="2182361" cy="530894"/>
          </a:xfrm>
          <a:prstGeom prst="rect">
            <a:avLst/>
          </a:prstGeom>
          <a:noFill/>
        </p:spPr>
        <p:txBody>
          <a:bodyPr wrap="square" lIns="68561" tIns="34280" rIns="68561" bIns="34280" rtlCol="0">
            <a:spAutoFit/>
          </a:bodyPr>
          <a:lstStyle/>
          <a:p>
            <a:pPr algn="r"/>
            <a:r>
              <a:rPr lang="zh-CN" altLang="en-US" sz="1000" dirty="0">
                <a:solidFill>
                  <a:schemeClr val="tx2"/>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61" name="TextBox 43"/>
          <p:cNvSpPr txBox="1"/>
          <p:nvPr/>
        </p:nvSpPr>
        <p:spPr>
          <a:xfrm>
            <a:off x="1863579" y="3256524"/>
            <a:ext cx="1497425" cy="253895"/>
          </a:xfrm>
          <a:prstGeom prst="rect">
            <a:avLst/>
          </a:prstGeom>
          <a:noFill/>
        </p:spPr>
        <p:txBody>
          <a:bodyPr wrap="square" lIns="68561" tIns="34280" rIns="68561" bIns="34280" rtlCol="0">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点击添加标题</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62" name="TextBox 44"/>
          <p:cNvSpPr txBox="1"/>
          <p:nvPr/>
        </p:nvSpPr>
        <p:spPr>
          <a:xfrm>
            <a:off x="1178641" y="3551596"/>
            <a:ext cx="2182361" cy="530894"/>
          </a:xfrm>
          <a:prstGeom prst="rect">
            <a:avLst/>
          </a:prstGeom>
          <a:noFill/>
        </p:spPr>
        <p:txBody>
          <a:bodyPr wrap="square" lIns="68561" tIns="34280" rIns="68561" bIns="34280" rtlCol="0">
            <a:spAutoFit/>
          </a:bodyPr>
          <a:lstStyle/>
          <a:p>
            <a:pPr algn="r"/>
            <a:r>
              <a:rPr lang="zh-CN" altLang="en-US" sz="1000" dirty="0">
                <a:solidFill>
                  <a:schemeClr val="tx2"/>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300" fill="hold"/>
                                        <p:tgtEl>
                                          <p:spTgt spid="61"/>
                                        </p:tgtEl>
                                        <p:attrNameLst>
                                          <p:attrName>ppt_w</p:attrName>
                                        </p:attrNameLst>
                                      </p:cBhvr>
                                      <p:tavLst>
                                        <p:tav tm="0">
                                          <p:val>
                                            <p:fltVal val="0"/>
                                          </p:val>
                                        </p:tav>
                                        <p:tav tm="100000">
                                          <p:val>
                                            <p:strVal val="#ppt_w"/>
                                          </p:val>
                                        </p:tav>
                                      </p:tavLst>
                                    </p:anim>
                                    <p:anim calcmode="lin" valueType="num">
                                      <p:cBhvr>
                                        <p:cTn id="12" dur="300" fill="hold"/>
                                        <p:tgtEl>
                                          <p:spTgt spid="61"/>
                                        </p:tgtEl>
                                        <p:attrNameLst>
                                          <p:attrName>ppt_h</p:attrName>
                                        </p:attrNameLst>
                                      </p:cBhvr>
                                      <p:tavLst>
                                        <p:tav tm="0">
                                          <p:val>
                                            <p:fltVal val="0"/>
                                          </p:val>
                                        </p:tav>
                                        <p:tav tm="100000">
                                          <p:val>
                                            <p:strVal val="#ppt_h"/>
                                          </p:val>
                                        </p:tav>
                                      </p:tavLst>
                                    </p:anim>
                                    <p:anim calcmode="lin" valueType="num">
                                      <p:cBhvr>
                                        <p:cTn id="13" dur="300" fill="hold"/>
                                        <p:tgtEl>
                                          <p:spTgt spid="61"/>
                                        </p:tgtEl>
                                        <p:attrNameLst>
                                          <p:attrName>style.rotation</p:attrName>
                                        </p:attrNameLst>
                                      </p:cBhvr>
                                      <p:tavLst>
                                        <p:tav tm="0">
                                          <p:val>
                                            <p:fltVal val="90"/>
                                          </p:val>
                                        </p:tav>
                                        <p:tav tm="100000">
                                          <p:val>
                                            <p:fltVal val="0"/>
                                          </p:val>
                                        </p:tav>
                                      </p:tavLst>
                                    </p:anim>
                                    <p:animEffect transition="in" filter="fade">
                                      <p:cBhvr>
                                        <p:cTn id="14" dur="300"/>
                                        <p:tgtEl>
                                          <p:spTgt spid="61"/>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up)">
                                      <p:cBhvr>
                                        <p:cTn id="18" dur="500"/>
                                        <p:tgtEl>
                                          <p:spTgt spid="62"/>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p:cTn id="26" dur="300" fill="hold"/>
                                        <p:tgtEl>
                                          <p:spTgt spid="55"/>
                                        </p:tgtEl>
                                        <p:attrNameLst>
                                          <p:attrName>ppt_w</p:attrName>
                                        </p:attrNameLst>
                                      </p:cBhvr>
                                      <p:tavLst>
                                        <p:tav tm="0">
                                          <p:val>
                                            <p:fltVal val="0"/>
                                          </p:val>
                                        </p:tav>
                                        <p:tav tm="100000">
                                          <p:val>
                                            <p:strVal val="#ppt_w"/>
                                          </p:val>
                                        </p:tav>
                                      </p:tavLst>
                                    </p:anim>
                                    <p:anim calcmode="lin" valueType="num">
                                      <p:cBhvr>
                                        <p:cTn id="27" dur="300" fill="hold"/>
                                        <p:tgtEl>
                                          <p:spTgt spid="55"/>
                                        </p:tgtEl>
                                        <p:attrNameLst>
                                          <p:attrName>ppt_h</p:attrName>
                                        </p:attrNameLst>
                                      </p:cBhvr>
                                      <p:tavLst>
                                        <p:tav tm="0">
                                          <p:val>
                                            <p:fltVal val="0"/>
                                          </p:val>
                                        </p:tav>
                                        <p:tav tm="100000">
                                          <p:val>
                                            <p:strVal val="#ppt_h"/>
                                          </p:val>
                                        </p:tav>
                                      </p:tavLst>
                                    </p:anim>
                                    <p:anim calcmode="lin" valueType="num">
                                      <p:cBhvr>
                                        <p:cTn id="28" dur="300" fill="hold"/>
                                        <p:tgtEl>
                                          <p:spTgt spid="55"/>
                                        </p:tgtEl>
                                        <p:attrNameLst>
                                          <p:attrName>style.rotation</p:attrName>
                                        </p:attrNameLst>
                                      </p:cBhvr>
                                      <p:tavLst>
                                        <p:tav tm="0">
                                          <p:val>
                                            <p:fltVal val="90"/>
                                          </p:val>
                                        </p:tav>
                                        <p:tav tm="100000">
                                          <p:val>
                                            <p:fltVal val="0"/>
                                          </p:val>
                                        </p:tav>
                                      </p:tavLst>
                                    </p:anim>
                                    <p:animEffect transition="in" filter="fade">
                                      <p:cBhvr>
                                        <p:cTn id="29" dur="300"/>
                                        <p:tgtEl>
                                          <p:spTgt spid="55"/>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up)">
                                      <p:cBhvr>
                                        <p:cTn id="33" dur="500"/>
                                        <p:tgtEl>
                                          <p:spTgt spid="56"/>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300" fill="hold"/>
                                        <p:tgtEl>
                                          <p:spTgt spid="59"/>
                                        </p:tgtEl>
                                        <p:attrNameLst>
                                          <p:attrName>ppt_w</p:attrName>
                                        </p:attrNameLst>
                                      </p:cBhvr>
                                      <p:tavLst>
                                        <p:tav tm="0">
                                          <p:val>
                                            <p:fltVal val="0"/>
                                          </p:val>
                                        </p:tav>
                                        <p:tav tm="100000">
                                          <p:val>
                                            <p:strVal val="#ppt_w"/>
                                          </p:val>
                                        </p:tav>
                                      </p:tavLst>
                                    </p:anim>
                                    <p:anim calcmode="lin" valueType="num">
                                      <p:cBhvr>
                                        <p:cTn id="42" dur="300" fill="hold"/>
                                        <p:tgtEl>
                                          <p:spTgt spid="59"/>
                                        </p:tgtEl>
                                        <p:attrNameLst>
                                          <p:attrName>ppt_h</p:attrName>
                                        </p:attrNameLst>
                                      </p:cBhvr>
                                      <p:tavLst>
                                        <p:tav tm="0">
                                          <p:val>
                                            <p:fltVal val="0"/>
                                          </p:val>
                                        </p:tav>
                                        <p:tav tm="100000">
                                          <p:val>
                                            <p:strVal val="#ppt_h"/>
                                          </p:val>
                                        </p:tav>
                                      </p:tavLst>
                                    </p:anim>
                                    <p:anim calcmode="lin" valueType="num">
                                      <p:cBhvr>
                                        <p:cTn id="43" dur="300" fill="hold"/>
                                        <p:tgtEl>
                                          <p:spTgt spid="59"/>
                                        </p:tgtEl>
                                        <p:attrNameLst>
                                          <p:attrName>style.rotation</p:attrName>
                                        </p:attrNameLst>
                                      </p:cBhvr>
                                      <p:tavLst>
                                        <p:tav tm="0">
                                          <p:val>
                                            <p:fltVal val="90"/>
                                          </p:val>
                                        </p:tav>
                                        <p:tav tm="100000">
                                          <p:val>
                                            <p:fltVal val="0"/>
                                          </p:val>
                                        </p:tav>
                                      </p:tavLst>
                                    </p:anim>
                                    <p:animEffect transition="in" filter="fade">
                                      <p:cBhvr>
                                        <p:cTn id="44" dur="300"/>
                                        <p:tgtEl>
                                          <p:spTgt spid="59"/>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childTnLst>
                          </p:cTn>
                        </p:par>
                        <p:par>
                          <p:cTn id="53" fill="hold">
                            <p:stCondLst>
                              <p:cond delay="5000"/>
                            </p:stCondLst>
                            <p:childTnLst>
                              <p:par>
                                <p:cTn id="54" presetID="31"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300" fill="hold"/>
                                        <p:tgtEl>
                                          <p:spTgt spid="57"/>
                                        </p:tgtEl>
                                        <p:attrNameLst>
                                          <p:attrName>ppt_w</p:attrName>
                                        </p:attrNameLst>
                                      </p:cBhvr>
                                      <p:tavLst>
                                        <p:tav tm="0">
                                          <p:val>
                                            <p:fltVal val="0"/>
                                          </p:val>
                                        </p:tav>
                                        <p:tav tm="100000">
                                          <p:val>
                                            <p:strVal val="#ppt_w"/>
                                          </p:val>
                                        </p:tav>
                                      </p:tavLst>
                                    </p:anim>
                                    <p:anim calcmode="lin" valueType="num">
                                      <p:cBhvr>
                                        <p:cTn id="57" dur="300" fill="hold"/>
                                        <p:tgtEl>
                                          <p:spTgt spid="57"/>
                                        </p:tgtEl>
                                        <p:attrNameLst>
                                          <p:attrName>ppt_h</p:attrName>
                                        </p:attrNameLst>
                                      </p:cBhvr>
                                      <p:tavLst>
                                        <p:tav tm="0">
                                          <p:val>
                                            <p:fltVal val="0"/>
                                          </p:val>
                                        </p:tav>
                                        <p:tav tm="100000">
                                          <p:val>
                                            <p:strVal val="#ppt_h"/>
                                          </p:val>
                                        </p:tav>
                                      </p:tavLst>
                                    </p:anim>
                                    <p:anim calcmode="lin" valueType="num">
                                      <p:cBhvr>
                                        <p:cTn id="58" dur="300" fill="hold"/>
                                        <p:tgtEl>
                                          <p:spTgt spid="57"/>
                                        </p:tgtEl>
                                        <p:attrNameLst>
                                          <p:attrName>style.rotation</p:attrName>
                                        </p:attrNameLst>
                                      </p:cBhvr>
                                      <p:tavLst>
                                        <p:tav tm="0">
                                          <p:val>
                                            <p:fltVal val="90"/>
                                          </p:val>
                                        </p:tav>
                                        <p:tav tm="100000">
                                          <p:val>
                                            <p:fltVal val="0"/>
                                          </p:val>
                                        </p:tav>
                                      </p:tavLst>
                                    </p:anim>
                                    <p:animEffect transition="in" filter="fade">
                                      <p:cBhvr>
                                        <p:cTn id="59" dur="300"/>
                                        <p:tgtEl>
                                          <p:spTgt spid="57"/>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wipe(up)">
                                      <p:cBhvr>
                                        <p:cTn id="6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5" grpId="0"/>
      <p:bldP spid="56" grpId="0"/>
      <p:bldP spid="57" grpId="0"/>
      <p:bldP spid="58"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26"/>
          <p:cNvSpPr>
            <a:spLocks noEditPoints="1"/>
          </p:cNvSpPr>
          <p:nvPr/>
        </p:nvSpPr>
        <p:spPr bwMode="auto">
          <a:xfrm>
            <a:off x="2688186" y="1203598"/>
            <a:ext cx="3767628" cy="2778919"/>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4" name="Freeform 27"/>
          <p:cNvSpPr>
            <a:spLocks noEditPoints="1"/>
          </p:cNvSpPr>
          <p:nvPr/>
        </p:nvSpPr>
        <p:spPr bwMode="auto">
          <a:xfrm>
            <a:off x="2338097" y="1203598"/>
            <a:ext cx="4467807" cy="2778919"/>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5" name="Freeform 28"/>
          <p:cNvSpPr>
            <a:spLocks noEditPoints="1"/>
          </p:cNvSpPr>
          <p:nvPr/>
        </p:nvSpPr>
        <p:spPr bwMode="auto">
          <a:xfrm>
            <a:off x="1923110" y="1203598"/>
            <a:ext cx="5297781" cy="2778919"/>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6" name="Freeform 29"/>
          <p:cNvSpPr>
            <a:spLocks noEditPoints="1"/>
          </p:cNvSpPr>
          <p:nvPr/>
        </p:nvSpPr>
        <p:spPr bwMode="auto">
          <a:xfrm>
            <a:off x="1431318" y="1203598"/>
            <a:ext cx="6281365" cy="2778919"/>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87" name="Freeform 30"/>
          <p:cNvSpPr>
            <a:spLocks noEditPoints="1"/>
          </p:cNvSpPr>
          <p:nvPr/>
        </p:nvSpPr>
        <p:spPr bwMode="auto">
          <a:xfrm>
            <a:off x="847836" y="1203598"/>
            <a:ext cx="7448329" cy="2778919"/>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accent1"/>
                </a:gs>
                <a:gs pos="40000">
                  <a:schemeClr val="accent1"/>
                </a:gs>
                <a:gs pos="0">
                  <a:schemeClr val="bg1">
                    <a:alpha val="0"/>
                  </a:schemeClr>
                </a:gs>
                <a:gs pos="100000">
                  <a:schemeClr val="bg1">
                    <a:alpha val="0"/>
                  </a:schemeClr>
                </a:gs>
              </a:gsLst>
              <a:lin ang="5400000" scaled="0"/>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16" name="TextBox 115"/>
          <p:cNvSpPr txBox="1"/>
          <p:nvPr/>
        </p:nvSpPr>
        <p:spPr>
          <a:xfrm>
            <a:off x="3785196" y="2590644"/>
            <a:ext cx="1573609" cy="499545"/>
          </a:xfrm>
          <a:prstGeom prst="rect">
            <a:avLst/>
          </a:prstGeom>
          <a:noFill/>
        </p:spPr>
        <p:txBody>
          <a:bodyPr wrap="none" lIns="67995" tIns="33997" rIns="67995" bIns="33997" rtlCol="0">
            <a:spAutoFit/>
          </a:bodyPr>
          <a:lstStyle/>
          <a:p>
            <a:r>
              <a:rPr lang="zh-CN" altLang="en-US" sz="2800" b="1" dirty="0">
                <a:solidFill>
                  <a:schemeClr val="accent1"/>
                </a:solidFill>
                <a:latin typeface="微软雅黑" panose="020B0503020204020204" pitchFamily="34" charset="-122"/>
              </a:rPr>
              <a:t>目标规划</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3583665" y="3090189"/>
            <a:ext cx="1976669" cy="345657"/>
          </a:xfrm>
          <a:prstGeom prst="rect">
            <a:avLst/>
          </a:prstGeom>
          <a:noFill/>
        </p:spPr>
        <p:txBody>
          <a:bodyPr vert="horz" wrap="none" lIns="67995" tIns="33997" rIns="67995" bIns="33997" rtlCol="0">
            <a:spAutoFit/>
          </a:bodyPr>
          <a:lstStyle/>
          <a:p>
            <a:pPr algn="ctr"/>
            <a:r>
              <a:rPr lang="en-US" altLang="zh-CN" dirty="0">
                <a:solidFill>
                  <a:schemeClr val="tx2"/>
                </a:solidFill>
                <a:latin typeface="微软雅黑" panose="020B0503020204020204" pitchFamily="34" charset="-122"/>
              </a:rPr>
              <a:t>PROGRAMMING</a:t>
            </a:r>
            <a:endParaRPr lang="en-US" altLang="zh-CN" dirty="0">
              <a:solidFill>
                <a:schemeClr val="tx2"/>
              </a:solidFill>
              <a:latin typeface="微软雅黑" panose="020B0503020204020204" pitchFamily="34" charset="-122"/>
            </a:endParaRPr>
          </a:p>
        </p:txBody>
      </p:sp>
      <p:sp>
        <p:nvSpPr>
          <p:cNvPr id="26" name="TextBox 1"/>
          <p:cNvSpPr txBox="1"/>
          <p:nvPr/>
        </p:nvSpPr>
        <p:spPr>
          <a:xfrm>
            <a:off x="4072022" y="1726548"/>
            <a:ext cx="999956" cy="769441"/>
          </a:xfrm>
          <a:prstGeom prst="rect">
            <a:avLst/>
          </a:prstGeom>
          <a:noFill/>
        </p:spPr>
        <p:txBody>
          <a:bodyPr wrap="square" rtlCol="0">
            <a:spAutoFit/>
          </a:bodyPr>
          <a:lstStyle/>
          <a:p>
            <a:pPr algn="ctr"/>
            <a:r>
              <a:rPr lang="en-US" altLang="zh-CN" sz="4400" b="1" dirty="0" smtClean="0">
                <a:solidFill>
                  <a:schemeClr val="accent1"/>
                </a:solidFill>
                <a:latin typeface="Impact" panose="020B0806030902050204" pitchFamily="34" charset="0"/>
              </a:rPr>
              <a:t>04</a:t>
            </a:r>
            <a:endParaRPr lang="zh-CN" altLang="en-US" sz="4400" b="1" dirty="0">
              <a:solidFill>
                <a:schemeClr val="accent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14:presetBounceEnd="60000">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14:bounceEnd="60000">
                                          <p:cBhvr additive="base">
                                            <p:cTn id="35" dur="1000" fill="hold"/>
                                            <p:tgtEl>
                                              <p:spTgt spid="116"/>
                                            </p:tgtEl>
                                            <p:attrNameLst>
                                              <p:attrName>ppt_x</p:attrName>
                                            </p:attrNameLst>
                                          </p:cBhvr>
                                          <p:tavLst>
                                            <p:tav tm="0">
                                              <p:val>
                                                <p:strVal val="#ppt_x"/>
                                              </p:val>
                                            </p:tav>
                                            <p:tav tm="100000">
                                              <p:val>
                                                <p:strVal val="#ppt_x"/>
                                              </p:val>
                                            </p:tav>
                                          </p:tavLst>
                                        </p:anim>
                                        <p:anim calcmode="lin" valueType="num" p14:bounceEnd="60000">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14:presetBounceEnd="60000">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14:bounceEnd="60000">
                                          <p:cBhvr additive="base">
                                            <p:cTn id="39" dur="10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500" fill="hold"/>
                                            <p:tgtEl>
                                              <p:spTgt spid="87"/>
                                            </p:tgtEl>
                                            <p:attrNameLst>
                                              <p:attrName>ppt_w</p:attrName>
                                            </p:attrNameLst>
                                          </p:cBhvr>
                                          <p:tavLst>
                                            <p:tav tm="0">
                                              <p:val>
                                                <p:fltVal val="0"/>
                                              </p:val>
                                            </p:tav>
                                            <p:tav tm="100000">
                                              <p:val>
                                                <p:strVal val="#ppt_w"/>
                                              </p:val>
                                            </p:tav>
                                          </p:tavLst>
                                        </p:anim>
                                        <p:anim calcmode="lin" valueType="num">
                                          <p:cBhvr>
                                            <p:cTn id="8" dur="1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500" fill="hold"/>
                                            <p:tgtEl>
                                              <p:spTgt spid="86"/>
                                            </p:tgtEl>
                                            <p:attrNameLst>
                                              <p:attrName>ppt_w</p:attrName>
                                            </p:attrNameLst>
                                          </p:cBhvr>
                                          <p:tavLst>
                                            <p:tav tm="0">
                                              <p:val>
                                                <p:fltVal val="0"/>
                                              </p:val>
                                            </p:tav>
                                            <p:tav tm="100000">
                                              <p:val>
                                                <p:strVal val="#ppt_w"/>
                                              </p:val>
                                            </p:tav>
                                          </p:tavLst>
                                        </p:anim>
                                        <p:anim calcmode="lin" valueType="num">
                                          <p:cBhvr>
                                            <p:cTn id="12" dur="1500" fill="hold"/>
                                            <p:tgtEl>
                                              <p:spTgt spid="8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85"/>
                                            </p:tgtEl>
                                            <p:attrNameLst>
                                              <p:attrName>style.visibility</p:attrName>
                                            </p:attrNameLst>
                                          </p:cBhvr>
                                          <p:to>
                                            <p:strVal val="visible"/>
                                          </p:to>
                                        </p:set>
                                        <p:anim calcmode="lin" valueType="num">
                                          <p:cBhvr>
                                            <p:cTn id="15" dur="1500" fill="hold"/>
                                            <p:tgtEl>
                                              <p:spTgt spid="85"/>
                                            </p:tgtEl>
                                            <p:attrNameLst>
                                              <p:attrName>ppt_w</p:attrName>
                                            </p:attrNameLst>
                                          </p:cBhvr>
                                          <p:tavLst>
                                            <p:tav tm="0">
                                              <p:val>
                                                <p:fltVal val="0"/>
                                              </p:val>
                                            </p:tav>
                                            <p:tav tm="100000">
                                              <p:val>
                                                <p:strVal val="#ppt_w"/>
                                              </p:val>
                                            </p:tav>
                                          </p:tavLst>
                                        </p:anim>
                                        <p:anim calcmode="lin" valueType="num">
                                          <p:cBhvr>
                                            <p:cTn id="16" dur="1500" fill="hold"/>
                                            <p:tgtEl>
                                              <p:spTgt spid="8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500" fill="hold"/>
                                            <p:tgtEl>
                                              <p:spTgt spid="84"/>
                                            </p:tgtEl>
                                            <p:attrNameLst>
                                              <p:attrName>ppt_w</p:attrName>
                                            </p:attrNameLst>
                                          </p:cBhvr>
                                          <p:tavLst>
                                            <p:tav tm="0">
                                              <p:val>
                                                <p:fltVal val="0"/>
                                              </p:val>
                                            </p:tav>
                                            <p:tav tm="100000">
                                              <p:val>
                                                <p:strVal val="#ppt_w"/>
                                              </p:val>
                                            </p:tav>
                                          </p:tavLst>
                                        </p:anim>
                                        <p:anim calcmode="lin" valueType="num">
                                          <p:cBhvr>
                                            <p:cTn id="20" dur="1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71"/>
                                            </p:tgtEl>
                                            <p:attrNameLst>
                                              <p:attrName>style.visibility</p:attrName>
                                            </p:attrNameLst>
                                          </p:cBhvr>
                                          <p:to>
                                            <p:strVal val="visible"/>
                                          </p:to>
                                        </p:set>
                                        <p:anim calcmode="lin" valueType="num">
                                          <p:cBhvr>
                                            <p:cTn id="23" dur="1500" fill="hold"/>
                                            <p:tgtEl>
                                              <p:spTgt spid="71"/>
                                            </p:tgtEl>
                                            <p:attrNameLst>
                                              <p:attrName>ppt_w</p:attrName>
                                            </p:attrNameLst>
                                          </p:cBhvr>
                                          <p:tavLst>
                                            <p:tav tm="0">
                                              <p:val>
                                                <p:fltVal val="0"/>
                                              </p:val>
                                            </p:tav>
                                            <p:tav tm="100000">
                                              <p:val>
                                                <p:strVal val="#ppt_w"/>
                                              </p:val>
                                            </p:tav>
                                          </p:tavLst>
                                        </p:anim>
                                        <p:anim calcmode="lin" valueType="num">
                                          <p:cBhvr>
                                            <p:cTn id="24" dur="1500" fill="hold"/>
                                            <p:tgtEl>
                                              <p:spTgt spid="71"/>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 calcmode="lin" valueType="num">
                                          <p:cBhvr>
                                            <p:cTn id="30" dur="500" fill="hold"/>
                                            <p:tgtEl>
                                              <p:spTgt spid="26"/>
                                            </p:tgtEl>
                                            <p:attrNameLst>
                                              <p:attrName>style.rotation</p:attrName>
                                            </p:attrNameLst>
                                          </p:cBhvr>
                                          <p:tavLst>
                                            <p:tav tm="0">
                                              <p:val>
                                                <p:fltVal val="360"/>
                                              </p:val>
                                            </p:tav>
                                            <p:tav tm="100000">
                                              <p:val>
                                                <p:fltVal val="0"/>
                                              </p:val>
                                            </p:tav>
                                          </p:tavLst>
                                        </p:anim>
                                        <p:animEffect transition="in" filter="fade">
                                          <p:cBhvr>
                                            <p:cTn id="31" dur="500"/>
                                            <p:tgtEl>
                                              <p:spTgt spid="26"/>
                                            </p:tgtEl>
                                          </p:cBhvr>
                                        </p:animEffect>
                                      </p:childTnLst>
                                    </p:cTn>
                                  </p:par>
                                </p:childTnLst>
                              </p:cTn>
                            </p:par>
                            <p:par>
                              <p:cTn id="32" fill="hold">
                                <p:stCondLst>
                                  <p:cond delay="2000"/>
                                </p:stCondLst>
                                <p:childTnLst>
                                  <p:par>
                                    <p:cTn id="33" presetID="2" presetClass="entr" presetSubtype="4" accel="100000"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1000" fill="hold"/>
                                            <p:tgtEl>
                                              <p:spTgt spid="116"/>
                                            </p:tgtEl>
                                            <p:attrNameLst>
                                              <p:attrName>ppt_x</p:attrName>
                                            </p:attrNameLst>
                                          </p:cBhvr>
                                          <p:tavLst>
                                            <p:tav tm="0">
                                              <p:val>
                                                <p:strVal val="#ppt_x"/>
                                              </p:val>
                                            </p:tav>
                                            <p:tav tm="100000">
                                              <p:val>
                                                <p:strVal val="#ppt_x"/>
                                              </p:val>
                                            </p:tav>
                                          </p:tavLst>
                                        </p:anim>
                                        <p:anim calcmode="lin" valueType="num">
                                          <p:cBhvr additive="base">
                                            <p:cTn id="36" dur="1000" fill="hold"/>
                                            <p:tgtEl>
                                              <p:spTgt spid="116"/>
                                            </p:tgtEl>
                                            <p:attrNameLst>
                                              <p:attrName>ppt_y</p:attrName>
                                            </p:attrNameLst>
                                          </p:cBhvr>
                                          <p:tavLst>
                                            <p:tav tm="0">
                                              <p:val>
                                                <p:strVal val="1+#ppt_h/2"/>
                                              </p:val>
                                            </p:tav>
                                            <p:tav tm="100000">
                                              <p:val>
                                                <p:strVal val="#ppt_y"/>
                                              </p:val>
                                            </p:tav>
                                          </p:tavLst>
                                        </p:anim>
                                      </p:childTnLst>
                                    </p:cTn>
                                  </p:par>
                                  <p:par>
                                    <p:cTn id="37" presetID="2" presetClass="entr" presetSubtype="1" accel="10000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1000" fill="hold"/>
                                            <p:tgtEl>
                                              <p:spTgt spid="117"/>
                                            </p:tgtEl>
                                            <p:attrNameLst>
                                              <p:attrName>ppt_x</p:attrName>
                                            </p:attrNameLst>
                                          </p:cBhvr>
                                          <p:tavLst>
                                            <p:tav tm="0">
                                              <p:val>
                                                <p:strVal val="#ppt_x"/>
                                              </p:val>
                                            </p:tav>
                                            <p:tav tm="100000">
                                              <p:val>
                                                <p:strVal val="#ppt_x"/>
                                              </p:val>
                                            </p:tav>
                                          </p:tavLst>
                                        </p:anim>
                                        <p:anim calcmode="lin" valueType="num">
                                          <p:cBhvr additive="base">
                                            <p:cTn id="40" dur="10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4" grpId="0" animBg="1"/>
          <p:bldP spid="85" grpId="0" animBg="1"/>
          <p:bldP spid="86" grpId="0" animBg="1"/>
          <p:bldP spid="87" grpId="0" animBg="1"/>
          <p:bldP spid="116" grpId="0"/>
          <p:bldP spid="117" grpId="0"/>
          <p:bldP spid="2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041086" y="339502"/>
            <a:ext cx="1061829" cy="346249"/>
          </a:xfrm>
          <a:prstGeom prst="rect">
            <a:avLst/>
          </a:prstGeom>
          <a:noFill/>
        </p:spPr>
        <p:txBody>
          <a:bodyPr wrap="none" lIns="68580" tIns="34290" rIns="68580" bIns="34290"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目标规划</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5" name="矩形 9"/>
          <p:cNvSpPr/>
          <p:nvPr/>
        </p:nvSpPr>
        <p:spPr>
          <a:xfrm>
            <a:off x="1144925" y="2710239"/>
            <a:ext cx="6955468" cy="155514"/>
          </a:xfrm>
          <a:custGeom>
            <a:avLst/>
            <a:gdLst/>
            <a:ahLst/>
            <a:cxnLst/>
            <a:rect l="l" t="t" r="r" b="b"/>
            <a:pathLst>
              <a:path w="144016" h="869444">
                <a:moveTo>
                  <a:pt x="0" y="0"/>
                </a:moveTo>
                <a:lnTo>
                  <a:pt x="144016" y="0"/>
                </a:lnTo>
                <a:lnTo>
                  <a:pt x="144016" y="869444"/>
                </a:lnTo>
                <a:lnTo>
                  <a:pt x="0" y="8694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93" tIns="45696" rIns="91393" bIns="45696"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154628" y="1201699"/>
            <a:ext cx="3242912" cy="1083308"/>
            <a:chOff x="549712" y="914400"/>
            <a:chExt cx="3888432" cy="1298476"/>
          </a:xfrm>
        </p:grpSpPr>
        <p:sp>
          <p:nvSpPr>
            <p:cNvPr id="17" name="圆角矩形 16"/>
            <p:cNvSpPr/>
            <p:nvPr/>
          </p:nvSpPr>
          <p:spPr>
            <a:xfrm>
              <a:off x="549712"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1727684" y="1087388"/>
              <a:ext cx="0" cy="95250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Rectangle 13" descr="FD1DDF730CE4456e89755B07FE1653D0# #Rectangle 13"/>
            <p:cNvSpPr>
              <a:spLocks noChangeArrowheads="1"/>
            </p:cNvSpPr>
            <p:nvPr/>
          </p:nvSpPr>
          <p:spPr bwMode="auto">
            <a:xfrm>
              <a:off x="1876107" y="1157527"/>
              <a:ext cx="1460088" cy="36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b="1" dirty="0">
                  <a:solidFill>
                    <a:schemeClr val="accent2"/>
                  </a:solidFill>
                  <a:latin typeface="微软雅黑" panose="020B0503020204020204" pitchFamily="34" charset="-122"/>
                  <a:ea typeface="微软雅黑" panose="020B0503020204020204" pitchFamily="34" charset="-122"/>
                </a:rPr>
                <a:t>添加标题</a:t>
              </a:r>
              <a:endParaRPr lang="en-US" altLang="zh-CN" sz="1400" b="1" dirty="0">
                <a:solidFill>
                  <a:schemeClr val="accent2"/>
                </a:solidFill>
                <a:latin typeface="微软雅黑" panose="020B0503020204020204" pitchFamily="34" charset="-122"/>
                <a:ea typeface="微软雅黑" panose="020B0503020204020204" pitchFamily="34" charset="-122"/>
              </a:endParaRPr>
            </a:p>
          </p:txBody>
        </p:sp>
        <p:sp>
          <p:nvSpPr>
            <p:cNvPr id="20" name="Rectangle 13" descr="FD1DDF730CE4456e89755B07FE1653D0# #Rectangle 13"/>
            <p:cNvSpPr>
              <a:spLocks noChangeArrowheads="1"/>
            </p:cNvSpPr>
            <p:nvPr/>
          </p:nvSpPr>
          <p:spPr bwMode="auto">
            <a:xfrm>
              <a:off x="1876105" y="1425238"/>
              <a:ext cx="2391677" cy="66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2"/>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21" name="椭圆 20"/>
            <p:cNvSpPr/>
            <p:nvPr/>
          </p:nvSpPr>
          <p:spPr>
            <a:xfrm>
              <a:off x="683568"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2"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w="9525">
              <a:noFill/>
              <a:round/>
            </a:ln>
            <a:effectLst/>
          </p:spPr>
          <p:txBody>
            <a:bodyPr vert="horz" wrap="square" lIns="91395" tIns="45698" rIns="91395" bIns="45698" numCol="1" anchor="t" anchorCtr="0" compatLnSpc="1"/>
            <a:lstStyle/>
            <a:p>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857481" y="1201699"/>
            <a:ext cx="3242912" cy="1083308"/>
            <a:chOff x="4651504" y="914400"/>
            <a:chExt cx="3888432" cy="1298476"/>
          </a:xfrm>
        </p:grpSpPr>
        <p:sp>
          <p:nvSpPr>
            <p:cNvPr id="24" name="圆角矩形 23"/>
            <p:cNvSpPr/>
            <p:nvPr/>
          </p:nvSpPr>
          <p:spPr>
            <a:xfrm>
              <a:off x="4651504"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829476" y="1087388"/>
              <a:ext cx="0" cy="95250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6" name="Rectangle 13" descr="FD1DDF730CE4456e89755B07FE1653D0# #Rectangle 13"/>
            <p:cNvSpPr>
              <a:spLocks noChangeArrowheads="1"/>
            </p:cNvSpPr>
            <p:nvPr/>
          </p:nvSpPr>
          <p:spPr bwMode="auto">
            <a:xfrm>
              <a:off x="5977899" y="1157527"/>
              <a:ext cx="1460088" cy="36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b="1" dirty="0">
                  <a:solidFill>
                    <a:schemeClr val="accent2"/>
                  </a:solidFill>
                  <a:latin typeface="微软雅黑" panose="020B0503020204020204" pitchFamily="34" charset="-122"/>
                  <a:ea typeface="微软雅黑" panose="020B0503020204020204" pitchFamily="34" charset="-122"/>
                </a:rPr>
                <a:t>添加标题</a:t>
              </a:r>
              <a:endParaRPr lang="en-US" altLang="zh-CN" sz="1400" b="1" dirty="0">
                <a:solidFill>
                  <a:schemeClr val="accent2"/>
                </a:solidFill>
                <a:latin typeface="微软雅黑" panose="020B0503020204020204" pitchFamily="34" charset="-122"/>
                <a:ea typeface="微软雅黑" panose="020B0503020204020204" pitchFamily="34" charset="-122"/>
              </a:endParaRPr>
            </a:p>
          </p:txBody>
        </p:sp>
        <p:sp>
          <p:nvSpPr>
            <p:cNvPr id="31" name="Rectangle 13" descr="FD1DDF730CE4456e89755B07FE1653D0# #Rectangle 13"/>
            <p:cNvSpPr>
              <a:spLocks noChangeArrowheads="1"/>
            </p:cNvSpPr>
            <p:nvPr/>
          </p:nvSpPr>
          <p:spPr bwMode="auto">
            <a:xfrm>
              <a:off x="5977897" y="1425238"/>
              <a:ext cx="2391677" cy="66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2"/>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32" name="椭圆 31"/>
            <p:cNvSpPr/>
            <p:nvPr/>
          </p:nvSpPr>
          <p:spPr>
            <a:xfrm>
              <a:off x="4785360" y="1128228"/>
              <a:ext cx="870820" cy="8708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3"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w="9525">
              <a:noFill/>
              <a:round/>
            </a:ln>
            <a:effectLst/>
          </p:spPr>
          <p:txBody>
            <a:bodyPr vert="horz" wrap="square" lIns="91395" tIns="45698" rIns="91395" bIns="45698" numCol="1" anchor="t" anchorCtr="0" compatLnSpc="1"/>
            <a:lstStyle/>
            <a:p>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857481" y="3276484"/>
            <a:ext cx="3242912" cy="1083308"/>
            <a:chOff x="4651504" y="3063637"/>
            <a:chExt cx="3888432" cy="1298476"/>
          </a:xfrm>
        </p:grpSpPr>
        <p:sp>
          <p:nvSpPr>
            <p:cNvPr id="35" name="圆角矩形 34"/>
            <p:cNvSpPr/>
            <p:nvPr/>
          </p:nvSpPr>
          <p:spPr>
            <a:xfrm>
              <a:off x="4651504" y="3063637"/>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829476" y="3236625"/>
              <a:ext cx="0" cy="95250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7" name="Rectangle 13" descr="FD1DDF730CE4456e89755B07FE1653D0# #Rectangle 13"/>
            <p:cNvSpPr>
              <a:spLocks noChangeArrowheads="1"/>
            </p:cNvSpPr>
            <p:nvPr/>
          </p:nvSpPr>
          <p:spPr bwMode="auto">
            <a:xfrm>
              <a:off x="5977899" y="3306764"/>
              <a:ext cx="1460088" cy="36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b="1" dirty="0">
                  <a:solidFill>
                    <a:schemeClr val="accent2"/>
                  </a:solidFill>
                  <a:latin typeface="微软雅黑" panose="020B0503020204020204" pitchFamily="34" charset="-122"/>
                  <a:ea typeface="微软雅黑" panose="020B0503020204020204" pitchFamily="34" charset="-122"/>
                </a:rPr>
                <a:t>添加标题</a:t>
              </a:r>
              <a:endParaRPr lang="en-US" altLang="zh-CN" sz="1400" b="1" dirty="0">
                <a:solidFill>
                  <a:schemeClr val="accent2"/>
                </a:solidFill>
                <a:latin typeface="微软雅黑" panose="020B0503020204020204" pitchFamily="34" charset="-122"/>
                <a:ea typeface="微软雅黑" panose="020B0503020204020204" pitchFamily="34" charset="-122"/>
              </a:endParaRPr>
            </a:p>
          </p:txBody>
        </p:sp>
        <p:sp>
          <p:nvSpPr>
            <p:cNvPr id="38" name="Rectangle 13" descr="FD1DDF730CE4456e89755B07FE1653D0# #Rectangle 13"/>
            <p:cNvSpPr>
              <a:spLocks noChangeArrowheads="1"/>
            </p:cNvSpPr>
            <p:nvPr/>
          </p:nvSpPr>
          <p:spPr bwMode="auto">
            <a:xfrm>
              <a:off x="5977897" y="3574475"/>
              <a:ext cx="2391677" cy="66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2"/>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785360" y="3277465"/>
              <a:ext cx="870820" cy="870820"/>
              <a:chOff x="4785360" y="3277465"/>
              <a:chExt cx="870820" cy="870820"/>
            </a:xfrm>
          </p:grpSpPr>
          <p:sp>
            <p:nvSpPr>
              <p:cNvPr id="40" name="椭圆 39"/>
              <p:cNvSpPr/>
              <p:nvPr/>
            </p:nvSpPr>
            <p:spPr>
              <a:xfrm>
                <a:off x="4785360" y="3277465"/>
                <a:ext cx="870820" cy="8708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pic>
            <p:nvPicPr>
              <p:cNvPr id="41" name="Picture 39"/>
              <p:cNvPicPr>
                <a:picLocks noChangeAspect="1"/>
              </p:cNvPicPr>
              <p:nvPr/>
            </p:nvPicPr>
            <p:blipFill>
              <a:blip r:embed="rId1" cstate="print"/>
              <a:stretch>
                <a:fillRect/>
              </a:stretch>
            </p:blipFill>
            <p:spPr>
              <a:xfrm>
                <a:off x="4996685" y="3438522"/>
                <a:ext cx="448170" cy="529655"/>
              </a:xfrm>
              <a:prstGeom prst="rect">
                <a:avLst/>
              </a:prstGeom>
              <a:ln>
                <a:noFill/>
              </a:ln>
            </p:spPr>
          </p:pic>
        </p:grpSp>
      </p:grpSp>
      <p:grpSp>
        <p:nvGrpSpPr>
          <p:cNvPr id="42" name="组合 41"/>
          <p:cNvGrpSpPr/>
          <p:nvPr/>
        </p:nvGrpSpPr>
        <p:grpSpPr>
          <a:xfrm>
            <a:off x="1154628" y="3288644"/>
            <a:ext cx="3242912" cy="1083308"/>
            <a:chOff x="549712" y="3075801"/>
            <a:chExt cx="3888432" cy="1298476"/>
          </a:xfrm>
        </p:grpSpPr>
        <p:sp>
          <p:nvSpPr>
            <p:cNvPr id="43" name="圆角矩形 42"/>
            <p:cNvSpPr/>
            <p:nvPr/>
          </p:nvSpPr>
          <p:spPr>
            <a:xfrm>
              <a:off x="549712" y="3075801"/>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1727684" y="3248789"/>
              <a:ext cx="0" cy="95250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5" name="Rectangle 13" descr="FD1DDF730CE4456e89755B07FE1653D0# #Rectangle 13"/>
            <p:cNvSpPr>
              <a:spLocks noChangeArrowheads="1"/>
            </p:cNvSpPr>
            <p:nvPr/>
          </p:nvSpPr>
          <p:spPr bwMode="auto">
            <a:xfrm>
              <a:off x="1876107" y="3289629"/>
              <a:ext cx="1460088" cy="36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b="1" dirty="0">
                  <a:solidFill>
                    <a:schemeClr val="accent2"/>
                  </a:solidFill>
                  <a:latin typeface="微软雅黑" panose="020B0503020204020204" pitchFamily="34" charset="-122"/>
                  <a:ea typeface="微软雅黑" panose="020B0503020204020204" pitchFamily="34" charset="-122"/>
                </a:rPr>
                <a:t>添加标题</a:t>
              </a:r>
              <a:endParaRPr lang="en-US" altLang="zh-CN" sz="1400" b="1" dirty="0">
                <a:solidFill>
                  <a:schemeClr val="accent2"/>
                </a:solidFill>
                <a:latin typeface="微软雅黑" panose="020B0503020204020204" pitchFamily="34" charset="-122"/>
                <a:ea typeface="微软雅黑" panose="020B0503020204020204" pitchFamily="34" charset="-122"/>
              </a:endParaRPr>
            </a:p>
          </p:txBody>
        </p:sp>
        <p:sp>
          <p:nvSpPr>
            <p:cNvPr id="46" name="Rectangle 13" descr="FD1DDF730CE4456e89755B07FE1653D0# #Rectangle 13"/>
            <p:cNvSpPr>
              <a:spLocks noChangeArrowheads="1"/>
            </p:cNvSpPr>
            <p:nvPr/>
          </p:nvSpPr>
          <p:spPr bwMode="auto">
            <a:xfrm>
              <a:off x="1876105" y="3586639"/>
              <a:ext cx="2391677" cy="66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2"/>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tx2"/>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683568" y="3289629"/>
              <a:ext cx="870820" cy="870820"/>
              <a:chOff x="683568" y="3289629"/>
              <a:chExt cx="870820" cy="870820"/>
            </a:xfrm>
          </p:grpSpPr>
          <p:sp>
            <p:nvSpPr>
              <p:cNvPr id="48" name="椭圆 47"/>
              <p:cNvSpPr/>
              <p:nvPr/>
            </p:nvSpPr>
            <p:spPr>
              <a:xfrm>
                <a:off x="683568" y="3289629"/>
                <a:ext cx="870820" cy="8708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pic>
            <p:nvPicPr>
              <p:cNvPr id="49" name="Picture 43"/>
              <p:cNvPicPr>
                <a:picLocks noChangeAspect="1"/>
              </p:cNvPicPr>
              <p:nvPr/>
            </p:nvPicPr>
            <p:blipFill>
              <a:blip r:embed="rId2" cstate="print"/>
              <a:stretch>
                <a:fillRect/>
              </a:stretch>
            </p:blipFill>
            <p:spPr>
              <a:xfrm>
                <a:off x="927983" y="3463350"/>
                <a:ext cx="381990" cy="499050"/>
              </a:xfrm>
              <a:prstGeom prst="rect">
                <a:avLst/>
              </a:prstGeom>
              <a:ln>
                <a:noFill/>
              </a:ln>
            </p:spPr>
          </p:pic>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
                                        <p:tgtEl>
                                          <p:spTgt spid="1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609"/>
          <p:cNvSpPr txBox="1"/>
          <p:nvPr/>
        </p:nvSpPr>
        <p:spPr>
          <a:xfrm>
            <a:off x="1592511" y="1654810"/>
            <a:ext cx="5958979" cy="2172390"/>
          </a:xfrm>
          <a:prstGeom prst="rect">
            <a:avLst/>
          </a:prstGeom>
          <a:noFill/>
        </p:spPr>
        <p:txBody>
          <a:bodyPr wrap="square" lIns="68580" tIns="34290" rIns="68580" bIns="34290" rtlCol="0">
            <a:spAutoFit/>
          </a:bodyPr>
          <a:lstStyle/>
          <a:p>
            <a:pPr indent="243205">
              <a:lnSpc>
                <a:spcPts val="1425"/>
              </a:lnSpc>
              <a:spcBef>
                <a:spcPts val="45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indent="243205">
              <a:lnSpc>
                <a:spcPts val="1425"/>
              </a:lnSpc>
              <a:spcBef>
                <a:spcPts val="45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indent="243205">
              <a:lnSpc>
                <a:spcPts val="1425"/>
              </a:lnSpc>
              <a:spcBef>
                <a:spcPts val="45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795972" y="843558"/>
            <a:ext cx="3552056" cy="523220"/>
          </a:xfrm>
          <a:prstGeom prst="rect">
            <a:avLst/>
          </a:prstGeom>
        </p:spPr>
        <p:txBody>
          <a:bodyPr wrap="square">
            <a:spAutoFit/>
          </a:bodyPr>
          <a:lstStyle/>
          <a:p>
            <a:pPr algn="ctr"/>
            <a:r>
              <a:rPr lang="zh-CN" altLang="en-US" sz="2800" b="1" dirty="0">
                <a:solidFill>
                  <a:schemeClr val="accent2"/>
                </a:solidFill>
                <a:latin typeface="微软雅黑" panose="020B0503020204020204" pitchFamily="34" charset="-122"/>
                <a:ea typeface="微软雅黑" panose="020B0503020204020204" pitchFamily="34" charset="-122"/>
              </a:rPr>
              <a:t>自我评价</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sp>
        <p:nvSpPr>
          <p:cNvPr id="52" name="矩形 51"/>
          <p:cNvSpPr/>
          <p:nvPr/>
        </p:nvSpPr>
        <p:spPr>
          <a:xfrm>
            <a:off x="3048000" y="4011910"/>
            <a:ext cx="3048000" cy="499624"/>
          </a:xfrm>
          <a:prstGeom prst="rect">
            <a:avLst/>
          </a:prstGeom>
        </p:spPr>
        <p:txBody>
          <a:bodyPr wrap="square">
            <a:spAutoFit/>
          </a:bodyPr>
          <a:lstStyle/>
          <a:p>
            <a:pPr>
              <a:lnSpc>
                <a:spcPct val="150000"/>
              </a:lnSpc>
            </a:pPr>
            <a:r>
              <a:rPr lang="zh-CN" altLang="en-US" sz="2000" b="0" dirty="0" smtClean="0">
                <a:solidFill>
                  <a:schemeClr val="tx1">
                    <a:lumMod val="75000"/>
                    <a:lumOff val="25000"/>
                  </a:schemeClr>
                </a:solidFill>
                <a:latin typeface="微软雅黑" panose="020B0503020204020204" pitchFamily="34" charset="-122"/>
                <a:ea typeface="微软雅黑" panose="020B0503020204020204" pitchFamily="34" charset="-122"/>
              </a:rPr>
              <a:t>恳请各位</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领导</a:t>
            </a:r>
            <a:r>
              <a:rPr lang="zh-CN" altLang="en-US" sz="2000" b="0" dirty="0" smtClean="0">
                <a:solidFill>
                  <a:schemeClr val="tx1">
                    <a:lumMod val="75000"/>
                    <a:lumOff val="25000"/>
                  </a:schemeClr>
                </a:solidFill>
                <a:latin typeface="微软雅黑" panose="020B0503020204020204" pitchFamily="34" charset="-122"/>
                <a:ea typeface="微软雅黑" panose="020B0503020204020204" pitchFamily="34" charset="-122"/>
              </a:rPr>
              <a:t>批评指正</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51"/>
                                        </p:tgtEl>
                                        <p:attrNameLst>
                                          <p:attrName>style.visibility</p:attrName>
                                        </p:attrNameLst>
                                      </p:cBhvr>
                                      <p:to>
                                        <p:strVal val="visible"/>
                                      </p:to>
                                    </p:set>
                                    <p:anim calcmode="lin" valueType="num">
                                      <p:cBhvr>
                                        <p:cTn id="7" dur="250" fill="hold"/>
                                        <p:tgtEl>
                                          <p:spTgt spid="51"/>
                                        </p:tgtEl>
                                        <p:attrNameLst>
                                          <p:attrName>ppt_x</p:attrName>
                                        </p:attrNameLst>
                                      </p:cBhvr>
                                      <p:tavLst>
                                        <p:tav tm="0">
                                          <p:val>
                                            <p:strVal val="#ppt_x"/>
                                          </p:val>
                                        </p:tav>
                                        <p:tav tm="100000">
                                          <p:val>
                                            <p:strVal val="#ppt_x"/>
                                          </p:val>
                                        </p:tav>
                                      </p:tavLst>
                                    </p:anim>
                                    <p:anim calcmode="lin" valueType="num">
                                      <p:cBhvr>
                                        <p:cTn id="8" dur="250" fill="hold"/>
                                        <p:tgtEl>
                                          <p:spTgt spid="51"/>
                                        </p:tgtEl>
                                        <p:attrNameLst>
                                          <p:attrName>ppt_y</p:attrName>
                                        </p:attrNameLst>
                                      </p:cBhvr>
                                      <p:tavLst>
                                        <p:tav tm="0">
                                          <p:val>
                                            <p:strVal val="#ppt_y-#ppt_h/2"/>
                                          </p:val>
                                        </p:tav>
                                        <p:tav tm="100000">
                                          <p:val>
                                            <p:strVal val="#ppt_y"/>
                                          </p:val>
                                        </p:tav>
                                      </p:tavLst>
                                    </p:anim>
                                    <p:anim calcmode="lin" valueType="num">
                                      <p:cBhvr>
                                        <p:cTn id="9" dur="250" fill="hold"/>
                                        <p:tgtEl>
                                          <p:spTgt spid="51"/>
                                        </p:tgtEl>
                                        <p:attrNameLst>
                                          <p:attrName>ppt_w</p:attrName>
                                        </p:attrNameLst>
                                      </p:cBhvr>
                                      <p:tavLst>
                                        <p:tav tm="0">
                                          <p:val>
                                            <p:strVal val="#ppt_w"/>
                                          </p:val>
                                        </p:tav>
                                        <p:tav tm="100000">
                                          <p:val>
                                            <p:strVal val="#ppt_w"/>
                                          </p:val>
                                        </p:tav>
                                      </p:tavLst>
                                    </p:anim>
                                    <p:anim calcmode="lin" valueType="num">
                                      <p:cBhvr>
                                        <p:cTn id="10" dur="250" fill="hold"/>
                                        <p:tgtEl>
                                          <p:spTgt spid="51"/>
                                        </p:tgtEl>
                                        <p:attrNameLst>
                                          <p:attrName>ppt_h</p:attrName>
                                        </p:attrNameLst>
                                      </p:cBhvr>
                                      <p:tavLst>
                                        <p:tav tm="0">
                                          <p:val>
                                            <p:fltVal val="0"/>
                                          </p:val>
                                        </p:tav>
                                        <p:tav tm="100000">
                                          <p:val>
                                            <p:strVal val="#ppt_h"/>
                                          </p:val>
                                        </p:tav>
                                      </p:tavLst>
                                    </p:anim>
                                  </p:childTnLst>
                                </p:cTn>
                              </p:par>
                            </p:childTnLst>
                          </p:cTn>
                        </p:par>
                        <p:par>
                          <p:cTn id="11" fill="hold">
                            <p:stCondLst>
                              <p:cond delay="55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50"/>
                                        </p:tgtEl>
                                        <p:attrNameLst>
                                          <p:attrName>style.visibility</p:attrName>
                                        </p:attrNameLst>
                                      </p:cBhvr>
                                      <p:to>
                                        <p:strVal val="visible"/>
                                      </p:to>
                                    </p:set>
                                    <p:animEffect transition="in" filter="wipe(left)">
                                      <p:cBhvr>
                                        <p:cTn id="14" dur="100"/>
                                        <p:tgtEl>
                                          <p:spTgt spid="50"/>
                                        </p:tgtEl>
                                      </p:cBhvr>
                                    </p:animEffect>
                                  </p:childTnLst>
                                </p:cTn>
                              </p:par>
                            </p:childTnLst>
                          </p:cTn>
                        </p:par>
                        <p:par>
                          <p:cTn id="15" fill="hold">
                            <p:stCondLst>
                              <p:cond delay="9980"/>
                            </p:stCondLst>
                            <p:childTnLst>
                              <p:par>
                                <p:cTn id="16" presetID="42" presetClass="entr" presetSubtype="0"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1000"/>
                                        <p:tgtEl>
                                          <p:spTgt spid="52"/>
                                        </p:tgtEl>
                                      </p:cBhvr>
                                    </p:animEffect>
                                    <p:anim calcmode="lin" valueType="num">
                                      <p:cBhvr>
                                        <p:cTn id="19" dur="1000" fill="hold"/>
                                        <p:tgtEl>
                                          <p:spTgt spid="52"/>
                                        </p:tgtEl>
                                        <p:attrNameLst>
                                          <p:attrName>ppt_x</p:attrName>
                                        </p:attrNameLst>
                                      </p:cBhvr>
                                      <p:tavLst>
                                        <p:tav tm="0">
                                          <p:val>
                                            <p:strVal val="#ppt_x"/>
                                          </p:val>
                                        </p:tav>
                                        <p:tav tm="100000">
                                          <p:val>
                                            <p:strVal val="#ppt_x"/>
                                          </p:val>
                                        </p:tav>
                                      </p:tavLst>
                                    </p:anim>
                                    <p:anim calcmode="lin" valueType="num">
                                      <p:cBhvr>
                                        <p:cTn id="2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851920" y="1779662"/>
            <a:ext cx="4752528" cy="707886"/>
          </a:xfrm>
          <a:prstGeom prst="rect">
            <a:avLst/>
          </a:prstGeom>
          <a:noFill/>
        </p:spPr>
        <p:txBody>
          <a:bodyPr wrap="square" rtlCol="0">
            <a:spAutoFit/>
          </a:bodyPr>
          <a:lstStyle/>
          <a:p>
            <a:pPr algn="ctr"/>
            <a:r>
              <a:rPr lang="zh-CN" altLang="en-US" sz="4000" b="1" dirty="0" smtClean="0">
                <a:solidFill>
                  <a:schemeClr val="accent1"/>
                </a:solidFill>
              </a:rPr>
              <a:t>演讲完毕 感谢聆听</a:t>
            </a:r>
            <a:endParaRPr lang="zh-CN" altLang="en-US" sz="4000" b="1" dirty="0">
              <a:solidFill>
                <a:schemeClr val="accent1"/>
              </a:solidFill>
            </a:endParaRPr>
          </a:p>
        </p:txBody>
      </p:sp>
      <p:sp>
        <p:nvSpPr>
          <p:cNvPr id="12" name="矩形 11"/>
          <p:cNvSpPr/>
          <p:nvPr/>
        </p:nvSpPr>
        <p:spPr>
          <a:xfrm>
            <a:off x="4139952" y="2571750"/>
            <a:ext cx="3960440" cy="360040"/>
          </a:xfrm>
          <a:prstGeom prst="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3" name="文本框 12"/>
          <p:cNvSpPr txBox="1"/>
          <p:nvPr/>
        </p:nvSpPr>
        <p:spPr>
          <a:xfrm>
            <a:off x="4175956" y="2613271"/>
            <a:ext cx="3888432" cy="276999"/>
          </a:xfrm>
          <a:prstGeom prst="rect">
            <a:avLst/>
          </a:prstGeom>
          <a:noFill/>
        </p:spPr>
        <p:txBody>
          <a:bodyPr wrap="square" rtlCol="0">
            <a:spAutoFit/>
          </a:bodyPr>
          <a:lstStyle/>
          <a:p>
            <a:pPr algn="ctr"/>
            <a:r>
              <a:rPr lang="zh-CN" altLang="en-US" sz="1200" dirty="0">
                <a:solidFill>
                  <a:schemeClr val="bg1"/>
                </a:solidFill>
              </a:rPr>
              <a:t>适合于个人简历 │ 竞聘求职 │ </a:t>
            </a:r>
            <a:r>
              <a:rPr lang="en-US" altLang="zh-CN" sz="1200" dirty="0">
                <a:solidFill>
                  <a:schemeClr val="bg1"/>
                </a:solidFill>
              </a:rPr>
              <a:t>PPT</a:t>
            </a:r>
            <a:r>
              <a:rPr lang="zh-CN" altLang="en-US" sz="1200" dirty="0">
                <a:solidFill>
                  <a:schemeClr val="bg1"/>
                </a:solidFill>
              </a:rPr>
              <a:t>简历 │ 岗位</a:t>
            </a:r>
            <a:r>
              <a:rPr lang="zh-CN" altLang="en-US" sz="1200" dirty="0" smtClean="0">
                <a:solidFill>
                  <a:schemeClr val="bg1"/>
                </a:solidFill>
              </a:rPr>
              <a:t>竞聘</a:t>
            </a:r>
            <a:endParaRPr lang="zh-CN" altLang="en-US" sz="1200" dirty="0">
              <a:solidFill>
                <a:schemeClr val="bg1"/>
              </a:solidFill>
            </a:endParaRPr>
          </a:p>
        </p:txBody>
      </p:sp>
      <p:sp>
        <p:nvSpPr>
          <p:cNvPr id="19" name="文本框 18"/>
          <p:cNvSpPr txBox="1"/>
          <p:nvPr/>
        </p:nvSpPr>
        <p:spPr>
          <a:xfrm>
            <a:off x="4283968" y="3075806"/>
            <a:ext cx="3888432" cy="230832"/>
          </a:xfrm>
          <a:prstGeom prst="rect">
            <a:avLst/>
          </a:prstGeom>
          <a:noFill/>
        </p:spPr>
        <p:txBody>
          <a:bodyPr wrap="square" rtlCol="0">
            <a:spAutoFit/>
          </a:bodyPr>
          <a:lstStyle/>
          <a:p>
            <a:pPr algn="ctr"/>
            <a:r>
              <a:rPr lang="zh-CN" altLang="en-US" sz="900" dirty="0">
                <a:solidFill>
                  <a:schemeClr val="accent2"/>
                </a:solidFill>
              </a:rPr>
              <a:t>汇报人：代名词  </a:t>
            </a:r>
            <a:r>
              <a:rPr lang="en-US" altLang="zh-CN" sz="900" dirty="0">
                <a:solidFill>
                  <a:schemeClr val="accent2"/>
                </a:solidFill>
              </a:rPr>
              <a:t>Report to: pronoun </a:t>
            </a:r>
            <a:endParaRPr lang="zh-CN" altLang="en-US" sz="900" dirty="0">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799"/>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2299"/>
                            </p:stCondLst>
                            <p:childTnLst>
                              <p:par>
                                <p:cTn id="14" presetID="42"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61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3" grpId="0"/>
      <p:bldP spid="19" grpId="0"/>
    </p:bld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0830110146"/>
  <p:tag name="MH_LIBRARY" val="CONTENTS"/>
  <p:tag name="MH_TYPE" val="OTHERS"/>
  <p:tag name="ID" val="553512"/>
</p:tagLst>
</file>

<file path=ppt/tags/tag4.xml><?xml version="1.0" encoding="utf-8"?>
<p:tagLst xmlns:p="http://schemas.openxmlformats.org/presentationml/2006/main">
  <p:tag name="MH" val="20160830110146"/>
  <p:tag name="MH_LIBRARY" val="CONTENTS"/>
  <p:tag name="MH_TYPE" val="ENTRY"/>
  <p:tag name="ID" val="553512"/>
  <p:tag name="MH_ORDER" val="1"/>
</p:tagLst>
</file>

<file path=ppt/tags/tag5.xml><?xml version="1.0" encoding="utf-8"?>
<p:tagLst xmlns:p="http://schemas.openxmlformats.org/presentationml/2006/main">
  <p:tag name="MH" val="20160830110146"/>
  <p:tag name="MH_LIBRARY" val="CONTENTS"/>
  <p:tag name="MH_TYPE" val="NUMBER"/>
  <p:tag name="ID" val="553512"/>
  <p:tag name="MH_ORDER" val="2"/>
</p:tagLst>
</file>

<file path=ppt/tags/tag6.xml><?xml version="1.0" encoding="utf-8"?>
<p:tagLst xmlns:p="http://schemas.openxmlformats.org/presentationml/2006/main">
  <p:tag name="MH" val="20160830110146"/>
  <p:tag name="MH_LIBRARY" val="CONTENTS"/>
  <p:tag name="MH_TYPE" val="ENTRY"/>
  <p:tag name="ID" val="553512"/>
  <p:tag name="MH_ORDER" val="2"/>
</p:tagLst>
</file>

<file path=ppt/tags/tag7.xml><?xml version="1.0" encoding="utf-8"?>
<p:tagLst xmlns:p="http://schemas.openxmlformats.org/presentationml/2006/main">
  <p:tag name="MH" val="20160830110146"/>
  <p:tag name="MH_LIBRARY" val="CONTENTS"/>
  <p:tag name="MH_TYPE" val="NUMBER"/>
  <p:tag name="ID" val="553512"/>
  <p:tag name="MH_ORDER" val="3"/>
</p:tagLst>
</file>

<file path=ppt/tags/tag8.xml><?xml version="1.0" encoding="utf-8"?>
<p:tagLst xmlns:p="http://schemas.openxmlformats.org/presentationml/2006/main">
  <p:tag name="MH" val="20160830110146"/>
  <p:tag name="MH_LIBRARY" val="CONTENTS"/>
  <p:tag name="MH_TYPE" val="ENTRY"/>
  <p:tag name="ID" val="553512"/>
  <p:tag name="MH_ORDER" val="3"/>
</p:tagLst>
</file>

<file path=ppt/tags/tag9.xml><?xml version="1.0" encoding="utf-8"?>
<p:tagLst xmlns:p="http://schemas.openxmlformats.org/presentationml/2006/main">
  <p:tag name="MH" val="20160830110146"/>
  <p:tag name="MH_LIBRARY" val="CONTENTS"/>
  <p:tag name="MH_TYPE" val="NUMBER"/>
  <p:tag name="ID" val="553512"/>
  <p:tag name="MH_ORDER" val="4"/>
</p:tagLst>
</file>

<file path=ppt/tags/tag10.xml><?xml version="1.0" encoding="utf-8"?>
<p:tagLst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Office 主题">
  <a:themeElements>
    <a:clrScheme name="自定义 229">
      <a:dk1>
        <a:srgbClr val="333333"/>
      </a:dk1>
      <a:lt1>
        <a:srgbClr val="FFFFFF"/>
      </a:lt1>
      <a:dk2>
        <a:srgbClr val="7F7F7F"/>
      </a:dk2>
      <a:lt2>
        <a:srgbClr val="FFFFFF"/>
      </a:lt2>
      <a:accent1>
        <a:srgbClr val="223262"/>
      </a:accent1>
      <a:accent2>
        <a:srgbClr val="223262"/>
      </a:accent2>
      <a:accent3>
        <a:srgbClr val="223262"/>
      </a:accent3>
      <a:accent4>
        <a:srgbClr val="223262"/>
      </a:accent4>
      <a:accent5>
        <a:srgbClr val="223262"/>
      </a:accent5>
      <a:accent6>
        <a:srgbClr val="223262"/>
      </a:accent6>
      <a:hlink>
        <a:srgbClr val="016A99"/>
      </a:hlink>
      <a:folHlink>
        <a:srgbClr val="016A99"/>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3842</Words>
  <Application>WPS 演示</Application>
  <PresentationFormat>全屏显示(16:9)</PresentationFormat>
  <Paragraphs>443</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微软雅黑</vt:lpstr>
      <vt:lpstr>Times New Roman</vt:lpstr>
      <vt:lpstr>Impact</vt:lpstr>
      <vt:lpstr>Open Sans</vt:lpstr>
      <vt:lpstr>HelveticaNeueLT Pro 35 Th</vt:lpstr>
      <vt:lpstr>Helvetica</vt:lpstr>
      <vt:lpstr>Open Sans</vt:lpstr>
      <vt:lpstr>Calibri</vt:lpstr>
      <vt:lpstr>Arial Unicode MS</vt:lpstr>
      <vt:lpstr>Roboto Bold</vt:lpstr>
      <vt:lpstr>Corbel</vt:lpstr>
      <vt:lpstr>Roboto</vt:lpstr>
      <vt:lpstr>Raleway</vt:lpstr>
      <vt:lpstr>Raleway Light</vt:lpstr>
      <vt:lpstr>Roboto Bold</vt:lpstr>
      <vt:lpstr>Calibri</vt:lpstr>
      <vt:lpstr>幼圆</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小树设计</dc:creator>
  <cp:lastModifiedBy>admin</cp:lastModifiedBy>
  <cp:revision>81</cp:revision>
  <dcterms:created xsi:type="dcterms:W3CDTF">2016-03-09T10:16:00Z</dcterms:created>
  <dcterms:modified xsi:type="dcterms:W3CDTF">2018-09-10T07:46:37Z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