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theme/theme3.xml" ContentType="application/vnd.openxmlformats-officedocument.theme+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theme/theme4.xml" ContentType="application/vnd.openxmlformats-officedocument.theme+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theme/theme5.xml" ContentType="application/vnd.openxmlformats-officedocument.theme+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p15="http://schemas.microsoft.com/office/powerpoint/2012/mai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80" r:id="rId3"/>
    <p:sldMasterId id="2147483736" r:id="rId4"/>
    <p:sldMasterId id="2147483807" r:id="rId5"/>
    <p:sldMasterId id="2147483820" r:id="rId6"/>
  </p:sldMasterIdLst>
  <p:notesMasterIdLst>
    <p:notesMasterId r:id="rId30"/>
  </p:notesMasterIdLst>
  <p:sldIdLst>
    <p:sldId id="256" r:id="rId7"/>
    <p:sldId id="257" r:id="rId8"/>
    <p:sldId id="262" r:id="rId9"/>
    <p:sldId id="258" r:id="rId10"/>
    <p:sldId id="259" r:id="rId11"/>
    <p:sldId id="260" r:id="rId12"/>
    <p:sldId id="261" r:id="rId13"/>
    <p:sldId id="264" r:id="rId14"/>
    <p:sldId id="267" r:id="rId15"/>
    <p:sldId id="263" r:id="rId16"/>
    <p:sldId id="268" r:id="rId17"/>
    <p:sldId id="278" r:id="rId18"/>
    <p:sldId id="279" r:id="rId19"/>
    <p:sldId id="281" r:id="rId20"/>
    <p:sldId id="280" r:id="rId21"/>
    <p:sldId id="282" r:id="rId22"/>
    <p:sldId id="283" r:id="rId23"/>
    <p:sldId id="284" r:id="rId24"/>
    <p:sldId id="285" r:id="rId25"/>
    <p:sldId id="286" r:id="rId26"/>
    <p:sldId id="287" r:id="rId27"/>
    <p:sldId id="4070" r:id="rId28"/>
    <p:sldId id="4071" r:id="rId29"/>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EA55A"/>
    <a:srgbClr val="06149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4660"/>
  </p:normalViewPr>
  <p:slideViewPr>
    <p:cSldViewPr snapToGrid="0">
      <p:cViewPr varScale="1">
        <p:scale>
          <a:sx n="248" d="100"/>
          <a:sy n="248" d="100"/>
        </p:scale>
        <p:origin x="186" y="3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 Type="http://schemas.openxmlformats.org/officeDocument/2006/relationships/slideMaster" Target="slideMasters/slideMaster3.xml"/><Relationship Id="rId21" Type="http://schemas.openxmlformats.org/officeDocument/2006/relationships/slide" Target="slides/slide15.xml"/><Relationship Id="rId34" Type="http://schemas.openxmlformats.org/officeDocument/2006/relationships/tableStyles" Target="tableStyle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0000000000000001E-3"/>
          <c:y val="5.0000000000000001E-3"/>
          <c:w val="0.99"/>
          <c:h val="0.98750000000000004"/>
        </c:manualLayout>
      </c:layout>
      <c:pieChart>
        <c:varyColors val="0"/>
        <c:ser>
          <c:idx val="0"/>
          <c:order val="0"/>
          <c:tx>
            <c:strRef>
              <c:f>Sheet1!$A$2</c:f>
              <c:strCache>
                <c:ptCount val="1"/>
                <c:pt idx="0">
                  <c:v>Sales</c:v>
                </c:pt>
              </c:strCache>
            </c:strRef>
          </c:tx>
          <c:spPr>
            <a:solidFill>
              <a:schemeClr val="accent1"/>
            </a:solidFill>
            <a:ln w="12700" cap="flat">
              <a:noFill/>
              <a:miter lim="400000"/>
            </a:ln>
            <a:effectLst/>
          </c:spPr>
          <c:dPt>
            <c:idx val="0"/>
            <c:bubble3D val="0"/>
            <c:spPr>
              <a:solidFill>
                <a:srgbClr val="CEA55A"/>
              </a:solidFill>
              <a:ln w="12700" cap="flat">
                <a:noFill/>
                <a:miter lim="400000"/>
              </a:ln>
              <a:effectLst/>
            </c:spPr>
            <c:extLst>
              <c:ext xmlns:c16="http://schemas.microsoft.com/office/drawing/2014/chart" uri="{C3380CC4-5D6E-409C-BE32-E72D297353CC}">
                <c16:uniqueId val="{00000000-D3F8-4025-8811-AFD9C34DCCB2}"/>
              </c:ext>
            </c:extLst>
          </c:dPt>
          <c:dPt>
            <c:idx val="1"/>
            <c:bubble3D val="0"/>
            <c:spPr>
              <a:solidFill>
                <a:schemeClr val="tx1">
                  <a:lumMod val="75000"/>
                  <a:lumOff val="25000"/>
                  <a:alpha val="10000"/>
                </a:schemeClr>
              </a:solidFill>
              <a:ln w="12700" cap="flat">
                <a:noFill/>
                <a:miter lim="400000"/>
              </a:ln>
              <a:effectLst/>
            </c:spPr>
            <c:extLst>
              <c:ext xmlns:c16="http://schemas.microsoft.com/office/drawing/2014/chart" uri="{C3380CC4-5D6E-409C-BE32-E72D297353CC}">
                <c16:uniqueId val="{00000002-D3F8-4025-8811-AFD9C34DCCB2}"/>
              </c:ext>
            </c:extLst>
          </c:dPt>
          <c:dPt>
            <c:idx val="2"/>
            <c:bubble3D val="0"/>
            <c:spPr>
              <a:solidFill>
                <a:srgbClr val="A1C302"/>
              </a:solidFill>
              <a:ln w="12700" cap="flat">
                <a:noFill/>
                <a:miter lim="400000"/>
              </a:ln>
              <a:effectLst/>
            </c:spPr>
            <c:extLst>
              <c:ext xmlns:c16="http://schemas.microsoft.com/office/drawing/2014/chart" uri="{C3380CC4-5D6E-409C-BE32-E72D297353CC}">
                <c16:uniqueId val="{00000004-D3F8-4025-8811-AFD9C34DCCB2}"/>
              </c:ext>
            </c:extLst>
          </c:dPt>
          <c:dPt>
            <c:idx val="3"/>
            <c:bubble3D val="0"/>
            <c:spPr>
              <a:solidFill>
                <a:srgbClr val="404040"/>
              </a:solidFill>
              <a:ln w="12700" cap="flat">
                <a:noFill/>
                <a:miter lim="400000"/>
              </a:ln>
              <a:effectLst/>
            </c:spPr>
            <c:extLst>
              <c:ext xmlns:c16="http://schemas.microsoft.com/office/drawing/2014/chart" uri="{C3380CC4-5D6E-409C-BE32-E72D297353CC}">
                <c16:uniqueId val="{00000006-D3F8-4025-8811-AFD9C34DCCB2}"/>
              </c:ext>
            </c:extLst>
          </c:dPt>
          <c:cat>
            <c:strRef>
              <c:f>Sheet1!$B$1:$C$1</c:f>
              <c:strCache>
                <c:ptCount val="2"/>
                <c:pt idx="0">
                  <c:v>1st Qtr</c:v>
                </c:pt>
                <c:pt idx="1">
                  <c:v>2nd Qtr</c:v>
                </c:pt>
              </c:strCache>
            </c:strRef>
          </c:cat>
          <c:val>
            <c:numRef>
              <c:f>Sheet1!$B$2:$C$2</c:f>
              <c:numCache>
                <c:formatCode>General</c:formatCode>
                <c:ptCount val="2"/>
                <c:pt idx="0">
                  <c:v>8.1999999999999993</c:v>
                </c:pt>
                <c:pt idx="1">
                  <c:v>3.2</c:v>
                </c:pt>
              </c:numCache>
            </c:numRef>
          </c:val>
          <c:extLst>
            <c:ext xmlns:c16="http://schemas.microsoft.com/office/drawing/2014/chart" uri="{C3380CC4-5D6E-409C-BE32-E72D297353CC}">
              <c16:uniqueId val="{00000007-D3F8-4025-8811-AFD9C34DCCB2}"/>
            </c:ext>
          </c:extLst>
        </c:ser>
        <c:dLbls>
          <c:showLegendKey val="0"/>
          <c:showVal val="0"/>
          <c:showCatName val="0"/>
          <c:showSerName val="0"/>
          <c:showPercent val="0"/>
          <c:showBubbleSize val="0"/>
          <c:showLeaderLines val="0"/>
        </c:dLbls>
        <c:firstSliceAng val="0"/>
      </c:pieChart>
      <c:spPr>
        <a:noFill/>
        <a:ln w="12700" cap="flat">
          <a:noFill/>
          <a:miter lim="400000"/>
        </a:ln>
        <a:effectLst/>
      </c:spPr>
    </c:plotArea>
    <c:plotVisOnly val="1"/>
    <c:dispBlanksAs val="gap"/>
    <c:showDLblsOverMax val="1"/>
  </c:chart>
  <c:spPr>
    <a:noFill/>
    <a:ln>
      <a:no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0000000000000001E-3"/>
          <c:y val="5.0000000000000001E-3"/>
          <c:w val="0.99"/>
          <c:h val="0.98750000000000004"/>
        </c:manualLayout>
      </c:layout>
      <c:pieChart>
        <c:varyColors val="0"/>
        <c:ser>
          <c:idx val="0"/>
          <c:order val="0"/>
          <c:tx>
            <c:strRef>
              <c:f>Sheet1!$A$2</c:f>
              <c:strCache>
                <c:ptCount val="1"/>
                <c:pt idx="0">
                  <c:v>Sales</c:v>
                </c:pt>
              </c:strCache>
            </c:strRef>
          </c:tx>
          <c:spPr>
            <a:solidFill>
              <a:schemeClr val="accent1"/>
            </a:solidFill>
            <a:ln w="12700" cap="flat">
              <a:noFill/>
              <a:miter lim="400000"/>
            </a:ln>
            <a:effectLst/>
          </c:spPr>
          <c:dPt>
            <c:idx val="0"/>
            <c:bubble3D val="0"/>
            <c:spPr>
              <a:solidFill>
                <a:srgbClr val="CEA55A"/>
              </a:solidFill>
              <a:ln w="12700" cap="flat">
                <a:noFill/>
                <a:miter lim="400000"/>
              </a:ln>
              <a:effectLst/>
            </c:spPr>
            <c:extLst>
              <c:ext xmlns:c16="http://schemas.microsoft.com/office/drawing/2014/chart" uri="{C3380CC4-5D6E-409C-BE32-E72D297353CC}">
                <c16:uniqueId val="{00000000-BD49-45F9-A480-80768D24CC3F}"/>
              </c:ext>
            </c:extLst>
          </c:dPt>
          <c:dPt>
            <c:idx val="1"/>
            <c:bubble3D val="0"/>
            <c:spPr>
              <a:solidFill>
                <a:schemeClr val="tx1">
                  <a:lumMod val="75000"/>
                  <a:lumOff val="25000"/>
                  <a:alpha val="10000"/>
                </a:schemeClr>
              </a:solidFill>
              <a:ln w="12700" cap="flat">
                <a:noFill/>
                <a:miter lim="400000"/>
              </a:ln>
              <a:effectLst/>
            </c:spPr>
            <c:extLst>
              <c:ext xmlns:c16="http://schemas.microsoft.com/office/drawing/2014/chart" uri="{C3380CC4-5D6E-409C-BE32-E72D297353CC}">
                <c16:uniqueId val="{00000002-BD49-45F9-A480-80768D24CC3F}"/>
              </c:ext>
            </c:extLst>
          </c:dPt>
          <c:dPt>
            <c:idx val="2"/>
            <c:bubble3D val="0"/>
            <c:spPr>
              <a:solidFill>
                <a:srgbClr val="A1C302"/>
              </a:solidFill>
              <a:ln w="12700" cap="flat">
                <a:noFill/>
                <a:miter lim="400000"/>
              </a:ln>
              <a:effectLst/>
            </c:spPr>
            <c:extLst>
              <c:ext xmlns:c16="http://schemas.microsoft.com/office/drawing/2014/chart" uri="{C3380CC4-5D6E-409C-BE32-E72D297353CC}">
                <c16:uniqueId val="{00000004-BD49-45F9-A480-80768D24CC3F}"/>
              </c:ext>
            </c:extLst>
          </c:dPt>
          <c:dPt>
            <c:idx val="3"/>
            <c:bubble3D val="0"/>
            <c:spPr>
              <a:solidFill>
                <a:srgbClr val="404040"/>
              </a:solidFill>
              <a:ln w="12700" cap="flat">
                <a:noFill/>
                <a:miter lim="400000"/>
              </a:ln>
              <a:effectLst/>
            </c:spPr>
            <c:extLst>
              <c:ext xmlns:c16="http://schemas.microsoft.com/office/drawing/2014/chart" uri="{C3380CC4-5D6E-409C-BE32-E72D297353CC}">
                <c16:uniqueId val="{00000006-BD49-45F9-A480-80768D24CC3F}"/>
              </c:ext>
            </c:extLst>
          </c:dPt>
          <c:cat>
            <c:strRef>
              <c:f>Sheet1!$B$1:$C$1</c:f>
              <c:strCache>
                <c:ptCount val="2"/>
                <c:pt idx="0">
                  <c:v>1st Qtr</c:v>
                </c:pt>
                <c:pt idx="1">
                  <c:v>2nd Qtr</c:v>
                </c:pt>
              </c:strCache>
            </c:strRef>
          </c:cat>
          <c:val>
            <c:numRef>
              <c:f>Sheet1!$B$2:$C$2</c:f>
              <c:numCache>
                <c:formatCode>General</c:formatCode>
                <c:ptCount val="2"/>
                <c:pt idx="0">
                  <c:v>13</c:v>
                </c:pt>
                <c:pt idx="1">
                  <c:v>3.2</c:v>
                </c:pt>
              </c:numCache>
            </c:numRef>
          </c:val>
          <c:extLst>
            <c:ext xmlns:c16="http://schemas.microsoft.com/office/drawing/2014/chart" uri="{C3380CC4-5D6E-409C-BE32-E72D297353CC}">
              <c16:uniqueId val="{00000007-BD49-45F9-A480-80768D24CC3F}"/>
            </c:ext>
          </c:extLst>
        </c:ser>
        <c:dLbls>
          <c:showLegendKey val="0"/>
          <c:showVal val="0"/>
          <c:showCatName val="0"/>
          <c:showSerName val="0"/>
          <c:showPercent val="0"/>
          <c:showBubbleSize val="0"/>
          <c:showLeaderLines val="0"/>
        </c:dLbls>
        <c:firstSliceAng val="0"/>
      </c:pieChart>
      <c:spPr>
        <a:noFill/>
        <a:ln w="12700" cap="flat">
          <a:noFill/>
          <a:miter lim="400000"/>
        </a:ln>
        <a:effectLst/>
      </c:spPr>
    </c:plotArea>
    <c:plotVisOnly val="1"/>
    <c:dispBlanksAs val="gap"/>
    <c:showDLblsOverMax val="1"/>
  </c:chart>
  <c:spPr>
    <a:noFill/>
    <a:ln>
      <a:noFill/>
    </a:ln>
    <a:effectLst/>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0000000000000001E-3"/>
          <c:y val="5.0000000000000001E-3"/>
          <c:w val="0.99"/>
          <c:h val="0.98750000000000004"/>
        </c:manualLayout>
      </c:layout>
      <c:pieChart>
        <c:varyColors val="0"/>
        <c:ser>
          <c:idx val="0"/>
          <c:order val="0"/>
          <c:tx>
            <c:strRef>
              <c:f>Sheet1!$A$2</c:f>
              <c:strCache>
                <c:ptCount val="1"/>
                <c:pt idx="0">
                  <c:v>Sales</c:v>
                </c:pt>
              </c:strCache>
            </c:strRef>
          </c:tx>
          <c:spPr>
            <a:solidFill>
              <a:schemeClr val="accent1"/>
            </a:solidFill>
            <a:ln w="12700" cap="flat">
              <a:noFill/>
              <a:miter lim="400000"/>
            </a:ln>
            <a:effectLst/>
          </c:spPr>
          <c:dPt>
            <c:idx val="0"/>
            <c:bubble3D val="0"/>
            <c:spPr>
              <a:solidFill>
                <a:srgbClr val="CEA55A"/>
              </a:solidFill>
              <a:ln w="12700" cap="flat">
                <a:noFill/>
                <a:miter lim="400000"/>
              </a:ln>
              <a:effectLst/>
            </c:spPr>
            <c:extLst>
              <c:ext xmlns:c16="http://schemas.microsoft.com/office/drawing/2014/chart" uri="{C3380CC4-5D6E-409C-BE32-E72D297353CC}">
                <c16:uniqueId val="{00000000-60EE-4825-AD03-5A8EC8FC7B2B}"/>
              </c:ext>
            </c:extLst>
          </c:dPt>
          <c:dPt>
            <c:idx val="1"/>
            <c:bubble3D val="0"/>
            <c:spPr>
              <a:solidFill>
                <a:schemeClr val="tx1">
                  <a:lumMod val="75000"/>
                  <a:lumOff val="25000"/>
                  <a:alpha val="10000"/>
                </a:schemeClr>
              </a:solidFill>
              <a:ln w="12700" cap="flat">
                <a:noFill/>
                <a:miter lim="400000"/>
              </a:ln>
              <a:effectLst/>
            </c:spPr>
            <c:extLst>
              <c:ext xmlns:c16="http://schemas.microsoft.com/office/drawing/2014/chart" uri="{C3380CC4-5D6E-409C-BE32-E72D297353CC}">
                <c16:uniqueId val="{00000002-60EE-4825-AD03-5A8EC8FC7B2B}"/>
              </c:ext>
            </c:extLst>
          </c:dPt>
          <c:dPt>
            <c:idx val="2"/>
            <c:bubble3D val="0"/>
            <c:spPr>
              <a:solidFill>
                <a:srgbClr val="A1C302"/>
              </a:solidFill>
              <a:ln w="12700" cap="flat">
                <a:noFill/>
                <a:miter lim="400000"/>
              </a:ln>
              <a:effectLst/>
            </c:spPr>
            <c:extLst>
              <c:ext xmlns:c16="http://schemas.microsoft.com/office/drawing/2014/chart" uri="{C3380CC4-5D6E-409C-BE32-E72D297353CC}">
                <c16:uniqueId val="{00000004-60EE-4825-AD03-5A8EC8FC7B2B}"/>
              </c:ext>
            </c:extLst>
          </c:dPt>
          <c:dPt>
            <c:idx val="3"/>
            <c:bubble3D val="0"/>
            <c:spPr>
              <a:solidFill>
                <a:srgbClr val="404040"/>
              </a:solidFill>
              <a:ln w="12700" cap="flat">
                <a:noFill/>
                <a:miter lim="400000"/>
              </a:ln>
              <a:effectLst/>
            </c:spPr>
            <c:extLst>
              <c:ext xmlns:c16="http://schemas.microsoft.com/office/drawing/2014/chart" uri="{C3380CC4-5D6E-409C-BE32-E72D297353CC}">
                <c16:uniqueId val="{00000006-60EE-4825-AD03-5A8EC8FC7B2B}"/>
              </c:ext>
            </c:extLst>
          </c:dPt>
          <c:cat>
            <c:strRef>
              <c:f>Sheet1!$B$1:$C$1</c:f>
              <c:strCache>
                <c:ptCount val="2"/>
                <c:pt idx="0">
                  <c:v>1st Qtr</c:v>
                </c:pt>
                <c:pt idx="1">
                  <c:v>2nd Qtr</c:v>
                </c:pt>
              </c:strCache>
            </c:strRef>
          </c:cat>
          <c:val>
            <c:numRef>
              <c:f>Sheet1!$B$2:$C$2</c:f>
              <c:numCache>
                <c:formatCode>General</c:formatCode>
                <c:ptCount val="2"/>
                <c:pt idx="0">
                  <c:v>15</c:v>
                </c:pt>
                <c:pt idx="1">
                  <c:v>3.2</c:v>
                </c:pt>
              </c:numCache>
            </c:numRef>
          </c:val>
          <c:extLst>
            <c:ext xmlns:c16="http://schemas.microsoft.com/office/drawing/2014/chart" uri="{C3380CC4-5D6E-409C-BE32-E72D297353CC}">
              <c16:uniqueId val="{00000007-60EE-4825-AD03-5A8EC8FC7B2B}"/>
            </c:ext>
          </c:extLst>
        </c:ser>
        <c:dLbls>
          <c:showLegendKey val="0"/>
          <c:showVal val="0"/>
          <c:showCatName val="0"/>
          <c:showSerName val="0"/>
          <c:showPercent val="0"/>
          <c:showBubbleSize val="0"/>
          <c:showLeaderLines val="0"/>
        </c:dLbls>
        <c:firstSliceAng val="0"/>
      </c:pieChart>
      <c:spPr>
        <a:noFill/>
        <a:ln w="12700" cap="flat">
          <a:noFill/>
          <a:miter lim="400000"/>
        </a:ln>
        <a:effectLst/>
      </c:spPr>
    </c:plotArea>
    <c:plotVisOnly val="1"/>
    <c:dispBlanksAs val="gap"/>
    <c:showDLblsOverMax val="1"/>
  </c:chart>
  <c:spPr>
    <a:noFill/>
    <a:ln>
      <a:noFill/>
    </a:ln>
    <a:effectLst/>
  </c:sp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0000000000000001E-3"/>
          <c:y val="5.0000000000000001E-3"/>
          <c:w val="0.99"/>
          <c:h val="0.98750000000000004"/>
        </c:manualLayout>
      </c:layout>
      <c:pieChart>
        <c:varyColors val="0"/>
        <c:ser>
          <c:idx val="0"/>
          <c:order val="0"/>
          <c:tx>
            <c:strRef>
              <c:f>Sheet1!$A$2</c:f>
              <c:strCache>
                <c:ptCount val="1"/>
                <c:pt idx="0">
                  <c:v>Sales</c:v>
                </c:pt>
              </c:strCache>
            </c:strRef>
          </c:tx>
          <c:spPr>
            <a:solidFill>
              <a:schemeClr val="accent1"/>
            </a:solidFill>
            <a:ln w="12700" cap="flat">
              <a:noFill/>
              <a:miter lim="400000"/>
            </a:ln>
            <a:effectLst/>
          </c:spPr>
          <c:dPt>
            <c:idx val="0"/>
            <c:bubble3D val="0"/>
            <c:spPr>
              <a:solidFill>
                <a:srgbClr val="CEA55A"/>
              </a:solidFill>
              <a:ln w="12700" cap="flat">
                <a:noFill/>
                <a:miter lim="400000"/>
              </a:ln>
              <a:effectLst/>
            </c:spPr>
            <c:extLst>
              <c:ext xmlns:c16="http://schemas.microsoft.com/office/drawing/2014/chart" uri="{C3380CC4-5D6E-409C-BE32-E72D297353CC}">
                <c16:uniqueId val="{00000000-4C27-4027-8832-CBF058C29B71}"/>
              </c:ext>
            </c:extLst>
          </c:dPt>
          <c:dPt>
            <c:idx val="1"/>
            <c:bubble3D val="0"/>
            <c:spPr>
              <a:solidFill>
                <a:schemeClr val="tx1">
                  <a:lumMod val="75000"/>
                  <a:lumOff val="25000"/>
                  <a:alpha val="10000"/>
                </a:schemeClr>
              </a:solidFill>
              <a:ln w="12700" cap="flat">
                <a:noFill/>
                <a:miter lim="400000"/>
              </a:ln>
              <a:effectLst/>
            </c:spPr>
            <c:extLst>
              <c:ext xmlns:c16="http://schemas.microsoft.com/office/drawing/2014/chart" uri="{C3380CC4-5D6E-409C-BE32-E72D297353CC}">
                <c16:uniqueId val="{00000002-4C27-4027-8832-CBF058C29B71}"/>
              </c:ext>
            </c:extLst>
          </c:dPt>
          <c:dPt>
            <c:idx val="2"/>
            <c:bubble3D val="0"/>
            <c:spPr>
              <a:solidFill>
                <a:srgbClr val="A1C302"/>
              </a:solidFill>
              <a:ln w="12700" cap="flat">
                <a:noFill/>
                <a:miter lim="400000"/>
              </a:ln>
              <a:effectLst/>
            </c:spPr>
            <c:extLst>
              <c:ext xmlns:c16="http://schemas.microsoft.com/office/drawing/2014/chart" uri="{C3380CC4-5D6E-409C-BE32-E72D297353CC}">
                <c16:uniqueId val="{00000004-4C27-4027-8832-CBF058C29B71}"/>
              </c:ext>
            </c:extLst>
          </c:dPt>
          <c:dPt>
            <c:idx val="3"/>
            <c:bubble3D val="0"/>
            <c:spPr>
              <a:solidFill>
                <a:srgbClr val="404040"/>
              </a:solidFill>
              <a:ln w="12700" cap="flat">
                <a:noFill/>
                <a:miter lim="400000"/>
              </a:ln>
              <a:effectLst/>
            </c:spPr>
            <c:extLst>
              <c:ext xmlns:c16="http://schemas.microsoft.com/office/drawing/2014/chart" uri="{C3380CC4-5D6E-409C-BE32-E72D297353CC}">
                <c16:uniqueId val="{00000006-4C27-4027-8832-CBF058C29B71}"/>
              </c:ext>
            </c:extLst>
          </c:dPt>
          <c:cat>
            <c:strRef>
              <c:f>Sheet1!$B$1:$C$1</c:f>
              <c:strCache>
                <c:ptCount val="2"/>
                <c:pt idx="0">
                  <c:v>1st Qtr</c:v>
                </c:pt>
                <c:pt idx="1">
                  <c:v>2nd Qtr</c:v>
                </c:pt>
              </c:strCache>
            </c:strRef>
          </c:cat>
          <c:val>
            <c:numRef>
              <c:f>Sheet1!$B$2:$C$2</c:f>
              <c:numCache>
                <c:formatCode>General</c:formatCode>
                <c:ptCount val="2"/>
                <c:pt idx="0">
                  <c:v>5</c:v>
                </c:pt>
                <c:pt idx="1">
                  <c:v>3.2</c:v>
                </c:pt>
              </c:numCache>
            </c:numRef>
          </c:val>
          <c:extLst>
            <c:ext xmlns:c16="http://schemas.microsoft.com/office/drawing/2014/chart" uri="{C3380CC4-5D6E-409C-BE32-E72D297353CC}">
              <c16:uniqueId val="{00000007-4C27-4027-8832-CBF058C29B71}"/>
            </c:ext>
          </c:extLst>
        </c:ser>
        <c:dLbls>
          <c:showLegendKey val="0"/>
          <c:showVal val="0"/>
          <c:showCatName val="0"/>
          <c:showSerName val="0"/>
          <c:showPercent val="0"/>
          <c:showBubbleSize val="0"/>
          <c:showLeaderLines val="0"/>
        </c:dLbls>
        <c:firstSliceAng val="0"/>
      </c:pieChart>
      <c:spPr>
        <a:noFill/>
        <a:ln w="12700" cap="flat">
          <a:noFill/>
          <a:miter lim="400000"/>
        </a:ln>
        <a:effectLst/>
      </c:spPr>
    </c:plotArea>
    <c:plotVisOnly val="1"/>
    <c:dispBlanksAs val="gap"/>
    <c:showDLblsOverMax val="1"/>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5907513-ADA4-42A7-BCD2-1855C5A199DA}" type="datetimeFigureOut">
              <a:rPr lang="zh-CN" altLang="en-US" smtClean="0"/>
              <a:t>2018/9/6</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947D856-F633-4F5B-8767-A6D7F371092D}" type="slidenum">
              <a:rPr lang="zh-CN" altLang="en-US" smtClean="0"/>
              <a:t>‹#›</a:t>
            </a:fld>
            <a:endParaRPr lang="zh-CN" altLang="en-US"/>
          </a:p>
        </p:txBody>
      </p:sp>
    </p:spTree>
    <p:extLst>
      <p:ext uri="{BB962C8B-B14F-4D97-AF65-F5344CB8AC3E}">
        <p14:creationId xmlns:p14="http://schemas.microsoft.com/office/powerpoint/2010/main" val="28364677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47D856-F633-4F5B-8767-A6D7F371092D}" type="slidenum">
              <a:rPr lang="zh-CN" altLang="en-US" smtClean="0"/>
              <a:t>1</a:t>
            </a:fld>
            <a:endParaRPr lang="zh-CN" altLang="en-US"/>
          </a:p>
        </p:txBody>
      </p:sp>
    </p:spTree>
    <p:extLst>
      <p:ext uri="{BB962C8B-B14F-4D97-AF65-F5344CB8AC3E}">
        <p14:creationId xmlns:p14="http://schemas.microsoft.com/office/powerpoint/2010/main" val="30833184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47D856-F633-4F5B-8767-A6D7F371092D}" type="slidenum">
              <a:rPr lang="zh-CN" altLang="en-US" smtClean="0"/>
              <a:t>2</a:t>
            </a:fld>
            <a:endParaRPr lang="zh-CN" altLang="en-US"/>
          </a:p>
        </p:txBody>
      </p:sp>
    </p:spTree>
    <p:extLst>
      <p:ext uri="{BB962C8B-B14F-4D97-AF65-F5344CB8AC3E}">
        <p14:creationId xmlns:p14="http://schemas.microsoft.com/office/powerpoint/2010/main" val="7570313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98DFA-A62B-4949-84EA-DAB6ABCCE40B}"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503128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47D856-F633-4F5B-8767-A6D7F371092D}" type="slidenum">
              <a:rPr lang="zh-CN" altLang="en-US" smtClean="0"/>
              <a:t>4</a:t>
            </a:fld>
            <a:endParaRPr lang="zh-CN" altLang="en-US"/>
          </a:p>
        </p:txBody>
      </p:sp>
    </p:spTree>
    <p:extLst>
      <p:ext uri="{BB962C8B-B14F-4D97-AF65-F5344CB8AC3E}">
        <p14:creationId xmlns:p14="http://schemas.microsoft.com/office/powerpoint/2010/main" val="18755283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47D856-F633-4F5B-8767-A6D7F371092D}" type="slidenum">
              <a:rPr lang="zh-CN" altLang="en-US" smtClean="0"/>
              <a:t>5</a:t>
            </a:fld>
            <a:endParaRPr lang="zh-CN" altLang="en-US"/>
          </a:p>
        </p:txBody>
      </p:sp>
    </p:spTree>
    <p:extLst>
      <p:ext uri="{BB962C8B-B14F-4D97-AF65-F5344CB8AC3E}">
        <p14:creationId xmlns:p14="http://schemas.microsoft.com/office/powerpoint/2010/main" val="1657990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47D856-F633-4F5B-8767-A6D7F371092D}" type="slidenum">
              <a:rPr lang="zh-CN" altLang="en-US" smtClean="0"/>
              <a:t>6</a:t>
            </a:fld>
            <a:endParaRPr lang="zh-CN" altLang="en-US"/>
          </a:p>
        </p:txBody>
      </p:sp>
    </p:spTree>
    <p:extLst>
      <p:ext uri="{BB962C8B-B14F-4D97-AF65-F5344CB8AC3E}">
        <p14:creationId xmlns:p14="http://schemas.microsoft.com/office/powerpoint/2010/main" val="42175545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47D856-F633-4F5B-8767-A6D7F371092D}" type="slidenum">
              <a:rPr lang="zh-CN" altLang="en-US" smtClean="0"/>
              <a:t>7</a:t>
            </a:fld>
            <a:endParaRPr lang="zh-CN" altLang="en-US"/>
          </a:p>
        </p:txBody>
      </p:sp>
    </p:spTree>
    <p:extLst>
      <p:ext uri="{BB962C8B-B14F-4D97-AF65-F5344CB8AC3E}">
        <p14:creationId xmlns:p14="http://schemas.microsoft.com/office/powerpoint/2010/main" val="18681304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98DFA-A62B-4949-84EA-DAB6ABCCE40B}"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1569285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C03334-9267-44AE-8F34-7F8660D0ECBD}"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21656680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47D856-F633-4F5B-8767-A6D7F371092D}" type="slidenum">
              <a:rPr lang="zh-CN" altLang="en-US" smtClean="0"/>
              <a:t>10</a:t>
            </a:fld>
            <a:endParaRPr lang="zh-CN" altLang="en-US"/>
          </a:p>
        </p:txBody>
      </p:sp>
    </p:spTree>
    <p:extLst>
      <p:ext uri="{BB962C8B-B14F-4D97-AF65-F5344CB8AC3E}">
        <p14:creationId xmlns:p14="http://schemas.microsoft.com/office/powerpoint/2010/main" val="9157961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47D856-F633-4F5B-8767-A6D7F371092D}" type="slidenum">
              <a:rPr lang="zh-CN" altLang="en-US" smtClean="0"/>
              <a:t>11</a:t>
            </a:fld>
            <a:endParaRPr lang="zh-CN" altLang="en-US"/>
          </a:p>
        </p:txBody>
      </p:sp>
    </p:spTree>
    <p:extLst>
      <p:ext uri="{BB962C8B-B14F-4D97-AF65-F5344CB8AC3E}">
        <p14:creationId xmlns:p14="http://schemas.microsoft.com/office/powerpoint/2010/main" val="34928533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C03334-9267-44AE-8F34-7F8660D0ECBD}"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26446131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98DFA-A62B-4949-84EA-DAB6ABCCE40B}"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11838601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17FD087-D226-461C-BEB1-1ED891DA6B95}"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2546266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47D856-F633-4F5B-8767-A6D7F371092D}" type="slidenum">
              <a:rPr lang="zh-CN" altLang="en-US" smtClean="0"/>
              <a:t>15</a:t>
            </a:fld>
            <a:endParaRPr lang="zh-CN" altLang="en-US"/>
          </a:p>
        </p:txBody>
      </p:sp>
    </p:spTree>
    <p:extLst>
      <p:ext uri="{BB962C8B-B14F-4D97-AF65-F5344CB8AC3E}">
        <p14:creationId xmlns:p14="http://schemas.microsoft.com/office/powerpoint/2010/main" val="50808832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47D856-F633-4F5B-8767-A6D7F371092D}" type="slidenum">
              <a:rPr lang="zh-CN" altLang="en-US" smtClean="0"/>
              <a:t>16</a:t>
            </a:fld>
            <a:endParaRPr lang="zh-CN" altLang="en-US"/>
          </a:p>
        </p:txBody>
      </p:sp>
    </p:spTree>
    <p:extLst>
      <p:ext uri="{BB962C8B-B14F-4D97-AF65-F5344CB8AC3E}">
        <p14:creationId xmlns:p14="http://schemas.microsoft.com/office/powerpoint/2010/main" val="326942741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47D856-F633-4F5B-8767-A6D7F371092D}" type="slidenum">
              <a:rPr lang="zh-CN" altLang="en-US" smtClean="0"/>
              <a:t>17</a:t>
            </a:fld>
            <a:endParaRPr lang="zh-CN" altLang="en-US"/>
          </a:p>
        </p:txBody>
      </p:sp>
    </p:spTree>
    <p:extLst>
      <p:ext uri="{BB962C8B-B14F-4D97-AF65-F5344CB8AC3E}">
        <p14:creationId xmlns:p14="http://schemas.microsoft.com/office/powerpoint/2010/main" val="336547465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98DFA-A62B-4949-84EA-DAB6ABCCE40B}"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24069479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47D856-F633-4F5B-8767-A6D7F371092D}" type="slidenum">
              <a:rPr lang="zh-CN" altLang="en-US" smtClean="0"/>
              <a:t>19</a:t>
            </a:fld>
            <a:endParaRPr lang="zh-CN" altLang="en-US"/>
          </a:p>
        </p:txBody>
      </p:sp>
    </p:spTree>
    <p:extLst>
      <p:ext uri="{BB962C8B-B14F-4D97-AF65-F5344CB8AC3E}">
        <p14:creationId xmlns:p14="http://schemas.microsoft.com/office/powerpoint/2010/main" val="403505578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47D856-F633-4F5B-8767-A6D7F371092D}" type="slidenum">
              <a:rPr lang="zh-CN" altLang="en-US" smtClean="0"/>
              <a:t>20</a:t>
            </a:fld>
            <a:endParaRPr lang="zh-CN" altLang="en-US"/>
          </a:p>
        </p:txBody>
      </p:sp>
    </p:spTree>
    <p:extLst>
      <p:ext uri="{BB962C8B-B14F-4D97-AF65-F5344CB8AC3E}">
        <p14:creationId xmlns:p14="http://schemas.microsoft.com/office/powerpoint/2010/main" val="136168593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47D856-F633-4F5B-8767-A6D7F371092D}" type="slidenum">
              <a:rPr lang="zh-CN" altLang="en-US" smtClean="0"/>
              <a:t>21</a:t>
            </a:fld>
            <a:endParaRPr lang="zh-CN" altLang="en-US"/>
          </a:p>
        </p:txBody>
      </p:sp>
    </p:spTree>
    <p:extLst>
      <p:ext uri="{BB962C8B-B14F-4D97-AF65-F5344CB8AC3E}">
        <p14:creationId xmlns:p14="http://schemas.microsoft.com/office/powerpoint/2010/main" val="369409303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EEF095C-155B-46C6-B3D1-7B5BE22ED7C8}"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91553475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47D856-F633-4F5B-8767-A6D7F371092D}" type="slidenum">
              <a:rPr lang="zh-CN" altLang="en-US" smtClean="0"/>
              <a:t>23</a:t>
            </a:fld>
            <a:endParaRPr lang="zh-CN" altLang="en-US"/>
          </a:p>
        </p:txBody>
      </p:sp>
    </p:spTree>
    <p:extLst>
      <p:ext uri="{BB962C8B-B14F-4D97-AF65-F5344CB8AC3E}">
        <p14:creationId xmlns:p14="http://schemas.microsoft.com/office/powerpoint/2010/main" val="19009398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3DCD19C-4CB7-414F-BEE2-4E3DEB41061D}"/>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8B5A9430-6C48-4F88-888A-45BA3506E2E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62A5F5FA-8F46-47A7-8105-8C71EBBD9CE2}"/>
              </a:ext>
            </a:extLst>
          </p:cNvPr>
          <p:cNvSpPr>
            <a:spLocks noGrp="1"/>
          </p:cNvSpPr>
          <p:nvPr>
            <p:ph type="dt" sz="half" idx="10"/>
          </p:nvPr>
        </p:nvSpPr>
        <p:spPr/>
        <p:txBody>
          <a:bodyPr/>
          <a:lstStyle/>
          <a:p>
            <a:fld id="{09B7B9C2-9014-45E2-BE21-C38CE1105BD0}" type="datetimeFigureOut">
              <a:rPr lang="zh-CN" altLang="en-US" smtClean="0"/>
              <a:t>2018/9/6</a:t>
            </a:fld>
            <a:endParaRPr lang="zh-CN" altLang="en-US"/>
          </a:p>
        </p:txBody>
      </p:sp>
      <p:sp>
        <p:nvSpPr>
          <p:cNvPr id="5" name="页脚占位符 4">
            <a:extLst>
              <a:ext uri="{FF2B5EF4-FFF2-40B4-BE49-F238E27FC236}">
                <a16:creationId xmlns:a16="http://schemas.microsoft.com/office/drawing/2014/main" id="{B5996468-2CC9-4306-8E64-F53D53958F4F}"/>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1DA2590C-F8C5-4193-AA41-001CB984D6B7}"/>
              </a:ext>
            </a:extLst>
          </p:cNvPr>
          <p:cNvSpPr>
            <a:spLocks noGrp="1"/>
          </p:cNvSpPr>
          <p:nvPr>
            <p:ph type="sldNum" sz="quarter" idx="12"/>
          </p:nvPr>
        </p:nvSpPr>
        <p:spPr/>
        <p:txBody>
          <a:bodyPr/>
          <a:lstStyle/>
          <a:p>
            <a:fld id="{83BD57FC-11A9-4180-8DD9-60919DF0A7A3}" type="slidenum">
              <a:rPr lang="zh-CN" altLang="en-US" smtClean="0"/>
              <a:t>‹#›</a:t>
            </a:fld>
            <a:endParaRPr lang="zh-CN" altLang="en-US"/>
          </a:p>
        </p:txBody>
      </p:sp>
    </p:spTree>
    <p:extLst>
      <p:ext uri="{BB962C8B-B14F-4D97-AF65-F5344CB8AC3E}">
        <p14:creationId xmlns:p14="http://schemas.microsoft.com/office/powerpoint/2010/main" val="1762834266"/>
      </p:ext>
    </p:extLst>
  </p:cSld>
  <p:clrMapOvr>
    <a:masterClrMapping/>
  </p:clrMapOvr>
</p:sldLayout>
</file>

<file path=ppt/slideLayouts/slideLayout2.xml><?xml version="1.0" encoding="utf-8"?>
<p:sldLayout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E4A8904-9D18-4C87-B4AE-4AB71F597F45}"/>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A067F5C0-B17D-49C8-B885-23B980ADF083}"/>
              </a:ext>
            </a:extLst>
          </p:cNvPr>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D48F2972-E4B6-4CBE-8A92-E7B6864EEDFD}"/>
              </a:ext>
            </a:extLst>
          </p:cNvPr>
          <p:cNvSpPr>
            <a:spLocks noGrp="1"/>
          </p:cNvSpPr>
          <p:nvPr>
            <p:ph type="dt" sz="half" idx="10"/>
          </p:nvPr>
        </p:nvSpPr>
        <p:spPr/>
        <p:txBody>
          <a:bodyPr/>
          <a:lstStyle/>
          <a:p>
            <a:fld id="{09B7B9C2-9014-45E2-BE21-C38CE1105BD0}" type="datetimeFigureOut">
              <a:rPr lang="zh-CN" altLang="en-US" smtClean="0"/>
              <a:t>2018/9/6</a:t>
            </a:fld>
            <a:endParaRPr lang="zh-CN" altLang="en-US"/>
          </a:p>
        </p:txBody>
      </p:sp>
      <p:sp>
        <p:nvSpPr>
          <p:cNvPr id="5" name="页脚占位符 4">
            <a:extLst>
              <a:ext uri="{FF2B5EF4-FFF2-40B4-BE49-F238E27FC236}">
                <a16:creationId xmlns:a16="http://schemas.microsoft.com/office/drawing/2014/main" id="{10BD8269-C939-4A7A-A5FE-FF688B8FAE2B}"/>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B1EDB0FD-73B9-44E7-8254-C38C30DBC185}"/>
              </a:ext>
            </a:extLst>
          </p:cNvPr>
          <p:cNvSpPr>
            <a:spLocks noGrp="1"/>
          </p:cNvSpPr>
          <p:nvPr>
            <p:ph type="sldNum" sz="quarter" idx="12"/>
          </p:nvPr>
        </p:nvSpPr>
        <p:spPr/>
        <p:txBody>
          <a:bodyPr/>
          <a:lstStyle/>
          <a:p>
            <a:fld id="{83BD57FC-11A9-4180-8DD9-60919DF0A7A3}" type="slidenum">
              <a:rPr lang="zh-CN" altLang="en-US" smtClean="0"/>
              <a:t>‹#›</a:t>
            </a:fld>
            <a:endParaRPr lang="zh-CN" altLang="en-US"/>
          </a:p>
        </p:txBody>
      </p:sp>
    </p:spTree>
    <p:extLst>
      <p:ext uri="{BB962C8B-B14F-4D97-AF65-F5344CB8AC3E}">
        <p14:creationId xmlns:p14="http://schemas.microsoft.com/office/powerpoint/2010/main" val="3711353438"/>
      </p:ext>
    </p:extLst>
  </p:cSld>
  <p:clrMapOvr>
    <a:masterClrMapping/>
  </p:clrMapOvr>
</p:sldLayout>
</file>

<file path=ppt/slideLayouts/slideLayout3.xml><?xml version="1.0" encoding="utf-8"?>
<p:sldLayout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E99B6CE-47A7-4BC8-920F-4B7796F17376}"/>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D66D42D9-5B61-4979-A8CF-45CC12740DE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a:extLst>
              <a:ext uri="{FF2B5EF4-FFF2-40B4-BE49-F238E27FC236}">
                <a16:creationId xmlns:a16="http://schemas.microsoft.com/office/drawing/2014/main" id="{44842520-099E-453E-8B42-52BA912797D0}"/>
              </a:ext>
            </a:extLst>
          </p:cNvPr>
          <p:cNvSpPr>
            <a:spLocks noGrp="1"/>
          </p:cNvSpPr>
          <p:nvPr>
            <p:ph type="dt" sz="half" idx="10"/>
          </p:nvPr>
        </p:nvSpPr>
        <p:spPr/>
        <p:txBody>
          <a:bodyPr/>
          <a:lstStyle/>
          <a:p>
            <a:fld id="{09B7B9C2-9014-45E2-BE21-C38CE1105BD0}" type="datetimeFigureOut">
              <a:rPr lang="zh-CN" altLang="en-US" smtClean="0"/>
              <a:t>2018/9/6</a:t>
            </a:fld>
            <a:endParaRPr lang="zh-CN" altLang="en-US"/>
          </a:p>
        </p:txBody>
      </p:sp>
      <p:sp>
        <p:nvSpPr>
          <p:cNvPr id="5" name="页脚占位符 4">
            <a:extLst>
              <a:ext uri="{FF2B5EF4-FFF2-40B4-BE49-F238E27FC236}">
                <a16:creationId xmlns:a16="http://schemas.microsoft.com/office/drawing/2014/main" id="{840810B4-B6A7-4658-9A15-EF267B7C7AC1}"/>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8E4E8E7D-8D59-44EA-92C2-2362F558DD05}"/>
              </a:ext>
            </a:extLst>
          </p:cNvPr>
          <p:cNvSpPr>
            <a:spLocks noGrp="1"/>
          </p:cNvSpPr>
          <p:nvPr>
            <p:ph type="sldNum" sz="quarter" idx="12"/>
          </p:nvPr>
        </p:nvSpPr>
        <p:spPr/>
        <p:txBody>
          <a:bodyPr/>
          <a:lstStyle/>
          <a:p>
            <a:fld id="{83BD57FC-11A9-4180-8DD9-60919DF0A7A3}" type="slidenum">
              <a:rPr lang="zh-CN" altLang="en-US" smtClean="0"/>
              <a:t>‹#›</a:t>
            </a:fld>
            <a:endParaRPr lang="zh-CN" altLang="en-US"/>
          </a:p>
        </p:txBody>
      </p:sp>
    </p:spTree>
    <p:extLst>
      <p:ext uri="{BB962C8B-B14F-4D97-AF65-F5344CB8AC3E}">
        <p14:creationId xmlns:p14="http://schemas.microsoft.com/office/powerpoint/2010/main" val="432752151"/>
      </p:ext>
    </p:extLst>
  </p:cSld>
  <p:clrMapOvr>
    <a:masterClrMapping/>
  </p:clrMapOvr>
</p:sldLayout>
</file>

<file path=ppt/slideLayouts/slideLayout4.xml><?xml version="1.0" encoding="utf-8"?>
<p:sldLayout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0A007B4-4B07-491B-9F44-DA267B1474DE}"/>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A5AC71FA-21FA-429E-9528-3C802857B14F}"/>
              </a:ext>
            </a:extLst>
          </p:cNvPr>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a:extLst>
              <a:ext uri="{FF2B5EF4-FFF2-40B4-BE49-F238E27FC236}">
                <a16:creationId xmlns:a16="http://schemas.microsoft.com/office/drawing/2014/main" id="{3CE0031B-8777-42BB-8FF5-AAAA1C2BDBA5}"/>
              </a:ext>
            </a:extLst>
          </p:cNvPr>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a16="http://schemas.microsoft.com/office/drawing/2014/main" id="{14683BE0-4A87-41C5-A937-C8C8B10D8B8E}"/>
              </a:ext>
            </a:extLst>
          </p:cNvPr>
          <p:cNvSpPr>
            <a:spLocks noGrp="1"/>
          </p:cNvSpPr>
          <p:nvPr>
            <p:ph type="dt" sz="half" idx="10"/>
          </p:nvPr>
        </p:nvSpPr>
        <p:spPr/>
        <p:txBody>
          <a:bodyPr/>
          <a:lstStyle/>
          <a:p>
            <a:fld id="{09B7B9C2-9014-45E2-BE21-C38CE1105BD0}" type="datetimeFigureOut">
              <a:rPr lang="zh-CN" altLang="en-US" smtClean="0"/>
              <a:t>2018/9/6</a:t>
            </a:fld>
            <a:endParaRPr lang="zh-CN" altLang="en-US"/>
          </a:p>
        </p:txBody>
      </p:sp>
      <p:sp>
        <p:nvSpPr>
          <p:cNvPr id="6" name="页脚占位符 5">
            <a:extLst>
              <a:ext uri="{FF2B5EF4-FFF2-40B4-BE49-F238E27FC236}">
                <a16:creationId xmlns:a16="http://schemas.microsoft.com/office/drawing/2014/main" id="{A169F5F5-6714-4A94-9617-2990CB7F7839}"/>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9287BD95-5D21-4642-A62F-C8474E2092C9}"/>
              </a:ext>
            </a:extLst>
          </p:cNvPr>
          <p:cNvSpPr>
            <a:spLocks noGrp="1"/>
          </p:cNvSpPr>
          <p:nvPr>
            <p:ph type="sldNum" sz="quarter" idx="12"/>
          </p:nvPr>
        </p:nvSpPr>
        <p:spPr/>
        <p:txBody>
          <a:bodyPr/>
          <a:lstStyle/>
          <a:p>
            <a:fld id="{83BD57FC-11A9-4180-8DD9-60919DF0A7A3}" type="slidenum">
              <a:rPr lang="zh-CN" altLang="en-US" smtClean="0"/>
              <a:t>‹#›</a:t>
            </a:fld>
            <a:endParaRPr lang="zh-CN" altLang="en-US"/>
          </a:p>
        </p:txBody>
      </p:sp>
    </p:spTree>
    <p:extLst>
      <p:ext uri="{BB962C8B-B14F-4D97-AF65-F5344CB8AC3E}">
        <p14:creationId xmlns:p14="http://schemas.microsoft.com/office/powerpoint/2010/main" val="2308770184"/>
      </p:ext>
    </p:extLst>
  </p:cSld>
  <p:clrMapOvr>
    <a:masterClrMapping/>
  </p:clrMapOvr>
</p:sldLayout>
</file>

<file path=ppt/slideLayouts/slideLayout5.xml><?xml version="1.0" encoding="utf-8"?>
<p:sldLayout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43D6C28-C2F0-45C0-BFDF-6584F8F53572}"/>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CB51D8B8-9C69-428F-AFDA-98438593FD5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a:extLst>
              <a:ext uri="{FF2B5EF4-FFF2-40B4-BE49-F238E27FC236}">
                <a16:creationId xmlns:a16="http://schemas.microsoft.com/office/drawing/2014/main" id="{B1415CCA-39B6-41CB-A919-1AC86D40075D}"/>
              </a:ext>
            </a:extLst>
          </p:cNvPr>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a:extLst>
              <a:ext uri="{FF2B5EF4-FFF2-40B4-BE49-F238E27FC236}">
                <a16:creationId xmlns:a16="http://schemas.microsoft.com/office/drawing/2014/main" id="{3D4FC48E-F3FF-4183-9A9A-A1D7B5937B3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a:extLst>
              <a:ext uri="{FF2B5EF4-FFF2-40B4-BE49-F238E27FC236}">
                <a16:creationId xmlns:a16="http://schemas.microsoft.com/office/drawing/2014/main" id="{65C7A7B6-59E2-42DB-A01E-8D40A6757CD6}"/>
              </a:ext>
            </a:extLst>
          </p:cNvPr>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a16="http://schemas.microsoft.com/office/drawing/2014/main" id="{C3E3D451-7F84-42FF-BEB0-C30B2F7EBBE6}"/>
              </a:ext>
            </a:extLst>
          </p:cNvPr>
          <p:cNvSpPr>
            <a:spLocks noGrp="1"/>
          </p:cNvSpPr>
          <p:nvPr>
            <p:ph type="dt" sz="half" idx="10"/>
          </p:nvPr>
        </p:nvSpPr>
        <p:spPr/>
        <p:txBody>
          <a:bodyPr/>
          <a:lstStyle/>
          <a:p>
            <a:fld id="{09B7B9C2-9014-45E2-BE21-C38CE1105BD0}" type="datetimeFigureOut">
              <a:rPr lang="zh-CN" altLang="en-US" smtClean="0"/>
              <a:t>2018/9/6</a:t>
            </a:fld>
            <a:endParaRPr lang="zh-CN" altLang="en-US"/>
          </a:p>
        </p:txBody>
      </p:sp>
      <p:sp>
        <p:nvSpPr>
          <p:cNvPr id="8" name="页脚占位符 7">
            <a:extLst>
              <a:ext uri="{FF2B5EF4-FFF2-40B4-BE49-F238E27FC236}">
                <a16:creationId xmlns:a16="http://schemas.microsoft.com/office/drawing/2014/main" id="{D5C1AE57-7EB6-4EF9-9B2A-00699B2BE382}"/>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id="{9D32283F-0107-4288-90D1-1D206239A5BB}"/>
              </a:ext>
            </a:extLst>
          </p:cNvPr>
          <p:cNvSpPr>
            <a:spLocks noGrp="1"/>
          </p:cNvSpPr>
          <p:nvPr>
            <p:ph type="sldNum" sz="quarter" idx="12"/>
          </p:nvPr>
        </p:nvSpPr>
        <p:spPr/>
        <p:txBody>
          <a:bodyPr/>
          <a:lstStyle/>
          <a:p>
            <a:fld id="{83BD57FC-11A9-4180-8DD9-60919DF0A7A3}" type="slidenum">
              <a:rPr lang="zh-CN" altLang="en-US" smtClean="0"/>
              <a:t>‹#›</a:t>
            </a:fld>
            <a:endParaRPr lang="zh-CN" altLang="en-US"/>
          </a:p>
        </p:txBody>
      </p:sp>
    </p:spTree>
    <p:extLst>
      <p:ext uri="{BB962C8B-B14F-4D97-AF65-F5344CB8AC3E}">
        <p14:creationId xmlns:p14="http://schemas.microsoft.com/office/powerpoint/2010/main" val="3364949109"/>
      </p:ext>
    </p:extLst>
  </p:cSld>
  <p:clrMapOvr>
    <a:masterClrMapping/>
  </p:clrMapOvr>
</p:sldLayout>
</file>

<file path=ppt/slideLayouts/slideLayout6.xml><?xml version="1.0" encoding="utf-8"?>
<p:sldLayout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31F5AF9-ACF8-4268-8C66-96685AF045DC}"/>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99A2A3EF-9B0F-4CB2-972E-A49E779B000F}"/>
              </a:ext>
            </a:extLst>
          </p:cNvPr>
          <p:cNvSpPr>
            <a:spLocks noGrp="1"/>
          </p:cNvSpPr>
          <p:nvPr>
            <p:ph type="dt" sz="half" idx="10"/>
          </p:nvPr>
        </p:nvSpPr>
        <p:spPr/>
        <p:txBody>
          <a:bodyPr/>
          <a:lstStyle/>
          <a:p>
            <a:fld id="{09B7B9C2-9014-45E2-BE21-C38CE1105BD0}" type="datetimeFigureOut">
              <a:rPr lang="zh-CN" altLang="en-US" smtClean="0"/>
              <a:t>2018/9/6</a:t>
            </a:fld>
            <a:endParaRPr lang="zh-CN" altLang="en-US"/>
          </a:p>
        </p:txBody>
      </p:sp>
      <p:sp>
        <p:nvSpPr>
          <p:cNvPr id="4" name="页脚占位符 3">
            <a:extLst>
              <a:ext uri="{FF2B5EF4-FFF2-40B4-BE49-F238E27FC236}">
                <a16:creationId xmlns:a16="http://schemas.microsoft.com/office/drawing/2014/main" id="{2B148EF9-853E-488C-8E03-C92CF77BDC3B}"/>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3D3A7FF7-B35E-4DB1-99D9-B1ADEE98AC94}"/>
              </a:ext>
            </a:extLst>
          </p:cNvPr>
          <p:cNvSpPr>
            <a:spLocks noGrp="1"/>
          </p:cNvSpPr>
          <p:nvPr>
            <p:ph type="sldNum" sz="quarter" idx="12"/>
          </p:nvPr>
        </p:nvSpPr>
        <p:spPr/>
        <p:txBody>
          <a:bodyPr/>
          <a:lstStyle/>
          <a:p>
            <a:fld id="{83BD57FC-11A9-4180-8DD9-60919DF0A7A3}" type="slidenum">
              <a:rPr lang="zh-CN" altLang="en-US" smtClean="0"/>
              <a:t>‹#›</a:t>
            </a:fld>
            <a:endParaRPr lang="zh-CN" altLang="en-US"/>
          </a:p>
        </p:txBody>
      </p:sp>
    </p:spTree>
    <p:extLst>
      <p:ext uri="{BB962C8B-B14F-4D97-AF65-F5344CB8AC3E}">
        <p14:creationId xmlns:p14="http://schemas.microsoft.com/office/powerpoint/2010/main" val="1841463443"/>
      </p:ext>
    </p:extLst>
  </p:cSld>
  <p:clrMapOvr>
    <a:masterClrMapping/>
  </p:clrMapOvr>
</p:sldLayout>
</file>

<file path=ppt/slideLayouts/slideLayout7.xml><?xml version="1.0" encoding="utf-8"?>
<p:sldLayout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DF1F9A91-3847-4DC9-B567-7CDA25BA832B}"/>
              </a:ext>
            </a:extLst>
          </p:cNvPr>
          <p:cNvSpPr>
            <a:spLocks noGrp="1"/>
          </p:cNvSpPr>
          <p:nvPr>
            <p:ph type="dt" sz="half" idx="10"/>
          </p:nvPr>
        </p:nvSpPr>
        <p:spPr/>
        <p:txBody>
          <a:bodyPr/>
          <a:lstStyle/>
          <a:p>
            <a:fld id="{09B7B9C2-9014-45E2-BE21-C38CE1105BD0}" type="datetimeFigureOut">
              <a:rPr lang="zh-CN" altLang="en-US" smtClean="0"/>
              <a:t>2018/9/6</a:t>
            </a:fld>
            <a:endParaRPr lang="zh-CN" altLang="en-US"/>
          </a:p>
        </p:txBody>
      </p:sp>
      <p:sp>
        <p:nvSpPr>
          <p:cNvPr id="3" name="页脚占位符 2">
            <a:extLst>
              <a:ext uri="{FF2B5EF4-FFF2-40B4-BE49-F238E27FC236}">
                <a16:creationId xmlns:a16="http://schemas.microsoft.com/office/drawing/2014/main" id="{11A841A4-9190-42AA-8C18-F4532A3591AB}"/>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id="{B79870D5-5373-4093-B336-4D5F22668068}"/>
              </a:ext>
            </a:extLst>
          </p:cNvPr>
          <p:cNvSpPr>
            <a:spLocks noGrp="1"/>
          </p:cNvSpPr>
          <p:nvPr>
            <p:ph type="sldNum" sz="quarter" idx="12"/>
          </p:nvPr>
        </p:nvSpPr>
        <p:spPr/>
        <p:txBody>
          <a:bodyPr/>
          <a:lstStyle/>
          <a:p>
            <a:fld id="{83BD57FC-11A9-4180-8DD9-60919DF0A7A3}" type="slidenum">
              <a:rPr lang="zh-CN" altLang="en-US" smtClean="0"/>
              <a:t>‹#›</a:t>
            </a:fld>
            <a:endParaRPr lang="zh-CN" altLang="en-US"/>
          </a:p>
        </p:txBody>
      </p:sp>
    </p:spTree>
    <p:extLst>
      <p:ext uri="{BB962C8B-B14F-4D97-AF65-F5344CB8AC3E}">
        <p14:creationId xmlns:p14="http://schemas.microsoft.com/office/powerpoint/2010/main" val="61249344"/>
      </p:ext>
    </p:extLst>
  </p:cSld>
  <p:clrMapOvr>
    <a:masterClrMapping/>
  </p:clrMapOvr>
</p:sldLayout>
</file>

<file path=ppt/slideLayouts/slideLayout8.xml><?xml version="1.0" encoding="utf-8"?>
<p:sldLayout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F862A96-7D32-4FD9-A37E-6DF3CB417FFD}"/>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06423590-6711-4D19-A4FB-FCFEEE56B0C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a:extLst>
              <a:ext uri="{FF2B5EF4-FFF2-40B4-BE49-F238E27FC236}">
                <a16:creationId xmlns:a16="http://schemas.microsoft.com/office/drawing/2014/main" id="{32D6ACF9-4B74-4A46-9319-9D14FB1AF86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id="{16FC2E9D-824C-465A-8BE8-695C00FB8CED}"/>
              </a:ext>
            </a:extLst>
          </p:cNvPr>
          <p:cNvSpPr>
            <a:spLocks noGrp="1"/>
          </p:cNvSpPr>
          <p:nvPr>
            <p:ph type="dt" sz="half" idx="10"/>
          </p:nvPr>
        </p:nvSpPr>
        <p:spPr/>
        <p:txBody>
          <a:bodyPr/>
          <a:lstStyle/>
          <a:p>
            <a:fld id="{09B7B9C2-9014-45E2-BE21-C38CE1105BD0}" type="datetimeFigureOut">
              <a:rPr lang="zh-CN" altLang="en-US" smtClean="0"/>
              <a:t>2018/9/6</a:t>
            </a:fld>
            <a:endParaRPr lang="zh-CN" altLang="en-US"/>
          </a:p>
        </p:txBody>
      </p:sp>
      <p:sp>
        <p:nvSpPr>
          <p:cNvPr id="6" name="页脚占位符 5">
            <a:extLst>
              <a:ext uri="{FF2B5EF4-FFF2-40B4-BE49-F238E27FC236}">
                <a16:creationId xmlns:a16="http://schemas.microsoft.com/office/drawing/2014/main" id="{114D3915-6B01-4A3A-9A69-2DE412C2E3CA}"/>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32054D54-D617-4900-9515-843C8C1A5CCB}"/>
              </a:ext>
            </a:extLst>
          </p:cNvPr>
          <p:cNvSpPr>
            <a:spLocks noGrp="1"/>
          </p:cNvSpPr>
          <p:nvPr>
            <p:ph type="sldNum" sz="quarter" idx="12"/>
          </p:nvPr>
        </p:nvSpPr>
        <p:spPr/>
        <p:txBody>
          <a:bodyPr/>
          <a:lstStyle/>
          <a:p>
            <a:fld id="{83BD57FC-11A9-4180-8DD9-60919DF0A7A3}" type="slidenum">
              <a:rPr lang="zh-CN" altLang="en-US" smtClean="0"/>
              <a:t>‹#›</a:t>
            </a:fld>
            <a:endParaRPr lang="zh-CN" altLang="en-US"/>
          </a:p>
        </p:txBody>
      </p:sp>
    </p:spTree>
    <p:extLst>
      <p:ext uri="{BB962C8B-B14F-4D97-AF65-F5344CB8AC3E}">
        <p14:creationId xmlns:p14="http://schemas.microsoft.com/office/powerpoint/2010/main" val="3619461284"/>
      </p:ext>
    </p:extLst>
  </p:cSld>
  <p:clrMapOvr>
    <a:masterClrMapping/>
  </p:clrMapOvr>
</p:sldLayout>
</file>

<file path=ppt/slideLayouts/slideLayout9.xml><?xml version="1.0" encoding="utf-8"?>
<p:sldLayout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199D9B4-41EF-4E13-98BC-C9F355521DF9}"/>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2CE0B59A-F987-4E93-8749-B787807A0B4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443CDBC3-4026-4B2C-A097-CD592AA46A2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id="{60C536A9-116C-46DA-98EA-0C2ACD4C8143}"/>
              </a:ext>
            </a:extLst>
          </p:cNvPr>
          <p:cNvSpPr>
            <a:spLocks noGrp="1"/>
          </p:cNvSpPr>
          <p:nvPr>
            <p:ph type="dt" sz="half" idx="10"/>
          </p:nvPr>
        </p:nvSpPr>
        <p:spPr/>
        <p:txBody>
          <a:bodyPr/>
          <a:lstStyle/>
          <a:p>
            <a:fld id="{09B7B9C2-9014-45E2-BE21-C38CE1105BD0}" type="datetimeFigureOut">
              <a:rPr lang="zh-CN" altLang="en-US" smtClean="0"/>
              <a:t>2018/9/6</a:t>
            </a:fld>
            <a:endParaRPr lang="zh-CN" altLang="en-US"/>
          </a:p>
        </p:txBody>
      </p:sp>
      <p:sp>
        <p:nvSpPr>
          <p:cNvPr id="6" name="页脚占位符 5">
            <a:extLst>
              <a:ext uri="{FF2B5EF4-FFF2-40B4-BE49-F238E27FC236}">
                <a16:creationId xmlns:a16="http://schemas.microsoft.com/office/drawing/2014/main" id="{60800663-38CA-4C0C-8F73-117EBBD7961D}"/>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C7B21360-1A43-494B-BADE-41141D370FE6}"/>
              </a:ext>
            </a:extLst>
          </p:cNvPr>
          <p:cNvSpPr>
            <a:spLocks noGrp="1"/>
          </p:cNvSpPr>
          <p:nvPr>
            <p:ph type="sldNum" sz="quarter" idx="12"/>
          </p:nvPr>
        </p:nvSpPr>
        <p:spPr/>
        <p:txBody>
          <a:bodyPr/>
          <a:lstStyle/>
          <a:p>
            <a:fld id="{83BD57FC-11A9-4180-8DD9-60919DF0A7A3}" type="slidenum">
              <a:rPr lang="zh-CN" altLang="en-US" smtClean="0"/>
              <a:t>‹#›</a:t>
            </a:fld>
            <a:endParaRPr lang="zh-CN" altLang="en-US"/>
          </a:p>
        </p:txBody>
      </p:sp>
    </p:spTree>
    <p:extLst>
      <p:ext uri="{BB962C8B-B14F-4D97-AF65-F5344CB8AC3E}">
        <p14:creationId xmlns:p14="http://schemas.microsoft.com/office/powerpoint/2010/main" val="1261338152"/>
      </p:ext>
    </p:extLst>
  </p:cSld>
  <p:clrMapOvr>
    <a:masterClrMapping/>
  </p:clrMapOvr>
</p:sldLayout>
</file>

<file path=ppt/slideLayouts/slideLayout10.xml><?xml version="1.0" encoding="utf-8"?>
<p:sldLayout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DFC8D6A-642F-4C95-83DC-3EBB749471EF}"/>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FB6E8EB9-9A3D-413D-8287-C12211FBCB4C}"/>
              </a:ext>
            </a:extLst>
          </p:cNvPr>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5306588C-DEFB-45C9-AC18-572D6C4D6BAE}"/>
              </a:ext>
            </a:extLst>
          </p:cNvPr>
          <p:cNvSpPr>
            <a:spLocks noGrp="1"/>
          </p:cNvSpPr>
          <p:nvPr>
            <p:ph type="dt" sz="half" idx="10"/>
          </p:nvPr>
        </p:nvSpPr>
        <p:spPr/>
        <p:txBody>
          <a:bodyPr/>
          <a:lstStyle/>
          <a:p>
            <a:fld id="{09B7B9C2-9014-45E2-BE21-C38CE1105BD0}" type="datetimeFigureOut">
              <a:rPr lang="zh-CN" altLang="en-US" smtClean="0"/>
              <a:t>2018/9/6</a:t>
            </a:fld>
            <a:endParaRPr lang="zh-CN" altLang="en-US"/>
          </a:p>
        </p:txBody>
      </p:sp>
      <p:sp>
        <p:nvSpPr>
          <p:cNvPr id="5" name="页脚占位符 4">
            <a:extLst>
              <a:ext uri="{FF2B5EF4-FFF2-40B4-BE49-F238E27FC236}">
                <a16:creationId xmlns:a16="http://schemas.microsoft.com/office/drawing/2014/main" id="{8871F8CC-40CB-4ED1-B46D-4927373E2FA3}"/>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6876C19A-580A-4869-B499-B475DCB1A788}"/>
              </a:ext>
            </a:extLst>
          </p:cNvPr>
          <p:cNvSpPr>
            <a:spLocks noGrp="1"/>
          </p:cNvSpPr>
          <p:nvPr>
            <p:ph type="sldNum" sz="quarter" idx="12"/>
          </p:nvPr>
        </p:nvSpPr>
        <p:spPr/>
        <p:txBody>
          <a:bodyPr/>
          <a:lstStyle/>
          <a:p>
            <a:fld id="{83BD57FC-11A9-4180-8DD9-60919DF0A7A3}" type="slidenum">
              <a:rPr lang="zh-CN" altLang="en-US" smtClean="0"/>
              <a:t>‹#›</a:t>
            </a:fld>
            <a:endParaRPr lang="zh-CN" altLang="en-US"/>
          </a:p>
        </p:txBody>
      </p:sp>
    </p:spTree>
    <p:extLst>
      <p:ext uri="{BB962C8B-B14F-4D97-AF65-F5344CB8AC3E}">
        <p14:creationId xmlns:p14="http://schemas.microsoft.com/office/powerpoint/2010/main" val="775822265"/>
      </p:ext>
    </p:extLst>
  </p:cSld>
  <p:clrMapOvr>
    <a:masterClrMapping/>
  </p:clrMapOvr>
</p:sldLayout>
</file>

<file path=ppt/slideLayouts/slideLayout11.xml><?xml version="1.0" encoding="utf-8"?>
<p:sldLayout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F466877F-9C21-492C-A131-064E4AE4A3E9}"/>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429BFE93-740C-4425-9147-71DCC82AF480}"/>
              </a:ext>
            </a:extLst>
          </p:cNvPr>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1424EAF5-F963-4544-91D3-C7667AA29C1D}"/>
              </a:ext>
            </a:extLst>
          </p:cNvPr>
          <p:cNvSpPr>
            <a:spLocks noGrp="1"/>
          </p:cNvSpPr>
          <p:nvPr>
            <p:ph type="dt" sz="half" idx="10"/>
          </p:nvPr>
        </p:nvSpPr>
        <p:spPr/>
        <p:txBody>
          <a:bodyPr/>
          <a:lstStyle/>
          <a:p>
            <a:fld id="{09B7B9C2-9014-45E2-BE21-C38CE1105BD0}" type="datetimeFigureOut">
              <a:rPr lang="zh-CN" altLang="en-US" smtClean="0"/>
              <a:t>2018/9/6</a:t>
            </a:fld>
            <a:endParaRPr lang="zh-CN" altLang="en-US"/>
          </a:p>
        </p:txBody>
      </p:sp>
      <p:sp>
        <p:nvSpPr>
          <p:cNvPr id="5" name="页脚占位符 4">
            <a:extLst>
              <a:ext uri="{FF2B5EF4-FFF2-40B4-BE49-F238E27FC236}">
                <a16:creationId xmlns:a16="http://schemas.microsoft.com/office/drawing/2014/main" id="{088C62AE-1D9A-4620-A9CE-4E913B2A028F}"/>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08303C0D-81D7-4951-BFEC-31E87AD2B99D}"/>
              </a:ext>
            </a:extLst>
          </p:cNvPr>
          <p:cNvSpPr>
            <a:spLocks noGrp="1"/>
          </p:cNvSpPr>
          <p:nvPr>
            <p:ph type="sldNum" sz="quarter" idx="12"/>
          </p:nvPr>
        </p:nvSpPr>
        <p:spPr/>
        <p:txBody>
          <a:bodyPr/>
          <a:lstStyle/>
          <a:p>
            <a:fld id="{83BD57FC-11A9-4180-8DD9-60919DF0A7A3}" type="slidenum">
              <a:rPr lang="zh-CN" altLang="en-US" smtClean="0"/>
              <a:t>‹#›</a:t>
            </a:fld>
            <a:endParaRPr lang="zh-CN" altLang="en-US"/>
          </a:p>
        </p:txBody>
      </p:sp>
    </p:spTree>
    <p:extLst>
      <p:ext uri="{BB962C8B-B14F-4D97-AF65-F5344CB8AC3E}">
        <p14:creationId xmlns:p14="http://schemas.microsoft.com/office/powerpoint/2010/main" val="2605699351"/>
      </p:ext>
    </p:extLst>
  </p:cSld>
  <p:clrMapOvr>
    <a:masterClrMapping/>
  </p:clrMapOvr>
</p:sldLayout>
</file>

<file path=ppt/slideLayouts/slideLayout12.xml><?xml version="1.0" encoding="utf-8"?>
<p:sldLayout xmlns:p14="http://schemas.microsoft.com/office/powerpoint/2010/main"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838105359"/>
      </p:ext>
    </p:extLst>
  </p:cSld>
  <p:clrMapOvr>
    <a:masterClrMapping/>
  </p:clrMapOvr>
</p:sldLayout>
</file>

<file path=ppt/slideLayouts/slideLayout13.xml><?xml version="1.0" encoding="utf-8"?>
<p:sldLayout xmlns:p14="http://schemas.microsoft.com/office/powerpoint/2010/main"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7" name="Picture Placeholder 5"/>
          <p:cNvSpPr>
            <a:spLocks noGrp="1"/>
          </p:cNvSpPr>
          <p:nvPr>
            <p:ph type="pic" sz="quarter" idx="11"/>
          </p:nvPr>
        </p:nvSpPr>
        <p:spPr>
          <a:xfrm>
            <a:off x="6315353" y="2178554"/>
            <a:ext cx="4611266" cy="2244435"/>
          </a:xfrm>
        </p:spPr>
        <p:txBody>
          <a:bodyPr/>
          <a:lstStyle/>
          <a:p>
            <a:endParaRPr lang="en-US"/>
          </a:p>
        </p:txBody>
      </p:sp>
      <p:sp>
        <p:nvSpPr>
          <p:cNvPr id="6" name="Picture Placeholder 5"/>
          <p:cNvSpPr>
            <a:spLocks noGrp="1"/>
          </p:cNvSpPr>
          <p:nvPr>
            <p:ph type="pic" sz="quarter" idx="10"/>
          </p:nvPr>
        </p:nvSpPr>
        <p:spPr>
          <a:xfrm>
            <a:off x="1265383" y="2178554"/>
            <a:ext cx="4611266" cy="2244435"/>
          </a:xfrm>
        </p:spPr>
        <p:txBody>
          <a:bodyPr/>
          <a:lstStyle/>
          <a:p>
            <a:endParaRPr lang="en-US"/>
          </a:p>
        </p:txBody>
      </p:sp>
    </p:spTree>
    <p:extLst>
      <p:ext uri="{BB962C8B-B14F-4D97-AF65-F5344CB8AC3E}">
        <p14:creationId xmlns:p14="http://schemas.microsoft.com/office/powerpoint/2010/main" val="933820182"/>
      </p:ext>
    </p:extLst>
  </p:cSld>
  <p:clrMapOvr>
    <a:masterClrMapping/>
  </p:clrMapOvr>
</p:sldLayout>
</file>

<file path=ppt/slideLayouts/slideLayout14.xml><?xml version="1.0" encoding="utf-8"?>
<p:sldLayout xmlns:p14="http://schemas.microsoft.com/office/powerpoint/2010/main"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6" name="Picture Placeholder 27"/>
          <p:cNvSpPr>
            <a:spLocks noGrp="1"/>
          </p:cNvSpPr>
          <p:nvPr>
            <p:ph type="pic" sz="quarter" idx="10"/>
          </p:nvPr>
        </p:nvSpPr>
        <p:spPr>
          <a:xfrm>
            <a:off x="0" y="0"/>
            <a:ext cx="2438401" cy="1714501"/>
          </a:xfrm>
        </p:spPr>
        <p:txBody>
          <a:bodyPr/>
          <a:lstStyle/>
          <a:p>
            <a:endParaRPr lang="en-US"/>
          </a:p>
        </p:txBody>
      </p:sp>
      <p:sp>
        <p:nvSpPr>
          <p:cNvPr id="7" name="Picture Placeholder 27"/>
          <p:cNvSpPr>
            <a:spLocks noGrp="1"/>
          </p:cNvSpPr>
          <p:nvPr>
            <p:ph type="pic" sz="quarter" idx="11"/>
          </p:nvPr>
        </p:nvSpPr>
        <p:spPr>
          <a:xfrm>
            <a:off x="2438399" y="0"/>
            <a:ext cx="2438401" cy="1714501"/>
          </a:xfrm>
        </p:spPr>
        <p:txBody>
          <a:bodyPr/>
          <a:lstStyle/>
          <a:p>
            <a:endParaRPr lang="en-US"/>
          </a:p>
        </p:txBody>
      </p:sp>
      <p:sp>
        <p:nvSpPr>
          <p:cNvPr id="8" name="Picture Placeholder 27"/>
          <p:cNvSpPr>
            <a:spLocks noGrp="1"/>
          </p:cNvSpPr>
          <p:nvPr>
            <p:ph type="pic" sz="quarter" idx="12"/>
          </p:nvPr>
        </p:nvSpPr>
        <p:spPr>
          <a:xfrm>
            <a:off x="4876797" y="0"/>
            <a:ext cx="2438401" cy="1714501"/>
          </a:xfrm>
        </p:spPr>
        <p:txBody>
          <a:bodyPr/>
          <a:lstStyle/>
          <a:p>
            <a:endParaRPr lang="en-US"/>
          </a:p>
        </p:txBody>
      </p:sp>
      <p:sp>
        <p:nvSpPr>
          <p:cNvPr id="9" name="Picture Placeholder 27"/>
          <p:cNvSpPr>
            <a:spLocks noGrp="1"/>
          </p:cNvSpPr>
          <p:nvPr>
            <p:ph type="pic" sz="quarter" idx="13"/>
          </p:nvPr>
        </p:nvSpPr>
        <p:spPr>
          <a:xfrm>
            <a:off x="7315196" y="0"/>
            <a:ext cx="2438401" cy="1714501"/>
          </a:xfrm>
        </p:spPr>
        <p:txBody>
          <a:bodyPr/>
          <a:lstStyle/>
          <a:p>
            <a:endParaRPr lang="en-US"/>
          </a:p>
        </p:txBody>
      </p:sp>
      <p:sp>
        <p:nvSpPr>
          <p:cNvPr id="10" name="Picture Placeholder 27"/>
          <p:cNvSpPr>
            <a:spLocks noGrp="1"/>
          </p:cNvSpPr>
          <p:nvPr>
            <p:ph type="pic" sz="quarter" idx="14"/>
          </p:nvPr>
        </p:nvSpPr>
        <p:spPr>
          <a:xfrm>
            <a:off x="9753591" y="0"/>
            <a:ext cx="2438401" cy="1714501"/>
          </a:xfrm>
        </p:spPr>
        <p:txBody>
          <a:bodyPr/>
          <a:lstStyle/>
          <a:p>
            <a:endParaRPr lang="en-US"/>
          </a:p>
        </p:txBody>
      </p:sp>
      <p:sp>
        <p:nvSpPr>
          <p:cNvPr id="11" name="Picture Placeholder 27"/>
          <p:cNvSpPr>
            <a:spLocks noGrp="1"/>
          </p:cNvSpPr>
          <p:nvPr>
            <p:ph type="pic" sz="quarter" idx="15"/>
          </p:nvPr>
        </p:nvSpPr>
        <p:spPr>
          <a:xfrm>
            <a:off x="0" y="1714499"/>
            <a:ext cx="2438401" cy="1714501"/>
          </a:xfrm>
        </p:spPr>
        <p:txBody>
          <a:bodyPr/>
          <a:lstStyle/>
          <a:p>
            <a:endParaRPr lang="en-US"/>
          </a:p>
        </p:txBody>
      </p:sp>
      <p:sp>
        <p:nvSpPr>
          <p:cNvPr id="12" name="Picture Placeholder 27"/>
          <p:cNvSpPr>
            <a:spLocks noGrp="1"/>
          </p:cNvSpPr>
          <p:nvPr>
            <p:ph type="pic" sz="quarter" idx="16"/>
          </p:nvPr>
        </p:nvSpPr>
        <p:spPr>
          <a:xfrm>
            <a:off x="2438399" y="1714499"/>
            <a:ext cx="2438401" cy="1714501"/>
          </a:xfrm>
        </p:spPr>
        <p:txBody>
          <a:bodyPr/>
          <a:lstStyle/>
          <a:p>
            <a:endParaRPr lang="en-US"/>
          </a:p>
        </p:txBody>
      </p:sp>
      <p:sp>
        <p:nvSpPr>
          <p:cNvPr id="13" name="Picture Placeholder 27"/>
          <p:cNvSpPr>
            <a:spLocks noGrp="1"/>
          </p:cNvSpPr>
          <p:nvPr>
            <p:ph type="pic" sz="quarter" idx="17"/>
          </p:nvPr>
        </p:nvSpPr>
        <p:spPr>
          <a:xfrm>
            <a:off x="4876797" y="1714499"/>
            <a:ext cx="2438401" cy="1714501"/>
          </a:xfrm>
        </p:spPr>
        <p:txBody>
          <a:bodyPr/>
          <a:lstStyle/>
          <a:p>
            <a:endParaRPr lang="en-US"/>
          </a:p>
        </p:txBody>
      </p:sp>
      <p:sp>
        <p:nvSpPr>
          <p:cNvPr id="14" name="Picture Placeholder 27"/>
          <p:cNvSpPr>
            <a:spLocks noGrp="1"/>
          </p:cNvSpPr>
          <p:nvPr>
            <p:ph type="pic" sz="quarter" idx="18"/>
          </p:nvPr>
        </p:nvSpPr>
        <p:spPr>
          <a:xfrm>
            <a:off x="7315196" y="1714499"/>
            <a:ext cx="2438401" cy="1714501"/>
          </a:xfrm>
        </p:spPr>
        <p:txBody>
          <a:bodyPr/>
          <a:lstStyle/>
          <a:p>
            <a:endParaRPr lang="en-US"/>
          </a:p>
        </p:txBody>
      </p:sp>
      <p:sp>
        <p:nvSpPr>
          <p:cNvPr id="15" name="Picture Placeholder 27"/>
          <p:cNvSpPr>
            <a:spLocks noGrp="1"/>
          </p:cNvSpPr>
          <p:nvPr>
            <p:ph type="pic" sz="quarter" idx="19"/>
          </p:nvPr>
        </p:nvSpPr>
        <p:spPr>
          <a:xfrm>
            <a:off x="9753591" y="1714499"/>
            <a:ext cx="2438401" cy="1714501"/>
          </a:xfrm>
        </p:spPr>
        <p:txBody>
          <a:bodyPr/>
          <a:lstStyle/>
          <a:p>
            <a:endParaRPr lang="en-US"/>
          </a:p>
        </p:txBody>
      </p:sp>
    </p:spTree>
    <p:extLst>
      <p:ext uri="{BB962C8B-B14F-4D97-AF65-F5344CB8AC3E}">
        <p14:creationId xmlns:p14="http://schemas.microsoft.com/office/powerpoint/2010/main" val="1891521002"/>
      </p:ext>
    </p:extLst>
  </p:cSld>
  <p:clrMapOvr>
    <a:masterClrMapping/>
  </p:clrMapOvr>
</p:sldLayout>
</file>

<file path=ppt/slideLayouts/slideLayout15.xml><?xml version="1.0" encoding="utf-8"?>
<p:sldLayout xmlns:p14="http://schemas.microsoft.com/office/powerpoint/2010/main"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13" name="Picture Placeholder 10"/>
          <p:cNvSpPr>
            <a:spLocks noGrp="1"/>
          </p:cNvSpPr>
          <p:nvPr>
            <p:ph type="pic" sz="quarter" idx="12"/>
          </p:nvPr>
        </p:nvSpPr>
        <p:spPr>
          <a:xfrm>
            <a:off x="7730836" y="2262909"/>
            <a:ext cx="2401455" cy="2401455"/>
          </a:xfrm>
        </p:spPr>
        <p:txBody>
          <a:bodyPr/>
          <a:lstStyle/>
          <a:p>
            <a:endParaRPr lang="en-US"/>
          </a:p>
        </p:txBody>
      </p:sp>
      <p:sp>
        <p:nvSpPr>
          <p:cNvPr id="11" name="Picture Placeholder 10"/>
          <p:cNvSpPr>
            <a:spLocks noGrp="1"/>
          </p:cNvSpPr>
          <p:nvPr>
            <p:ph type="pic" sz="quarter" idx="10"/>
          </p:nvPr>
        </p:nvSpPr>
        <p:spPr>
          <a:xfrm>
            <a:off x="2059709" y="2262909"/>
            <a:ext cx="2401455" cy="2401455"/>
          </a:xfrm>
        </p:spPr>
        <p:txBody>
          <a:bodyPr/>
          <a:lstStyle/>
          <a:p>
            <a:endParaRPr lang="en-US"/>
          </a:p>
        </p:txBody>
      </p:sp>
      <p:sp>
        <p:nvSpPr>
          <p:cNvPr id="12" name="Picture Placeholder 10"/>
          <p:cNvSpPr>
            <a:spLocks noGrp="1"/>
          </p:cNvSpPr>
          <p:nvPr>
            <p:ph type="pic" sz="quarter" idx="11"/>
          </p:nvPr>
        </p:nvSpPr>
        <p:spPr>
          <a:xfrm>
            <a:off x="4895272" y="2262909"/>
            <a:ext cx="2401455" cy="2401455"/>
          </a:xfrm>
        </p:spPr>
        <p:txBody>
          <a:bodyPr/>
          <a:lstStyle/>
          <a:p>
            <a:endParaRPr lang="en-US"/>
          </a:p>
        </p:txBody>
      </p:sp>
    </p:spTree>
    <p:extLst>
      <p:ext uri="{BB962C8B-B14F-4D97-AF65-F5344CB8AC3E}">
        <p14:creationId xmlns:p14="http://schemas.microsoft.com/office/powerpoint/2010/main" val="829580154"/>
      </p:ext>
    </p:extLst>
  </p:cSld>
  <p:clrMapOvr>
    <a:masterClrMapping/>
  </p:clrMapOvr>
</p:sldLayout>
</file>

<file path=ppt/slideLayouts/slideLayout16.xml><?xml version="1.0" encoding="utf-8"?>
<p:sldLayout xmlns:p14="http://schemas.microsoft.com/office/powerpoint/2010/main" xmlns:a="http://schemas.openxmlformats.org/drawingml/2006/main" xmlns:r="http://schemas.openxmlformats.org/officeDocument/2006/relationships" xmlns:p="http://schemas.openxmlformats.org/presentationml/2006/main" preserve="1" userDrawn="1">
  <p:cSld name="17_Custom Layout">
    <p:spTree>
      <p:nvGrpSpPr>
        <p:cNvPr id="1" name=""/>
        <p:cNvGrpSpPr/>
        <p:nvPr/>
      </p:nvGrpSpPr>
      <p:grpSpPr>
        <a:xfrm>
          <a:off x="0" y="0"/>
          <a:ext cx="0" cy="0"/>
          <a:chOff x="0" y="0"/>
          <a:chExt cx="0" cy="0"/>
        </a:xfrm>
      </p:grpSpPr>
      <p:sp>
        <p:nvSpPr>
          <p:cNvPr id="13" name="Picture Placeholder 10"/>
          <p:cNvSpPr>
            <a:spLocks noGrp="1"/>
          </p:cNvSpPr>
          <p:nvPr>
            <p:ph type="pic" sz="quarter" idx="12"/>
          </p:nvPr>
        </p:nvSpPr>
        <p:spPr>
          <a:xfrm>
            <a:off x="8210719" y="3242209"/>
            <a:ext cx="2551688" cy="2551688"/>
          </a:xfrm>
        </p:spPr>
        <p:txBody>
          <a:bodyPr/>
          <a:lstStyle/>
          <a:p>
            <a:endParaRPr lang="en-US"/>
          </a:p>
        </p:txBody>
      </p:sp>
      <p:sp>
        <p:nvSpPr>
          <p:cNvPr id="11" name="Picture Placeholder 10"/>
          <p:cNvSpPr>
            <a:spLocks noGrp="1"/>
          </p:cNvSpPr>
          <p:nvPr>
            <p:ph type="pic" sz="quarter" idx="10"/>
          </p:nvPr>
        </p:nvSpPr>
        <p:spPr>
          <a:xfrm>
            <a:off x="1429593" y="3242209"/>
            <a:ext cx="2551688" cy="2551688"/>
          </a:xfrm>
        </p:spPr>
        <p:txBody>
          <a:bodyPr/>
          <a:lstStyle/>
          <a:p>
            <a:endParaRPr lang="en-US"/>
          </a:p>
        </p:txBody>
      </p:sp>
      <p:sp>
        <p:nvSpPr>
          <p:cNvPr id="12" name="Picture Placeholder 10"/>
          <p:cNvSpPr>
            <a:spLocks noGrp="1"/>
          </p:cNvSpPr>
          <p:nvPr>
            <p:ph type="pic" sz="quarter" idx="11"/>
          </p:nvPr>
        </p:nvSpPr>
        <p:spPr>
          <a:xfrm>
            <a:off x="4820156" y="3242209"/>
            <a:ext cx="2551688" cy="2551688"/>
          </a:xfrm>
        </p:spPr>
        <p:txBody>
          <a:bodyPr/>
          <a:lstStyle/>
          <a:p>
            <a:endParaRPr lang="en-US"/>
          </a:p>
        </p:txBody>
      </p:sp>
    </p:spTree>
    <p:extLst>
      <p:ext uri="{BB962C8B-B14F-4D97-AF65-F5344CB8AC3E}">
        <p14:creationId xmlns:p14="http://schemas.microsoft.com/office/powerpoint/2010/main" val="4289259095"/>
      </p:ext>
    </p:extLst>
  </p:cSld>
  <p:clrMapOvr>
    <a:masterClrMapping/>
  </p:clrMapOvr>
</p:sldLayout>
</file>

<file path=ppt/slideLayouts/slideLayout17.xml><?xml version="1.0" encoding="utf-8"?>
<p:sldLayout xmlns:p14="http://schemas.microsoft.com/office/powerpoint/2010/main"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15" name="Picture Placeholder 11"/>
          <p:cNvSpPr>
            <a:spLocks noGrp="1"/>
          </p:cNvSpPr>
          <p:nvPr>
            <p:ph type="pic" sz="quarter" idx="13"/>
          </p:nvPr>
        </p:nvSpPr>
        <p:spPr>
          <a:xfrm>
            <a:off x="8688948" y="2179782"/>
            <a:ext cx="2209954" cy="2789382"/>
          </a:xfrm>
        </p:spPr>
        <p:txBody>
          <a:bodyPr/>
          <a:lstStyle/>
          <a:p>
            <a:endParaRPr lang="en-US"/>
          </a:p>
        </p:txBody>
      </p:sp>
      <p:sp>
        <p:nvSpPr>
          <p:cNvPr id="12" name="Picture Placeholder 11"/>
          <p:cNvSpPr>
            <a:spLocks noGrp="1"/>
          </p:cNvSpPr>
          <p:nvPr>
            <p:ph type="pic" sz="quarter" idx="10"/>
          </p:nvPr>
        </p:nvSpPr>
        <p:spPr>
          <a:xfrm>
            <a:off x="1293092" y="2179782"/>
            <a:ext cx="2209954" cy="2789382"/>
          </a:xfrm>
        </p:spPr>
        <p:txBody>
          <a:bodyPr/>
          <a:lstStyle/>
          <a:p>
            <a:endParaRPr lang="en-US"/>
          </a:p>
        </p:txBody>
      </p:sp>
      <p:sp>
        <p:nvSpPr>
          <p:cNvPr id="13" name="Picture Placeholder 11"/>
          <p:cNvSpPr>
            <a:spLocks noGrp="1"/>
          </p:cNvSpPr>
          <p:nvPr>
            <p:ph type="pic" sz="quarter" idx="11"/>
          </p:nvPr>
        </p:nvSpPr>
        <p:spPr>
          <a:xfrm>
            <a:off x="3758378" y="2179782"/>
            <a:ext cx="2209954" cy="2789382"/>
          </a:xfrm>
        </p:spPr>
        <p:txBody>
          <a:bodyPr/>
          <a:lstStyle/>
          <a:p>
            <a:endParaRPr lang="en-US"/>
          </a:p>
        </p:txBody>
      </p:sp>
      <p:sp>
        <p:nvSpPr>
          <p:cNvPr id="14" name="Picture Placeholder 11"/>
          <p:cNvSpPr>
            <a:spLocks noGrp="1"/>
          </p:cNvSpPr>
          <p:nvPr>
            <p:ph type="pic" sz="quarter" idx="12"/>
          </p:nvPr>
        </p:nvSpPr>
        <p:spPr>
          <a:xfrm>
            <a:off x="6223664" y="2179782"/>
            <a:ext cx="2209954" cy="2789382"/>
          </a:xfrm>
        </p:spPr>
        <p:txBody>
          <a:bodyPr/>
          <a:lstStyle/>
          <a:p>
            <a:endParaRPr lang="en-US"/>
          </a:p>
        </p:txBody>
      </p:sp>
    </p:spTree>
    <p:extLst>
      <p:ext uri="{BB962C8B-B14F-4D97-AF65-F5344CB8AC3E}">
        <p14:creationId xmlns:p14="http://schemas.microsoft.com/office/powerpoint/2010/main" val="733747301"/>
      </p:ext>
    </p:extLst>
  </p:cSld>
  <p:clrMapOvr>
    <a:masterClrMapping/>
  </p:clrMapOvr>
</p:sldLayout>
</file>

<file path=ppt/slideLayouts/slideLayout18.xml><?xml version="1.0" encoding="utf-8"?>
<p:sldLayout xmlns:p14="http://schemas.microsoft.com/office/powerpoint/2010/main" xmlns:a="http://schemas.openxmlformats.org/drawingml/2006/main" xmlns:r="http://schemas.openxmlformats.org/officeDocument/2006/relationships" xmlns:p="http://schemas.openxmlformats.org/presentationml/2006/main" preserve="1" userDrawn="1">
  <p:cSld name="16_Custom Layout">
    <p:spTree>
      <p:nvGrpSpPr>
        <p:cNvPr id="1" name=""/>
        <p:cNvGrpSpPr/>
        <p:nvPr/>
      </p:nvGrpSpPr>
      <p:grpSpPr>
        <a:xfrm>
          <a:off x="0" y="0"/>
          <a:ext cx="0" cy="0"/>
          <a:chOff x="0" y="0"/>
          <a:chExt cx="0" cy="0"/>
        </a:xfrm>
      </p:grpSpPr>
      <p:sp>
        <p:nvSpPr>
          <p:cNvPr id="19" name="Picture Placeholder 11"/>
          <p:cNvSpPr>
            <a:spLocks noGrp="1"/>
          </p:cNvSpPr>
          <p:nvPr>
            <p:ph type="pic" sz="quarter" idx="13"/>
          </p:nvPr>
        </p:nvSpPr>
        <p:spPr>
          <a:xfrm>
            <a:off x="8829961" y="4442691"/>
            <a:ext cx="2576945" cy="1699491"/>
          </a:xfrm>
        </p:spPr>
        <p:txBody>
          <a:bodyPr/>
          <a:lstStyle/>
          <a:p>
            <a:endParaRPr lang="en-US"/>
          </a:p>
        </p:txBody>
      </p:sp>
      <p:sp>
        <p:nvSpPr>
          <p:cNvPr id="12" name="Picture Placeholder 11"/>
          <p:cNvSpPr>
            <a:spLocks noGrp="1"/>
          </p:cNvSpPr>
          <p:nvPr>
            <p:ph type="pic" sz="quarter" idx="10"/>
          </p:nvPr>
        </p:nvSpPr>
        <p:spPr>
          <a:xfrm>
            <a:off x="6086761" y="811571"/>
            <a:ext cx="2576945" cy="1699491"/>
          </a:xfrm>
        </p:spPr>
        <p:txBody>
          <a:bodyPr/>
          <a:lstStyle/>
          <a:p>
            <a:endParaRPr lang="en-US"/>
          </a:p>
        </p:txBody>
      </p:sp>
      <p:sp>
        <p:nvSpPr>
          <p:cNvPr id="15" name="Picture Placeholder 14"/>
          <p:cNvSpPr>
            <a:spLocks noGrp="1"/>
          </p:cNvSpPr>
          <p:nvPr>
            <p:ph type="pic" sz="quarter" idx="11"/>
          </p:nvPr>
        </p:nvSpPr>
        <p:spPr>
          <a:xfrm>
            <a:off x="6086760" y="2689196"/>
            <a:ext cx="2576945" cy="3452985"/>
          </a:xfrm>
        </p:spPr>
        <p:txBody>
          <a:bodyPr/>
          <a:lstStyle/>
          <a:p>
            <a:endParaRPr lang="en-US"/>
          </a:p>
        </p:txBody>
      </p:sp>
      <p:sp>
        <p:nvSpPr>
          <p:cNvPr id="18" name="Picture Placeholder 14"/>
          <p:cNvSpPr>
            <a:spLocks noGrp="1"/>
          </p:cNvSpPr>
          <p:nvPr>
            <p:ph type="pic" sz="quarter" idx="12"/>
          </p:nvPr>
        </p:nvSpPr>
        <p:spPr>
          <a:xfrm>
            <a:off x="8829962" y="811571"/>
            <a:ext cx="2576945" cy="3452985"/>
          </a:xfrm>
        </p:spPr>
        <p:txBody>
          <a:bodyPr/>
          <a:lstStyle/>
          <a:p>
            <a:endParaRPr lang="en-US"/>
          </a:p>
        </p:txBody>
      </p:sp>
    </p:spTree>
    <p:extLst>
      <p:ext uri="{BB962C8B-B14F-4D97-AF65-F5344CB8AC3E}">
        <p14:creationId xmlns:p14="http://schemas.microsoft.com/office/powerpoint/2010/main" val="2568660527"/>
      </p:ext>
    </p:extLst>
  </p:cSld>
  <p:clrMapOvr>
    <a:masterClrMapping/>
  </p:clrMapOvr>
</p:sldLayout>
</file>

<file path=ppt/slideLayouts/slideLayout19.xml><?xml version="1.0" encoding="utf-8"?>
<p:sldLayout xmlns:p14="http://schemas.microsoft.com/office/powerpoint/2010/main"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15" name="Picture Placeholder 11"/>
          <p:cNvSpPr>
            <a:spLocks noGrp="1"/>
          </p:cNvSpPr>
          <p:nvPr>
            <p:ph type="pic" sz="quarter" idx="13"/>
          </p:nvPr>
        </p:nvSpPr>
        <p:spPr>
          <a:xfrm>
            <a:off x="8688948" y="2179782"/>
            <a:ext cx="2209954" cy="1893454"/>
          </a:xfrm>
        </p:spPr>
        <p:txBody>
          <a:bodyPr/>
          <a:lstStyle/>
          <a:p>
            <a:endParaRPr lang="en-US"/>
          </a:p>
        </p:txBody>
      </p:sp>
      <p:sp>
        <p:nvSpPr>
          <p:cNvPr id="12" name="Picture Placeholder 11"/>
          <p:cNvSpPr>
            <a:spLocks noGrp="1"/>
          </p:cNvSpPr>
          <p:nvPr>
            <p:ph type="pic" sz="quarter" idx="10"/>
          </p:nvPr>
        </p:nvSpPr>
        <p:spPr>
          <a:xfrm>
            <a:off x="1293092" y="2179782"/>
            <a:ext cx="2209954" cy="1893454"/>
          </a:xfrm>
        </p:spPr>
        <p:txBody>
          <a:bodyPr/>
          <a:lstStyle/>
          <a:p>
            <a:endParaRPr lang="en-US"/>
          </a:p>
        </p:txBody>
      </p:sp>
      <p:sp>
        <p:nvSpPr>
          <p:cNvPr id="13" name="Picture Placeholder 11"/>
          <p:cNvSpPr>
            <a:spLocks noGrp="1"/>
          </p:cNvSpPr>
          <p:nvPr>
            <p:ph type="pic" sz="quarter" idx="11"/>
          </p:nvPr>
        </p:nvSpPr>
        <p:spPr>
          <a:xfrm>
            <a:off x="3758378" y="2179782"/>
            <a:ext cx="2209954" cy="1893454"/>
          </a:xfrm>
        </p:spPr>
        <p:txBody>
          <a:bodyPr/>
          <a:lstStyle/>
          <a:p>
            <a:endParaRPr lang="en-US"/>
          </a:p>
        </p:txBody>
      </p:sp>
      <p:sp>
        <p:nvSpPr>
          <p:cNvPr id="14" name="Picture Placeholder 11"/>
          <p:cNvSpPr>
            <a:spLocks noGrp="1"/>
          </p:cNvSpPr>
          <p:nvPr>
            <p:ph type="pic" sz="quarter" idx="12"/>
          </p:nvPr>
        </p:nvSpPr>
        <p:spPr>
          <a:xfrm>
            <a:off x="6223664" y="2179782"/>
            <a:ext cx="2209954" cy="1893454"/>
          </a:xfrm>
        </p:spPr>
        <p:txBody>
          <a:bodyPr/>
          <a:lstStyle/>
          <a:p>
            <a:endParaRPr lang="en-US"/>
          </a:p>
        </p:txBody>
      </p:sp>
    </p:spTree>
    <p:extLst>
      <p:ext uri="{BB962C8B-B14F-4D97-AF65-F5344CB8AC3E}">
        <p14:creationId xmlns:p14="http://schemas.microsoft.com/office/powerpoint/2010/main" val="860353290"/>
      </p:ext>
    </p:extLst>
  </p:cSld>
  <p:clrMapOvr>
    <a:masterClrMapping/>
  </p:clrMapOvr>
</p:sldLayout>
</file>

<file path=ppt/slideLayouts/slideLayout20.xml><?xml version="1.0" encoding="utf-8"?>
<p:sldLayout xmlns:p14="http://schemas.microsoft.com/office/powerpoint/2010/main"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20" name="Picture Placeholder 15"/>
          <p:cNvSpPr>
            <a:spLocks noGrp="1"/>
          </p:cNvSpPr>
          <p:nvPr>
            <p:ph type="pic" sz="quarter" idx="14"/>
          </p:nvPr>
        </p:nvSpPr>
        <p:spPr>
          <a:xfrm>
            <a:off x="7501662" y="988291"/>
            <a:ext cx="1887490" cy="1887490"/>
          </a:xfrm>
        </p:spPr>
        <p:txBody>
          <a:bodyPr/>
          <a:lstStyle/>
          <a:p>
            <a:endParaRPr lang="en-US"/>
          </a:p>
        </p:txBody>
      </p:sp>
      <p:sp>
        <p:nvSpPr>
          <p:cNvPr id="21" name="Picture Placeholder 15"/>
          <p:cNvSpPr>
            <a:spLocks noGrp="1"/>
          </p:cNvSpPr>
          <p:nvPr>
            <p:ph type="pic" sz="quarter" idx="15"/>
          </p:nvPr>
        </p:nvSpPr>
        <p:spPr>
          <a:xfrm>
            <a:off x="7501662" y="3552728"/>
            <a:ext cx="1887490" cy="1887490"/>
          </a:xfrm>
        </p:spPr>
        <p:txBody>
          <a:bodyPr/>
          <a:lstStyle/>
          <a:p>
            <a:endParaRPr lang="en-US"/>
          </a:p>
        </p:txBody>
      </p:sp>
      <p:sp>
        <p:nvSpPr>
          <p:cNvPr id="16" name="Picture Placeholder 15"/>
          <p:cNvSpPr>
            <a:spLocks noGrp="1"/>
          </p:cNvSpPr>
          <p:nvPr>
            <p:ph type="pic" sz="quarter" idx="10"/>
          </p:nvPr>
        </p:nvSpPr>
        <p:spPr>
          <a:xfrm>
            <a:off x="2802848" y="988291"/>
            <a:ext cx="1887490" cy="1887490"/>
          </a:xfrm>
        </p:spPr>
        <p:txBody>
          <a:bodyPr/>
          <a:lstStyle/>
          <a:p>
            <a:endParaRPr lang="en-US"/>
          </a:p>
        </p:txBody>
      </p:sp>
      <p:sp>
        <p:nvSpPr>
          <p:cNvPr id="17" name="Picture Placeholder 15"/>
          <p:cNvSpPr>
            <a:spLocks noGrp="1"/>
          </p:cNvSpPr>
          <p:nvPr>
            <p:ph type="pic" sz="quarter" idx="11"/>
          </p:nvPr>
        </p:nvSpPr>
        <p:spPr>
          <a:xfrm>
            <a:off x="2802848" y="3552728"/>
            <a:ext cx="1887490" cy="1887490"/>
          </a:xfrm>
        </p:spPr>
        <p:txBody>
          <a:bodyPr/>
          <a:lstStyle/>
          <a:p>
            <a:endParaRPr lang="en-US"/>
          </a:p>
        </p:txBody>
      </p:sp>
      <p:sp>
        <p:nvSpPr>
          <p:cNvPr id="18" name="Picture Placeholder 15"/>
          <p:cNvSpPr>
            <a:spLocks noGrp="1"/>
          </p:cNvSpPr>
          <p:nvPr>
            <p:ph type="pic" sz="quarter" idx="12"/>
          </p:nvPr>
        </p:nvSpPr>
        <p:spPr>
          <a:xfrm>
            <a:off x="5152255" y="988291"/>
            <a:ext cx="1887490" cy="1887490"/>
          </a:xfrm>
        </p:spPr>
        <p:txBody>
          <a:bodyPr/>
          <a:lstStyle/>
          <a:p>
            <a:endParaRPr lang="en-US"/>
          </a:p>
        </p:txBody>
      </p:sp>
      <p:sp>
        <p:nvSpPr>
          <p:cNvPr id="19" name="Picture Placeholder 15"/>
          <p:cNvSpPr>
            <a:spLocks noGrp="1"/>
          </p:cNvSpPr>
          <p:nvPr>
            <p:ph type="pic" sz="quarter" idx="13"/>
          </p:nvPr>
        </p:nvSpPr>
        <p:spPr>
          <a:xfrm>
            <a:off x="5152255" y="3552728"/>
            <a:ext cx="1887490" cy="1887490"/>
          </a:xfrm>
        </p:spPr>
        <p:txBody>
          <a:bodyPr/>
          <a:lstStyle/>
          <a:p>
            <a:endParaRPr lang="en-US"/>
          </a:p>
        </p:txBody>
      </p:sp>
    </p:spTree>
    <p:extLst>
      <p:ext uri="{BB962C8B-B14F-4D97-AF65-F5344CB8AC3E}">
        <p14:creationId xmlns:p14="http://schemas.microsoft.com/office/powerpoint/2010/main" val="3943116196"/>
      </p:ext>
    </p:extLst>
  </p:cSld>
  <p:clrMapOvr>
    <a:masterClrMapping/>
  </p:clrMapOvr>
</p:sldLayout>
</file>

<file path=ppt/slideLayouts/slideLayout21.xml><?xml version="1.0" encoding="utf-8"?>
<p:sldLayout xmlns:p14="http://schemas.microsoft.com/office/powerpoint/2010/main"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20" name="Picture Placeholder 15"/>
          <p:cNvSpPr>
            <a:spLocks noGrp="1"/>
          </p:cNvSpPr>
          <p:nvPr>
            <p:ph type="pic" sz="quarter" idx="14"/>
          </p:nvPr>
        </p:nvSpPr>
        <p:spPr>
          <a:xfrm>
            <a:off x="1708726" y="3429001"/>
            <a:ext cx="2193637" cy="2193636"/>
          </a:xfrm>
        </p:spPr>
        <p:txBody>
          <a:bodyPr/>
          <a:lstStyle/>
          <a:p>
            <a:endParaRPr lang="en-US"/>
          </a:p>
        </p:txBody>
      </p:sp>
      <p:sp>
        <p:nvSpPr>
          <p:cNvPr id="21" name="Picture Placeholder 15"/>
          <p:cNvSpPr>
            <a:spLocks noGrp="1"/>
          </p:cNvSpPr>
          <p:nvPr>
            <p:ph type="pic" sz="quarter" idx="15"/>
          </p:nvPr>
        </p:nvSpPr>
        <p:spPr>
          <a:xfrm>
            <a:off x="3902362" y="3429001"/>
            <a:ext cx="2193637" cy="2193636"/>
          </a:xfrm>
        </p:spPr>
        <p:txBody>
          <a:bodyPr/>
          <a:lstStyle/>
          <a:p>
            <a:endParaRPr lang="en-US"/>
          </a:p>
        </p:txBody>
      </p:sp>
      <p:sp>
        <p:nvSpPr>
          <p:cNvPr id="22" name="Picture Placeholder 15"/>
          <p:cNvSpPr>
            <a:spLocks noGrp="1"/>
          </p:cNvSpPr>
          <p:nvPr>
            <p:ph type="pic" sz="quarter" idx="16"/>
          </p:nvPr>
        </p:nvSpPr>
        <p:spPr>
          <a:xfrm>
            <a:off x="6095999" y="3429001"/>
            <a:ext cx="2193637" cy="2193636"/>
          </a:xfrm>
        </p:spPr>
        <p:txBody>
          <a:bodyPr/>
          <a:lstStyle/>
          <a:p>
            <a:endParaRPr lang="en-US"/>
          </a:p>
        </p:txBody>
      </p:sp>
      <p:sp>
        <p:nvSpPr>
          <p:cNvPr id="23" name="Picture Placeholder 15"/>
          <p:cNvSpPr>
            <a:spLocks noGrp="1"/>
          </p:cNvSpPr>
          <p:nvPr>
            <p:ph type="pic" sz="quarter" idx="17"/>
          </p:nvPr>
        </p:nvSpPr>
        <p:spPr>
          <a:xfrm>
            <a:off x="8289635" y="3429001"/>
            <a:ext cx="2193637" cy="2193636"/>
          </a:xfrm>
        </p:spPr>
        <p:txBody>
          <a:bodyPr/>
          <a:lstStyle/>
          <a:p>
            <a:endParaRPr lang="en-US"/>
          </a:p>
        </p:txBody>
      </p:sp>
      <p:sp>
        <p:nvSpPr>
          <p:cNvPr id="16" name="Picture Placeholder 15"/>
          <p:cNvSpPr>
            <a:spLocks noGrp="1"/>
          </p:cNvSpPr>
          <p:nvPr>
            <p:ph type="pic" sz="quarter" idx="10"/>
          </p:nvPr>
        </p:nvSpPr>
        <p:spPr>
          <a:xfrm>
            <a:off x="1708726" y="1235365"/>
            <a:ext cx="2193637" cy="2193636"/>
          </a:xfrm>
        </p:spPr>
        <p:txBody>
          <a:bodyPr/>
          <a:lstStyle/>
          <a:p>
            <a:endParaRPr lang="en-US"/>
          </a:p>
        </p:txBody>
      </p:sp>
      <p:sp>
        <p:nvSpPr>
          <p:cNvPr id="17" name="Picture Placeholder 15"/>
          <p:cNvSpPr>
            <a:spLocks noGrp="1"/>
          </p:cNvSpPr>
          <p:nvPr>
            <p:ph type="pic" sz="quarter" idx="11"/>
          </p:nvPr>
        </p:nvSpPr>
        <p:spPr>
          <a:xfrm>
            <a:off x="3902362" y="1235365"/>
            <a:ext cx="2193637" cy="2193636"/>
          </a:xfrm>
        </p:spPr>
        <p:txBody>
          <a:bodyPr/>
          <a:lstStyle/>
          <a:p>
            <a:endParaRPr lang="en-US"/>
          </a:p>
        </p:txBody>
      </p:sp>
      <p:sp>
        <p:nvSpPr>
          <p:cNvPr id="18" name="Picture Placeholder 15"/>
          <p:cNvSpPr>
            <a:spLocks noGrp="1"/>
          </p:cNvSpPr>
          <p:nvPr>
            <p:ph type="pic" sz="quarter" idx="12"/>
          </p:nvPr>
        </p:nvSpPr>
        <p:spPr>
          <a:xfrm>
            <a:off x="6095999" y="1235365"/>
            <a:ext cx="2193637" cy="2193636"/>
          </a:xfrm>
        </p:spPr>
        <p:txBody>
          <a:bodyPr/>
          <a:lstStyle/>
          <a:p>
            <a:endParaRPr lang="en-US"/>
          </a:p>
        </p:txBody>
      </p:sp>
      <p:sp>
        <p:nvSpPr>
          <p:cNvPr id="19" name="Picture Placeholder 15"/>
          <p:cNvSpPr>
            <a:spLocks noGrp="1"/>
          </p:cNvSpPr>
          <p:nvPr>
            <p:ph type="pic" sz="quarter" idx="13"/>
          </p:nvPr>
        </p:nvSpPr>
        <p:spPr>
          <a:xfrm>
            <a:off x="8289635" y="1235365"/>
            <a:ext cx="2193637" cy="2193636"/>
          </a:xfrm>
        </p:spPr>
        <p:txBody>
          <a:bodyPr/>
          <a:lstStyle/>
          <a:p>
            <a:endParaRPr lang="en-US"/>
          </a:p>
        </p:txBody>
      </p:sp>
    </p:spTree>
    <p:extLst>
      <p:ext uri="{BB962C8B-B14F-4D97-AF65-F5344CB8AC3E}">
        <p14:creationId xmlns:p14="http://schemas.microsoft.com/office/powerpoint/2010/main" val="2412607235"/>
      </p:ext>
    </p:extLst>
  </p:cSld>
  <p:clrMapOvr>
    <a:masterClrMapping/>
  </p:clrMapOvr>
</p:sldLayout>
</file>

<file path=ppt/slideLayouts/slideLayout22.xml><?xml version="1.0" encoding="utf-8"?>
<p:sldLayout xmlns:p14="http://schemas.microsoft.com/office/powerpoint/2010/main"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13" name="Picture Placeholder 10"/>
          <p:cNvSpPr>
            <a:spLocks noGrp="1"/>
          </p:cNvSpPr>
          <p:nvPr>
            <p:ph type="pic" sz="quarter" idx="12"/>
          </p:nvPr>
        </p:nvSpPr>
        <p:spPr>
          <a:xfrm>
            <a:off x="8113838" y="2189019"/>
            <a:ext cx="2803544" cy="1948871"/>
          </a:xfrm>
        </p:spPr>
        <p:txBody>
          <a:bodyPr/>
          <a:lstStyle/>
          <a:p>
            <a:endParaRPr lang="en-US"/>
          </a:p>
        </p:txBody>
      </p:sp>
      <p:sp>
        <p:nvSpPr>
          <p:cNvPr id="11" name="Picture Placeholder 10"/>
          <p:cNvSpPr>
            <a:spLocks noGrp="1"/>
          </p:cNvSpPr>
          <p:nvPr>
            <p:ph type="pic" sz="quarter" idx="10"/>
          </p:nvPr>
        </p:nvSpPr>
        <p:spPr>
          <a:xfrm>
            <a:off x="1274618" y="2189019"/>
            <a:ext cx="2803544" cy="1948871"/>
          </a:xfrm>
        </p:spPr>
        <p:txBody>
          <a:bodyPr/>
          <a:lstStyle/>
          <a:p>
            <a:endParaRPr lang="en-US"/>
          </a:p>
        </p:txBody>
      </p:sp>
      <p:sp>
        <p:nvSpPr>
          <p:cNvPr id="12" name="Picture Placeholder 10"/>
          <p:cNvSpPr>
            <a:spLocks noGrp="1"/>
          </p:cNvSpPr>
          <p:nvPr>
            <p:ph type="pic" sz="quarter" idx="11"/>
          </p:nvPr>
        </p:nvSpPr>
        <p:spPr>
          <a:xfrm>
            <a:off x="4694228" y="2189019"/>
            <a:ext cx="2803544" cy="1948871"/>
          </a:xfrm>
        </p:spPr>
        <p:txBody>
          <a:bodyPr/>
          <a:lstStyle/>
          <a:p>
            <a:endParaRPr lang="en-US"/>
          </a:p>
        </p:txBody>
      </p:sp>
    </p:spTree>
    <p:extLst>
      <p:ext uri="{BB962C8B-B14F-4D97-AF65-F5344CB8AC3E}">
        <p14:creationId xmlns:p14="http://schemas.microsoft.com/office/powerpoint/2010/main" val="1727151949"/>
      </p:ext>
    </p:extLst>
  </p:cSld>
  <p:clrMapOvr>
    <a:masterClrMapping/>
  </p:clrMapOvr>
</p:sldLayout>
</file>

<file path=ppt/slideLayouts/slideLayout23.xml><?xml version="1.0" encoding="utf-8"?>
<p:sldLayout xmlns:p14="http://schemas.microsoft.com/office/powerpoint/2010/main"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13" name="Picture Placeholder 10"/>
          <p:cNvSpPr>
            <a:spLocks noGrp="1"/>
          </p:cNvSpPr>
          <p:nvPr>
            <p:ph type="pic" sz="quarter" idx="12"/>
          </p:nvPr>
        </p:nvSpPr>
        <p:spPr>
          <a:xfrm>
            <a:off x="7706207" y="2299139"/>
            <a:ext cx="3220409" cy="2113831"/>
          </a:xfrm>
        </p:spPr>
        <p:txBody>
          <a:bodyPr/>
          <a:lstStyle/>
          <a:p>
            <a:endParaRPr lang="en-US"/>
          </a:p>
        </p:txBody>
      </p:sp>
      <p:sp>
        <p:nvSpPr>
          <p:cNvPr id="11" name="Picture Placeholder 10"/>
          <p:cNvSpPr>
            <a:spLocks noGrp="1"/>
          </p:cNvSpPr>
          <p:nvPr>
            <p:ph type="pic" sz="quarter" idx="10"/>
          </p:nvPr>
        </p:nvSpPr>
        <p:spPr>
          <a:xfrm>
            <a:off x="1265384" y="2299139"/>
            <a:ext cx="3220409" cy="2113831"/>
          </a:xfrm>
        </p:spPr>
        <p:txBody>
          <a:bodyPr/>
          <a:lstStyle/>
          <a:p>
            <a:endParaRPr lang="en-US"/>
          </a:p>
        </p:txBody>
      </p:sp>
      <p:sp>
        <p:nvSpPr>
          <p:cNvPr id="12" name="Picture Placeholder 10"/>
          <p:cNvSpPr>
            <a:spLocks noGrp="1"/>
          </p:cNvSpPr>
          <p:nvPr>
            <p:ph type="pic" sz="quarter" idx="11"/>
          </p:nvPr>
        </p:nvSpPr>
        <p:spPr>
          <a:xfrm>
            <a:off x="4485793" y="2299139"/>
            <a:ext cx="3220409" cy="2113831"/>
          </a:xfrm>
        </p:spPr>
        <p:txBody>
          <a:bodyPr/>
          <a:lstStyle/>
          <a:p>
            <a:endParaRPr lang="en-US"/>
          </a:p>
        </p:txBody>
      </p:sp>
    </p:spTree>
    <p:extLst>
      <p:ext uri="{BB962C8B-B14F-4D97-AF65-F5344CB8AC3E}">
        <p14:creationId xmlns:p14="http://schemas.microsoft.com/office/powerpoint/2010/main" val="543981441"/>
      </p:ext>
    </p:extLst>
  </p:cSld>
  <p:clrMapOvr>
    <a:masterClrMapping/>
  </p:clrMapOvr>
</p:sldLayout>
</file>

<file path=ppt/slideLayouts/slideLayout24.xml><?xml version="1.0" encoding="utf-8"?>
<p:sldLayout xmlns:p14="http://schemas.microsoft.com/office/powerpoint/2010/main"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6" name="Picture Placeholder 3"/>
          <p:cNvSpPr>
            <a:spLocks noGrp="1"/>
          </p:cNvSpPr>
          <p:nvPr>
            <p:ph type="pic" sz="quarter" idx="10"/>
          </p:nvPr>
        </p:nvSpPr>
        <p:spPr>
          <a:xfrm>
            <a:off x="0" y="0"/>
            <a:ext cx="12192000" cy="3890865"/>
          </a:xfrm>
        </p:spPr>
        <p:txBody>
          <a:bodyPr/>
          <a:lstStyle/>
          <a:p>
            <a:endParaRPr lang="en-US"/>
          </a:p>
        </p:txBody>
      </p:sp>
    </p:spTree>
    <p:extLst>
      <p:ext uri="{BB962C8B-B14F-4D97-AF65-F5344CB8AC3E}">
        <p14:creationId xmlns:p14="http://schemas.microsoft.com/office/powerpoint/2010/main" val="1066249530"/>
      </p:ext>
    </p:extLst>
  </p:cSld>
  <p:clrMapOvr>
    <a:masterClrMapping/>
  </p:clrMapOvr>
</p:sldLayout>
</file>

<file path=ppt/slideLayouts/slideLayout25.xml><?xml version="1.0" encoding="utf-8"?>
<p:sldLayout xmlns:p14="http://schemas.microsoft.com/office/powerpoint/2010/main"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7" name="Picture Placeholder 6"/>
          <p:cNvSpPr>
            <a:spLocks noGrp="1"/>
          </p:cNvSpPr>
          <p:nvPr>
            <p:ph type="pic" sz="quarter" idx="10"/>
          </p:nvPr>
        </p:nvSpPr>
        <p:spPr>
          <a:xfrm>
            <a:off x="0" y="1"/>
            <a:ext cx="12192000" cy="6857999"/>
          </a:xfrm>
        </p:spPr>
        <p:txBody>
          <a:bodyPr/>
          <a:lstStyle/>
          <a:p>
            <a:endParaRPr lang="en-US"/>
          </a:p>
        </p:txBody>
      </p:sp>
    </p:spTree>
    <p:extLst>
      <p:ext uri="{BB962C8B-B14F-4D97-AF65-F5344CB8AC3E}">
        <p14:creationId xmlns:p14="http://schemas.microsoft.com/office/powerpoint/2010/main" val="572305101"/>
      </p:ext>
    </p:extLst>
  </p:cSld>
  <p:clrMapOvr>
    <a:masterClrMapping/>
  </p:clrMapOvr>
</p:sldLayout>
</file>

<file path=ppt/slideLayouts/slideLayout26.xml><?xml version="1.0" encoding="utf-8"?>
<p:sldLayout xmlns:p14="http://schemas.microsoft.com/office/powerpoint/2010/main" xmlns:a="http://schemas.openxmlformats.org/drawingml/2006/main" xmlns:r="http://schemas.openxmlformats.org/officeDocument/2006/relationships" xmlns:p="http://schemas.openxmlformats.org/presentationml/2006/main" preserve="1" userDrawn="1">
  <p:cSld name="15_Custom Layout">
    <p:spTree>
      <p:nvGrpSpPr>
        <p:cNvPr id="1" name=""/>
        <p:cNvGrpSpPr/>
        <p:nvPr/>
      </p:nvGrpSpPr>
      <p:grpSpPr>
        <a:xfrm>
          <a:off x="0" y="0"/>
          <a:ext cx="0" cy="0"/>
          <a:chOff x="0" y="0"/>
          <a:chExt cx="0" cy="0"/>
        </a:xfrm>
      </p:grpSpPr>
      <p:sp>
        <p:nvSpPr>
          <p:cNvPr id="8" name="Picture Placeholder 7"/>
          <p:cNvSpPr>
            <a:spLocks noGrp="1"/>
          </p:cNvSpPr>
          <p:nvPr>
            <p:ph type="pic" sz="quarter" idx="10"/>
          </p:nvPr>
        </p:nvSpPr>
        <p:spPr>
          <a:xfrm>
            <a:off x="0" y="2364509"/>
            <a:ext cx="12191999" cy="3232727"/>
          </a:xfrm>
        </p:spPr>
        <p:txBody>
          <a:bodyPr/>
          <a:lstStyle/>
          <a:p>
            <a:endParaRPr lang="en-US"/>
          </a:p>
        </p:txBody>
      </p:sp>
    </p:spTree>
    <p:extLst>
      <p:ext uri="{BB962C8B-B14F-4D97-AF65-F5344CB8AC3E}">
        <p14:creationId xmlns:p14="http://schemas.microsoft.com/office/powerpoint/2010/main" val="282235544"/>
      </p:ext>
    </p:extLst>
  </p:cSld>
  <p:clrMapOvr>
    <a:masterClrMapping/>
  </p:clrMapOvr>
</p:sldLayout>
</file>

<file path=ppt/slideLayouts/slideLayout27.xml><?xml version="1.0" encoding="utf-8"?>
<p:sldLayout xmlns:p14="http://schemas.microsoft.com/office/powerpoint/2010/main"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8" name="Picture Placeholder 7"/>
          <p:cNvSpPr>
            <a:spLocks noGrp="1"/>
          </p:cNvSpPr>
          <p:nvPr>
            <p:ph type="pic" sz="quarter" idx="10"/>
          </p:nvPr>
        </p:nvSpPr>
        <p:spPr>
          <a:xfrm>
            <a:off x="0" y="0"/>
            <a:ext cx="3509818" cy="6858000"/>
          </a:xfrm>
        </p:spPr>
        <p:txBody>
          <a:bodyPr/>
          <a:lstStyle/>
          <a:p>
            <a:endParaRPr lang="en-US"/>
          </a:p>
        </p:txBody>
      </p:sp>
    </p:spTree>
    <p:extLst>
      <p:ext uri="{BB962C8B-B14F-4D97-AF65-F5344CB8AC3E}">
        <p14:creationId xmlns:p14="http://schemas.microsoft.com/office/powerpoint/2010/main" val="3509339349"/>
      </p:ext>
    </p:extLst>
  </p:cSld>
  <p:clrMapOvr>
    <a:masterClrMapping/>
  </p:clrMapOvr>
</p:sldLayout>
</file>

<file path=ppt/slideLayouts/slideLayout28.xml><?xml version="1.0" encoding="utf-8"?>
<p:sldLayout xmlns:p14="http://schemas.microsoft.com/office/powerpoint/2010/main" xmlns:a="http://schemas.openxmlformats.org/drawingml/2006/main" xmlns:r="http://schemas.openxmlformats.org/officeDocument/2006/relationships" xmlns:p="http://schemas.openxmlformats.org/presentationml/2006/main" preserve="1" userDrawn="1">
  <p:cSld name="13_Custom Layout">
    <p:spTree>
      <p:nvGrpSpPr>
        <p:cNvPr id="1" name=""/>
        <p:cNvGrpSpPr/>
        <p:nvPr/>
      </p:nvGrpSpPr>
      <p:grpSpPr>
        <a:xfrm>
          <a:off x="0" y="0"/>
          <a:ext cx="0" cy="0"/>
          <a:chOff x="0" y="0"/>
          <a:chExt cx="0" cy="0"/>
        </a:xfrm>
      </p:grpSpPr>
      <p:sp>
        <p:nvSpPr>
          <p:cNvPr id="6" name="Picture Placeholder 10"/>
          <p:cNvSpPr>
            <a:spLocks noGrp="1"/>
          </p:cNvSpPr>
          <p:nvPr>
            <p:ph type="pic" sz="quarter" idx="12"/>
          </p:nvPr>
        </p:nvSpPr>
        <p:spPr>
          <a:xfrm>
            <a:off x="8272579" y="4203440"/>
            <a:ext cx="586935" cy="587829"/>
          </a:xfrm>
          <a:prstGeom prst="ellipse">
            <a:avLst/>
          </a:prstGeom>
        </p:spPr>
        <p:txBody>
          <a:bodyPr/>
          <a:lstStyle/>
          <a:p>
            <a:endParaRPr lang="en-US"/>
          </a:p>
        </p:txBody>
      </p:sp>
      <p:sp>
        <p:nvSpPr>
          <p:cNvPr id="7" name="Picture Placeholder 10"/>
          <p:cNvSpPr>
            <a:spLocks noGrp="1"/>
          </p:cNvSpPr>
          <p:nvPr>
            <p:ph type="pic" sz="quarter" idx="10"/>
          </p:nvPr>
        </p:nvSpPr>
        <p:spPr>
          <a:xfrm>
            <a:off x="1518536" y="4203440"/>
            <a:ext cx="586935" cy="587829"/>
          </a:xfrm>
          <a:prstGeom prst="ellipse">
            <a:avLst/>
          </a:prstGeom>
        </p:spPr>
        <p:txBody>
          <a:bodyPr/>
          <a:lstStyle/>
          <a:p>
            <a:endParaRPr lang="en-US"/>
          </a:p>
        </p:txBody>
      </p:sp>
      <p:sp>
        <p:nvSpPr>
          <p:cNvPr id="8" name="Picture Placeholder 10"/>
          <p:cNvSpPr>
            <a:spLocks noGrp="1"/>
          </p:cNvSpPr>
          <p:nvPr>
            <p:ph type="pic" sz="quarter" idx="11"/>
          </p:nvPr>
        </p:nvSpPr>
        <p:spPr>
          <a:xfrm>
            <a:off x="4896005" y="4203440"/>
            <a:ext cx="586935" cy="587829"/>
          </a:xfrm>
          <a:prstGeom prst="ellipse">
            <a:avLst/>
          </a:prstGeom>
        </p:spPr>
        <p:txBody>
          <a:bodyPr/>
          <a:lstStyle/>
          <a:p>
            <a:endParaRPr lang="en-US"/>
          </a:p>
        </p:txBody>
      </p:sp>
    </p:spTree>
    <p:extLst>
      <p:ext uri="{BB962C8B-B14F-4D97-AF65-F5344CB8AC3E}">
        <p14:creationId xmlns:p14="http://schemas.microsoft.com/office/powerpoint/2010/main" val="266972364"/>
      </p:ext>
    </p:extLst>
  </p:cSld>
  <p:clrMapOvr>
    <a:masterClrMapping/>
  </p:clrMapOvr>
</p:sldLayout>
</file>

<file path=ppt/slideLayouts/slideLayout29.xml><?xml version="1.0" encoding="utf-8"?>
<p:sldLayout xmlns:p14="http://schemas.microsoft.com/office/powerpoint/2010/main"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sp>
        <p:nvSpPr>
          <p:cNvPr id="8" name="Picture Placeholder 7"/>
          <p:cNvSpPr>
            <a:spLocks noGrp="1"/>
          </p:cNvSpPr>
          <p:nvPr>
            <p:ph type="pic" sz="quarter" idx="10"/>
          </p:nvPr>
        </p:nvSpPr>
        <p:spPr>
          <a:xfrm>
            <a:off x="4687455" y="3269673"/>
            <a:ext cx="2817090" cy="2817090"/>
          </a:xfrm>
        </p:spPr>
        <p:txBody>
          <a:bodyPr/>
          <a:lstStyle/>
          <a:p>
            <a:endParaRPr lang="en-US"/>
          </a:p>
        </p:txBody>
      </p:sp>
    </p:spTree>
    <p:extLst>
      <p:ext uri="{BB962C8B-B14F-4D97-AF65-F5344CB8AC3E}">
        <p14:creationId xmlns:p14="http://schemas.microsoft.com/office/powerpoint/2010/main" val="574783285"/>
      </p:ext>
    </p:extLst>
  </p:cSld>
  <p:clrMapOvr>
    <a:masterClrMapping/>
  </p:clrMapOvr>
</p:sldLayout>
</file>

<file path=ppt/slideLayouts/slideLayout30.xml><?xml version="1.0" encoding="utf-8"?>
<p:sldLayout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A1B8CBE-A551-4C3F-9DD1-37494BDEDCD6}"/>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C2DE5FD4-2819-4A45-A5FB-996E59246F54}"/>
              </a:ext>
            </a:extLst>
          </p:cNvPr>
          <p:cNvSpPr>
            <a:spLocks noGrp="1"/>
          </p:cNvSpPr>
          <p:nvPr>
            <p:ph type="dt" sz="half" idx="10"/>
          </p:nvPr>
        </p:nvSpPr>
        <p:spPr/>
        <p:txBody>
          <a:bodyPr/>
          <a:lstStyle/>
          <a:p>
            <a:fld id="{8EC0E2CE-A60B-4555-A074-D44014FFDBE9}" type="datetimeFigureOut">
              <a:rPr lang="en-US" smtClean="0"/>
              <a:pPr/>
              <a:t>9/6/2018</a:t>
            </a:fld>
            <a:endParaRPr lang="en-US"/>
          </a:p>
        </p:txBody>
      </p:sp>
      <p:sp>
        <p:nvSpPr>
          <p:cNvPr id="4" name="页脚占位符 3">
            <a:extLst>
              <a:ext uri="{FF2B5EF4-FFF2-40B4-BE49-F238E27FC236}">
                <a16:creationId xmlns:a16="http://schemas.microsoft.com/office/drawing/2014/main" id="{351716C5-D522-4CB8-B69D-720F6C3C27F8}"/>
              </a:ext>
            </a:extLst>
          </p:cNvPr>
          <p:cNvSpPr>
            <a:spLocks noGrp="1"/>
          </p:cNvSpPr>
          <p:nvPr>
            <p:ph type="ftr" sz="quarter" idx="11"/>
          </p:nvPr>
        </p:nvSpPr>
        <p:spPr/>
        <p:txBody>
          <a:bodyPr/>
          <a:lstStyle/>
          <a:p>
            <a:endParaRPr lang="en-US"/>
          </a:p>
        </p:txBody>
      </p:sp>
      <p:sp>
        <p:nvSpPr>
          <p:cNvPr id="5" name="灯片编号占位符 4">
            <a:extLst>
              <a:ext uri="{FF2B5EF4-FFF2-40B4-BE49-F238E27FC236}">
                <a16:creationId xmlns:a16="http://schemas.microsoft.com/office/drawing/2014/main" id="{20789F47-B952-43CF-B7E9-802E4F80CE94}"/>
              </a:ext>
            </a:extLst>
          </p:cNvPr>
          <p:cNvSpPr>
            <a:spLocks noGrp="1"/>
          </p:cNvSpPr>
          <p:nvPr>
            <p:ph type="sldNum" sz="quarter" idx="12"/>
          </p:nvPr>
        </p:nvSpPr>
        <p:spPr/>
        <p:txBody>
          <a:bodyPr/>
          <a:lstStyle/>
          <a:p>
            <a:fld id="{C9C1B9D8-FCF6-4F6C-98B8-173DD838B9B5}" type="slidenum">
              <a:rPr lang="en-US" smtClean="0"/>
              <a:pPr/>
              <a:t>‹#›</a:t>
            </a:fld>
            <a:endParaRPr lang="en-US"/>
          </a:p>
        </p:txBody>
      </p:sp>
    </p:spTree>
    <p:extLst>
      <p:ext uri="{BB962C8B-B14F-4D97-AF65-F5344CB8AC3E}">
        <p14:creationId xmlns:p14="http://schemas.microsoft.com/office/powerpoint/2010/main" val="38151613"/>
      </p:ext>
    </p:extLst>
  </p:cSld>
  <p:clrMapOvr>
    <a:masterClrMapping/>
  </p:clrMapOvr>
</p:sldLayout>
</file>

<file path=ppt/slideLayouts/slideLayout31.xml><?xml version="1.0" encoding="utf-8"?>
<p:sldLayout xmlns:p14="http://schemas.microsoft.com/office/powerpoint/2010/main" xmlns:a="http://schemas.openxmlformats.org/drawingml/2006/main" xmlns:r="http://schemas.openxmlformats.org/officeDocument/2006/relationships" xmlns:p="http://schemas.openxmlformats.org/presentationml/2006/main" preserve="1" userDrawn="1">
  <p:cSld name="1_Normal Center">
    <p:spTree>
      <p:nvGrpSpPr>
        <p:cNvPr id="1" name=""/>
        <p:cNvGrpSpPr/>
        <p:nvPr/>
      </p:nvGrpSpPr>
      <p:grpSpPr>
        <a:xfrm>
          <a:off x="0" y="0"/>
          <a:ext cx="0" cy="0"/>
          <a:chOff x="0" y="0"/>
          <a:chExt cx="0" cy="0"/>
        </a:xfrm>
      </p:grpSpPr>
      <p:sp>
        <p:nvSpPr>
          <p:cNvPr id="15" name="TextBox 14"/>
          <p:cNvSpPr txBox="1"/>
          <p:nvPr userDrawn="1"/>
        </p:nvSpPr>
        <p:spPr>
          <a:xfrm>
            <a:off x="1189710" y="6379631"/>
            <a:ext cx="649356" cy="307777"/>
          </a:xfrm>
          <a:prstGeom prst="rect">
            <a:avLst/>
          </a:prstGeom>
          <a:noFill/>
        </p:spPr>
        <p:txBody>
          <a:bodyPr wrap="square" rtlCol="0">
            <a:spAutoFit/>
          </a:bodyPr>
          <a:lstStyle/>
          <a:p>
            <a:fld id="{49B9A1CC-CF23-404A-A754-6B4803B2A082}" type="slidenum">
              <a:rPr lang="id-ID" sz="1400">
                <a:solidFill>
                  <a:srgbClr val="7F7F7F"/>
                </a:solidFill>
              </a:rPr>
              <a:pPr/>
              <a:t>‹#›</a:t>
            </a:fld>
            <a:endParaRPr lang="id-ID" sz="1400">
              <a:solidFill>
                <a:srgbClr val="7F7F7F"/>
              </a:solidFill>
            </a:endParaRPr>
          </a:p>
        </p:txBody>
      </p:sp>
      <p:sp>
        <p:nvSpPr>
          <p:cNvPr id="4" name="Title 1"/>
          <p:cNvSpPr>
            <a:spLocks noGrp="1"/>
          </p:cNvSpPr>
          <p:nvPr>
            <p:ph type="title"/>
          </p:nvPr>
        </p:nvSpPr>
        <p:spPr>
          <a:xfrm>
            <a:off x="470455" y="458073"/>
            <a:ext cx="11357112" cy="562527"/>
          </a:xfrm>
        </p:spPr>
        <p:txBody>
          <a:bodyPr>
            <a:normAutofit/>
          </a:bodyPr>
          <a:lstStyle>
            <a:lvl1pPr algn="l">
              <a:defRPr sz="3200">
                <a:solidFill>
                  <a:schemeClr val="tx1"/>
                </a:solidFill>
                <a:latin typeface="+mj-lt"/>
              </a:defRPr>
            </a:lvl1pPr>
          </a:lstStyle>
          <a:p>
            <a:r>
              <a:rPr lang="en-US"/>
              <a:t>Click to edit Master title style</a:t>
            </a:r>
            <a:endParaRPr lang="id-ID"/>
          </a:p>
        </p:txBody>
      </p:sp>
      <p:sp>
        <p:nvSpPr>
          <p:cNvPr id="5" name="Text Placeholder 7"/>
          <p:cNvSpPr>
            <a:spLocks noGrp="1"/>
          </p:cNvSpPr>
          <p:nvPr>
            <p:ph type="body" sz="quarter" idx="10"/>
          </p:nvPr>
        </p:nvSpPr>
        <p:spPr>
          <a:xfrm>
            <a:off x="470455" y="928942"/>
            <a:ext cx="11357112" cy="436908"/>
          </a:xfrm>
        </p:spPr>
        <p:txBody>
          <a:bodyPr>
            <a:normAutofit/>
          </a:bodyPr>
          <a:lstStyle>
            <a:lvl1pPr marL="0" indent="0" algn="l">
              <a:buNone/>
              <a:defRPr sz="1600">
                <a:solidFill>
                  <a:schemeClr val="tx1">
                    <a:lumMod val="50000"/>
                    <a:lumOff val="50000"/>
                  </a:schemeClr>
                </a:solidFill>
                <a:latin typeface="+mn-lt"/>
              </a:defRPr>
            </a:lvl1pPr>
          </a:lstStyle>
          <a:p>
            <a:pPr lvl="0"/>
            <a:r>
              <a:rPr lang="en-US"/>
              <a:t>Click to edit Master text styles</a:t>
            </a:r>
          </a:p>
        </p:txBody>
      </p:sp>
      <p:sp>
        <p:nvSpPr>
          <p:cNvPr id="10" name="TextBox 9"/>
          <p:cNvSpPr txBox="1"/>
          <p:nvPr userDrawn="1"/>
        </p:nvSpPr>
        <p:spPr>
          <a:xfrm>
            <a:off x="470455" y="6392883"/>
            <a:ext cx="753731" cy="307777"/>
          </a:xfrm>
          <a:prstGeom prst="rect">
            <a:avLst/>
          </a:prstGeom>
          <a:noFill/>
        </p:spPr>
        <p:txBody>
          <a:bodyPr wrap="none" rtlCol="0">
            <a:spAutoFit/>
          </a:bodyPr>
          <a:lstStyle/>
          <a:p>
            <a:pPr algn="ctr"/>
            <a:r>
              <a:rPr lang="id-ID" sz="1400" b="1">
                <a:solidFill>
                  <a:srgbClr val="7F7F7F"/>
                </a:solidFill>
              </a:rPr>
              <a:t>SLIDE  </a:t>
            </a:r>
            <a:endParaRPr lang="id-ID" sz="1400" b="1" dirty="0">
              <a:solidFill>
                <a:srgbClr val="7F7F7F"/>
              </a:solidFill>
            </a:endParaRPr>
          </a:p>
        </p:txBody>
      </p:sp>
      <p:cxnSp>
        <p:nvCxnSpPr>
          <p:cNvPr id="6" name="Straight Connector 5"/>
          <p:cNvCxnSpPr/>
          <p:nvPr userDrawn="1"/>
        </p:nvCxnSpPr>
        <p:spPr>
          <a:xfrm>
            <a:off x="1094726" y="6546086"/>
            <a:ext cx="116208" cy="686"/>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807848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Layout>
</file>

<file path=ppt/slideLayouts/slideLayout32.xml><?xml version="1.0" encoding="utf-8"?>
<p:sldLayout xmlns:p14="http://schemas.microsoft.com/office/powerpoint/2010/main" xmlns:a="http://schemas.openxmlformats.org/drawingml/2006/main" xmlns:r="http://schemas.openxmlformats.org/officeDocument/2006/relationships" xmlns:p="http://schemas.openxmlformats.org/presentationml/2006/main" preserve="1" userDrawn="1">
  <p:cSld name="4_Normal w/ image">
    <p:spTree>
      <p:nvGrpSpPr>
        <p:cNvPr id="1" name=""/>
        <p:cNvGrpSpPr/>
        <p:nvPr/>
      </p:nvGrpSpPr>
      <p:grpSpPr>
        <a:xfrm>
          <a:off x="0" y="0"/>
          <a:ext cx="0" cy="0"/>
          <a:chOff x="0" y="0"/>
          <a:chExt cx="0" cy="0"/>
        </a:xfrm>
      </p:grpSpPr>
      <p:sp>
        <p:nvSpPr>
          <p:cNvPr id="3" name="Picture Placeholder 2"/>
          <p:cNvSpPr>
            <a:spLocks noGrp="1"/>
          </p:cNvSpPr>
          <p:nvPr>
            <p:ph type="pic" sz="quarter" idx="11"/>
          </p:nvPr>
        </p:nvSpPr>
        <p:spPr>
          <a:xfrm>
            <a:off x="9157252" y="0"/>
            <a:ext cx="3034748" cy="6858000"/>
          </a:xfrm>
        </p:spPr>
        <p:txBody>
          <a:bodyPr/>
          <a:lstStyle/>
          <a:p>
            <a:endParaRPr lang="id-ID"/>
          </a:p>
        </p:txBody>
      </p:sp>
      <p:sp>
        <p:nvSpPr>
          <p:cNvPr id="9" name="Title 1"/>
          <p:cNvSpPr>
            <a:spLocks noGrp="1"/>
          </p:cNvSpPr>
          <p:nvPr>
            <p:ph type="title"/>
          </p:nvPr>
        </p:nvSpPr>
        <p:spPr>
          <a:xfrm>
            <a:off x="470455" y="458073"/>
            <a:ext cx="11357112" cy="562527"/>
          </a:xfrm>
        </p:spPr>
        <p:txBody>
          <a:bodyPr>
            <a:normAutofit/>
          </a:bodyPr>
          <a:lstStyle>
            <a:lvl1pPr algn="l">
              <a:defRPr sz="3200">
                <a:solidFill>
                  <a:schemeClr val="tx1"/>
                </a:solidFill>
                <a:latin typeface="+mj-lt"/>
              </a:defRPr>
            </a:lvl1pPr>
          </a:lstStyle>
          <a:p>
            <a:r>
              <a:rPr lang="en-US"/>
              <a:t>Click to edit Master title style</a:t>
            </a:r>
            <a:endParaRPr lang="id-ID"/>
          </a:p>
        </p:txBody>
      </p:sp>
      <p:sp>
        <p:nvSpPr>
          <p:cNvPr id="11" name="Text Placeholder 7"/>
          <p:cNvSpPr>
            <a:spLocks noGrp="1"/>
          </p:cNvSpPr>
          <p:nvPr>
            <p:ph type="body" sz="quarter" idx="10"/>
          </p:nvPr>
        </p:nvSpPr>
        <p:spPr>
          <a:xfrm>
            <a:off x="470455" y="928942"/>
            <a:ext cx="11357112" cy="436908"/>
          </a:xfrm>
        </p:spPr>
        <p:txBody>
          <a:bodyPr>
            <a:normAutofit/>
          </a:bodyPr>
          <a:lstStyle>
            <a:lvl1pPr marL="0" indent="0" algn="l">
              <a:buNone/>
              <a:defRPr sz="1600">
                <a:solidFill>
                  <a:schemeClr val="tx1">
                    <a:lumMod val="50000"/>
                    <a:lumOff val="50000"/>
                  </a:schemeClr>
                </a:solidFill>
                <a:latin typeface="+mn-lt"/>
              </a:defRPr>
            </a:lvl1pPr>
          </a:lstStyle>
          <a:p>
            <a:pPr lvl="0"/>
            <a:r>
              <a:rPr lang="en-US"/>
              <a:t>Click to edit Master text styles</a:t>
            </a:r>
          </a:p>
        </p:txBody>
      </p:sp>
      <p:sp>
        <p:nvSpPr>
          <p:cNvPr id="8" name="TextBox 7"/>
          <p:cNvSpPr txBox="1"/>
          <p:nvPr userDrawn="1"/>
        </p:nvSpPr>
        <p:spPr>
          <a:xfrm>
            <a:off x="1189710" y="6379631"/>
            <a:ext cx="649356" cy="307777"/>
          </a:xfrm>
          <a:prstGeom prst="rect">
            <a:avLst/>
          </a:prstGeom>
          <a:noFill/>
        </p:spPr>
        <p:txBody>
          <a:bodyPr wrap="square" rtlCol="0">
            <a:spAutoFit/>
          </a:bodyPr>
          <a:lstStyle/>
          <a:p>
            <a:fld id="{49B9A1CC-CF23-404A-A754-6B4803B2A082}" type="slidenum">
              <a:rPr lang="id-ID" sz="1400">
                <a:solidFill>
                  <a:srgbClr val="7F7F7F"/>
                </a:solidFill>
              </a:rPr>
              <a:pPr/>
              <a:t>‹#›</a:t>
            </a:fld>
            <a:endParaRPr lang="id-ID" sz="1400">
              <a:solidFill>
                <a:srgbClr val="7F7F7F"/>
              </a:solidFill>
            </a:endParaRPr>
          </a:p>
        </p:txBody>
      </p:sp>
      <p:sp>
        <p:nvSpPr>
          <p:cNvPr id="10" name="TextBox 9"/>
          <p:cNvSpPr txBox="1"/>
          <p:nvPr userDrawn="1"/>
        </p:nvSpPr>
        <p:spPr>
          <a:xfrm>
            <a:off x="470455" y="6392883"/>
            <a:ext cx="753731" cy="307777"/>
          </a:xfrm>
          <a:prstGeom prst="rect">
            <a:avLst/>
          </a:prstGeom>
          <a:noFill/>
        </p:spPr>
        <p:txBody>
          <a:bodyPr wrap="none" rtlCol="0">
            <a:spAutoFit/>
          </a:bodyPr>
          <a:lstStyle/>
          <a:p>
            <a:pPr algn="ctr"/>
            <a:r>
              <a:rPr lang="id-ID" sz="1400" b="1">
                <a:solidFill>
                  <a:srgbClr val="7F7F7F"/>
                </a:solidFill>
              </a:rPr>
              <a:t>SLIDE  </a:t>
            </a:r>
            <a:endParaRPr lang="id-ID" sz="1400" b="1" dirty="0">
              <a:solidFill>
                <a:srgbClr val="7F7F7F"/>
              </a:solidFill>
            </a:endParaRPr>
          </a:p>
        </p:txBody>
      </p:sp>
      <p:cxnSp>
        <p:nvCxnSpPr>
          <p:cNvPr id="15" name="Straight Connector 14"/>
          <p:cNvCxnSpPr/>
          <p:nvPr userDrawn="1"/>
        </p:nvCxnSpPr>
        <p:spPr>
          <a:xfrm>
            <a:off x="1094726" y="6546086"/>
            <a:ext cx="116208" cy="686"/>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997076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Layout>
</file>

<file path=ppt/slideLayouts/slideLayout33.xml><?xml version="1.0" encoding="utf-8"?>
<p:sldLayout xmlns:p14="http://schemas.microsoft.com/office/powerpoint/2010/main" xmlns:a="http://schemas.openxmlformats.org/drawingml/2006/main" xmlns:r="http://schemas.openxmlformats.org/officeDocument/2006/relationships" xmlns:p="http://schemas.openxmlformats.org/presentationml/2006/main" preserve="1" userDrawn="1">
  <p:cSld name="5_Normal w/ image 3">
    <p:spTree>
      <p:nvGrpSpPr>
        <p:cNvPr id="1" name=""/>
        <p:cNvGrpSpPr/>
        <p:nvPr/>
      </p:nvGrpSpPr>
      <p:grpSpPr>
        <a:xfrm>
          <a:off x="0" y="0"/>
          <a:ext cx="0" cy="0"/>
          <a:chOff x="0" y="0"/>
          <a:chExt cx="0" cy="0"/>
        </a:xfrm>
      </p:grpSpPr>
      <p:sp>
        <p:nvSpPr>
          <p:cNvPr id="3" name="Picture Placeholder 2"/>
          <p:cNvSpPr>
            <a:spLocks noGrp="1"/>
          </p:cNvSpPr>
          <p:nvPr>
            <p:ph type="pic" sz="quarter" idx="11"/>
          </p:nvPr>
        </p:nvSpPr>
        <p:spPr>
          <a:xfrm>
            <a:off x="9157252" y="0"/>
            <a:ext cx="3034748" cy="3485322"/>
          </a:xfrm>
        </p:spPr>
        <p:txBody>
          <a:bodyPr/>
          <a:lstStyle/>
          <a:p>
            <a:endParaRPr lang="id-ID"/>
          </a:p>
        </p:txBody>
      </p:sp>
      <p:sp>
        <p:nvSpPr>
          <p:cNvPr id="7" name="Picture Placeholder 2"/>
          <p:cNvSpPr>
            <a:spLocks noGrp="1"/>
          </p:cNvSpPr>
          <p:nvPr>
            <p:ph type="pic" sz="quarter" idx="12"/>
          </p:nvPr>
        </p:nvSpPr>
        <p:spPr>
          <a:xfrm>
            <a:off x="9157252" y="3498574"/>
            <a:ext cx="3034748" cy="3359426"/>
          </a:xfrm>
        </p:spPr>
        <p:txBody>
          <a:bodyPr/>
          <a:lstStyle/>
          <a:p>
            <a:endParaRPr lang="id-ID"/>
          </a:p>
        </p:txBody>
      </p:sp>
      <p:sp>
        <p:nvSpPr>
          <p:cNvPr id="8" name="Title 1"/>
          <p:cNvSpPr>
            <a:spLocks noGrp="1"/>
          </p:cNvSpPr>
          <p:nvPr>
            <p:ph type="title"/>
          </p:nvPr>
        </p:nvSpPr>
        <p:spPr>
          <a:xfrm>
            <a:off x="470455" y="458073"/>
            <a:ext cx="11357112" cy="562527"/>
          </a:xfrm>
        </p:spPr>
        <p:txBody>
          <a:bodyPr>
            <a:normAutofit/>
          </a:bodyPr>
          <a:lstStyle>
            <a:lvl1pPr algn="l">
              <a:defRPr sz="3200">
                <a:solidFill>
                  <a:schemeClr val="tx1"/>
                </a:solidFill>
                <a:latin typeface="+mj-lt"/>
              </a:defRPr>
            </a:lvl1pPr>
          </a:lstStyle>
          <a:p>
            <a:r>
              <a:rPr lang="en-US"/>
              <a:t>Click to edit Master title style</a:t>
            </a:r>
            <a:endParaRPr lang="id-ID"/>
          </a:p>
        </p:txBody>
      </p:sp>
      <p:sp>
        <p:nvSpPr>
          <p:cNvPr id="9" name="Text Placeholder 7"/>
          <p:cNvSpPr>
            <a:spLocks noGrp="1"/>
          </p:cNvSpPr>
          <p:nvPr>
            <p:ph type="body" sz="quarter" idx="10"/>
          </p:nvPr>
        </p:nvSpPr>
        <p:spPr>
          <a:xfrm>
            <a:off x="470455" y="928942"/>
            <a:ext cx="11357112" cy="436908"/>
          </a:xfrm>
        </p:spPr>
        <p:txBody>
          <a:bodyPr>
            <a:normAutofit/>
          </a:bodyPr>
          <a:lstStyle>
            <a:lvl1pPr marL="0" indent="0" algn="l">
              <a:buNone/>
              <a:defRPr sz="1600">
                <a:solidFill>
                  <a:schemeClr val="tx1">
                    <a:lumMod val="50000"/>
                    <a:lumOff val="50000"/>
                  </a:schemeClr>
                </a:solidFill>
                <a:latin typeface="+mn-lt"/>
              </a:defRPr>
            </a:lvl1pPr>
          </a:lstStyle>
          <a:p>
            <a:pPr lvl="0"/>
            <a:r>
              <a:rPr lang="en-US"/>
              <a:t>Click to edit Master text styles</a:t>
            </a:r>
          </a:p>
        </p:txBody>
      </p:sp>
      <p:sp>
        <p:nvSpPr>
          <p:cNvPr id="10" name="TextBox 9"/>
          <p:cNvSpPr txBox="1"/>
          <p:nvPr userDrawn="1"/>
        </p:nvSpPr>
        <p:spPr>
          <a:xfrm>
            <a:off x="1189710" y="6379631"/>
            <a:ext cx="649356" cy="307777"/>
          </a:xfrm>
          <a:prstGeom prst="rect">
            <a:avLst/>
          </a:prstGeom>
          <a:noFill/>
        </p:spPr>
        <p:txBody>
          <a:bodyPr wrap="square" rtlCol="0">
            <a:spAutoFit/>
          </a:bodyPr>
          <a:lstStyle/>
          <a:p>
            <a:fld id="{49B9A1CC-CF23-404A-A754-6B4803B2A082}" type="slidenum">
              <a:rPr lang="id-ID" sz="1400">
                <a:solidFill>
                  <a:srgbClr val="7F7F7F"/>
                </a:solidFill>
              </a:rPr>
              <a:pPr/>
              <a:t>‹#›</a:t>
            </a:fld>
            <a:endParaRPr lang="id-ID" sz="1400">
              <a:solidFill>
                <a:srgbClr val="7F7F7F"/>
              </a:solidFill>
            </a:endParaRPr>
          </a:p>
        </p:txBody>
      </p:sp>
      <p:sp>
        <p:nvSpPr>
          <p:cNvPr id="14" name="TextBox 13"/>
          <p:cNvSpPr txBox="1"/>
          <p:nvPr userDrawn="1"/>
        </p:nvSpPr>
        <p:spPr>
          <a:xfrm>
            <a:off x="470455" y="6392883"/>
            <a:ext cx="753731" cy="307777"/>
          </a:xfrm>
          <a:prstGeom prst="rect">
            <a:avLst/>
          </a:prstGeom>
          <a:noFill/>
        </p:spPr>
        <p:txBody>
          <a:bodyPr wrap="none" rtlCol="0">
            <a:spAutoFit/>
          </a:bodyPr>
          <a:lstStyle/>
          <a:p>
            <a:pPr algn="ctr"/>
            <a:r>
              <a:rPr lang="id-ID" sz="1400" b="1">
                <a:solidFill>
                  <a:srgbClr val="7F7F7F"/>
                </a:solidFill>
              </a:rPr>
              <a:t>SLIDE  </a:t>
            </a:r>
            <a:endParaRPr lang="id-ID" sz="1400" b="1" dirty="0">
              <a:solidFill>
                <a:srgbClr val="7F7F7F"/>
              </a:solidFill>
            </a:endParaRPr>
          </a:p>
        </p:txBody>
      </p:sp>
      <p:cxnSp>
        <p:nvCxnSpPr>
          <p:cNvPr id="15" name="Straight Connector 14"/>
          <p:cNvCxnSpPr/>
          <p:nvPr userDrawn="1"/>
        </p:nvCxnSpPr>
        <p:spPr>
          <a:xfrm>
            <a:off x="1094726" y="6546086"/>
            <a:ext cx="116208" cy="686"/>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882043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Layout>
</file>

<file path=ppt/slideLayouts/slideLayout34.xml><?xml version="1.0" encoding="utf-8"?>
<p:sldLayout xmlns:p14="http://schemas.microsoft.com/office/powerpoint/2010/main" xmlns:a="http://schemas.openxmlformats.org/drawingml/2006/main" xmlns:r="http://schemas.openxmlformats.org/officeDocument/2006/relationships" xmlns:p="http://schemas.openxmlformats.org/presentationml/2006/main" preserve="1" userDrawn="1">
  <p:cSld name="5_Normal w/ image 2">
    <p:spTree>
      <p:nvGrpSpPr>
        <p:cNvPr id="1" name=""/>
        <p:cNvGrpSpPr/>
        <p:nvPr/>
      </p:nvGrpSpPr>
      <p:grpSpPr>
        <a:xfrm>
          <a:off x="0" y="0"/>
          <a:ext cx="0" cy="0"/>
          <a:chOff x="0" y="0"/>
          <a:chExt cx="0" cy="0"/>
        </a:xfrm>
      </p:grpSpPr>
      <p:sp>
        <p:nvSpPr>
          <p:cNvPr id="3" name="Picture Placeholder 2"/>
          <p:cNvSpPr>
            <a:spLocks noGrp="1"/>
          </p:cNvSpPr>
          <p:nvPr>
            <p:ph type="pic" sz="quarter" idx="11"/>
          </p:nvPr>
        </p:nvSpPr>
        <p:spPr>
          <a:xfrm>
            <a:off x="0" y="2332382"/>
            <a:ext cx="12192000" cy="3635739"/>
          </a:xfrm>
        </p:spPr>
        <p:txBody>
          <a:bodyPr/>
          <a:lstStyle/>
          <a:p>
            <a:endParaRPr lang="id-ID"/>
          </a:p>
        </p:txBody>
      </p:sp>
      <p:sp>
        <p:nvSpPr>
          <p:cNvPr id="7" name="Title 1"/>
          <p:cNvSpPr>
            <a:spLocks noGrp="1"/>
          </p:cNvSpPr>
          <p:nvPr>
            <p:ph type="title"/>
          </p:nvPr>
        </p:nvSpPr>
        <p:spPr>
          <a:xfrm>
            <a:off x="470455" y="458073"/>
            <a:ext cx="11357112" cy="562527"/>
          </a:xfrm>
        </p:spPr>
        <p:txBody>
          <a:bodyPr>
            <a:normAutofit/>
          </a:bodyPr>
          <a:lstStyle>
            <a:lvl1pPr algn="l">
              <a:defRPr sz="3200">
                <a:solidFill>
                  <a:schemeClr val="tx1"/>
                </a:solidFill>
                <a:latin typeface="+mj-lt"/>
              </a:defRPr>
            </a:lvl1pPr>
          </a:lstStyle>
          <a:p>
            <a:r>
              <a:rPr lang="en-US"/>
              <a:t>Click to edit Master title style</a:t>
            </a:r>
            <a:endParaRPr lang="id-ID"/>
          </a:p>
        </p:txBody>
      </p:sp>
      <p:sp>
        <p:nvSpPr>
          <p:cNvPr id="8" name="Text Placeholder 7"/>
          <p:cNvSpPr>
            <a:spLocks noGrp="1"/>
          </p:cNvSpPr>
          <p:nvPr>
            <p:ph type="body" sz="quarter" idx="10"/>
          </p:nvPr>
        </p:nvSpPr>
        <p:spPr>
          <a:xfrm>
            <a:off x="470455" y="928942"/>
            <a:ext cx="11357112" cy="436908"/>
          </a:xfrm>
        </p:spPr>
        <p:txBody>
          <a:bodyPr>
            <a:normAutofit/>
          </a:bodyPr>
          <a:lstStyle>
            <a:lvl1pPr marL="0" indent="0" algn="l">
              <a:buNone/>
              <a:defRPr sz="1600">
                <a:solidFill>
                  <a:schemeClr val="tx1">
                    <a:lumMod val="50000"/>
                    <a:lumOff val="50000"/>
                  </a:schemeClr>
                </a:solidFill>
                <a:latin typeface="+mn-lt"/>
              </a:defRPr>
            </a:lvl1pPr>
          </a:lstStyle>
          <a:p>
            <a:pPr lvl="0"/>
            <a:r>
              <a:rPr lang="en-US"/>
              <a:t>Click to edit Master text styles</a:t>
            </a:r>
          </a:p>
        </p:txBody>
      </p:sp>
      <p:sp>
        <p:nvSpPr>
          <p:cNvPr id="9" name="TextBox 8"/>
          <p:cNvSpPr txBox="1"/>
          <p:nvPr userDrawn="1"/>
        </p:nvSpPr>
        <p:spPr>
          <a:xfrm>
            <a:off x="1189710" y="6379631"/>
            <a:ext cx="649356" cy="307777"/>
          </a:xfrm>
          <a:prstGeom prst="rect">
            <a:avLst/>
          </a:prstGeom>
          <a:noFill/>
        </p:spPr>
        <p:txBody>
          <a:bodyPr wrap="square" rtlCol="0">
            <a:spAutoFit/>
          </a:bodyPr>
          <a:lstStyle/>
          <a:p>
            <a:fld id="{49B9A1CC-CF23-404A-A754-6B4803B2A082}" type="slidenum">
              <a:rPr lang="id-ID" sz="1400">
                <a:solidFill>
                  <a:srgbClr val="7F7F7F"/>
                </a:solidFill>
              </a:rPr>
              <a:pPr/>
              <a:t>‹#›</a:t>
            </a:fld>
            <a:endParaRPr lang="id-ID" sz="1400">
              <a:solidFill>
                <a:srgbClr val="7F7F7F"/>
              </a:solidFill>
            </a:endParaRPr>
          </a:p>
        </p:txBody>
      </p:sp>
      <p:sp>
        <p:nvSpPr>
          <p:cNvPr id="10" name="TextBox 9"/>
          <p:cNvSpPr txBox="1"/>
          <p:nvPr userDrawn="1"/>
        </p:nvSpPr>
        <p:spPr>
          <a:xfrm>
            <a:off x="470455" y="6392883"/>
            <a:ext cx="753731" cy="307777"/>
          </a:xfrm>
          <a:prstGeom prst="rect">
            <a:avLst/>
          </a:prstGeom>
          <a:noFill/>
        </p:spPr>
        <p:txBody>
          <a:bodyPr wrap="none" rtlCol="0">
            <a:spAutoFit/>
          </a:bodyPr>
          <a:lstStyle/>
          <a:p>
            <a:pPr algn="ctr"/>
            <a:r>
              <a:rPr lang="id-ID" sz="1400" b="1">
                <a:solidFill>
                  <a:srgbClr val="7F7F7F"/>
                </a:solidFill>
              </a:rPr>
              <a:t>SLIDE  </a:t>
            </a:r>
            <a:endParaRPr lang="id-ID" sz="1400" b="1" dirty="0">
              <a:solidFill>
                <a:srgbClr val="7F7F7F"/>
              </a:solidFill>
            </a:endParaRPr>
          </a:p>
        </p:txBody>
      </p:sp>
      <p:cxnSp>
        <p:nvCxnSpPr>
          <p:cNvPr id="11" name="Straight Connector 10"/>
          <p:cNvCxnSpPr/>
          <p:nvPr userDrawn="1"/>
        </p:nvCxnSpPr>
        <p:spPr>
          <a:xfrm>
            <a:off x="1094726" y="6546086"/>
            <a:ext cx="116208" cy="686"/>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625796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Layout>
</file>

<file path=ppt/slideLayouts/slideLayout35.xml><?xml version="1.0" encoding="utf-8"?>
<p:sldLayout xmlns:p14="http://schemas.microsoft.com/office/powerpoint/2010/main"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799867384"/>
      </p:ext>
    </p:extLst>
  </p:cSld>
  <p:clrMapOvr>
    <a:masterClrMapping/>
  </p:clrMapOvr>
</p:sldLayout>
</file>

<file path=ppt/slideLayouts/slideLayout36.xml><?xml version="1.0" encoding="utf-8"?>
<p:sldLayout xmlns:p14="http://schemas.microsoft.com/office/powerpoint/2010/main" xmlns:a="http://schemas.openxmlformats.org/drawingml/2006/main" xmlns:r="http://schemas.openxmlformats.org/officeDocument/2006/relationships" xmlns:p="http://schemas.openxmlformats.org/presentationml/2006/main" preserve="1" userDrawn="1">
  <p:cSld name="1_image full">
    <p:spTree>
      <p:nvGrpSpPr>
        <p:cNvPr id="1" name=""/>
        <p:cNvGrpSpPr/>
        <p:nvPr/>
      </p:nvGrpSpPr>
      <p:grpSpPr>
        <a:xfrm>
          <a:off x="0" y="0"/>
          <a:ext cx="0" cy="0"/>
          <a:chOff x="0" y="0"/>
          <a:chExt cx="0" cy="0"/>
        </a:xfrm>
      </p:grpSpPr>
      <p:sp>
        <p:nvSpPr>
          <p:cNvPr id="15" name="Picture Placeholder 4"/>
          <p:cNvSpPr>
            <a:spLocks noGrp="1"/>
          </p:cNvSpPr>
          <p:nvPr>
            <p:ph type="pic" sz="quarter" idx="10"/>
          </p:nvPr>
        </p:nvSpPr>
        <p:spPr>
          <a:xfrm>
            <a:off x="0" y="1"/>
            <a:ext cx="12192000" cy="6857999"/>
          </a:xfrm>
        </p:spPr>
        <p:txBody>
          <a:bodyPr/>
          <a:lstStyle/>
          <a:p>
            <a:endParaRPr lang="id-ID"/>
          </a:p>
        </p:txBody>
      </p:sp>
    </p:spTree>
    <p:extLst>
      <p:ext uri="{BB962C8B-B14F-4D97-AF65-F5344CB8AC3E}">
        <p14:creationId xmlns:p14="http://schemas.microsoft.com/office/powerpoint/2010/main" val="3782915797"/>
      </p:ext>
    </p:extLst>
  </p:cSld>
  <p:clrMapOvr>
    <a:masterClrMapping/>
  </p:clrMapOvr>
</p:sldLayout>
</file>

<file path=ppt/slideLayouts/slideLayout37.xml><?xml version="1.0" encoding="utf-8"?>
<p:sldLayout xmlns:p14="http://schemas.microsoft.com/office/powerpoint/2010/main" xmlns:a="http://schemas.openxmlformats.org/drawingml/2006/main" xmlns:r="http://schemas.openxmlformats.org/officeDocument/2006/relationships" xmlns:p="http://schemas.openxmlformats.org/presentationml/2006/main" preserve="1" userDrawn="1">
  <p:cSld name="2_Normal Center no title">
    <p:spTree>
      <p:nvGrpSpPr>
        <p:cNvPr id="1" name=""/>
        <p:cNvGrpSpPr/>
        <p:nvPr/>
      </p:nvGrpSpPr>
      <p:grpSpPr>
        <a:xfrm>
          <a:off x="0" y="0"/>
          <a:ext cx="0" cy="0"/>
          <a:chOff x="0" y="0"/>
          <a:chExt cx="0" cy="0"/>
        </a:xfrm>
      </p:grpSpPr>
      <p:sp>
        <p:nvSpPr>
          <p:cNvPr id="7" name="TextBox 6"/>
          <p:cNvSpPr txBox="1"/>
          <p:nvPr userDrawn="1"/>
        </p:nvSpPr>
        <p:spPr>
          <a:xfrm>
            <a:off x="1189710" y="6379631"/>
            <a:ext cx="649356" cy="307777"/>
          </a:xfrm>
          <a:prstGeom prst="rect">
            <a:avLst/>
          </a:prstGeom>
          <a:noFill/>
        </p:spPr>
        <p:txBody>
          <a:bodyPr wrap="square" rtlCol="0">
            <a:spAutoFit/>
          </a:bodyPr>
          <a:lstStyle/>
          <a:p>
            <a:fld id="{49B9A1CC-CF23-404A-A754-6B4803B2A082}" type="slidenum">
              <a:rPr lang="id-ID" sz="1400">
                <a:solidFill>
                  <a:srgbClr val="7F7F7F"/>
                </a:solidFill>
              </a:rPr>
              <a:pPr/>
              <a:t>‹#›</a:t>
            </a:fld>
            <a:endParaRPr lang="id-ID" sz="1400">
              <a:solidFill>
                <a:srgbClr val="7F7F7F"/>
              </a:solidFill>
            </a:endParaRPr>
          </a:p>
        </p:txBody>
      </p:sp>
      <p:sp>
        <p:nvSpPr>
          <p:cNvPr id="8" name="TextBox 7"/>
          <p:cNvSpPr txBox="1"/>
          <p:nvPr userDrawn="1"/>
        </p:nvSpPr>
        <p:spPr>
          <a:xfrm>
            <a:off x="470455" y="6392883"/>
            <a:ext cx="753731" cy="307777"/>
          </a:xfrm>
          <a:prstGeom prst="rect">
            <a:avLst/>
          </a:prstGeom>
          <a:noFill/>
        </p:spPr>
        <p:txBody>
          <a:bodyPr wrap="none" rtlCol="0">
            <a:spAutoFit/>
          </a:bodyPr>
          <a:lstStyle/>
          <a:p>
            <a:pPr algn="ctr"/>
            <a:r>
              <a:rPr lang="id-ID" sz="1400" b="1">
                <a:solidFill>
                  <a:srgbClr val="7F7F7F"/>
                </a:solidFill>
              </a:rPr>
              <a:t>SLIDE  </a:t>
            </a:r>
            <a:endParaRPr lang="id-ID" sz="1400" b="1" dirty="0">
              <a:solidFill>
                <a:srgbClr val="7F7F7F"/>
              </a:solidFill>
            </a:endParaRPr>
          </a:p>
        </p:txBody>
      </p:sp>
      <p:cxnSp>
        <p:nvCxnSpPr>
          <p:cNvPr id="9" name="Straight Connector 8"/>
          <p:cNvCxnSpPr/>
          <p:nvPr userDrawn="1"/>
        </p:nvCxnSpPr>
        <p:spPr>
          <a:xfrm>
            <a:off x="1094726" y="6546086"/>
            <a:ext cx="116208" cy="686"/>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938500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Layout>
</file>

<file path=ppt/slideLayouts/slideLayout38.xml><?xml version="1.0" encoding="utf-8"?>
<p:sldLayout xmlns:p14="http://schemas.microsoft.com/office/powerpoint/2010/main" xmlns:a="http://schemas.openxmlformats.org/drawingml/2006/main" xmlns:r="http://schemas.openxmlformats.org/officeDocument/2006/relationships" xmlns:p="http://schemas.openxmlformats.org/presentationml/2006/main" preserve="1" userDrawn="1">
  <p:cSld name="6_Normal w/ image 4">
    <p:spTree>
      <p:nvGrpSpPr>
        <p:cNvPr id="1" name=""/>
        <p:cNvGrpSpPr/>
        <p:nvPr/>
      </p:nvGrpSpPr>
      <p:grpSpPr>
        <a:xfrm>
          <a:off x="0" y="0"/>
          <a:ext cx="0" cy="0"/>
          <a:chOff x="0" y="0"/>
          <a:chExt cx="0" cy="0"/>
        </a:xfrm>
      </p:grpSpPr>
      <p:sp>
        <p:nvSpPr>
          <p:cNvPr id="3" name="Picture Placeholder 2"/>
          <p:cNvSpPr>
            <a:spLocks noGrp="1"/>
          </p:cNvSpPr>
          <p:nvPr>
            <p:ph type="pic" sz="quarter" idx="11"/>
          </p:nvPr>
        </p:nvSpPr>
        <p:spPr>
          <a:xfrm>
            <a:off x="0" y="1815549"/>
            <a:ext cx="12192000" cy="5042452"/>
          </a:xfrm>
        </p:spPr>
        <p:txBody>
          <a:bodyPr/>
          <a:lstStyle/>
          <a:p>
            <a:endParaRPr lang="id-ID"/>
          </a:p>
        </p:txBody>
      </p:sp>
      <p:sp>
        <p:nvSpPr>
          <p:cNvPr id="7" name="Title 1"/>
          <p:cNvSpPr>
            <a:spLocks noGrp="1"/>
          </p:cNvSpPr>
          <p:nvPr>
            <p:ph type="title"/>
          </p:nvPr>
        </p:nvSpPr>
        <p:spPr>
          <a:xfrm>
            <a:off x="470455" y="458073"/>
            <a:ext cx="11357112" cy="562527"/>
          </a:xfrm>
        </p:spPr>
        <p:txBody>
          <a:bodyPr>
            <a:normAutofit/>
          </a:bodyPr>
          <a:lstStyle>
            <a:lvl1pPr algn="l">
              <a:defRPr sz="3200">
                <a:solidFill>
                  <a:schemeClr val="tx1"/>
                </a:solidFill>
                <a:latin typeface="+mj-lt"/>
              </a:defRPr>
            </a:lvl1pPr>
          </a:lstStyle>
          <a:p>
            <a:r>
              <a:rPr lang="en-US"/>
              <a:t>Click to edit Master title style</a:t>
            </a:r>
            <a:endParaRPr lang="id-ID"/>
          </a:p>
        </p:txBody>
      </p:sp>
      <p:sp>
        <p:nvSpPr>
          <p:cNvPr id="8" name="Text Placeholder 7"/>
          <p:cNvSpPr>
            <a:spLocks noGrp="1"/>
          </p:cNvSpPr>
          <p:nvPr>
            <p:ph type="body" sz="quarter" idx="10"/>
          </p:nvPr>
        </p:nvSpPr>
        <p:spPr>
          <a:xfrm>
            <a:off x="470455" y="928942"/>
            <a:ext cx="11357112" cy="436908"/>
          </a:xfrm>
        </p:spPr>
        <p:txBody>
          <a:bodyPr>
            <a:normAutofit/>
          </a:bodyPr>
          <a:lstStyle>
            <a:lvl1pPr marL="0" indent="0" algn="l">
              <a:buNone/>
              <a:defRPr sz="1600">
                <a:solidFill>
                  <a:schemeClr val="tx1">
                    <a:lumMod val="50000"/>
                    <a:lumOff val="50000"/>
                  </a:schemeClr>
                </a:solidFill>
                <a:latin typeface="+mn-lt"/>
              </a:defRPr>
            </a:lvl1pPr>
          </a:lstStyle>
          <a:p>
            <a:pPr lvl="0"/>
            <a:r>
              <a:rPr lang="en-US"/>
              <a:t>Click to edit Master text styles</a:t>
            </a:r>
          </a:p>
        </p:txBody>
      </p:sp>
    </p:spTree>
    <p:extLst>
      <p:ext uri="{BB962C8B-B14F-4D97-AF65-F5344CB8AC3E}">
        <p14:creationId xmlns:p14="http://schemas.microsoft.com/office/powerpoint/2010/main" val="2024813479"/>
      </p:ext>
    </p:extLst>
  </p:cSld>
  <p:clrMapOvr>
    <a:masterClrMapping/>
  </p:clrMapOvr>
</p:sldLayout>
</file>

<file path=ppt/slideLayouts/slideLayout39.xml><?xml version="1.0" encoding="utf-8"?>
<p:sldLayout xmlns:p14="http://schemas.microsoft.com/office/powerpoint/2010/main" xmlns:a="http://schemas.openxmlformats.org/drawingml/2006/main" xmlns:r="http://schemas.openxmlformats.org/officeDocument/2006/relationships" xmlns:p="http://schemas.openxmlformats.org/presentationml/2006/main" preserve="1" userDrawn="1">
  <p:cSld name="4_Normal Center Image">
    <p:spTree>
      <p:nvGrpSpPr>
        <p:cNvPr id="1" name=""/>
        <p:cNvGrpSpPr/>
        <p:nvPr/>
      </p:nvGrpSpPr>
      <p:grpSpPr>
        <a:xfrm>
          <a:off x="0" y="0"/>
          <a:ext cx="0" cy="0"/>
          <a:chOff x="0" y="0"/>
          <a:chExt cx="0" cy="0"/>
        </a:xfrm>
      </p:grpSpPr>
      <p:sp>
        <p:nvSpPr>
          <p:cNvPr id="6" name="Picture Placeholder 4"/>
          <p:cNvSpPr>
            <a:spLocks noGrp="1"/>
          </p:cNvSpPr>
          <p:nvPr>
            <p:ph type="pic" sz="quarter" idx="11"/>
          </p:nvPr>
        </p:nvSpPr>
        <p:spPr>
          <a:xfrm>
            <a:off x="0" y="27381"/>
            <a:ext cx="12192000" cy="6857999"/>
          </a:xfrm>
        </p:spPr>
        <p:txBody>
          <a:bodyPr>
            <a:normAutofit/>
          </a:bodyPr>
          <a:lstStyle>
            <a:lvl1pPr>
              <a:defRPr sz="1600"/>
            </a:lvl1pPr>
          </a:lstStyle>
          <a:p>
            <a:endParaRPr lang="id-ID"/>
          </a:p>
        </p:txBody>
      </p:sp>
      <p:sp>
        <p:nvSpPr>
          <p:cNvPr id="7" name="Title 1"/>
          <p:cNvSpPr>
            <a:spLocks noGrp="1"/>
          </p:cNvSpPr>
          <p:nvPr>
            <p:ph type="title"/>
          </p:nvPr>
        </p:nvSpPr>
        <p:spPr>
          <a:xfrm>
            <a:off x="470455" y="458073"/>
            <a:ext cx="11357112" cy="562527"/>
          </a:xfrm>
        </p:spPr>
        <p:txBody>
          <a:bodyPr>
            <a:normAutofit/>
          </a:bodyPr>
          <a:lstStyle>
            <a:lvl1pPr algn="l">
              <a:defRPr sz="3200">
                <a:solidFill>
                  <a:schemeClr val="tx1"/>
                </a:solidFill>
                <a:latin typeface="+mj-lt"/>
              </a:defRPr>
            </a:lvl1pPr>
          </a:lstStyle>
          <a:p>
            <a:r>
              <a:rPr lang="en-US"/>
              <a:t>Click to edit Master title style</a:t>
            </a:r>
            <a:endParaRPr lang="id-ID"/>
          </a:p>
        </p:txBody>
      </p:sp>
      <p:sp>
        <p:nvSpPr>
          <p:cNvPr id="8" name="Text Placeholder 7"/>
          <p:cNvSpPr>
            <a:spLocks noGrp="1"/>
          </p:cNvSpPr>
          <p:nvPr>
            <p:ph type="body" sz="quarter" idx="10"/>
          </p:nvPr>
        </p:nvSpPr>
        <p:spPr>
          <a:xfrm>
            <a:off x="470455" y="928942"/>
            <a:ext cx="11357112" cy="436908"/>
          </a:xfrm>
        </p:spPr>
        <p:txBody>
          <a:bodyPr>
            <a:normAutofit/>
          </a:bodyPr>
          <a:lstStyle>
            <a:lvl1pPr marL="0" indent="0" algn="l">
              <a:buNone/>
              <a:defRPr sz="1600">
                <a:solidFill>
                  <a:schemeClr val="tx1">
                    <a:lumMod val="50000"/>
                    <a:lumOff val="50000"/>
                  </a:schemeClr>
                </a:solidFill>
                <a:latin typeface="+mn-lt"/>
              </a:defRPr>
            </a:lvl1pPr>
          </a:lstStyle>
          <a:p>
            <a:pPr lvl="0"/>
            <a:r>
              <a:rPr lang="en-US"/>
              <a:t>Click to edit Master text styles</a:t>
            </a:r>
          </a:p>
        </p:txBody>
      </p:sp>
      <p:sp>
        <p:nvSpPr>
          <p:cNvPr id="10" name="TextBox 9"/>
          <p:cNvSpPr txBox="1"/>
          <p:nvPr userDrawn="1"/>
        </p:nvSpPr>
        <p:spPr>
          <a:xfrm>
            <a:off x="1189710" y="6379631"/>
            <a:ext cx="649356" cy="307777"/>
          </a:xfrm>
          <a:prstGeom prst="rect">
            <a:avLst/>
          </a:prstGeom>
          <a:noFill/>
        </p:spPr>
        <p:txBody>
          <a:bodyPr wrap="square" rtlCol="0">
            <a:spAutoFit/>
          </a:bodyPr>
          <a:lstStyle/>
          <a:p>
            <a:fld id="{49B9A1CC-CF23-404A-A754-6B4803B2A082}" type="slidenum">
              <a:rPr lang="id-ID" sz="1400">
                <a:solidFill>
                  <a:srgbClr val="7F7F7F"/>
                </a:solidFill>
              </a:rPr>
              <a:pPr/>
              <a:t>‹#›</a:t>
            </a:fld>
            <a:endParaRPr lang="id-ID" sz="1400">
              <a:solidFill>
                <a:srgbClr val="7F7F7F"/>
              </a:solidFill>
            </a:endParaRPr>
          </a:p>
        </p:txBody>
      </p:sp>
      <p:sp>
        <p:nvSpPr>
          <p:cNvPr id="13" name="TextBox 12"/>
          <p:cNvSpPr txBox="1"/>
          <p:nvPr userDrawn="1"/>
        </p:nvSpPr>
        <p:spPr>
          <a:xfrm>
            <a:off x="470455" y="6392883"/>
            <a:ext cx="753731" cy="307777"/>
          </a:xfrm>
          <a:prstGeom prst="rect">
            <a:avLst/>
          </a:prstGeom>
          <a:noFill/>
        </p:spPr>
        <p:txBody>
          <a:bodyPr wrap="none" rtlCol="0">
            <a:spAutoFit/>
          </a:bodyPr>
          <a:lstStyle/>
          <a:p>
            <a:pPr algn="ctr"/>
            <a:r>
              <a:rPr lang="id-ID" sz="1400" b="1">
                <a:solidFill>
                  <a:srgbClr val="7F7F7F"/>
                </a:solidFill>
              </a:rPr>
              <a:t>SLIDE  </a:t>
            </a:r>
            <a:endParaRPr lang="id-ID" sz="1400" b="1" dirty="0">
              <a:solidFill>
                <a:srgbClr val="7F7F7F"/>
              </a:solidFill>
            </a:endParaRPr>
          </a:p>
        </p:txBody>
      </p:sp>
      <p:cxnSp>
        <p:nvCxnSpPr>
          <p:cNvPr id="14" name="Straight Connector 13"/>
          <p:cNvCxnSpPr/>
          <p:nvPr userDrawn="1"/>
        </p:nvCxnSpPr>
        <p:spPr>
          <a:xfrm>
            <a:off x="1094726" y="6546086"/>
            <a:ext cx="116208" cy="686"/>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51696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Layout>
</file>

<file path=ppt/slideLayouts/slideLayout40.xml><?xml version="1.0" encoding="utf-8"?>
<p:sldLayout xmlns:p14="http://schemas.microsoft.com/office/powerpoint/2010/main" xmlns:a="http://schemas.openxmlformats.org/drawingml/2006/main" xmlns:r="http://schemas.openxmlformats.org/officeDocument/2006/relationships" xmlns:p="http://schemas.openxmlformats.org/presentationml/2006/main" preserve="1" userDrawn="1">
  <p:cSld name="2_image full">
    <p:spTree>
      <p:nvGrpSpPr>
        <p:cNvPr id="1" name=""/>
        <p:cNvGrpSpPr/>
        <p:nvPr/>
      </p:nvGrpSpPr>
      <p:grpSpPr>
        <a:xfrm>
          <a:off x="0" y="0"/>
          <a:ext cx="0" cy="0"/>
          <a:chOff x="0" y="0"/>
          <a:chExt cx="0" cy="0"/>
        </a:xfrm>
      </p:grpSpPr>
      <p:sp>
        <p:nvSpPr>
          <p:cNvPr id="15" name="Picture Placeholder 4"/>
          <p:cNvSpPr>
            <a:spLocks noGrp="1"/>
          </p:cNvSpPr>
          <p:nvPr>
            <p:ph type="pic" sz="quarter" idx="10"/>
          </p:nvPr>
        </p:nvSpPr>
        <p:spPr>
          <a:xfrm>
            <a:off x="0" y="1"/>
            <a:ext cx="12192000" cy="6857999"/>
          </a:xfrm>
        </p:spPr>
        <p:txBody>
          <a:bodyPr/>
          <a:lstStyle/>
          <a:p>
            <a:endParaRPr lang="id-ID"/>
          </a:p>
        </p:txBody>
      </p:sp>
      <p:sp>
        <p:nvSpPr>
          <p:cNvPr id="4" name="Picture Placeholder 3"/>
          <p:cNvSpPr>
            <a:spLocks noGrp="1" noChangeAspect="1"/>
          </p:cNvSpPr>
          <p:nvPr>
            <p:ph type="pic" sz="quarter" idx="11"/>
          </p:nvPr>
        </p:nvSpPr>
        <p:spPr>
          <a:xfrm>
            <a:off x="2433363" y="2239617"/>
            <a:ext cx="2160000" cy="2160000"/>
          </a:xfrm>
          <a:prstGeom prst="ellipse">
            <a:avLst/>
          </a:prstGeom>
        </p:spPr>
        <p:txBody>
          <a:bodyPr lIns="182880" tIns="91440" rIns="182880" bIns="91440"/>
          <a:lstStyle>
            <a:lvl1pPr marL="0" indent="0">
              <a:buFontTx/>
              <a:buNone/>
              <a:defRPr/>
            </a:lvl1pPr>
          </a:lstStyle>
          <a:p>
            <a:endParaRPr lang="en-US" dirty="0"/>
          </a:p>
        </p:txBody>
      </p:sp>
      <p:sp>
        <p:nvSpPr>
          <p:cNvPr id="5" name="Picture Placeholder 3"/>
          <p:cNvSpPr>
            <a:spLocks noGrp="1" noChangeAspect="1"/>
          </p:cNvSpPr>
          <p:nvPr>
            <p:ph type="pic" sz="quarter" idx="12"/>
          </p:nvPr>
        </p:nvSpPr>
        <p:spPr>
          <a:xfrm>
            <a:off x="5236198" y="2239617"/>
            <a:ext cx="2160000" cy="2160000"/>
          </a:xfrm>
          <a:prstGeom prst="ellipse">
            <a:avLst/>
          </a:prstGeom>
        </p:spPr>
        <p:txBody>
          <a:bodyPr lIns="182880" tIns="91440" rIns="182880" bIns="91440"/>
          <a:lstStyle>
            <a:lvl1pPr marL="0" indent="0">
              <a:buFontTx/>
              <a:buNone/>
              <a:defRPr/>
            </a:lvl1pPr>
          </a:lstStyle>
          <a:p>
            <a:endParaRPr lang="en-US" dirty="0"/>
          </a:p>
        </p:txBody>
      </p:sp>
      <p:sp>
        <p:nvSpPr>
          <p:cNvPr id="6" name="Picture Placeholder 3"/>
          <p:cNvSpPr>
            <a:spLocks noGrp="1" noChangeAspect="1"/>
          </p:cNvSpPr>
          <p:nvPr>
            <p:ph type="pic" sz="quarter" idx="13"/>
          </p:nvPr>
        </p:nvSpPr>
        <p:spPr>
          <a:xfrm>
            <a:off x="8039033" y="2239617"/>
            <a:ext cx="2160000" cy="2160000"/>
          </a:xfrm>
          <a:prstGeom prst="ellipse">
            <a:avLst/>
          </a:prstGeom>
        </p:spPr>
        <p:txBody>
          <a:bodyPr lIns="182880" tIns="91440" rIns="182880" bIns="91440"/>
          <a:lstStyle>
            <a:lvl1pPr marL="0" indent="0">
              <a:buFontTx/>
              <a:buNone/>
              <a:defRPr/>
            </a:lvl1pPr>
          </a:lstStyle>
          <a:p>
            <a:endParaRPr lang="en-US" dirty="0"/>
          </a:p>
        </p:txBody>
      </p:sp>
      <p:sp>
        <p:nvSpPr>
          <p:cNvPr id="10" name="TextBox 9"/>
          <p:cNvSpPr txBox="1"/>
          <p:nvPr userDrawn="1"/>
        </p:nvSpPr>
        <p:spPr>
          <a:xfrm>
            <a:off x="1189710" y="6379631"/>
            <a:ext cx="649356" cy="307777"/>
          </a:xfrm>
          <a:prstGeom prst="rect">
            <a:avLst/>
          </a:prstGeom>
          <a:noFill/>
        </p:spPr>
        <p:txBody>
          <a:bodyPr wrap="square" rtlCol="0">
            <a:spAutoFit/>
          </a:bodyPr>
          <a:lstStyle/>
          <a:p>
            <a:fld id="{49B9A1CC-CF23-404A-A754-6B4803B2A082}" type="slidenum">
              <a:rPr lang="id-ID" sz="1400">
                <a:solidFill>
                  <a:srgbClr val="7F7F7F"/>
                </a:solidFill>
              </a:rPr>
              <a:pPr/>
              <a:t>‹#›</a:t>
            </a:fld>
            <a:endParaRPr lang="id-ID" sz="1400">
              <a:solidFill>
                <a:srgbClr val="7F7F7F"/>
              </a:solidFill>
            </a:endParaRPr>
          </a:p>
        </p:txBody>
      </p:sp>
      <p:sp>
        <p:nvSpPr>
          <p:cNvPr id="11" name="TextBox 10"/>
          <p:cNvSpPr txBox="1"/>
          <p:nvPr userDrawn="1"/>
        </p:nvSpPr>
        <p:spPr>
          <a:xfrm>
            <a:off x="470455" y="6392883"/>
            <a:ext cx="753731" cy="307777"/>
          </a:xfrm>
          <a:prstGeom prst="rect">
            <a:avLst/>
          </a:prstGeom>
          <a:noFill/>
        </p:spPr>
        <p:txBody>
          <a:bodyPr wrap="none" rtlCol="0">
            <a:spAutoFit/>
          </a:bodyPr>
          <a:lstStyle/>
          <a:p>
            <a:pPr algn="ctr"/>
            <a:r>
              <a:rPr lang="id-ID" sz="1400" b="1">
                <a:solidFill>
                  <a:srgbClr val="7F7F7F"/>
                </a:solidFill>
              </a:rPr>
              <a:t>SLIDE  </a:t>
            </a:r>
            <a:endParaRPr lang="id-ID" sz="1400" b="1" dirty="0">
              <a:solidFill>
                <a:srgbClr val="7F7F7F"/>
              </a:solidFill>
            </a:endParaRPr>
          </a:p>
        </p:txBody>
      </p:sp>
      <p:cxnSp>
        <p:nvCxnSpPr>
          <p:cNvPr id="12" name="Straight Connector 11"/>
          <p:cNvCxnSpPr/>
          <p:nvPr userDrawn="1"/>
        </p:nvCxnSpPr>
        <p:spPr>
          <a:xfrm>
            <a:off x="1094726" y="6546086"/>
            <a:ext cx="116208" cy="686"/>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690128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Layout>
</file>

<file path=ppt/slideLayouts/slideLayout41.xml><?xml version="1.0" encoding="utf-8"?>
<p:sldLayout xmlns:p14="http://schemas.microsoft.com/office/powerpoint/2010/main" xmlns:a="http://schemas.openxmlformats.org/drawingml/2006/main" xmlns:r="http://schemas.openxmlformats.org/officeDocument/2006/relationships" xmlns:p="http://schemas.openxmlformats.org/presentationml/2006/main" preserve="1" userDrawn="1">
  <p:cSld name="3_Hierrarchy placeholder">
    <p:spTree>
      <p:nvGrpSpPr>
        <p:cNvPr id="1" name=""/>
        <p:cNvGrpSpPr/>
        <p:nvPr/>
      </p:nvGrpSpPr>
      <p:grpSpPr>
        <a:xfrm>
          <a:off x="0" y="0"/>
          <a:ext cx="0" cy="0"/>
          <a:chOff x="0" y="0"/>
          <a:chExt cx="0" cy="0"/>
        </a:xfrm>
      </p:grpSpPr>
      <p:sp>
        <p:nvSpPr>
          <p:cNvPr id="4" name="Picture Placeholder 3"/>
          <p:cNvSpPr>
            <a:spLocks noGrp="1" noChangeAspect="1"/>
          </p:cNvSpPr>
          <p:nvPr>
            <p:ph type="pic" sz="quarter" idx="11"/>
          </p:nvPr>
        </p:nvSpPr>
        <p:spPr>
          <a:xfrm>
            <a:off x="5223729" y="2563492"/>
            <a:ext cx="1800000" cy="1800000"/>
          </a:xfrm>
          <a:prstGeom prst="ellipse">
            <a:avLst/>
          </a:prstGeom>
        </p:spPr>
        <p:txBody>
          <a:bodyPr lIns="182880" tIns="91440" rIns="182880" bIns="91440"/>
          <a:lstStyle>
            <a:lvl1pPr marL="0" indent="0">
              <a:buFontTx/>
              <a:buNone/>
              <a:defRPr/>
            </a:lvl1pPr>
          </a:lstStyle>
          <a:p>
            <a:endParaRPr lang="en-US" dirty="0"/>
          </a:p>
        </p:txBody>
      </p:sp>
      <p:sp>
        <p:nvSpPr>
          <p:cNvPr id="5" name="Picture Placeholder 3"/>
          <p:cNvSpPr>
            <a:spLocks noGrp="1" noChangeAspect="1"/>
          </p:cNvSpPr>
          <p:nvPr>
            <p:ph type="pic" sz="quarter" idx="12"/>
          </p:nvPr>
        </p:nvSpPr>
        <p:spPr>
          <a:xfrm>
            <a:off x="7284448" y="1547565"/>
            <a:ext cx="1116000" cy="1116000"/>
          </a:xfrm>
          <a:prstGeom prst="ellipse">
            <a:avLst/>
          </a:prstGeom>
        </p:spPr>
        <p:txBody>
          <a:bodyPr lIns="182880" tIns="91440" rIns="182880" bIns="91440"/>
          <a:lstStyle>
            <a:lvl1pPr marL="0" indent="0">
              <a:buFontTx/>
              <a:buNone/>
              <a:defRPr/>
            </a:lvl1pPr>
          </a:lstStyle>
          <a:p>
            <a:endParaRPr lang="en-US" dirty="0"/>
          </a:p>
        </p:txBody>
      </p:sp>
      <p:cxnSp>
        <p:nvCxnSpPr>
          <p:cNvPr id="6" name="Straight Connector 5"/>
          <p:cNvCxnSpPr/>
          <p:nvPr userDrawn="1"/>
        </p:nvCxnSpPr>
        <p:spPr>
          <a:xfrm>
            <a:off x="2351584" y="2109231"/>
            <a:ext cx="3070240" cy="1053035"/>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userDrawn="1"/>
        </p:nvCxnSpPr>
        <p:spPr>
          <a:xfrm>
            <a:off x="2945532" y="3138761"/>
            <a:ext cx="2364099" cy="234777"/>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a:xfrm flipV="1">
            <a:off x="1597633" y="3664460"/>
            <a:ext cx="3750228" cy="713161"/>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flipV="1">
            <a:off x="3886705" y="3874323"/>
            <a:ext cx="1567036" cy="804341"/>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a:xfrm>
            <a:off x="4838486" y="2313100"/>
            <a:ext cx="689817" cy="581419"/>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a:xfrm flipH="1">
            <a:off x="5259106" y="4095745"/>
            <a:ext cx="445749" cy="833447"/>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a:xfrm>
            <a:off x="6491334" y="4084097"/>
            <a:ext cx="443527" cy="623225"/>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a:xfrm flipV="1">
            <a:off x="6722170" y="2444011"/>
            <a:ext cx="689693" cy="531408"/>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a:xfrm flipV="1">
            <a:off x="6825634" y="2140801"/>
            <a:ext cx="4113161" cy="1032048"/>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a:xfrm flipV="1">
            <a:off x="6882371" y="3413502"/>
            <a:ext cx="2184883" cy="12452"/>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a:xfrm>
            <a:off x="6825634" y="3758923"/>
            <a:ext cx="2798759" cy="1103979"/>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9" name="Picture Placeholder 3"/>
          <p:cNvSpPr>
            <a:spLocks noGrp="1" noChangeAspect="1"/>
          </p:cNvSpPr>
          <p:nvPr>
            <p:ph type="pic" sz="quarter" idx="13"/>
          </p:nvPr>
        </p:nvSpPr>
        <p:spPr>
          <a:xfrm>
            <a:off x="1355363" y="1197100"/>
            <a:ext cx="1116000" cy="1116000"/>
          </a:xfrm>
          <a:prstGeom prst="ellipse">
            <a:avLst/>
          </a:prstGeom>
        </p:spPr>
        <p:txBody>
          <a:bodyPr lIns="182880" tIns="91440" rIns="182880" bIns="91440"/>
          <a:lstStyle>
            <a:lvl1pPr marL="0" indent="0">
              <a:buFontTx/>
              <a:buNone/>
              <a:defRPr/>
            </a:lvl1pPr>
          </a:lstStyle>
          <a:p>
            <a:endParaRPr lang="en-US" dirty="0"/>
          </a:p>
        </p:txBody>
      </p:sp>
      <p:sp>
        <p:nvSpPr>
          <p:cNvPr id="20" name="Picture Placeholder 3"/>
          <p:cNvSpPr>
            <a:spLocks noGrp="1" noChangeAspect="1"/>
          </p:cNvSpPr>
          <p:nvPr>
            <p:ph type="pic" sz="quarter" idx="14"/>
          </p:nvPr>
        </p:nvSpPr>
        <p:spPr>
          <a:xfrm>
            <a:off x="9624393" y="4477288"/>
            <a:ext cx="1116000" cy="1116000"/>
          </a:xfrm>
          <a:prstGeom prst="ellipse">
            <a:avLst/>
          </a:prstGeom>
        </p:spPr>
        <p:txBody>
          <a:bodyPr lIns="182880" tIns="91440" rIns="182880" bIns="91440"/>
          <a:lstStyle>
            <a:lvl1pPr marL="0" indent="0">
              <a:buFontTx/>
              <a:buNone/>
              <a:defRPr/>
            </a:lvl1pPr>
          </a:lstStyle>
          <a:p>
            <a:endParaRPr lang="en-US" dirty="0"/>
          </a:p>
        </p:txBody>
      </p:sp>
      <p:sp>
        <p:nvSpPr>
          <p:cNvPr id="21" name="Picture Placeholder 3"/>
          <p:cNvSpPr>
            <a:spLocks noGrp="1" noChangeAspect="1"/>
          </p:cNvSpPr>
          <p:nvPr>
            <p:ph type="pic" sz="quarter" idx="15"/>
          </p:nvPr>
        </p:nvSpPr>
        <p:spPr>
          <a:xfrm>
            <a:off x="4533956" y="4862902"/>
            <a:ext cx="1116000" cy="1116000"/>
          </a:xfrm>
          <a:prstGeom prst="ellipse">
            <a:avLst/>
          </a:prstGeom>
        </p:spPr>
        <p:txBody>
          <a:bodyPr lIns="182880" tIns="91440" rIns="182880" bIns="91440"/>
          <a:lstStyle>
            <a:lvl1pPr marL="0" indent="0">
              <a:buFontTx/>
              <a:buNone/>
              <a:defRPr/>
            </a:lvl1pPr>
          </a:lstStyle>
          <a:p>
            <a:endParaRPr lang="en-US" dirty="0"/>
          </a:p>
        </p:txBody>
      </p:sp>
      <p:sp>
        <p:nvSpPr>
          <p:cNvPr id="22" name="Picture Placeholder 3"/>
          <p:cNvSpPr>
            <a:spLocks noGrp="1" noChangeAspect="1"/>
          </p:cNvSpPr>
          <p:nvPr>
            <p:ph type="pic" sz="quarter" idx="16"/>
          </p:nvPr>
        </p:nvSpPr>
        <p:spPr>
          <a:xfrm>
            <a:off x="589633" y="3843104"/>
            <a:ext cx="1008000" cy="1008000"/>
          </a:xfrm>
          <a:prstGeom prst="ellipse">
            <a:avLst/>
          </a:prstGeom>
        </p:spPr>
        <p:txBody>
          <a:bodyPr lIns="182880" tIns="91440" rIns="182880" bIns="91440"/>
          <a:lstStyle>
            <a:lvl1pPr marL="0" indent="0">
              <a:buFontTx/>
              <a:buNone/>
              <a:defRPr/>
            </a:lvl1pPr>
          </a:lstStyle>
          <a:p>
            <a:endParaRPr lang="en-US" dirty="0"/>
          </a:p>
        </p:txBody>
      </p:sp>
      <p:sp>
        <p:nvSpPr>
          <p:cNvPr id="23" name="Picture Placeholder 3"/>
          <p:cNvSpPr>
            <a:spLocks noGrp="1" noChangeAspect="1"/>
          </p:cNvSpPr>
          <p:nvPr>
            <p:ph type="pic" sz="quarter" idx="17"/>
          </p:nvPr>
        </p:nvSpPr>
        <p:spPr>
          <a:xfrm>
            <a:off x="2075862" y="2635748"/>
            <a:ext cx="900000" cy="900000"/>
          </a:xfrm>
          <a:prstGeom prst="ellipse">
            <a:avLst/>
          </a:prstGeom>
        </p:spPr>
        <p:txBody>
          <a:bodyPr lIns="182880" tIns="91440" rIns="182880" bIns="91440"/>
          <a:lstStyle>
            <a:lvl1pPr marL="0" indent="0">
              <a:buFontTx/>
              <a:buNone/>
              <a:defRPr/>
            </a:lvl1pPr>
          </a:lstStyle>
          <a:p>
            <a:endParaRPr lang="en-US" dirty="0"/>
          </a:p>
        </p:txBody>
      </p:sp>
      <p:sp>
        <p:nvSpPr>
          <p:cNvPr id="24" name="Picture Placeholder 3"/>
          <p:cNvSpPr>
            <a:spLocks noGrp="1" noChangeAspect="1"/>
          </p:cNvSpPr>
          <p:nvPr>
            <p:ph type="pic" sz="quarter" idx="18"/>
          </p:nvPr>
        </p:nvSpPr>
        <p:spPr>
          <a:xfrm>
            <a:off x="4017775" y="1625945"/>
            <a:ext cx="900000" cy="900000"/>
          </a:xfrm>
          <a:prstGeom prst="ellipse">
            <a:avLst/>
          </a:prstGeom>
        </p:spPr>
        <p:txBody>
          <a:bodyPr lIns="182880" tIns="91440" rIns="182880" bIns="91440"/>
          <a:lstStyle>
            <a:lvl1pPr marL="0" indent="0">
              <a:buFontTx/>
              <a:buNone/>
              <a:defRPr/>
            </a:lvl1pPr>
          </a:lstStyle>
          <a:p>
            <a:endParaRPr lang="en-US" dirty="0"/>
          </a:p>
        </p:txBody>
      </p:sp>
      <p:sp>
        <p:nvSpPr>
          <p:cNvPr id="25" name="Picture Placeholder 3"/>
          <p:cNvSpPr>
            <a:spLocks noGrp="1" noChangeAspect="1"/>
          </p:cNvSpPr>
          <p:nvPr>
            <p:ph type="pic" sz="quarter" idx="19"/>
          </p:nvPr>
        </p:nvSpPr>
        <p:spPr>
          <a:xfrm>
            <a:off x="10740393" y="1522768"/>
            <a:ext cx="900000" cy="900000"/>
          </a:xfrm>
          <a:prstGeom prst="ellipse">
            <a:avLst/>
          </a:prstGeom>
        </p:spPr>
        <p:txBody>
          <a:bodyPr lIns="182880" tIns="91440" rIns="182880" bIns="91440"/>
          <a:lstStyle>
            <a:lvl1pPr marL="0" indent="0">
              <a:buFontTx/>
              <a:buNone/>
              <a:defRPr/>
            </a:lvl1pPr>
          </a:lstStyle>
          <a:p>
            <a:endParaRPr lang="en-US" dirty="0"/>
          </a:p>
        </p:txBody>
      </p:sp>
      <p:sp>
        <p:nvSpPr>
          <p:cNvPr id="26" name="Picture Placeholder 3"/>
          <p:cNvSpPr>
            <a:spLocks noGrp="1" noChangeAspect="1"/>
          </p:cNvSpPr>
          <p:nvPr>
            <p:ph type="pic" sz="quarter" idx="20"/>
          </p:nvPr>
        </p:nvSpPr>
        <p:spPr>
          <a:xfrm>
            <a:off x="9011532" y="2963502"/>
            <a:ext cx="900000" cy="900000"/>
          </a:xfrm>
          <a:prstGeom prst="ellipse">
            <a:avLst/>
          </a:prstGeom>
        </p:spPr>
        <p:txBody>
          <a:bodyPr lIns="182880" tIns="91440" rIns="182880" bIns="91440"/>
          <a:lstStyle>
            <a:lvl1pPr marL="0" indent="0">
              <a:buFontTx/>
              <a:buNone/>
              <a:defRPr/>
            </a:lvl1pPr>
          </a:lstStyle>
          <a:p>
            <a:endParaRPr lang="en-US" dirty="0"/>
          </a:p>
        </p:txBody>
      </p:sp>
      <p:sp>
        <p:nvSpPr>
          <p:cNvPr id="27" name="Picture Placeholder 3"/>
          <p:cNvSpPr>
            <a:spLocks noGrp="1" noChangeAspect="1"/>
          </p:cNvSpPr>
          <p:nvPr>
            <p:ph type="pic" sz="quarter" idx="21"/>
          </p:nvPr>
        </p:nvSpPr>
        <p:spPr>
          <a:xfrm>
            <a:off x="6748864" y="4477288"/>
            <a:ext cx="1008000" cy="1008000"/>
          </a:xfrm>
          <a:prstGeom prst="ellipse">
            <a:avLst/>
          </a:prstGeom>
        </p:spPr>
        <p:txBody>
          <a:bodyPr lIns="182880" tIns="91440" rIns="182880" bIns="91440"/>
          <a:lstStyle>
            <a:lvl1pPr marL="0" indent="0">
              <a:buFontTx/>
              <a:buNone/>
              <a:defRPr/>
            </a:lvl1pPr>
          </a:lstStyle>
          <a:p>
            <a:endParaRPr lang="en-US" dirty="0"/>
          </a:p>
        </p:txBody>
      </p:sp>
      <p:sp>
        <p:nvSpPr>
          <p:cNvPr id="28" name="Picture Placeholder 3"/>
          <p:cNvSpPr>
            <a:spLocks noGrp="1" noChangeAspect="1"/>
          </p:cNvSpPr>
          <p:nvPr>
            <p:ph type="pic" sz="quarter" idx="22"/>
          </p:nvPr>
        </p:nvSpPr>
        <p:spPr>
          <a:xfrm>
            <a:off x="3101536" y="4438527"/>
            <a:ext cx="900000" cy="900000"/>
          </a:xfrm>
          <a:prstGeom prst="ellipse">
            <a:avLst/>
          </a:prstGeom>
        </p:spPr>
        <p:txBody>
          <a:bodyPr lIns="182880" tIns="91440" rIns="182880" bIns="91440"/>
          <a:lstStyle>
            <a:lvl1pPr marL="0" indent="0">
              <a:buFontTx/>
              <a:buNone/>
              <a:defRPr/>
            </a:lvl1pPr>
          </a:lstStyle>
          <a:p>
            <a:endParaRPr lang="en-US" dirty="0"/>
          </a:p>
        </p:txBody>
      </p:sp>
      <p:sp>
        <p:nvSpPr>
          <p:cNvPr id="29" name="Title 1"/>
          <p:cNvSpPr>
            <a:spLocks noGrp="1"/>
          </p:cNvSpPr>
          <p:nvPr>
            <p:ph type="title"/>
          </p:nvPr>
        </p:nvSpPr>
        <p:spPr>
          <a:xfrm>
            <a:off x="470455" y="458073"/>
            <a:ext cx="11357112" cy="562527"/>
          </a:xfrm>
        </p:spPr>
        <p:txBody>
          <a:bodyPr>
            <a:normAutofit/>
          </a:bodyPr>
          <a:lstStyle>
            <a:lvl1pPr algn="ctr">
              <a:defRPr sz="3200">
                <a:solidFill>
                  <a:schemeClr val="tx1"/>
                </a:solidFill>
                <a:latin typeface="+mj-lt"/>
              </a:defRPr>
            </a:lvl1pPr>
          </a:lstStyle>
          <a:p>
            <a:r>
              <a:rPr lang="en-US"/>
              <a:t>Click to edit Master title style</a:t>
            </a:r>
            <a:endParaRPr lang="id-ID"/>
          </a:p>
        </p:txBody>
      </p:sp>
      <p:sp>
        <p:nvSpPr>
          <p:cNvPr id="33" name="TextBox 32"/>
          <p:cNvSpPr txBox="1"/>
          <p:nvPr userDrawn="1"/>
        </p:nvSpPr>
        <p:spPr>
          <a:xfrm>
            <a:off x="1189710" y="6379631"/>
            <a:ext cx="649356" cy="307777"/>
          </a:xfrm>
          <a:prstGeom prst="rect">
            <a:avLst/>
          </a:prstGeom>
          <a:noFill/>
        </p:spPr>
        <p:txBody>
          <a:bodyPr wrap="square" rtlCol="0">
            <a:spAutoFit/>
          </a:bodyPr>
          <a:lstStyle/>
          <a:p>
            <a:fld id="{49B9A1CC-CF23-404A-A754-6B4803B2A082}" type="slidenum">
              <a:rPr lang="id-ID" sz="1400">
                <a:solidFill>
                  <a:srgbClr val="7F7F7F"/>
                </a:solidFill>
              </a:rPr>
              <a:pPr/>
              <a:t>‹#›</a:t>
            </a:fld>
            <a:endParaRPr lang="id-ID" sz="1400">
              <a:solidFill>
                <a:srgbClr val="7F7F7F"/>
              </a:solidFill>
            </a:endParaRPr>
          </a:p>
        </p:txBody>
      </p:sp>
      <p:sp>
        <p:nvSpPr>
          <p:cNvPr id="34" name="TextBox 33"/>
          <p:cNvSpPr txBox="1"/>
          <p:nvPr userDrawn="1"/>
        </p:nvSpPr>
        <p:spPr>
          <a:xfrm>
            <a:off x="470455" y="6392883"/>
            <a:ext cx="753731" cy="307777"/>
          </a:xfrm>
          <a:prstGeom prst="rect">
            <a:avLst/>
          </a:prstGeom>
          <a:noFill/>
        </p:spPr>
        <p:txBody>
          <a:bodyPr wrap="none" rtlCol="0">
            <a:spAutoFit/>
          </a:bodyPr>
          <a:lstStyle/>
          <a:p>
            <a:pPr algn="ctr"/>
            <a:r>
              <a:rPr lang="id-ID" sz="1400" b="1">
                <a:solidFill>
                  <a:srgbClr val="7F7F7F"/>
                </a:solidFill>
              </a:rPr>
              <a:t>SLIDE  </a:t>
            </a:r>
            <a:endParaRPr lang="id-ID" sz="1400" b="1" dirty="0">
              <a:solidFill>
                <a:srgbClr val="7F7F7F"/>
              </a:solidFill>
            </a:endParaRPr>
          </a:p>
        </p:txBody>
      </p:sp>
      <p:cxnSp>
        <p:nvCxnSpPr>
          <p:cNvPr id="35" name="Straight Connector 34"/>
          <p:cNvCxnSpPr/>
          <p:nvPr userDrawn="1"/>
        </p:nvCxnSpPr>
        <p:spPr>
          <a:xfrm>
            <a:off x="1094726" y="6546086"/>
            <a:ext cx="116208" cy="686"/>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56845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50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200"/>
                                        <p:tgtEl>
                                          <p:spTgt spid="15"/>
                                        </p:tgtEl>
                                      </p:cBhvr>
                                    </p:animEffect>
                                  </p:childTnLst>
                                </p:cTn>
                              </p:par>
                              <p:par>
                                <p:cTn id="8" presetID="22" presetClass="entr" presetSubtype="8" fill="hold" nodeType="withEffect">
                                  <p:stCondLst>
                                    <p:cond delay="700"/>
                                  </p:stCondLst>
                                  <p:childTnLst>
                                    <p:set>
                                      <p:cBhvr>
                                        <p:cTn id="9" dur="1" fill="hold">
                                          <p:stCondLst>
                                            <p:cond delay="0"/>
                                          </p:stCondLst>
                                        </p:cTn>
                                        <p:tgtEl>
                                          <p:spTgt spid="16"/>
                                        </p:tgtEl>
                                        <p:attrNameLst>
                                          <p:attrName>style.visibility</p:attrName>
                                        </p:attrNameLst>
                                      </p:cBhvr>
                                      <p:to>
                                        <p:strVal val="visible"/>
                                      </p:to>
                                    </p:set>
                                    <p:animEffect transition="in" filter="wipe(left)">
                                      <p:cBhvr>
                                        <p:cTn id="10" dur="200"/>
                                        <p:tgtEl>
                                          <p:spTgt spid="16"/>
                                        </p:tgtEl>
                                      </p:cBhvr>
                                    </p:animEffect>
                                  </p:childTnLst>
                                </p:cTn>
                              </p:par>
                              <p:par>
                                <p:cTn id="11" presetID="22" presetClass="entr" presetSubtype="8" fill="hold" nodeType="withEffect">
                                  <p:stCondLst>
                                    <p:cond delay="900"/>
                                  </p:stCondLst>
                                  <p:childTnLst>
                                    <p:set>
                                      <p:cBhvr>
                                        <p:cTn id="12" dur="1" fill="hold">
                                          <p:stCondLst>
                                            <p:cond delay="0"/>
                                          </p:stCondLst>
                                        </p:cTn>
                                        <p:tgtEl>
                                          <p:spTgt spid="17"/>
                                        </p:tgtEl>
                                        <p:attrNameLst>
                                          <p:attrName>style.visibility</p:attrName>
                                        </p:attrNameLst>
                                      </p:cBhvr>
                                      <p:to>
                                        <p:strVal val="visible"/>
                                      </p:to>
                                    </p:set>
                                    <p:animEffect transition="in" filter="wipe(left)">
                                      <p:cBhvr>
                                        <p:cTn id="13" dur="200"/>
                                        <p:tgtEl>
                                          <p:spTgt spid="17"/>
                                        </p:tgtEl>
                                      </p:cBhvr>
                                    </p:animEffect>
                                  </p:childTnLst>
                                </p:cTn>
                              </p:par>
                              <p:par>
                                <p:cTn id="14" presetID="22" presetClass="entr" presetSubtype="8" fill="hold" nodeType="withEffect">
                                  <p:stCondLst>
                                    <p:cond delay="1100"/>
                                  </p:stCondLst>
                                  <p:childTnLst>
                                    <p:set>
                                      <p:cBhvr>
                                        <p:cTn id="15" dur="1" fill="hold">
                                          <p:stCondLst>
                                            <p:cond delay="0"/>
                                          </p:stCondLst>
                                        </p:cTn>
                                        <p:tgtEl>
                                          <p:spTgt spid="18"/>
                                        </p:tgtEl>
                                        <p:attrNameLst>
                                          <p:attrName>style.visibility</p:attrName>
                                        </p:attrNameLst>
                                      </p:cBhvr>
                                      <p:to>
                                        <p:strVal val="visible"/>
                                      </p:to>
                                    </p:set>
                                    <p:animEffect transition="in" filter="wipe(left)">
                                      <p:cBhvr>
                                        <p:cTn id="16" dur="200"/>
                                        <p:tgtEl>
                                          <p:spTgt spid="18"/>
                                        </p:tgtEl>
                                      </p:cBhvr>
                                    </p:animEffect>
                                  </p:childTnLst>
                                </p:cTn>
                              </p:par>
                              <p:par>
                                <p:cTn id="17" presetID="22" presetClass="entr" presetSubtype="8" fill="hold" nodeType="withEffect">
                                  <p:stCondLst>
                                    <p:cond delay="1300"/>
                                  </p:stCondLst>
                                  <p:childTnLst>
                                    <p:set>
                                      <p:cBhvr>
                                        <p:cTn id="18" dur="1" fill="hold">
                                          <p:stCondLst>
                                            <p:cond delay="0"/>
                                          </p:stCondLst>
                                        </p:cTn>
                                        <p:tgtEl>
                                          <p:spTgt spid="14"/>
                                        </p:tgtEl>
                                        <p:attrNameLst>
                                          <p:attrName>style.visibility</p:attrName>
                                        </p:attrNameLst>
                                      </p:cBhvr>
                                      <p:to>
                                        <p:strVal val="visible"/>
                                      </p:to>
                                    </p:set>
                                    <p:animEffect transition="in" filter="wipe(left)">
                                      <p:cBhvr>
                                        <p:cTn id="19" dur="200"/>
                                        <p:tgtEl>
                                          <p:spTgt spid="14"/>
                                        </p:tgtEl>
                                      </p:cBhvr>
                                    </p:animEffect>
                                  </p:childTnLst>
                                </p:cTn>
                              </p:par>
                              <p:par>
                                <p:cTn id="20" presetID="22" presetClass="entr" presetSubtype="2" fill="hold" nodeType="withEffect">
                                  <p:stCondLst>
                                    <p:cond delay="1500"/>
                                  </p:stCondLst>
                                  <p:childTnLst>
                                    <p:set>
                                      <p:cBhvr>
                                        <p:cTn id="21" dur="1" fill="hold">
                                          <p:stCondLst>
                                            <p:cond delay="0"/>
                                          </p:stCondLst>
                                        </p:cTn>
                                        <p:tgtEl>
                                          <p:spTgt spid="13"/>
                                        </p:tgtEl>
                                        <p:attrNameLst>
                                          <p:attrName>style.visibility</p:attrName>
                                        </p:attrNameLst>
                                      </p:cBhvr>
                                      <p:to>
                                        <p:strVal val="visible"/>
                                      </p:to>
                                    </p:set>
                                    <p:animEffect transition="in" filter="wipe(right)">
                                      <p:cBhvr>
                                        <p:cTn id="22" dur="200"/>
                                        <p:tgtEl>
                                          <p:spTgt spid="13"/>
                                        </p:tgtEl>
                                      </p:cBhvr>
                                    </p:animEffect>
                                  </p:childTnLst>
                                </p:cTn>
                              </p:par>
                              <p:par>
                                <p:cTn id="23" presetID="22" presetClass="entr" presetSubtype="2" fill="hold" nodeType="withEffect">
                                  <p:stCondLst>
                                    <p:cond delay="1700"/>
                                  </p:stCondLst>
                                  <p:childTnLst>
                                    <p:set>
                                      <p:cBhvr>
                                        <p:cTn id="24" dur="1" fill="hold">
                                          <p:stCondLst>
                                            <p:cond delay="0"/>
                                          </p:stCondLst>
                                        </p:cTn>
                                        <p:tgtEl>
                                          <p:spTgt spid="11"/>
                                        </p:tgtEl>
                                        <p:attrNameLst>
                                          <p:attrName>style.visibility</p:attrName>
                                        </p:attrNameLst>
                                      </p:cBhvr>
                                      <p:to>
                                        <p:strVal val="visible"/>
                                      </p:to>
                                    </p:set>
                                    <p:animEffect transition="in" filter="wipe(right)">
                                      <p:cBhvr>
                                        <p:cTn id="25" dur="200"/>
                                        <p:tgtEl>
                                          <p:spTgt spid="11"/>
                                        </p:tgtEl>
                                      </p:cBhvr>
                                    </p:animEffect>
                                  </p:childTnLst>
                                </p:cTn>
                              </p:par>
                              <p:par>
                                <p:cTn id="26" presetID="22" presetClass="entr" presetSubtype="2" fill="hold" nodeType="withEffect">
                                  <p:stCondLst>
                                    <p:cond delay="1900"/>
                                  </p:stCondLst>
                                  <p:childTnLst>
                                    <p:set>
                                      <p:cBhvr>
                                        <p:cTn id="27" dur="1" fill="hold">
                                          <p:stCondLst>
                                            <p:cond delay="0"/>
                                          </p:stCondLst>
                                        </p:cTn>
                                        <p:tgtEl>
                                          <p:spTgt spid="10"/>
                                        </p:tgtEl>
                                        <p:attrNameLst>
                                          <p:attrName>style.visibility</p:attrName>
                                        </p:attrNameLst>
                                      </p:cBhvr>
                                      <p:to>
                                        <p:strVal val="visible"/>
                                      </p:to>
                                    </p:set>
                                    <p:animEffect transition="in" filter="wipe(right)">
                                      <p:cBhvr>
                                        <p:cTn id="28" dur="200"/>
                                        <p:tgtEl>
                                          <p:spTgt spid="10"/>
                                        </p:tgtEl>
                                      </p:cBhvr>
                                    </p:animEffect>
                                  </p:childTnLst>
                                </p:cTn>
                              </p:par>
                              <p:par>
                                <p:cTn id="29" presetID="22" presetClass="entr" presetSubtype="2" fill="hold" nodeType="withEffect">
                                  <p:stCondLst>
                                    <p:cond delay="2100"/>
                                  </p:stCondLst>
                                  <p:childTnLst>
                                    <p:set>
                                      <p:cBhvr>
                                        <p:cTn id="30" dur="1" fill="hold">
                                          <p:stCondLst>
                                            <p:cond delay="0"/>
                                          </p:stCondLst>
                                        </p:cTn>
                                        <p:tgtEl>
                                          <p:spTgt spid="7"/>
                                        </p:tgtEl>
                                        <p:attrNameLst>
                                          <p:attrName>style.visibility</p:attrName>
                                        </p:attrNameLst>
                                      </p:cBhvr>
                                      <p:to>
                                        <p:strVal val="visible"/>
                                      </p:to>
                                    </p:set>
                                    <p:animEffect transition="in" filter="wipe(right)">
                                      <p:cBhvr>
                                        <p:cTn id="31" dur="200"/>
                                        <p:tgtEl>
                                          <p:spTgt spid="7"/>
                                        </p:tgtEl>
                                      </p:cBhvr>
                                    </p:animEffect>
                                  </p:childTnLst>
                                </p:cTn>
                              </p:par>
                              <p:par>
                                <p:cTn id="32" presetID="22" presetClass="entr" presetSubtype="2" fill="hold" nodeType="withEffect">
                                  <p:stCondLst>
                                    <p:cond delay="2300"/>
                                  </p:stCondLst>
                                  <p:childTnLst>
                                    <p:set>
                                      <p:cBhvr>
                                        <p:cTn id="33" dur="1" fill="hold">
                                          <p:stCondLst>
                                            <p:cond delay="0"/>
                                          </p:stCondLst>
                                        </p:cTn>
                                        <p:tgtEl>
                                          <p:spTgt spid="6"/>
                                        </p:tgtEl>
                                        <p:attrNameLst>
                                          <p:attrName>style.visibility</p:attrName>
                                        </p:attrNameLst>
                                      </p:cBhvr>
                                      <p:to>
                                        <p:strVal val="visible"/>
                                      </p:to>
                                    </p:set>
                                    <p:animEffect transition="in" filter="wipe(right)">
                                      <p:cBhvr>
                                        <p:cTn id="34" dur="200"/>
                                        <p:tgtEl>
                                          <p:spTgt spid="6"/>
                                        </p:tgtEl>
                                      </p:cBhvr>
                                    </p:animEffect>
                                  </p:childTnLst>
                                </p:cTn>
                              </p:par>
                              <p:par>
                                <p:cTn id="35" presetID="22" presetClass="entr" presetSubtype="2" fill="hold" nodeType="withEffect">
                                  <p:stCondLst>
                                    <p:cond delay="2500"/>
                                  </p:stCondLst>
                                  <p:childTnLst>
                                    <p:set>
                                      <p:cBhvr>
                                        <p:cTn id="36" dur="1" fill="hold">
                                          <p:stCondLst>
                                            <p:cond delay="0"/>
                                          </p:stCondLst>
                                        </p:cTn>
                                        <p:tgtEl>
                                          <p:spTgt spid="12"/>
                                        </p:tgtEl>
                                        <p:attrNameLst>
                                          <p:attrName>style.visibility</p:attrName>
                                        </p:attrNameLst>
                                      </p:cBhvr>
                                      <p:to>
                                        <p:strVal val="visible"/>
                                      </p:to>
                                    </p:set>
                                    <p:animEffect transition="in" filter="wipe(right)">
                                      <p:cBhvr>
                                        <p:cTn id="37" dur="200"/>
                                        <p:tgtEl>
                                          <p:spTgt spid="12"/>
                                        </p:tgtEl>
                                      </p:cBhvr>
                                    </p:animEffect>
                                  </p:childTnLst>
                                </p:cTn>
                              </p:par>
                            </p:childTnLst>
                          </p:cTn>
                        </p:par>
                        <p:par>
                          <p:cTn id="38" fill="hold">
                            <p:stCondLst>
                              <p:cond delay="2700"/>
                            </p:stCondLst>
                            <p:childTnLst>
                              <p:par>
                                <p:cTn id="39" presetID="10" presetClass="entr" presetSubtype="0" fill="hold" grpId="0" nodeType="afterEffect">
                                  <p:stCondLst>
                                    <p:cond delay="0"/>
                                  </p:stCondLst>
                                  <p:childTnLst>
                                    <p:set>
                                      <p:cBhvr>
                                        <p:cTn id="40" dur="1" fill="hold">
                                          <p:stCondLst>
                                            <p:cond delay="0"/>
                                          </p:stCondLst>
                                        </p:cTn>
                                        <p:tgtEl>
                                          <p:spTgt spid="34"/>
                                        </p:tgtEl>
                                        <p:attrNameLst>
                                          <p:attrName>style.visibility</p:attrName>
                                        </p:attrNameLst>
                                      </p:cBhvr>
                                      <p:to>
                                        <p:strVal val="visible"/>
                                      </p:to>
                                    </p:set>
                                    <p:animEffect transition="in" filter="fade">
                                      <p:cBhvr>
                                        <p:cTn id="41"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Lst>
  </p:timing>
</p:sldLayout>
</file>

<file path=ppt/slideLayouts/slideLayout42.xml><?xml version="1.0" encoding="utf-8"?>
<p:sldLayout xmlns:p14="http://schemas.microsoft.com/office/powerpoint/2010/main" xmlns:a="http://schemas.openxmlformats.org/drawingml/2006/main" xmlns:r="http://schemas.openxmlformats.org/officeDocument/2006/relationships" xmlns:p="http://schemas.openxmlformats.org/presentationml/2006/main" preserve="1" userDrawn="1">
  <p:cSld name="4_Hierrarchy placeholder center">
    <p:spTree>
      <p:nvGrpSpPr>
        <p:cNvPr id="1" name=""/>
        <p:cNvGrpSpPr/>
        <p:nvPr/>
      </p:nvGrpSpPr>
      <p:grpSpPr>
        <a:xfrm>
          <a:off x="0" y="0"/>
          <a:ext cx="0" cy="0"/>
          <a:chOff x="0" y="0"/>
          <a:chExt cx="0" cy="0"/>
        </a:xfrm>
      </p:grpSpPr>
      <p:sp>
        <p:nvSpPr>
          <p:cNvPr id="5" name="Picture Placeholder 3"/>
          <p:cNvSpPr>
            <a:spLocks noGrp="1" noChangeAspect="1"/>
          </p:cNvSpPr>
          <p:nvPr>
            <p:ph type="pic" sz="quarter" idx="12"/>
          </p:nvPr>
        </p:nvSpPr>
        <p:spPr>
          <a:xfrm>
            <a:off x="7284448" y="1547565"/>
            <a:ext cx="1116000" cy="1116000"/>
          </a:xfrm>
          <a:prstGeom prst="ellipse">
            <a:avLst/>
          </a:prstGeom>
        </p:spPr>
        <p:txBody>
          <a:bodyPr lIns="182880" tIns="91440" rIns="182880" bIns="91440"/>
          <a:lstStyle>
            <a:lvl1pPr marL="0" indent="0">
              <a:buFontTx/>
              <a:buNone/>
              <a:defRPr/>
            </a:lvl1pPr>
          </a:lstStyle>
          <a:p>
            <a:endParaRPr lang="en-US" dirty="0"/>
          </a:p>
        </p:txBody>
      </p:sp>
      <p:cxnSp>
        <p:nvCxnSpPr>
          <p:cNvPr id="6" name="Straight Connector 5"/>
          <p:cNvCxnSpPr/>
          <p:nvPr userDrawn="1"/>
        </p:nvCxnSpPr>
        <p:spPr>
          <a:xfrm>
            <a:off x="2351584" y="2109231"/>
            <a:ext cx="3070240" cy="1053035"/>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userDrawn="1"/>
        </p:nvCxnSpPr>
        <p:spPr>
          <a:xfrm>
            <a:off x="2945532" y="3138761"/>
            <a:ext cx="2364099" cy="234777"/>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a:xfrm flipV="1">
            <a:off x="1597633" y="3664460"/>
            <a:ext cx="3750228" cy="713161"/>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flipV="1">
            <a:off x="3886705" y="3874323"/>
            <a:ext cx="1567036" cy="804341"/>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a:xfrm>
            <a:off x="4838486" y="2313100"/>
            <a:ext cx="689817" cy="581419"/>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a:xfrm flipH="1">
            <a:off x="5259106" y="4095745"/>
            <a:ext cx="445749" cy="833447"/>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a:xfrm>
            <a:off x="6491334" y="4084097"/>
            <a:ext cx="443527" cy="623225"/>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a:xfrm flipV="1">
            <a:off x="6722170" y="2444011"/>
            <a:ext cx="689693" cy="531408"/>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a:xfrm flipV="1">
            <a:off x="6825634" y="2140801"/>
            <a:ext cx="4113161" cy="1032048"/>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a:xfrm flipV="1">
            <a:off x="6882371" y="3413502"/>
            <a:ext cx="2184883" cy="12452"/>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a:xfrm>
            <a:off x="6825634" y="3758923"/>
            <a:ext cx="2798759" cy="1103979"/>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9" name="Picture Placeholder 3"/>
          <p:cNvSpPr>
            <a:spLocks noGrp="1" noChangeAspect="1"/>
          </p:cNvSpPr>
          <p:nvPr>
            <p:ph type="pic" sz="quarter" idx="13"/>
          </p:nvPr>
        </p:nvSpPr>
        <p:spPr>
          <a:xfrm>
            <a:off x="1355363" y="1197100"/>
            <a:ext cx="1116000" cy="1116000"/>
          </a:xfrm>
          <a:prstGeom prst="ellipse">
            <a:avLst/>
          </a:prstGeom>
        </p:spPr>
        <p:txBody>
          <a:bodyPr lIns="182880" tIns="91440" rIns="182880" bIns="91440"/>
          <a:lstStyle>
            <a:lvl1pPr marL="0" indent="0">
              <a:buFontTx/>
              <a:buNone/>
              <a:defRPr/>
            </a:lvl1pPr>
          </a:lstStyle>
          <a:p>
            <a:endParaRPr lang="en-US" dirty="0"/>
          </a:p>
        </p:txBody>
      </p:sp>
      <p:sp>
        <p:nvSpPr>
          <p:cNvPr id="20" name="Picture Placeholder 3"/>
          <p:cNvSpPr>
            <a:spLocks noGrp="1" noChangeAspect="1"/>
          </p:cNvSpPr>
          <p:nvPr>
            <p:ph type="pic" sz="quarter" idx="14"/>
          </p:nvPr>
        </p:nvSpPr>
        <p:spPr>
          <a:xfrm>
            <a:off x="9624393" y="4477288"/>
            <a:ext cx="1116000" cy="1116000"/>
          </a:xfrm>
          <a:prstGeom prst="ellipse">
            <a:avLst/>
          </a:prstGeom>
        </p:spPr>
        <p:txBody>
          <a:bodyPr lIns="182880" tIns="91440" rIns="182880" bIns="91440"/>
          <a:lstStyle>
            <a:lvl1pPr marL="0" indent="0">
              <a:buFontTx/>
              <a:buNone/>
              <a:defRPr/>
            </a:lvl1pPr>
          </a:lstStyle>
          <a:p>
            <a:endParaRPr lang="en-US" dirty="0"/>
          </a:p>
        </p:txBody>
      </p:sp>
      <p:sp>
        <p:nvSpPr>
          <p:cNvPr id="21" name="Picture Placeholder 3"/>
          <p:cNvSpPr>
            <a:spLocks noGrp="1" noChangeAspect="1"/>
          </p:cNvSpPr>
          <p:nvPr>
            <p:ph type="pic" sz="quarter" idx="15"/>
          </p:nvPr>
        </p:nvSpPr>
        <p:spPr>
          <a:xfrm>
            <a:off x="4533956" y="4862902"/>
            <a:ext cx="1116000" cy="1116000"/>
          </a:xfrm>
          <a:prstGeom prst="ellipse">
            <a:avLst/>
          </a:prstGeom>
        </p:spPr>
        <p:txBody>
          <a:bodyPr lIns="182880" tIns="91440" rIns="182880" bIns="91440"/>
          <a:lstStyle>
            <a:lvl1pPr marL="0" indent="0">
              <a:buFontTx/>
              <a:buNone/>
              <a:defRPr/>
            </a:lvl1pPr>
          </a:lstStyle>
          <a:p>
            <a:endParaRPr lang="en-US" dirty="0"/>
          </a:p>
        </p:txBody>
      </p:sp>
      <p:sp>
        <p:nvSpPr>
          <p:cNvPr id="22" name="Picture Placeholder 3"/>
          <p:cNvSpPr>
            <a:spLocks noGrp="1" noChangeAspect="1"/>
          </p:cNvSpPr>
          <p:nvPr>
            <p:ph type="pic" sz="quarter" idx="16"/>
          </p:nvPr>
        </p:nvSpPr>
        <p:spPr>
          <a:xfrm>
            <a:off x="589633" y="3843104"/>
            <a:ext cx="1008000" cy="1008000"/>
          </a:xfrm>
          <a:prstGeom prst="ellipse">
            <a:avLst/>
          </a:prstGeom>
        </p:spPr>
        <p:txBody>
          <a:bodyPr lIns="182880" tIns="91440" rIns="182880" bIns="91440"/>
          <a:lstStyle>
            <a:lvl1pPr marL="0" indent="0">
              <a:buFontTx/>
              <a:buNone/>
              <a:defRPr/>
            </a:lvl1pPr>
          </a:lstStyle>
          <a:p>
            <a:endParaRPr lang="en-US" dirty="0"/>
          </a:p>
        </p:txBody>
      </p:sp>
      <p:sp>
        <p:nvSpPr>
          <p:cNvPr id="23" name="Picture Placeholder 3"/>
          <p:cNvSpPr>
            <a:spLocks noGrp="1" noChangeAspect="1"/>
          </p:cNvSpPr>
          <p:nvPr>
            <p:ph type="pic" sz="quarter" idx="17"/>
          </p:nvPr>
        </p:nvSpPr>
        <p:spPr>
          <a:xfrm>
            <a:off x="2075862" y="2635748"/>
            <a:ext cx="900000" cy="900000"/>
          </a:xfrm>
          <a:prstGeom prst="ellipse">
            <a:avLst/>
          </a:prstGeom>
        </p:spPr>
        <p:txBody>
          <a:bodyPr lIns="182880" tIns="91440" rIns="182880" bIns="91440"/>
          <a:lstStyle>
            <a:lvl1pPr marL="0" indent="0">
              <a:buFontTx/>
              <a:buNone/>
              <a:defRPr/>
            </a:lvl1pPr>
          </a:lstStyle>
          <a:p>
            <a:endParaRPr lang="en-US" dirty="0"/>
          </a:p>
        </p:txBody>
      </p:sp>
      <p:sp>
        <p:nvSpPr>
          <p:cNvPr id="24" name="Picture Placeholder 3"/>
          <p:cNvSpPr>
            <a:spLocks noGrp="1" noChangeAspect="1"/>
          </p:cNvSpPr>
          <p:nvPr>
            <p:ph type="pic" sz="quarter" idx="18"/>
          </p:nvPr>
        </p:nvSpPr>
        <p:spPr>
          <a:xfrm>
            <a:off x="4017775" y="1625945"/>
            <a:ext cx="900000" cy="900000"/>
          </a:xfrm>
          <a:prstGeom prst="ellipse">
            <a:avLst/>
          </a:prstGeom>
        </p:spPr>
        <p:txBody>
          <a:bodyPr lIns="182880" tIns="91440" rIns="182880" bIns="91440"/>
          <a:lstStyle>
            <a:lvl1pPr marL="0" indent="0">
              <a:buFontTx/>
              <a:buNone/>
              <a:defRPr/>
            </a:lvl1pPr>
          </a:lstStyle>
          <a:p>
            <a:endParaRPr lang="en-US" dirty="0"/>
          </a:p>
        </p:txBody>
      </p:sp>
      <p:sp>
        <p:nvSpPr>
          <p:cNvPr id="25" name="Picture Placeholder 3"/>
          <p:cNvSpPr>
            <a:spLocks noGrp="1" noChangeAspect="1"/>
          </p:cNvSpPr>
          <p:nvPr>
            <p:ph type="pic" sz="quarter" idx="19"/>
          </p:nvPr>
        </p:nvSpPr>
        <p:spPr>
          <a:xfrm>
            <a:off x="10740393" y="1522768"/>
            <a:ext cx="900000" cy="900000"/>
          </a:xfrm>
          <a:prstGeom prst="ellipse">
            <a:avLst/>
          </a:prstGeom>
        </p:spPr>
        <p:txBody>
          <a:bodyPr lIns="182880" tIns="91440" rIns="182880" bIns="91440"/>
          <a:lstStyle>
            <a:lvl1pPr marL="0" indent="0">
              <a:buFontTx/>
              <a:buNone/>
              <a:defRPr/>
            </a:lvl1pPr>
          </a:lstStyle>
          <a:p>
            <a:endParaRPr lang="en-US" dirty="0"/>
          </a:p>
        </p:txBody>
      </p:sp>
      <p:sp>
        <p:nvSpPr>
          <p:cNvPr id="26" name="Picture Placeholder 3"/>
          <p:cNvSpPr>
            <a:spLocks noGrp="1" noChangeAspect="1"/>
          </p:cNvSpPr>
          <p:nvPr>
            <p:ph type="pic" sz="quarter" idx="20"/>
          </p:nvPr>
        </p:nvSpPr>
        <p:spPr>
          <a:xfrm>
            <a:off x="9011532" y="2963502"/>
            <a:ext cx="900000" cy="900000"/>
          </a:xfrm>
          <a:prstGeom prst="ellipse">
            <a:avLst/>
          </a:prstGeom>
        </p:spPr>
        <p:txBody>
          <a:bodyPr lIns="182880" tIns="91440" rIns="182880" bIns="91440"/>
          <a:lstStyle>
            <a:lvl1pPr marL="0" indent="0">
              <a:buFontTx/>
              <a:buNone/>
              <a:defRPr/>
            </a:lvl1pPr>
          </a:lstStyle>
          <a:p>
            <a:endParaRPr lang="en-US" dirty="0"/>
          </a:p>
        </p:txBody>
      </p:sp>
      <p:sp>
        <p:nvSpPr>
          <p:cNvPr id="27" name="Picture Placeholder 3"/>
          <p:cNvSpPr>
            <a:spLocks noGrp="1" noChangeAspect="1"/>
          </p:cNvSpPr>
          <p:nvPr>
            <p:ph type="pic" sz="quarter" idx="21"/>
          </p:nvPr>
        </p:nvSpPr>
        <p:spPr>
          <a:xfrm>
            <a:off x="6748864" y="4477288"/>
            <a:ext cx="1008000" cy="1008000"/>
          </a:xfrm>
          <a:prstGeom prst="ellipse">
            <a:avLst/>
          </a:prstGeom>
        </p:spPr>
        <p:txBody>
          <a:bodyPr lIns="182880" tIns="91440" rIns="182880" bIns="91440"/>
          <a:lstStyle>
            <a:lvl1pPr marL="0" indent="0">
              <a:buFontTx/>
              <a:buNone/>
              <a:defRPr/>
            </a:lvl1pPr>
          </a:lstStyle>
          <a:p>
            <a:endParaRPr lang="en-US" dirty="0"/>
          </a:p>
        </p:txBody>
      </p:sp>
      <p:sp>
        <p:nvSpPr>
          <p:cNvPr id="28" name="Picture Placeholder 3"/>
          <p:cNvSpPr>
            <a:spLocks noGrp="1" noChangeAspect="1"/>
          </p:cNvSpPr>
          <p:nvPr>
            <p:ph type="pic" sz="quarter" idx="22"/>
          </p:nvPr>
        </p:nvSpPr>
        <p:spPr>
          <a:xfrm>
            <a:off x="3101536" y="4438527"/>
            <a:ext cx="900000" cy="900000"/>
          </a:xfrm>
          <a:prstGeom prst="ellipse">
            <a:avLst/>
          </a:prstGeom>
        </p:spPr>
        <p:txBody>
          <a:bodyPr lIns="182880" tIns="91440" rIns="182880" bIns="91440"/>
          <a:lstStyle>
            <a:lvl1pPr marL="0" indent="0">
              <a:buFontTx/>
              <a:buNone/>
              <a:defRPr/>
            </a:lvl1pPr>
          </a:lstStyle>
          <a:p>
            <a:endParaRPr lang="en-US" dirty="0"/>
          </a:p>
        </p:txBody>
      </p:sp>
      <p:sp>
        <p:nvSpPr>
          <p:cNvPr id="33" name="TextBox 32"/>
          <p:cNvSpPr txBox="1"/>
          <p:nvPr userDrawn="1"/>
        </p:nvSpPr>
        <p:spPr>
          <a:xfrm>
            <a:off x="1189710" y="6379631"/>
            <a:ext cx="649356" cy="307777"/>
          </a:xfrm>
          <a:prstGeom prst="rect">
            <a:avLst/>
          </a:prstGeom>
          <a:noFill/>
        </p:spPr>
        <p:txBody>
          <a:bodyPr wrap="square" rtlCol="0">
            <a:spAutoFit/>
          </a:bodyPr>
          <a:lstStyle/>
          <a:p>
            <a:fld id="{49B9A1CC-CF23-404A-A754-6B4803B2A082}" type="slidenum">
              <a:rPr lang="id-ID" sz="1400">
                <a:solidFill>
                  <a:srgbClr val="7F7F7F"/>
                </a:solidFill>
              </a:rPr>
              <a:pPr/>
              <a:t>‹#›</a:t>
            </a:fld>
            <a:endParaRPr lang="id-ID" sz="1400">
              <a:solidFill>
                <a:srgbClr val="7F7F7F"/>
              </a:solidFill>
            </a:endParaRPr>
          </a:p>
        </p:txBody>
      </p:sp>
      <p:sp>
        <p:nvSpPr>
          <p:cNvPr id="34" name="TextBox 33"/>
          <p:cNvSpPr txBox="1"/>
          <p:nvPr userDrawn="1"/>
        </p:nvSpPr>
        <p:spPr>
          <a:xfrm>
            <a:off x="470455" y="6392883"/>
            <a:ext cx="753731" cy="307777"/>
          </a:xfrm>
          <a:prstGeom prst="rect">
            <a:avLst/>
          </a:prstGeom>
          <a:noFill/>
        </p:spPr>
        <p:txBody>
          <a:bodyPr wrap="none" rtlCol="0">
            <a:spAutoFit/>
          </a:bodyPr>
          <a:lstStyle/>
          <a:p>
            <a:pPr algn="ctr"/>
            <a:r>
              <a:rPr lang="id-ID" sz="1400" b="1">
                <a:solidFill>
                  <a:srgbClr val="7F7F7F"/>
                </a:solidFill>
              </a:rPr>
              <a:t>SLIDE  </a:t>
            </a:r>
            <a:endParaRPr lang="id-ID" sz="1400" b="1" dirty="0">
              <a:solidFill>
                <a:srgbClr val="7F7F7F"/>
              </a:solidFill>
            </a:endParaRPr>
          </a:p>
        </p:txBody>
      </p:sp>
      <p:cxnSp>
        <p:nvCxnSpPr>
          <p:cNvPr id="35" name="Straight Connector 34"/>
          <p:cNvCxnSpPr/>
          <p:nvPr userDrawn="1"/>
        </p:nvCxnSpPr>
        <p:spPr>
          <a:xfrm>
            <a:off x="1094726" y="6546086"/>
            <a:ext cx="116208" cy="686"/>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018681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50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200"/>
                                        <p:tgtEl>
                                          <p:spTgt spid="15"/>
                                        </p:tgtEl>
                                      </p:cBhvr>
                                    </p:animEffect>
                                  </p:childTnLst>
                                </p:cTn>
                              </p:par>
                              <p:par>
                                <p:cTn id="8" presetID="22" presetClass="entr" presetSubtype="8" fill="hold" nodeType="withEffect">
                                  <p:stCondLst>
                                    <p:cond delay="700"/>
                                  </p:stCondLst>
                                  <p:childTnLst>
                                    <p:set>
                                      <p:cBhvr>
                                        <p:cTn id="9" dur="1" fill="hold">
                                          <p:stCondLst>
                                            <p:cond delay="0"/>
                                          </p:stCondLst>
                                        </p:cTn>
                                        <p:tgtEl>
                                          <p:spTgt spid="16"/>
                                        </p:tgtEl>
                                        <p:attrNameLst>
                                          <p:attrName>style.visibility</p:attrName>
                                        </p:attrNameLst>
                                      </p:cBhvr>
                                      <p:to>
                                        <p:strVal val="visible"/>
                                      </p:to>
                                    </p:set>
                                    <p:animEffect transition="in" filter="wipe(left)">
                                      <p:cBhvr>
                                        <p:cTn id="10" dur="200"/>
                                        <p:tgtEl>
                                          <p:spTgt spid="16"/>
                                        </p:tgtEl>
                                      </p:cBhvr>
                                    </p:animEffect>
                                  </p:childTnLst>
                                </p:cTn>
                              </p:par>
                              <p:par>
                                <p:cTn id="11" presetID="22" presetClass="entr" presetSubtype="8" fill="hold" nodeType="withEffect">
                                  <p:stCondLst>
                                    <p:cond delay="900"/>
                                  </p:stCondLst>
                                  <p:childTnLst>
                                    <p:set>
                                      <p:cBhvr>
                                        <p:cTn id="12" dur="1" fill="hold">
                                          <p:stCondLst>
                                            <p:cond delay="0"/>
                                          </p:stCondLst>
                                        </p:cTn>
                                        <p:tgtEl>
                                          <p:spTgt spid="17"/>
                                        </p:tgtEl>
                                        <p:attrNameLst>
                                          <p:attrName>style.visibility</p:attrName>
                                        </p:attrNameLst>
                                      </p:cBhvr>
                                      <p:to>
                                        <p:strVal val="visible"/>
                                      </p:to>
                                    </p:set>
                                    <p:animEffect transition="in" filter="wipe(left)">
                                      <p:cBhvr>
                                        <p:cTn id="13" dur="200"/>
                                        <p:tgtEl>
                                          <p:spTgt spid="17"/>
                                        </p:tgtEl>
                                      </p:cBhvr>
                                    </p:animEffect>
                                  </p:childTnLst>
                                </p:cTn>
                              </p:par>
                              <p:par>
                                <p:cTn id="14" presetID="22" presetClass="entr" presetSubtype="8" fill="hold" nodeType="withEffect">
                                  <p:stCondLst>
                                    <p:cond delay="1100"/>
                                  </p:stCondLst>
                                  <p:childTnLst>
                                    <p:set>
                                      <p:cBhvr>
                                        <p:cTn id="15" dur="1" fill="hold">
                                          <p:stCondLst>
                                            <p:cond delay="0"/>
                                          </p:stCondLst>
                                        </p:cTn>
                                        <p:tgtEl>
                                          <p:spTgt spid="18"/>
                                        </p:tgtEl>
                                        <p:attrNameLst>
                                          <p:attrName>style.visibility</p:attrName>
                                        </p:attrNameLst>
                                      </p:cBhvr>
                                      <p:to>
                                        <p:strVal val="visible"/>
                                      </p:to>
                                    </p:set>
                                    <p:animEffect transition="in" filter="wipe(left)">
                                      <p:cBhvr>
                                        <p:cTn id="16" dur="200"/>
                                        <p:tgtEl>
                                          <p:spTgt spid="18"/>
                                        </p:tgtEl>
                                      </p:cBhvr>
                                    </p:animEffect>
                                  </p:childTnLst>
                                </p:cTn>
                              </p:par>
                              <p:par>
                                <p:cTn id="17" presetID="22" presetClass="entr" presetSubtype="8" fill="hold" nodeType="withEffect">
                                  <p:stCondLst>
                                    <p:cond delay="1300"/>
                                  </p:stCondLst>
                                  <p:childTnLst>
                                    <p:set>
                                      <p:cBhvr>
                                        <p:cTn id="18" dur="1" fill="hold">
                                          <p:stCondLst>
                                            <p:cond delay="0"/>
                                          </p:stCondLst>
                                        </p:cTn>
                                        <p:tgtEl>
                                          <p:spTgt spid="14"/>
                                        </p:tgtEl>
                                        <p:attrNameLst>
                                          <p:attrName>style.visibility</p:attrName>
                                        </p:attrNameLst>
                                      </p:cBhvr>
                                      <p:to>
                                        <p:strVal val="visible"/>
                                      </p:to>
                                    </p:set>
                                    <p:animEffect transition="in" filter="wipe(left)">
                                      <p:cBhvr>
                                        <p:cTn id="19" dur="200"/>
                                        <p:tgtEl>
                                          <p:spTgt spid="14"/>
                                        </p:tgtEl>
                                      </p:cBhvr>
                                    </p:animEffect>
                                  </p:childTnLst>
                                </p:cTn>
                              </p:par>
                              <p:par>
                                <p:cTn id="20" presetID="22" presetClass="entr" presetSubtype="2" fill="hold" nodeType="withEffect">
                                  <p:stCondLst>
                                    <p:cond delay="1500"/>
                                  </p:stCondLst>
                                  <p:childTnLst>
                                    <p:set>
                                      <p:cBhvr>
                                        <p:cTn id="21" dur="1" fill="hold">
                                          <p:stCondLst>
                                            <p:cond delay="0"/>
                                          </p:stCondLst>
                                        </p:cTn>
                                        <p:tgtEl>
                                          <p:spTgt spid="13"/>
                                        </p:tgtEl>
                                        <p:attrNameLst>
                                          <p:attrName>style.visibility</p:attrName>
                                        </p:attrNameLst>
                                      </p:cBhvr>
                                      <p:to>
                                        <p:strVal val="visible"/>
                                      </p:to>
                                    </p:set>
                                    <p:animEffect transition="in" filter="wipe(right)">
                                      <p:cBhvr>
                                        <p:cTn id="22" dur="200"/>
                                        <p:tgtEl>
                                          <p:spTgt spid="13"/>
                                        </p:tgtEl>
                                      </p:cBhvr>
                                    </p:animEffect>
                                  </p:childTnLst>
                                </p:cTn>
                              </p:par>
                              <p:par>
                                <p:cTn id="23" presetID="22" presetClass="entr" presetSubtype="2" fill="hold" nodeType="withEffect">
                                  <p:stCondLst>
                                    <p:cond delay="1700"/>
                                  </p:stCondLst>
                                  <p:childTnLst>
                                    <p:set>
                                      <p:cBhvr>
                                        <p:cTn id="24" dur="1" fill="hold">
                                          <p:stCondLst>
                                            <p:cond delay="0"/>
                                          </p:stCondLst>
                                        </p:cTn>
                                        <p:tgtEl>
                                          <p:spTgt spid="11"/>
                                        </p:tgtEl>
                                        <p:attrNameLst>
                                          <p:attrName>style.visibility</p:attrName>
                                        </p:attrNameLst>
                                      </p:cBhvr>
                                      <p:to>
                                        <p:strVal val="visible"/>
                                      </p:to>
                                    </p:set>
                                    <p:animEffect transition="in" filter="wipe(right)">
                                      <p:cBhvr>
                                        <p:cTn id="25" dur="200"/>
                                        <p:tgtEl>
                                          <p:spTgt spid="11"/>
                                        </p:tgtEl>
                                      </p:cBhvr>
                                    </p:animEffect>
                                  </p:childTnLst>
                                </p:cTn>
                              </p:par>
                              <p:par>
                                <p:cTn id="26" presetID="22" presetClass="entr" presetSubtype="2" fill="hold" nodeType="withEffect">
                                  <p:stCondLst>
                                    <p:cond delay="1900"/>
                                  </p:stCondLst>
                                  <p:childTnLst>
                                    <p:set>
                                      <p:cBhvr>
                                        <p:cTn id="27" dur="1" fill="hold">
                                          <p:stCondLst>
                                            <p:cond delay="0"/>
                                          </p:stCondLst>
                                        </p:cTn>
                                        <p:tgtEl>
                                          <p:spTgt spid="10"/>
                                        </p:tgtEl>
                                        <p:attrNameLst>
                                          <p:attrName>style.visibility</p:attrName>
                                        </p:attrNameLst>
                                      </p:cBhvr>
                                      <p:to>
                                        <p:strVal val="visible"/>
                                      </p:to>
                                    </p:set>
                                    <p:animEffect transition="in" filter="wipe(right)">
                                      <p:cBhvr>
                                        <p:cTn id="28" dur="200"/>
                                        <p:tgtEl>
                                          <p:spTgt spid="10"/>
                                        </p:tgtEl>
                                      </p:cBhvr>
                                    </p:animEffect>
                                  </p:childTnLst>
                                </p:cTn>
                              </p:par>
                              <p:par>
                                <p:cTn id="29" presetID="22" presetClass="entr" presetSubtype="2" fill="hold" nodeType="withEffect">
                                  <p:stCondLst>
                                    <p:cond delay="2100"/>
                                  </p:stCondLst>
                                  <p:childTnLst>
                                    <p:set>
                                      <p:cBhvr>
                                        <p:cTn id="30" dur="1" fill="hold">
                                          <p:stCondLst>
                                            <p:cond delay="0"/>
                                          </p:stCondLst>
                                        </p:cTn>
                                        <p:tgtEl>
                                          <p:spTgt spid="7"/>
                                        </p:tgtEl>
                                        <p:attrNameLst>
                                          <p:attrName>style.visibility</p:attrName>
                                        </p:attrNameLst>
                                      </p:cBhvr>
                                      <p:to>
                                        <p:strVal val="visible"/>
                                      </p:to>
                                    </p:set>
                                    <p:animEffect transition="in" filter="wipe(right)">
                                      <p:cBhvr>
                                        <p:cTn id="31" dur="200"/>
                                        <p:tgtEl>
                                          <p:spTgt spid="7"/>
                                        </p:tgtEl>
                                      </p:cBhvr>
                                    </p:animEffect>
                                  </p:childTnLst>
                                </p:cTn>
                              </p:par>
                              <p:par>
                                <p:cTn id="32" presetID="22" presetClass="entr" presetSubtype="2" fill="hold" nodeType="withEffect">
                                  <p:stCondLst>
                                    <p:cond delay="2300"/>
                                  </p:stCondLst>
                                  <p:childTnLst>
                                    <p:set>
                                      <p:cBhvr>
                                        <p:cTn id="33" dur="1" fill="hold">
                                          <p:stCondLst>
                                            <p:cond delay="0"/>
                                          </p:stCondLst>
                                        </p:cTn>
                                        <p:tgtEl>
                                          <p:spTgt spid="6"/>
                                        </p:tgtEl>
                                        <p:attrNameLst>
                                          <p:attrName>style.visibility</p:attrName>
                                        </p:attrNameLst>
                                      </p:cBhvr>
                                      <p:to>
                                        <p:strVal val="visible"/>
                                      </p:to>
                                    </p:set>
                                    <p:animEffect transition="in" filter="wipe(right)">
                                      <p:cBhvr>
                                        <p:cTn id="34" dur="200"/>
                                        <p:tgtEl>
                                          <p:spTgt spid="6"/>
                                        </p:tgtEl>
                                      </p:cBhvr>
                                    </p:animEffect>
                                  </p:childTnLst>
                                </p:cTn>
                              </p:par>
                              <p:par>
                                <p:cTn id="35" presetID="22" presetClass="entr" presetSubtype="2" fill="hold" nodeType="withEffect">
                                  <p:stCondLst>
                                    <p:cond delay="2500"/>
                                  </p:stCondLst>
                                  <p:childTnLst>
                                    <p:set>
                                      <p:cBhvr>
                                        <p:cTn id="36" dur="1" fill="hold">
                                          <p:stCondLst>
                                            <p:cond delay="0"/>
                                          </p:stCondLst>
                                        </p:cTn>
                                        <p:tgtEl>
                                          <p:spTgt spid="12"/>
                                        </p:tgtEl>
                                        <p:attrNameLst>
                                          <p:attrName>style.visibility</p:attrName>
                                        </p:attrNameLst>
                                      </p:cBhvr>
                                      <p:to>
                                        <p:strVal val="visible"/>
                                      </p:to>
                                    </p:set>
                                    <p:animEffect transition="in" filter="wipe(right)">
                                      <p:cBhvr>
                                        <p:cTn id="37" dur="200"/>
                                        <p:tgtEl>
                                          <p:spTgt spid="12"/>
                                        </p:tgtEl>
                                      </p:cBhvr>
                                    </p:animEffect>
                                  </p:childTnLst>
                                </p:cTn>
                              </p:par>
                            </p:childTnLst>
                          </p:cTn>
                        </p:par>
                        <p:par>
                          <p:cTn id="38" fill="hold">
                            <p:stCondLst>
                              <p:cond delay="2700"/>
                            </p:stCondLst>
                            <p:childTnLst>
                              <p:par>
                                <p:cTn id="39" presetID="10" presetClass="entr" presetSubtype="0" fill="hold" grpId="0" nodeType="afterEffect">
                                  <p:stCondLst>
                                    <p:cond delay="0"/>
                                  </p:stCondLst>
                                  <p:childTnLst>
                                    <p:set>
                                      <p:cBhvr>
                                        <p:cTn id="40" dur="1" fill="hold">
                                          <p:stCondLst>
                                            <p:cond delay="0"/>
                                          </p:stCondLst>
                                        </p:cTn>
                                        <p:tgtEl>
                                          <p:spTgt spid="34"/>
                                        </p:tgtEl>
                                        <p:attrNameLst>
                                          <p:attrName>style.visibility</p:attrName>
                                        </p:attrNameLst>
                                      </p:cBhvr>
                                      <p:to>
                                        <p:strVal val="visible"/>
                                      </p:to>
                                    </p:set>
                                    <p:animEffect transition="in" filter="fade">
                                      <p:cBhvr>
                                        <p:cTn id="41"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Lst>
  </p:timing>
</p:sldLayout>
</file>

<file path=ppt/slideLayouts/slideLayout43.xml><?xml version="1.0" encoding="utf-8"?>
<p:sldLayout xmlns:p14="http://schemas.microsoft.com/office/powerpoint/2010/main" xmlns:a="http://schemas.openxmlformats.org/drawingml/2006/main" xmlns:r="http://schemas.openxmlformats.org/officeDocument/2006/relationships" xmlns:p="http://schemas.openxmlformats.org/presentationml/2006/main" preserve="1" userDrawn="1">
  <p:cSld name="4_Hierrarchy placeholder 2">
    <p:spTree>
      <p:nvGrpSpPr>
        <p:cNvPr id="1" name=""/>
        <p:cNvGrpSpPr/>
        <p:nvPr/>
      </p:nvGrpSpPr>
      <p:grpSpPr>
        <a:xfrm>
          <a:off x="0" y="0"/>
          <a:ext cx="0" cy="0"/>
          <a:chOff x="0" y="0"/>
          <a:chExt cx="0" cy="0"/>
        </a:xfrm>
      </p:grpSpPr>
      <p:cxnSp>
        <p:nvCxnSpPr>
          <p:cNvPr id="30" name="Straight Connector 29"/>
          <p:cNvCxnSpPr/>
          <p:nvPr userDrawn="1"/>
        </p:nvCxnSpPr>
        <p:spPr>
          <a:xfrm flipV="1">
            <a:off x="1528789" y="3809602"/>
            <a:ext cx="411255" cy="237864"/>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userDrawn="1"/>
        </p:nvCxnSpPr>
        <p:spPr>
          <a:xfrm>
            <a:off x="1528789" y="2620246"/>
            <a:ext cx="411255" cy="237864"/>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userDrawn="1"/>
        </p:nvCxnSpPr>
        <p:spPr>
          <a:xfrm flipH="1" flipV="1">
            <a:off x="3497151" y="3809602"/>
            <a:ext cx="411255" cy="237864"/>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a:xfrm flipH="1">
            <a:off x="3487814" y="2620246"/>
            <a:ext cx="411255" cy="237864"/>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userDrawn="1"/>
        </p:nvCxnSpPr>
        <p:spPr>
          <a:xfrm flipV="1">
            <a:off x="2766937" y="4211546"/>
            <a:ext cx="0" cy="333316"/>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userDrawn="1"/>
        </p:nvCxnSpPr>
        <p:spPr>
          <a:xfrm>
            <a:off x="2756452" y="2074450"/>
            <a:ext cx="0" cy="333316"/>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8" name="Picture Placeholder 3"/>
          <p:cNvSpPr>
            <a:spLocks noGrp="1" noChangeAspect="1"/>
          </p:cNvSpPr>
          <p:nvPr>
            <p:ph type="pic" sz="quarter" idx="20"/>
          </p:nvPr>
        </p:nvSpPr>
        <p:spPr>
          <a:xfrm>
            <a:off x="3854223" y="1931262"/>
            <a:ext cx="900000" cy="900000"/>
          </a:xfrm>
          <a:prstGeom prst="ellipse">
            <a:avLst/>
          </a:prstGeom>
        </p:spPr>
        <p:txBody>
          <a:bodyPr lIns="182880" tIns="91440" rIns="182880" bIns="91440"/>
          <a:lstStyle>
            <a:lvl1pPr marL="0" indent="0">
              <a:buFontTx/>
              <a:buNone/>
              <a:defRPr/>
            </a:lvl1pPr>
          </a:lstStyle>
          <a:p>
            <a:endParaRPr lang="en-US" dirty="0"/>
          </a:p>
        </p:txBody>
      </p:sp>
      <p:sp>
        <p:nvSpPr>
          <p:cNvPr id="39" name="Picture Placeholder 3"/>
          <p:cNvSpPr>
            <a:spLocks noGrp="1" noChangeAspect="1"/>
          </p:cNvSpPr>
          <p:nvPr>
            <p:ph type="pic" sz="quarter" idx="21"/>
          </p:nvPr>
        </p:nvSpPr>
        <p:spPr>
          <a:xfrm>
            <a:off x="639711" y="1983856"/>
            <a:ext cx="900000" cy="900000"/>
          </a:xfrm>
          <a:prstGeom prst="ellipse">
            <a:avLst/>
          </a:prstGeom>
        </p:spPr>
        <p:txBody>
          <a:bodyPr lIns="182880" tIns="91440" rIns="182880" bIns="91440"/>
          <a:lstStyle>
            <a:lvl1pPr marL="0" indent="0">
              <a:buFontTx/>
              <a:buNone/>
              <a:defRPr/>
            </a:lvl1pPr>
          </a:lstStyle>
          <a:p>
            <a:endParaRPr lang="en-US" dirty="0"/>
          </a:p>
        </p:txBody>
      </p:sp>
      <p:sp>
        <p:nvSpPr>
          <p:cNvPr id="40" name="Picture Placeholder 3"/>
          <p:cNvSpPr>
            <a:spLocks noGrp="1" noChangeAspect="1"/>
          </p:cNvSpPr>
          <p:nvPr>
            <p:ph type="pic" sz="quarter" idx="22"/>
          </p:nvPr>
        </p:nvSpPr>
        <p:spPr>
          <a:xfrm>
            <a:off x="688338" y="3809602"/>
            <a:ext cx="900000" cy="900000"/>
          </a:xfrm>
          <a:prstGeom prst="ellipse">
            <a:avLst/>
          </a:prstGeom>
        </p:spPr>
        <p:txBody>
          <a:bodyPr lIns="182880" tIns="91440" rIns="182880" bIns="91440"/>
          <a:lstStyle>
            <a:lvl1pPr marL="0" indent="0">
              <a:buFontTx/>
              <a:buNone/>
              <a:defRPr/>
            </a:lvl1pPr>
          </a:lstStyle>
          <a:p>
            <a:endParaRPr lang="en-US" dirty="0"/>
          </a:p>
        </p:txBody>
      </p:sp>
      <p:sp>
        <p:nvSpPr>
          <p:cNvPr id="41" name="Picture Placeholder 3"/>
          <p:cNvSpPr>
            <a:spLocks noGrp="1" noChangeAspect="1"/>
          </p:cNvSpPr>
          <p:nvPr>
            <p:ph type="pic" sz="quarter" idx="23"/>
          </p:nvPr>
        </p:nvSpPr>
        <p:spPr>
          <a:xfrm>
            <a:off x="2316937" y="4517001"/>
            <a:ext cx="900000" cy="900000"/>
          </a:xfrm>
          <a:prstGeom prst="ellipse">
            <a:avLst/>
          </a:prstGeom>
        </p:spPr>
        <p:txBody>
          <a:bodyPr lIns="182880" tIns="91440" rIns="182880" bIns="91440"/>
          <a:lstStyle>
            <a:lvl1pPr marL="0" indent="0">
              <a:buFontTx/>
              <a:buNone/>
              <a:defRPr/>
            </a:lvl1pPr>
          </a:lstStyle>
          <a:p>
            <a:endParaRPr lang="en-US" dirty="0"/>
          </a:p>
        </p:txBody>
      </p:sp>
      <p:sp>
        <p:nvSpPr>
          <p:cNvPr id="42" name="Picture Placeholder 3"/>
          <p:cNvSpPr>
            <a:spLocks noGrp="1" noChangeAspect="1"/>
          </p:cNvSpPr>
          <p:nvPr>
            <p:ph type="pic" sz="quarter" idx="24"/>
          </p:nvPr>
        </p:nvSpPr>
        <p:spPr>
          <a:xfrm>
            <a:off x="3839520" y="3828853"/>
            <a:ext cx="900000" cy="900000"/>
          </a:xfrm>
          <a:prstGeom prst="ellipse">
            <a:avLst/>
          </a:prstGeom>
        </p:spPr>
        <p:txBody>
          <a:bodyPr lIns="182880" tIns="91440" rIns="182880" bIns="91440"/>
          <a:lstStyle>
            <a:lvl1pPr marL="0" indent="0">
              <a:buFontTx/>
              <a:buNone/>
              <a:defRPr/>
            </a:lvl1pPr>
          </a:lstStyle>
          <a:p>
            <a:endParaRPr lang="en-US" dirty="0"/>
          </a:p>
        </p:txBody>
      </p:sp>
      <p:cxnSp>
        <p:nvCxnSpPr>
          <p:cNvPr id="43" name="Straight Connector 42"/>
          <p:cNvCxnSpPr/>
          <p:nvPr userDrawn="1"/>
        </p:nvCxnSpPr>
        <p:spPr>
          <a:xfrm flipH="1">
            <a:off x="4659710" y="1864924"/>
            <a:ext cx="411255" cy="237864"/>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44" name="Picture Placeholder 3"/>
          <p:cNvSpPr>
            <a:spLocks noGrp="1" noChangeAspect="1"/>
          </p:cNvSpPr>
          <p:nvPr>
            <p:ph type="pic" sz="quarter" idx="25"/>
          </p:nvPr>
        </p:nvSpPr>
        <p:spPr>
          <a:xfrm>
            <a:off x="4994517" y="1202788"/>
            <a:ext cx="900000" cy="900000"/>
          </a:xfrm>
          <a:prstGeom prst="ellipse">
            <a:avLst/>
          </a:prstGeom>
        </p:spPr>
        <p:txBody>
          <a:bodyPr lIns="182880" tIns="91440" rIns="182880" bIns="91440"/>
          <a:lstStyle>
            <a:lvl1pPr marL="0" indent="0">
              <a:buFontTx/>
              <a:buNone/>
              <a:defRPr/>
            </a:lvl1pPr>
          </a:lstStyle>
          <a:p>
            <a:endParaRPr lang="en-US" dirty="0"/>
          </a:p>
        </p:txBody>
      </p:sp>
      <p:cxnSp>
        <p:nvCxnSpPr>
          <p:cNvPr id="47" name="Straight Connector 46"/>
          <p:cNvCxnSpPr/>
          <p:nvPr userDrawn="1"/>
        </p:nvCxnSpPr>
        <p:spPr>
          <a:xfrm flipH="1" flipV="1">
            <a:off x="4706644" y="2631128"/>
            <a:ext cx="411255" cy="237864"/>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48" name="Picture Placeholder 3"/>
          <p:cNvSpPr>
            <a:spLocks noGrp="1" noChangeAspect="1"/>
          </p:cNvSpPr>
          <p:nvPr>
            <p:ph type="pic" sz="quarter" idx="26"/>
          </p:nvPr>
        </p:nvSpPr>
        <p:spPr>
          <a:xfrm>
            <a:off x="5049013" y="2650379"/>
            <a:ext cx="900000" cy="900000"/>
          </a:xfrm>
          <a:prstGeom prst="ellipse">
            <a:avLst/>
          </a:prstGeom>
        </p:spPr>
        <p:txBody>
          <a:bodyPr lIns="182880" tIns="91440" rIns="182880" bIns="91440"/>
          <a:lstStyle>
            <a:lvl1pPr marL="0" indent="0">
              <a:buFontTx/>
              <a:buNone/>
              <a:defRPr/>
            </a:lvl1pPr>
          </a:lstStyle>
          <a:p>
            <a:endParaRPr lang="en-US" dirty="0"/>
          </a:p>
        </p:txBody>
      </p:sp>
      <p:sp>
        <p:nvSpPr>
          <p:cNvPr id="37" name="Picture Placeholder 3"/>
          <p:cNvSpPr>
            <a:spLocks noGrp="1" noChangeAspect="1"/>
          </p:cNvSpPr>
          <p:nvPr>
            <p:ph type="pic" sz="quarter" idx="19"/>
          </p:nvPr>
        </p:nvSpPr>
        <p:spPr>
          <a:xfrm>
            <a:off x="2316937" y="1224424"/>
            <a:ext cx="900000" cy="900000"/>
          </a:xfrm>
          <a:prstGeom prst="ellipse">
            <a:avLst/>
          </a:prstGeom>
        </p:spPr>
        <p:txBody>
          <a:bodyPr lIns="182880" tIns="91440" rIns="182880" bIns="91440"/>
          <a:lstStyle>
            <a:lvl1pPr marL="0" indent="0">
              <a:buFontTx/>
              <a:buNone/>
              <a:defRPr/>
            </a:lvl1pPr>
          </a:lstStyle>
          <a:p>
            <a:endParaRPr lang="en-US" dirty="0"/>
          </a:p>
        </p:txBody>
      </p:sp>
      <p:sp>
        <p:nvSpPr>
          <p:cNvPr id="36" name="Picture Placeholder 3"/>
          <p:cNvSpPr>
            <a:spLocks noGrp="1" noChangeAspect="1"/>
          </p:cNvSpPr>
          <p:nvPr>
            <p:ph type="pic" sz="quarter" idx="11"/>
          </p:nvPr>
        </p:nvSpPr>
        <p:spPr>
          <a:xfrm>
            <a:off x="1813929" y="2411546"/>
            <a:ext cx="1800000" cy="1800000"/>
          </a:xfrm>
          <a:prstGeom prst="ellipse">
            <a:avLst/>
          </a:prstGeom>
        </p:spPr>
        <p:txBody>
          <a:bodyPr lIns="182880" tIns="91440" rIns="182880" bIns="91440"/>
          <a:lstStyle>
            <a:lvl1pPr marL="0" indent="0">
              <a:buFontTx/>
              <a:buNone/>
              <a:defRPr/>
            </a:lvl1pPr>
          </a:lstStyle>
          <a:p>
            <a:endParaRPr lang="en-US" dirty="0"/>
          </a:p>
        </p:txBody>
      </p:sp>
      <p:sp>
        <p:nvSpPr>
          <p:cNvPr id="24" name="TextBox 23"/>
          <p:cNvSpPr txBox="1"/>
          <p:nvPr userDrawn="1"/>
        </p:nvSpPr>
        <p:spPr>
          <a:xfrm>
            <a:off x="1189710" y="6379631"/>
            <a:ext cx="649356" cy="307777"/>
          </a:xfrm>
          <a:prstGeom prst="rect">
            <a:avLst/>
          </a:prstGeom>
          <a:noFill/>
        </p:spPr>
        <p:txBody>
          <a:bodyPr wrap="square" rtlCol="0">
            <a:spAutoFit/>
          </a:bodyPr>
          <a:lstStyle/>
          <a:p>
            <a:fld id="{49B9A1CC-CF23-404A-A754-6B4803B2A082}" type="slidenum">
              <a:rPr lang="id-ID" sz="1400">
                <a:solidFill>
                  <a:srgbClr val="7F7F7F"/>
                </a:solidFill>
              </a:rPr>
              <a:pPr/>
              <a:t>‹#›</a:t>
            </a:fld>
            <a:endParaRPr lang="id-ID" sz="1400">
              <a:solidFill>
                <a:srgbClr val="7F7F7F"/>
              </a:solidFill>
            </a:endParaRPr>
          </a:p>
        </p:txBody>
      </p:sp>
      <p:sp>
        <p:nvSpPr>
          <p:cNvPr id="25" name="TextBox 24"/>
          <p:cNvSpPr txBox="1"/>
          <p:nvPr userDrawn="1"/>
        </p:nvSpPr>
        <p:spPr>
          <a:xfrm>
            <a:off x="470455" y="6392883"/>
            <a:ext cx="753731" cy="307777"/>
          </a:xfrm>
          <a:prstGeom prst="rect">
            <a:avLst/>
          </a:prstGeom>
          <a:noFill/>
        </p:spPr>
        <p:txBody>
          <a:bodyPr wrap="none" rtlCol="0">
            <a:spAutoFit/>
          </a:bodyPr>
          <a:lstStyle/>
          <a:p>
            <a:pPr algn="ctr"/>
            <a:r>
              <a:rPr lang="id-ID" sz="1400" b="1">
                <a:solidFill>
                  <a:srgbClr val="7F7F7F"/>
                </a:solidFill>
              </a:rPr>
              <a:t>SLIDE  </a:t>
            </a:r>
            <a:endParaRPr lang="id-ID" sz="1400" b="1" dirty="0">
              <a:solidFill>
                <a:srgbClr val="7F7F7F"/>
              </a:solidFill>
            </a:endParaRPr>
          </a:p>
        </p:txBody>
      </p:sp>
      <p:cxnSp>
        <p:nvCxnSpPr>
          <p:cNvPr id="26" name="Straight Connector 25"/>
          <p:cNvCxnSpPr/>
          <p:nvPr userDrawn="1"/>
        </p:nvCxnSpPr>
        <p:spPr>
          <a:xfrm>
            <a:off x="1094726" y="6546086"/>
            <a:ext cx="116208" cy="686"/>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370682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200"/>
                                        <p:tgtEl>
                                          <p:spTgt spid="35"/>
                                        </p:tgtEl>
                                      </p:cBhvr>
                                    </p:animEffect>
                                  </p:childTnLst>
                                </p:cTn>
                              </p:par>
                              <p:par>
                                <p:cTn id="8" presetID="10" presetClass="entr" presetSubtype="0" fill="hold" nodeType="withEffect">
                                  <p:stCondLst>
                                    <p:cond delay="200"/>
                                  </p:stCondLst>
                                  <p:childTnLst>
                                    <p:set>
                                      <p:cBhvr>
                                        <p:cTn id="9" dur="1" fill="hold">
                                          <p:stCondLst>
                                            <p:cond delay="0"/>
                                          </p:stCondLst>
                                        </p:cTn>
                                        <p:tgtEl>
                                          <p:spTgt spid="33"/>
                                        </p:tgtEl>
                                        <p:attrNameLst>
                                          <p:attrName>style.visibility</p:attrName>
                                        </p:attrNameLst>
                                      </p:cBhvr>
                                      <p:to>
                                        <p:strVal val="visible"/>
                                      </p:to>
                                    </p:set>
                                    <p:animEffect transition="in" filter="fade">
                                      <p:cBhvr>
                                        <p:cTn id="10" dur="200"/>
                                        <p:tgtEl>
                                          <p:spTgt spid="33"/>
                                        </p:tgtEl>
                                      </p:cBhvr>
                                    </p:animEffect>
                                  </p:childTnLst>
                                </p:cTn>
                              </p:par>
                              <p:par>
                                <p:cTn id="11" presetID="10" presetClass="entr" presetSubtype="0" fill="hold" nodeType="withEffect">
                                  <p:stCondLst>
                                    <p:cond delay="400"/>
                                  </p:stCondLst>
                                  <p:childTnLst>
                                    <p:set>
                                      <p:cBhvr>
                                        <p:cTn id="12" dur="1" fill="hold">
                                          <p:stCondLst>
                                            <p:cond delay="0"/>
                                          </p:stCondLst>
                                        </p:cTn>
                                        <p:tgtEl>
                                          <p:spTgt spid="32"/>
                                        </p:tgtEl>
                                        <p:attrNameLst>
                                          <p:attrName>style.visibility</p:attrName>
                                        </p:attrNameLst>
                                      </p:cBhvr>
                                      <p:to>
                                        <p:strVal val="visible"/>
                                      </p:to>
                                    </p:set>
                                    <p:animEffect transition="in" filter="fade">
                                      <p:cBhvr>
                                        <p:cTn id="13" dur="200"/>
                                        <p:tgtEl>
                                          <p:spTgt spid="32"/>
                                        </p:tgtEl>
                                      </p:cBhvr>
                                    </p:animEffect>
                                  </p:childTnLst>
                                </p:cTn>
                              </p:par>
                              <p:par>
                                <p:cTn id="14" presetID="10" presetClass="entr" presetSubtype="0" fill="hold" nodeType="withEffect">
                                  <p:stCondLst>
                                    <p:cond delay="600"/>
                                  </p:stCondLst>
                                  <p:childTnLst>
                                    <p:set>
                                      <p:cBhvr>
                                        <p:cTn id="15" dur="1" fill="hold">
                                          <p:stCondLst>
                                            <p:cond delay="0"/>
                                          </p:stCondLst>
                                        </p:cTn>
                                        <p:tgtEl>
                                          <p:spTgt spid="34"/>
                                        </p:tgtEl>
                                        <p:attrNameLst>
                                          <p:attrName>style.visibility</p:attrName>
                                        </p:attrNameLst>
                                      </p:cBhvr>
                                      <p:to>
                                        <p:strVal val="visible"/>
                                      </p:to>
                                    </p:set>
                                    <p:animEffect transition="in" filter="fade">
                                      <p:cBhvr>
                                        <p:cTn id="16" dur="200"/>
                                        <p:tgtEl>
                                          <p:spTgt spid="34"/>
                                        </p:tgtEl>
                                      </p:cBhvr>
                                    </p:animEffect>
                                  </p:childTnLst>
                                </p:cTn>
                              </p:par>
                              <p:par>
                                <p:cTn id="17" presetID="10" presetClass="entr" presetSubtype="0" fill="hold" nodeType="withEffect">
                                  <p:stCondLst>
                                    <p:cond delay="800"/>
                                  </p:stCondLst>
                                  <p:childTnLst>
                                    <p:set>
                                      <p:cBhvr>
                                        <p:cTn id="18" dur="1" fill="hold">
                                          <p:stCondLst>
                                            <p:cond delay="0"/>
                                          </p:stCondLst>
                                        </p:cTn>
                                        <p:tgtEl>
                                          <p:spTgt spid="30"/>
                                        </p:tgtEl>
                                        <p:attrNameLst>
                                          <p:attrName>style.visibility</p:attrName>
                                        </p:attrNameLst>
                                      </p:cBhvr>
                                      <p:to>
                                        <p:strVal val="visible"/>
                                      </p:to>
                                    </p:set>
                                    <p:animEffect transition="in" filter="fade">
                                      <p:cBhvr>
                                        <p:cTn id="19" dur="200"/>
                                        <p:tgtEl>
                                          <p:spTgt spid="30"/>
                                        </p:tgtEl>
                                      </p:cBhvr>
                                    </p:animEffect>
                                  </p:childTnLst>
                                </p:cTn>
                              </p:par>
                              <p:par>
                                <p:cTn id="20" presetID="10" presetClass="entr" presetSubtype="0" fill="hold" nodeType="withEffect">
                                  <p:stCondLst>
                                    <p:cond delay="1000"/>
                                  </p:stCondLst>
                                  <p:childTnLst>
                                    <p:set>
                                      <p:cBhvr>
                                        <p:cTn id="21" dur="1" fill="hold">
                                          <p:stCondLst>
                                            <p:cond delay="0"/>
                                          </p:stCondLst>
                                        </p:cTn>
                                        <p:tgtEl>
                                          <p:spTgt spid="31"/>
                                        </p:tgtEl>
                                        <p:attrNameLst>
                                          <p:attrName>style.visibility</p:attrName>
                                        </p:attrNameLst>
                                      </p:cBhvr>
                                      <p:to>
                                        <p:strVal val="visible"/>
                                      </p:to>
                                    </p:set>
                                    <p:animEffect transition="in" filter="fade">
                                      <p:cBhvr>
                                        <p:cTn id="22" dur="200"/>
                                        <p:tgtEl>
                                          <p:spTgt spid="31"/>
                                        </p:tgtEl>
                                      </p:cBhvr>
                                    </p:animEffect>
                                  </p:childTnLst>
                                </p:cTn>
                              </p:par>
                              <p:par>
                                <p:cTn id="23" presetID="10" presetClass="entr" presetSubtype="0" fill="hold" nodeType="withEffect">
                                  <p:stCondLst>
                                    <p:cond delay="200"/>
                                  </p:stCondLst>
                                  <p:childTnLst>
                                    <p:set>
                                      <p:cBhvr>
                                        <p:cTn id="24" dur="1" fill="hold">
                                          <p:stCondLst>
                                            <p:cond delay="0"/>
                                          </p:stCondLst>
                                        </p:cTn>
                                        <p:tgtEl>
                                          <p:spTgt spid="43"/>
                                        </p:tgtEl>
                                        <p:attrNameLst>
                                          <p:attrName>style.visibility</p:attrName>
                                        </p:attrNameLst>
                                      </p:cBhvr>
                                      <p:to>
                                        <p:strVal val="visible"/>
                                      </p:to>
                                    </p:set>
                                    <p:animEffect transition="in" filter="fade">
                                      <p:cBhvr>
                                        <p:cTn id="25" dur="200"/>
                                        <p:tgtEl>
                                          <p:spTgt spid="43"/>
                                        </p:tgtEl>
                                      </p:cBhvr>
                                    </p:animEffect>
                                  </p:childTnLst>
                                </p:cTn>
                              </p:par>
                              <p:par>
                                <p:cTn id="26" presetID="10" presetClass="entr" presetSubtype="0" fill="hold" nodeType="withEffect">
                                  <p:stCondLst>
                                    <p:cond delay="400"/>
                                  </p:stCondLst>
                                  <p:childTnLst>
                                    <p:set>
                                      <p:cBhvr>
                                        <p:cTn id="27" dur="1" fill="hold">
                                          <p:stCondLst>
                                            <p:cond delay="0"/>
                                          </p:stCondLst>
                                        </p:cTn>
                                        <p:tgtEl>
                                          <p:spTgt spid="47"/>
                                        </p:tgtEl>
                                        <p:attrNameLst>
                                          <p:attrName>style.visibility</p:attrName>
                                        </p:attrNameLst>
                                      </p:cBhvr>
                                      <p:to>
                                        <p:strVal val="visible"/>
                                      </p:to>
                                    </p:set>
                                    <p:animEffect transition="in" filter="fade">
                                      <p:cBhvr>
                                        <p:cTn id="28" dur="200"/>
                                        <p:tgtEl>
                                          <p:spTgt spid="47"/>
                                        </p:tgtEl>
                                      </p:cBhvr>
                                    </p:animEffect>
                                  </p:childTnLst>
                                </p:cTn>
                              </p:par>
                            </p:childTnLst>
                          </p:cTn>
                        </p:par>
                        <p:par>
                          <p:cTn id="29" fill="hold">
                            <p:stCondLst>
                              <p:cond delay="1200"/>
                            </p:stCondLst>
                            <p:childTnLst>
                              <p:par>
                                <p:cTn id="30" presetID="10" presetClass="entr" presetSubtype="0" fill="hold" grpId="0" nodeType="afterEffect">
                                  <p:stCondLst>
                                    <p:cond delay="0"/>
                                  </p:stCondLst>
                                  <p:childTnLst>
                                    <p:set>
                                      <p:cBhvr>
                                        <p:cTn id="31" dur="1" fill="hold">
                                          <p:stCondLst>
                                            <p:cond delay="0"/>
                                          </p:stCondLst>
                                        </p:cTn>
                                        <p:tgtEl>
                                          <p:spTgt spid="25"/>
                                        </p:tgtEl>
                                        <p:attrNameLst>
                                          <p:attrName>style.visibility</p:attrName>
                                        </p:attrNameLst>
                                      </p:cBhvr>
                                      <p:to>
                                        <p:strVal val="visible"/>
                                      </p:to>
                                    </p:set>
                                    <p:animEffect transition="in" filter="fade">
                                      <p:cBhvr>
                                        <p:cTn id="32"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Layout>
</file>

<file path=ppt/slideLayouts/slideLayout44.xml><?xml version="1.0" encoding="utf-8"?>
<p:sldLayout xmlns:p14="http://schemas.microsoft.com/office/powerpoint/2010/main" xmlns:a="http://schemas.openxmlformats.org/drawingml/2006/main" xmlns:r="http://schemas.openxmlformats.org/officeDocument/2006/relationships" xmlns:p="http://schemas.openxmlformats.org/presentationml/2006/main" preserve="1" userDrawn="1">
  <p:cSld name="5_placeholder 12">
    <p:spTree>
      <p:nvGrpSpPr>
        <p:cNvPr id="1" name=""/>
        <p:cNvGrpSpPr/>
        <p:nvPr/>
      </p:nvGrpSpPr>
      <p:grpSpPr>
        <a:xfrm>
          <a:off x="0" y="0"/>
          <a:ext cx="0" cy="0"/>
          <a:chOff x="0" y="0"/>
          <a:chExt cx="0" cy="0"/>
        </a:xfrm>
      </p:grpSpPr>
      <p:sp>
        <p:nvSpPr>
          <p:cNvPr id="21" name="Picture Placeholder 2"/>
          <p:cNvSpPr>
            <a:spLocks noGrp="1"/>
          </p:cNvSpPr>
          <p:nvPr>
            <p:ph type="pic" sz="quarter" idx="20"/>
          </p:nvPr>
        </p:nvSpPr>
        <p:spPr>
          <a:xfrm>
            <a:off x="4996071" y="2411757"/>
            <a:ext cx="2153478" cy="1709670"/>
          </a:xfrm>
          <a:prstGeom prst="rect">
            <a:avLst/>
          </a:prstGeom>
        </p:spPr>
        <p:txBody>
          <a:bodyPr/>
          <a:lstStyle/>
          <a:p>
            <a:endParaRPr lang="id-ID"/>
          </a:p>
        </p:txBody>
      </p:sp>
      <p:sp>
        <p:nvSpPr>
          <p:cNvPr id="22" name="Picture Placeholder 2"/>
          <p:cNvSpPr>
            <a:spLocks noGrp="1"/>
          </p:cNvSpPr>
          <p:nvPr>
            <p:ph type="pic" sz="quarter" idx="21"/>
          </p:nvPr>
        </p:nvSpPr>
        <p:spPr>
          <a:xfrm>
            <a:off x="7374833" y="2411757"/>
            <a:ext cx="2153478" cy="1709670"/>
          </a:xfrm>
          <a:prstGeom prst="rect">
            <a:avLst/>
          </a:prstGeom>
        </p:spPr>
        <p:txBody>
          <a:bodyPr/>
          <a:lstStyle/>
          <a:p>
            <a:endParaRPr lang="id-ID"/>
          </a:p>
        </p:txBody>
      </p:sp>
      <p:sp>
        <p:nvSpPr>
          <p:cNvPr id="23" name="Picture Placeholder 2"/>
          <p:cNvSpPr>
            <a:spLocks noGrp="1"/>
          </p:cNvSpPr>
          <p:nvPr>
            <p:ph type="pic" sz="quarter" idx="22"/>
          </p:nvPr>
        </p:nvSpPr>
        <p:spPr>
          <a:xfrm>
            <a:off x="9740348" y="2411757"/>
            <a:ext cx="2153478" cy="1709670"/>
          </a:xfrm>
          <a:prstGeom prst="rect">
            <a:avLst/>
          </a:prstGeom>
        </p:spPr>
        <p:txBody>
          <a:bodyPr/>
          <a:lstStyle/>
          <a:p>
            <a:endParaRPr lang="id-ID"/>
          </a:p>
        </p:txBody>
      </p:sp>
      <p:sp>
        <p:nvSpPr>
          <p:cNvPr id="8" name="TextBox 7"/>
          <p:cNvSpPr txBox="1"/>
          <p:nvPr userDrawn="1"/>
        </p:nvSpPr>
        <p:spPr>
          <a:xfrm>
            <a:off x="1189710" y="6379631"/>
            <a:ext cx="649356" cy="307777"/>
          </a:xfrm>
          <a:prstGeom prst="rect">
            <a:avLst/>
          </a:prstGeom>
          <a:noFill/>
        </p:spPr>
        <p:txBody>
          <a:bodyPr wrap="square" rtlCol="0">
            <a:spAutoFit/>
          </a:bodyPr>
          <a:lstStyle/>
          <a:p>
            <a:fld id="{49B9A1CC-CF23-404A-A754-6B4803B2A082}" type="slidenum">
              <a:rPr lang="id-ID" sz="1400">
                <a:solidFill>
                  <a:srgbClr val="7F7F7F"/>
                </a:solidFill>
              </a:rPr>
              <a:pPr/>
              <a:t>‹#›</a:t>
            </a:fld>
            <a:endParaRPr lang="id-ID" sz="1400">
              <a:solidFill>
                <a:srgbClr val="7F7F7F"/>
              </a:solidFill>
            </a:endParaRPr>
          </a:p>
        </p:txBody>
      </p:sp>
      <p:sp>
        <p:nvSpPr>
          <p:cNvPr id="9" name="TextBox 8"/>
          <p:cNvSpPr txBox="1"/>
          <p:nvPr userDrawn="1"/>
        </p:nvSpPr>
        <p:spPr>
          <a:xfrm>
            <a:off x="470455" y="6392883"/>
            <a:ext cx="753731" cy="307777"/>
          </a:xfrm>
          <a:prstGeom prst="rect">
            <a:avLst/>
          </a:prstGeom>
          <a:noFill/>
        </p:spPr>
        <p:txBody>
          <a:bodyPr wrap="none" rtlCol="0">
            <a:spAutoFit/>
          </a:bodyPr>
          <a:lstStyle/>
          <a:p>
            <a:pPr algn="ctr"/>
            <a:r>
              <a:rPr lang="id-ID" sz="1400" b="1">
                <a:solidFill>
                  <a:srgbClr val="7F7F7F"/>
                </a:solidFill>
              </a:rPr>
              <a:t>SLIDE  </a:t>
            </a:r>
            <a:endParaRPr lang="id-ID" sz="1400" b="1" dirty="0">
              <a:solidFill>
                <a:srgbClr val="7F7F7F"/>
              </a:solidFill>
            </a:endParaRPr>
          </a:p>
        </p:txBody>
      </p:sp>
      <p:cxnSp>
        <p:nvCxnSpPr>
          <p:cNvPr id="12" name="Straight Connector 11"/>
          <p:cNvCxnSpPr/>
          <p:nvPr userDrawn="1"/>
        </p:nvCxnSpPr>
        <p:spPr>
          <a:xfrm>
            <a:off x="1094726" y="6546086"/>
            <a:ext cx="116208" cy="686"/>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972579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Layout>
</file>

<file path=ppt/slideLayouts/slideLayout45.xml><?xml version="1.0" encoding="utf-8"?>
<p:sldLayout xmlns:p14="http://schemas.microsoft.com/office/powerpoint/2010/main" xmlns:a="http://schemas.openxmlformats.org/drawingml/2006/main" xmlns:r="http://schemas.openxmlformats.org/officeDocument/2006/relationships" xmlns:p="http://schemas.openxmlformats.org/presentationml/2006/main" preserve="1" userDrawn="1">
  <p:cSld name="3_Placeholder 8">
    <p:spTree>
      <p:nvGrpSpPr>
        <p:cNvPr id="1" name=""/>
        <p:cNvGrpSpPr/>
        <p:nvPr/>
      </p:nvGrpSpPr>
      <p:grpSpPr>
        <a:xfrm>
          <a:off x="0" y="0"/>
          <a:ext cx="0" cy="0"/>
          <a:chOff x="0" y="0"/>
          <a:chExt cx="0" cy="0"/>
        </a:xfrm>
      </p:grpSpPr>
      <p:sp>
        <p:nvSpPr>
          <p:cNvPr id="4" name="Picture Placeholder 3"/>
          <p:cNvSpPr>
            <a:spLocks noGrp="1"/>
          </p:cNvSpPr>
          <p:nvPr>
            <p:ph type="pic" sz="quarter" idx="11"/>
          </p:nvPr>
        </p:nvSpPr>
        <p:spPr>
          <a:xfrm>
            <a:off x="547326" y="487482"/>
            <a:ext cx="2718399" cy="2947814"/>
          </a:xfrm>
          <a:prstGeom prst="rect">
            <a:avLst/>
          </a:prstGeom>
        </p:spPr>
        <p:txBody>
          <a:bodyPr lIns="182880" tIns="91440" rIns="182880" bIns="91440"/>
          <a:lstStyle>
            <a:lvl1pPr marL="0" indent="0">
              <a:buFontTx/>
              <a:buNone/>
              <a:defRPr/>
            </a:lvl1pPr>
          </a:lstStyle>
          <a:p>
            <a:endParaRPr lang="en-US" dirty="0"/>
          </a:p>
        </p:txBody>
      </p:sp>
      <p:sp>
        <p:nvSpPr>
          <p:cNvPr id="5" name="Picture Placeholder 3"/>
          <p:cNvSpPr>
            <a:spLocks noGrp="1"/>
          </p:cNvSpPr>
          <p:nvPr>
            <p:ph type="pic" sz="quarter" idx="12"/>
          </p:nvPr>
        </p:nvSpPr>
        <p:spPr>
          <a:xfrm>
            <a:off x="3265725" y="487482"/>
            <a:ext cx="2843168" cy="2947814"/>
          </a:xfrm>
          <a:prstGeom prst="rect">
            <a:avLst/>
          </a:prstGeom>
        </p:spPr>
        <p:txBody>
          <a:bodyPr lIns="182880" tIns="91440" rIns="182880" bIns="91440"/>
          <a:lstStyle>
            <a:lvl1pPr marL="0" indent="0">
              <a:buFontTx/>
              <a:buNone/>
              <a:defRPr/>
            </a:lvl1pPr>
          </a:lstStyle>
          <a:p>
            <a:endParaRPr lang="en-US" dirty="0"/>
          </a:p>
        </p:txBody>
      </p:sp>
      <p:sp>
        <p:nvSpPr>
          <p:cNvPr id="6" name="Picture Placeholder 3"/>
          <p:cNvSpPr>
            <a:spLocks noGrp="1"/>
          </p:cNvSpPr>
          <p:nvPr>
            <p:ph type="pic" sz="quarter" idx="13"/>
          </p:nvPr>
        </p:nvSpPr>
        <p:spPr>
          <a:xfrm>
            <a:off x="6143781" y="487482"/>
            <a:ext cx="2683511" cy="2947814"/>
          </a:xfrm>
          <a:prstGeom prst="rect">
            <a:avLst/>
          </a:prstGeom>
        </p:spPr>
        <p:txBody>
          <a:bodyPr lIns="182880" tIns="91440" rIns="182880" bIns="91440"/>
          <a:lstStyle>
            <a:lvl1pPr marL="0" indent="0">
              <a:buFontTx/>
              <a:buNone/>
              <a:defRPr/>
            </a:lvl1pPr>
          </a:lstStyle>
          <a:p>
            <a:endParaRPr lang="en-US" dirty="0"/>
          </a:p>
        </p:txBody>
      </p:sp>
      <p:sp>
        <p:nvSpPr>
          <p:cNvPr id="7" name="Picture Placeholder 3"/>
          <p:cNvSpPr>
            <a:spLocks noGrp="1"/>
          </p:cNvSpPr>
          <p:nvPr>
            <p:ph type="pic" sz="quarter" idx="14"/>
          </p:nvPr>
        </p:nvSpPr>
        <p:spPr>
          <a:xfrm>
            <a:off x="8862180" y="487482"/>
            <a:ext cx="2780876" cy="2947814"/>
          </a:xfrm>
          <a:prstGeom prst="rect">
            <a:avLst/>
          </a:prstGeom>
        </p:spPr>
        <p:txBody>
          <a:bodyPr lIns="182880" tIns="91440" rIns="182880" bIns="91440"/>
          <a:lstStyle>
            <a:lvl1pPr marL="0" indent="0">
              <a:buFontTx/>
              <a:buNone/>
              <a:defRPr/>
            </a:lvl1pPr>
          </a:lstStyle>
          <a:p>
            <a:endParaRPr lang="en-US" dirty="0"/>
          </a:p>
        </p:txBody>
      </p:sp>
      <p:sp>
        <p:nvSpPr>
          <p:cNvPr id="10" name="Picture Placeholder 3"/>
          <p:cNvSpPr>
            <a:spLocks noGrp="1"/>
          </p:cNvSpPr>
          <p:nvPr>
            <p:ph type="pic" sz="quarter" idx="15"/>
          </p:nvPr>
        </p:nvSpPr>
        <p:spPr>
          <a:xfrm>
            <a:off x="547326" y="3431817"/>
            <a:ext cx="2718399" cy="2947814"/>
          </a:xfrm>
          <a:prstGeom prst="rect">
            <a:avLst/>
          </a:prstGeom>
        </p:spPr>
        <p:txBody>
          <a:bodyPr lIns="182880" tIns="91440" rIns="182880" bIns="91440"/>
          <a:lstStyle>
            <a:lvl1pPr marL="0" indent="0">
              <a:buFontTx/>
              <a:buNone/>
              <a:defRPr/>
            </a:lvl1pPr>
          </a:lstStyle>
          <a:p>
            <a:endParaRPr lang="en-US" dirty="0"/>
          </a:p>
        </p:txBody>
      </p:sp>
      <p:sp>
        <p:nvSpPr>
          <p:cNvPr id="11" name="Picture Placeholder 3"/>
          <p:cNvSpPr>
            <a:spLocks noGrp="1"/>
          </p:cNvSpPr>
          <p:nvPr>
            <p:ph type="pic" sz="quarter" idx="16"/>
          </p:nvPr>
        </p:nvSpPr>
        <p:spPr>
          <a:xfrm>
            <a:off x="3265725" y="3431817"/>
            <a:ext cx="2843168" cy="2947814"/>
          </a:xfrm>
          <a:prstGeom prst="rect">
            <a:avLst/>
          </a:prstGeom>
        </p:spPr>
        <p:txBody>
          <a:bodyPr lIns="182880" tIns="91440" rIns="182880" bIns="91440"/>
          <a:lstStyle>
            <a:lvl1pPr marL="0" indent="0">
              <a:buFontTx/>
              <a:buNone/>
              <a:defRPr/>
            </a:lvl1pPr>
          </a:lstStyle>
          <a:p>
            <a:endParaRPr lang="en-US" dirty="0"/>
          </a:p>
        </p:txBody>
      </p:sp>
      <p:sp>
        <p:nvSpPr>
          <p:cNvPr id="12" name="Picture Placeholder 3"/>
          <p:cNvSpPr>
            <a:spLocks noGrp="1"/>
          </p:cNvSpPr>
          <p:nvPr>
            <p:ph type="pic" sz="quarter" idx="17"/>
          </p:nvPr>
        </p:nvSpPr>
        <p:spPr>
          <a:xfrm>
            <a:off x="6143781" y="3431817"/>
            <a:ext cx="2683511" cy="2947814"/>
          </a:xfrm>
          <a:prstGeom prst="rect">
            <a:avLst/>
          </a:prstGeom>
        </p:spPr>
        <p:txBody>
          <a:bodyPr lIns="182880" tIns="91440" rIns="182880" bIns="91440"/>
          <a:lstStyle>
            <a:lvl1pPr marL="0" indent="0">
              <a:buFontTx/>
              <a:buNone/>
              <a:defRPr/>
            </a:lvl1pPr>
          </a:lstStyle>
          <a:p>
            <a:endParaRPr lang="en-US" dirty="0"/>
          </a:p>
        </p:txBody>
      </p:sp>
      <p:sp>
        <p:nvSpPr>
          <p:cNvPr id="13" name="Picture Placeholder 3"/>
          <p:cNvSpPr>
            <a:spLocks noGrp="1"/>
          </p:cNvSpPr>
          <p:nvPr>
            <p:ph type="pic" sz="quarter" idx="18"/>
          </p:nvPr>
        </p:nvSpPr>
        <p:spPr>
          <a:xfrm>
            <a:off x="8862180" y="3431817"/>
            <a:ext cx="2780876" cy="2947814"/>
          </a:xfrm>
          <a:prstGeom prst="rect">
            <a:avLst/>
          </a:prstGeom>
        </p:spPr>
        <p:txBody>
          <a:bodyPr lIns="182880" tIns="91440" rIns="182880" bIns="91440"/>
          <a:lstStyle>
            <a:lvl1pPr marL="0" indent="0">
              <a:buFontTx/>
              <a:buNone/>
              <a:defRPr/>
            </a:lvl1pPr>
          </a:lstStyle>
          <a:p>
            <a:endParaRPr lang="en-US" dirty="0"/>
          </a:p>
        </p:txBody>
      </p:sp>
    </p:spTree>
    <p:extLst>
      <p:ext uri="{BB962C8B-B14F-4D97-AF65-F5344CB8AC3E}">
        <p14:creationId xmlns:p14="http://schemas.microsoft.com/office/powerpoint/2010/main" val="2069375671"/>
      </p:ext>
    </p:extLst>
  </p:cSld>
  <p:clrMapOvr>
    <a:masterClrMapping/>
  </p:clrMapOvr>
</p:sldLayout>
</file>

<file path=ppt/slideLayouts/slideLayout46.xml><?xml version="1.0" encoding="utf-8"?>
<p:sldLayout xmlns:p14="http://schemas.microsoft.com/office/powerpoint/2010/main" xmlns:a="http://schemas.openxmlformats.org/drawingml/2006/main" xmlns:r="http://schemas.openxmlformats.org/officeDocument/2006/relationships" xmlns:p="http://schemas.openxmlformats.org/presentationml/2006/main" preserve="1" userDrawn="1">
  <p:cSld name="4_Placeholder 9">
    <p:spTree>
      <p:nvGrpSpPr>
        <p:cNvPr id="1" name=""/>
        <p:cNvGrpSpPr/>
        <p:nvPr/>
      </p:nvGrpSpPr>
      <p:grpSpPr>
        <a:xfrm>
          <a:off x="0" y="0"/>
          <a:ext cx="0" cy="0"/>
          <a:chOff x="0" y="0"/>
          <a:chExt cx="0" cy="0"/>
        </a:xfrm>
      </p:grpSpPr>
      <p:sp>
        <p:nvSpPr>
          <p:cNvPr id="4" name="Picture Placeholder 3"/>
          <p:cNvSpPr>
            <a:spLocks noGrp="1"/>
          </p:cNvSpPr>
          <p:nvPr>
            <p:ph type="pic" sz="quarter" idx="11"/>
          </p:nvPr>
        </p:nvSpPr>
        <p:spPr>
          <a:xfrm>
            <a:off x="547326" y="487482"/>
            <a:ext cx="2718399" cy="2947814"/>
          </a:xfrm>
          <a:prstGeom prst="rect">
            <a:avLst/>
          </a:prstGeom>
        </p:spPr>
        <p:txBody>
          <a:bodyPr lIns="182880" tIns="91440" rIns="182880" bIns="91440"/>
          <a:lstStyle>
            <a:lvl1pPr marL="0" indent="0">
              <a:buFontTx/>
              <a:buNone/>
              <a:defRPr/>
            </a:lvl1pPr>
          </a:lstStyle>
          <a:p>
            <a:endParaRPr lang="en-US" dirty="0"/>
          </a:p>
        </p:txBody>
      </p:sp>
      <p:sp>
        <p:nvSpPr>
          <p:cNvPr id="5" name="Picture Placeholder 3"/>
          <p:cNvSpPr>
            <a:spLocks noGrp="1"/>
          </p:cNvSpPr>
          <p:nvPr>
            <p:ph type="pic" sz="quarter" idx="12"/>
          </p:nvPr>
        </p:nvSpPr>
        <p:spPr>
          <a:xfrm>
            <a:off x="3265725" y="487482"/>
            <a:ext cx="2843168" cy="2947814"/>
          </a:xfrm>
          <a:prstGeom prst="rect">
            <a:avLst/>
          </a:prstGeom>
        </p:spPr>
        <p:txBody>
          <a:bodyPr lIns="182880" tIns="91440" rIns="182880" bIns="91440"/>
          <a:lstStyle>
            <a:lvl1pPr marL="0" indent="0">
              <a:buFontTx/>
              <a:buNone/>
              <a:defRPr/>
            </a:lvl1pPr>
          </a:lstStyle>
          <a:p>
            <a:endParaRPr lang="en-US" dirty="0"/>
          </a:p>
        </p:txBody>
      </p:sp>
      <p:sp>
        <p:nvSpPr>
          <p:cNvPr id="6" name="Picture Placeholder 3"/>
          <p:cNvSpPr>
            <a:spLocks noGrp="1"/>
          </p:cNvSpPr>
          <p:nvPr>
            <p:ph type="pic" sz="quarter" idx="13"/>
          </p:nvPr>
        </p:nvSpPr>
        <p:spPr>
          <a:xfrm>
            <a:off x="6143781" y="487482"/>
            <a:ext cx="2683511" cy="2947814"/>
          </a:xfrm>
          <a:prstGeom prst="rect">
            <a:avLst/>
          </a:prstGeom>
        </p:spPr>
        <p:txBody>
          <a:bodyPr lIns="182880" tIns="91440" rIns="182880" bIns="91440"/>
          <a:lstStyle>
            <a:lvl1pPr marL="0" indent="0">
              <a:buFontTx/>
              <a:buNone/>
              <a:defRPr/>
            </a:lvl1pPr>
          </a:lstStyle>
          <a:p>
            <a:endParaRPr lang="en-US" dirty="0"/>
          </a:p>
        </p:txBody>
      </p:sp>
      <p:sp>
        <p:nvSpPr>
          <p:cNvPr id="7" name="Picture Placeholder 3"/>
          <p:cNvSpPr>
            <a:spLocks noGrp="1"/>
          </p:cNvSpPr>
          <p:nvPr>
            <p:ph type="pic" sz="quarter" idx="14"/>
          </p:nvPr>
        </p:nvSpPr>
        <p:spPr>
          <a:xfrm>
            <a:off x="8862180" y="487482"/>
            <a:ext cx="2780876" cy="2947814"/>
          </a:xfrm>
          <a:prstGeom prst="rect">
            <a:avLst/>
          </a:prstGeom>
        </p:spPr>
        <p:txBody>
          <a:bodyPr lIns="182880" tIns="91440" rIns="182880" bIns="91440"/>
          <a:lstStyle>
            <a:lvl1pPr marL="0" indent="0">
              <a:buFontTx/>
              <a:buNone/>
              <a:defRPr/>
            </a:lvl1pPr>
          </a:lstStyle>
          <a:p>
            <a:endParaRPr lang="en-US" dirty="0"/>
          </a:p>
        </p:txBody>
      </p:sp>
      <p:sp>
        <p:nvSpPr>
          <p:cNvPr id="10" name="Picture Placeholder 3"/>
          <p:cNvSpPr>
            <a:spLocks noGrp="1"/>
          </p:cNvSpPr>
          <p:nvPr>
            <p:ph type="pic" sz="quarter" idx="15"/>
          </p:nvPr>
        </p:nvSpPr>
        <p:spPr>
          <a:xfrm>
            <a:off x="547326" y="3431817"/>
            <a:ext cx="2718399" cy="2947814"/>
          </a:xfrm>
          <a:prstGeom prst="rect">
            <a:avLst/>
          </a:prstGeom>
        </p:spPr>
        <p:txBody>
          <a:bodyPr lIns="182880" tIns="91440" rIns="182880" bIns="91440"/>
          <a:lstStyle>
            <a:lvl1pPr marL="0" indent="0">
              <a:buFontTx/>
              <a:buNone/>
              <a:defRPr/>
            </a:lvl1pPr>
          </a:lstStyle>
          <a:p>
            <a:endParaRPr lang="en-US" dirty="0"/>
          </a:p>
        </p:txBody>
      </p:sp>
      <p:sp>
        <p:nvSpPr>
          <p:cNvPr id="13" name="Picture Placeholder 3"/>
          <p:cNvSpPr>
            <a:spLocks noGrp="1"/>
          </p:cNvSpPr>
          <p:nvPr>
            <p:ph type="pic" sz="quarter" idx="18"/>
          </p:nvPr>
        </p:nvSpPr>
        <p:spPr>
          <a:xfrm>
            <a:off x="8862180" y="3431817"/>
            <a:ext cx="2780876" cy="2947814"/>
          </a:xfrm>
          <a:prstGeom prst="rect">
            <a:avLst/>
          </a:prstGeom>
        </p:spPr>
        <p:txBody>
          <a:bodyPr lIns="182880" tIns="91440" rIns="182880" bIns="91440"/>
          <a:lstStyle>
            <a:lvl1pPr marL="0" indent="0">
              <a:buFontTx/>
              <a:buNone/>
              <a:defRPr/>
            </a:lvl1pPr>
          </a:lstStyle>
          <a:p>
            <a:endParaRPr lang="en-US" dirty="0"/>
          </a:p>
        </p:txBody>
      </p:sp>
    </p:spTree>
    <p:extLst>
      <p:ext uri="{BB962C8B-B14F-4D97-AF65-F5344CB8AC3E}">
        <p14:creationId xmlns:p14="http://schemas.microsoft.com/office/powerpoint/2010/main" val="605650232"/>
      </p:ext>
    </p:extLst>
  </p:cSld>
  <p:clrMapOvr>
    <a:masterClrMapping/>
  </p:clrMapOvr>
</p:sldLayout>
</file>

<file path=ppt/slideLayouts/slideLayout47.xml><?xml version="1.0" encoding="utf-8"?>
<p:sldLayout xmlns:p14="http://schemas.microsoft.com/office/powerpoint/2010/main" xmlns:a="http://schemas.openxmlformats.org/drawingml/2006/main" xmlns:r="http://schemas.openxmlformats.org/officeDocument/2006/relationships" xmlns:p="http://schemas.openxmlformats.org/presentationml/2006/main" preserve="1" userDrawn="1">
  <p:cSld name="3_Normal Center 4 images">
    <p:spTree>
      <p:nvGrpSpPr>
        <p:cNvPr id="1" name=""/>
        <p:cNvGrpSpPr/>
        <p:nvPr/>
      </p:nvGrpSpPr>
      <p:grpSpPr>
        <a:xfrm>
          <a:off x="0" y="0"/>
          <a:ext cx="0" cy="0"/>
          <a:chOff x="0" y="0"/>
          <a:chExt cx="0" cy="0"/>
        </a:xfrm>
      </p:grpSpPr>
      <p:sp>
        <p:nvSpPr>
          <p:cNvPr id="4" name="Picture Placeholder 2"/>
          <p:cNvSpPr>
            <a:spLocks noGrp="1"/>
          </p:cNvSpPr>
          <p:nvPr>
            <p:ph type="pic" sz="quarter" idx="19"/>
          </p:nvPr>
        </p:nvSpPr>
        <p:spPr>
          <a:xfrm>
            <a:off x="0" y="2212975"/>
            <a:ext cx="3037024" cy="2438400"/>
          </a:xfrm>
          <a:prstGeom prst="rect">
            <a:avLst/>
          </a:prstGeom>
        </p:spPr>
        <p:txBody>
          <a:bodyPr/>
          <a:lstStyle/>
          <a:p>
            <a:endParaRPr lang="id-ID"/>
          </a:p>
        </p:txBody>
      </p:sp>
      <p:sp>
        <p:nvSpPr>
          <p:cNvPr id="5" name="Picture Placeholder 2"/>
          <p:cNvSpPr>
            <a:spLocks noGrp="1"/>
          </p:cNvSpPr>
          <p:nvPr>
            <p:ph type="pic" sz="quarter" idx="20"/>
          </p:nvPr>
        </p:nvSpPr>
        <p:spPr>
          <a:xfrm>
            <a:off x="3047585" y="2212975"/>
            <a:ext cx="2991886" cy="2438400"/>
          </a:xfrm>
          <a:prstGeom prst="rect">
            <a:avLst/>
          </a:prstGeom>
        </p:spPr>
        <p:txBody>
          <a:bodyPr/>
          <a:lstStyle/>
          <a:p>
            <a:endParaRPr lang="id-ID"/>
          </a:p>
        </p:txBody>
      </p:sp>
      <p:sp>
        <p:nvSpPr>
          <p:cNvPr id="6" name="Picture Placeholder 2"/>
          <p:cNvSpPr>
            <a:spLocks noGrp="1"/>
          </p:cNvSpPr>
          <p:nvPr>
            <p:ph type="pic" sz="quarter" idx="21"/>
          </p:nvPr>
        </p:nvSpPr>
        <p:spPr>
          <a:xfrm>
            <a:off x="6063284" y="2212975"/>
            <a:ext cx="3100594" cy="2438400"/>
          </a:xfrm>
          <a:prstGeom prst="rect">
            <a:avLst/>
          </a:prstGeom>
        </p:spPr>
        <p:txBody>
          <a:bodyPr/>
          <a:lstStyle/>
          <a:p>
            <a:endParaRPr lang="id-ID"/>
          </a:p>
        </p:txBody>
      </p:sp>
      <p:sp>
        <p:nvSpPr>
          <p:cNvPr id="7" name="Picture Placeholder 2"/>
          <p:cNvSpPr>
            <a:spLocks noGrp="1"/>
          </p:cNvSpPr>
          <p:nvPr>
            <p:ph type="pic" sz="quarter" idx="22"/>
          </p:nvPr>
        </p:nvSpPr>
        <p:spPr>
          <a:xfrm>
            <a:off x="9163878" y="2212975"/>
            <a:ext cx="3028122" cy="2438400"/>
          </a:xfrm>
          <a:prstGeom prst="rect">
            <a:avLst/>
          </a:prstGeom>
        </p:spPr>
        <p:txBody>
          <a:bodyPr/>
          <a:lstStyle/>
          <a:p>
            <a:endParaRPr lang="id-ID"/>
          </a:p>
        </p:txBody>
      </p:sp>
      <p:sp>
        <p:nvSpPr>
          <p:cNvPr id="9" name="TextBox 8"/>
          <p:cNvSpPr txBox="1"/>
          <p:nvPr userDrawn="1"/>
        </p:nvSpPr>
        <p:spPr>
          <a:xfrm>
            <a:off x="1189710" y="6379631"/>
            <a:ext cx="649356" cy="307777"/>
          </a:xfrm>
          <a:prstGeom prst="rect">
            <a:avLst/>
          </a:prstGeom>
          <a:noFill/>
        </p:spPr>
        <p:txBody>
          <a:bodyPr wrap="square" rtlCol="0">
            <a:spAutoFit/>
          </a:bodyPr>
          <a:lstStyle/>
          <a:p>
            <a:fld id="{49B9A1CC-CF23-404A-A754-6B4803B2A082}" type="slidenum">
              <a:rPr lang="id-ID" sz="1400">
                <a:solidFill>
                  <a:srgbClr val="7F7F7F"/>
                </a:solidFill>
              </a:rPr>
              <a:pPr/>
              <a:t>‹#›</a:t>
            </a:fld>
            <a:endParaRPr lang="id-ID" sz="1400">
              <a:solidFill>
                <a:srgbClr val="7F7F7F"/>
              </a:solidFill>
            </a:endParaRPr>
          </a:p>
        </p:txBody>
      </p:sp>
      <p:sp>
        <p:nvSpPr>
          <p:cNvPr id="13" name="TextBox 12"/>
          <p:cNvSpPr txBox="1"/>
          <p:nvPr userDrawn="1"/>
        </p:nvSpPr>
        <p:spPr>
          <a:xfrm>
            <a:off x="470455" y="6392883"/>
            <a:ext cx="753731" cy="307777"/>
          </a:xfrm>
          <a:prstGeom prst="rect">
            <a:avLst/>
          </a:prstGeom>
          <a:noFill/>
        </p:spPr>
        <p:txBody>
          <a:bodyPr wrap="none" rtlCol="0">
            <a:spAutoFit/>
          </a:bodyPr>
          <a:lstStyle/>
          <a:p>
            <a:pPr algn="ctr"/>
            <a:r>
              <a:rPr lang="id-ID" sz="1400" b="1">
                <a:solidFill>
                  <a:srgbClr val="7F7F7F"/>
                </a:solidFill>
              </a:rPr>
              <a:t>SLIDE  </a:t>
            </a:r>
            <a:endParaRPr lang="id-ID" sz="1400" b="1" dirty="0">
              <a:solidFill>
                <a:srgbClr val="7F7F7F"/>
              </a:solidFill>
            </a:endParaRPr>
          </a:p>
        </p:txBody>
      </p:sp>
      <p:cxnSp>
        <p:nvCxnSpPr>
          <p:cNvPr id="14" name="Straight Connector 13"/>
          <p:cNvCxnSpPr/>
          <p:nvPr userDrawn="1"/>
        </p:nvCxnSpPr>
        <p:spPr>
          <a:xfrm>
            <a:off x="1094726" y="6546086"/>
            <a:ext cx="116208" cy="686"/>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22245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Layout>
</file>

<file path=ppt/slideLayouts/slideLayout48.xml><?xml version="1.0" encoding="utf-8"?>
<p:sldLayout xmlns:p14="http://schemas.microsoft.com/office/powerpoint/2010/main" xmlns:a="http://schemas.openxmlformats.org/drawingml/2006/main" xmlns:r="http://schemas.openxmlformats.org/officeDocument/2006/relationships" xmlns:p="http://schemas.openxmlformats.org/presentationml/2006/main" preserve="1" userDrawn="1">
  <p:cSld name="4_Normal Center 4 images">
    <p:spTree>
      <p:nvGrpSpPr>
        <p:cNvPr id="1" name=""/>
        <p:cNvGrpSpPr/>
        <p:nvPr/>
      </p:nvGrpSpPr>
      <p:grpSpPr>
        <a:xfrm>
          <a:off x="0" y="0"/>
          <a:ext cx="0" cy="0"/>
          <a:chOff x="0" y="0"/>
          <a:chExt cx="0" cy="0"/>
        </a:xfrm>
      </p:grpSpPr>
      <p:sp>
        <p:nvSpPr>
          <p:cNvPr id="14" name="Title 1"/>
          <p:cNvSpPr>
            <a:spLocks noGrp="1"/>
          </p:cNvSpPr>
          <p:nvPr>
            <p:ph type="title"/>
          </p:nvPr>
        </p:nvSpPr>
        <p:spPr>
          <a:xfrm>
            <a:off x="470455" y="471325"/>
            <a:ext cx="11357112" cy="562527"/>
          </a:xfrm>
        </p:spPr>
        <p:txBody>
          <a:bodyPr>
            <a:normAutofit/>
          </a:bodyPr>
          <a:lstStyle>
            <a:lvl1pPr algn="ctr">
              <a:defRPr sz="3200">
                <a:solidFill>
                  <a:schemeClr val="tx1"/>
                </a:solidFill>
                <a:latin typeface="+mj-lt"/>
              </a:defRPr>
            </a:lvl1pPr>
          </a:lstStyle>
          <a:p>
            <a:r>
              <a:rPr lang="en-US"/>
              <a:t>Click to edit Master title style</a:t>
            </a:r>
            <a:endParaRPr lang="id-ID"/>
          </a:p>
        </p:txBody>
      </p:sp>
      <p:sp>
        <p:nvSpPr>
          <p:cNvPr id="15" name="Picture Placeholder 2"/>
          <p:cNvSpPr>
            <a:spLocks noGrp="1"/>
          </p:cNvSpPr>
          <p:nvPr>
            <p:ph type="pic" sz="quarter" idx="19"/>
          </p:nvPr>
        </p:nvSpPr>
        <p:spPr>
          <a:xfrm>
            <a:off x="735499" y="2093705"/>
            <a:ext cx="2537788" cy="1325356"/>
          </a:xfrm>
          <a:prstGeom prst="rect">
            <a:avLst/>
          </a:prstGeom>
        </p:spPr>
        <p:txBody>
          <a:bodyPr/>
          <a:lstStyle/>
          <a:p>
            <a:endParaRPr lang="id-ID"/>
          </a:p>
        </p:txBody>
      </p:sp>
      <p:sp>
        <p:nvSpPr>
          <p:cNvPr id="16" name="Picture Placeholder 2"/>
          <p:cNvSpPr>
            <a:spLocks noGrp="1"/>
          </p:cNvSpPr>
          <p:nvPr>
            <p:ph type="pic" sz="quarter" idx="20"/>
          </p:nvPr>
        </p:nvSpPr>
        <p:spPr>
          <a:xfrm>
            <a:off x="3485325" y="2093705"/>
            <a:ext cx="2537788" cy="1325356"/>
          </a:xfrm>
          <a:prstGeom prst="rect">
            <a:avLst/>
          </a:prstGeom>
        </p:spPr>
        <p:txBody>
          <a:bodyPr/>
          <a:lstStyle/>
          <a:p>
            <a:endParaRPr lang="id-ID"/>
          </a:p>
        </p:txBody>
      </p:sp>
      <p:sp>
        <p:nvSpPr>
          <p:cNvPr id="17" name="Picture Placeholder 2"/>
          <p:cNvSpPr>
            <a:spLocks noGrp="1"/>
          </p:cNvSpPr>
          <p:nvPr>
            <p:ph type="pic" sz="quarter" idx="21"/>
          </p:nvPr>
        </p:nvSpPr>
        <p:spPr>
          <a:xfrm>
            <a:off x="6235151" y="2093705"/>
            <a:ext cx="2537788" cy="1325356"/>
          </a:xfrm>
          <a:prstGeom prst="rect">
            <a:avLst/>
          </a:prstGeom>
        </p:spPr>
        <p:txBody>
          <a:bodyPr/>
          <a:lstStyle/>
          <a:p>
            <a:endParaRPr lang="id-ID"/>
          </a:p>
        </p:txBody>
      </p:sp>
      <p:sp>
        <p:nvSpPr>
          <p:cNvPr id="18" name="Picture Placeholder 2"/>
          <p:cNvSpPr>
            <a:spLocks noGrp="1"/>
          </p:cNvSpPr>
          <p:nvPr>
            <p:ph type="pic" sz="quarter" idx="22"/>
          </p:nvPr>
        </p:nvSpPr>
        <p:spPr>
          <a:xfrm>
            <a:off x="8984977" y="2093705"/>
            <a:ext cx="2537788" cy="1325356"/>
          </a:xfrm>
          <a:prstGeom prst="rect">
            <a:avLst/>
          </a:prstGeom>
        </p:spPr>
        <p:txBody>
          <a:bodyPr/>
          <a:lstStyle/>
          <a:p>
            <a:endParaRPr lang="id-ID"/>
          </a:p>
        </p:txBody>
      </p:sp>
      <p:sp>
        <p:nvSpPr>
          <p:cNvPr id="13" name="TextBox 12"/>
          <p:cNvSpPr txBox="1"/>
          <p:nvPr userDrawn="1"/>
        </p:nvSpPr>
        <p:spPr>
          <a:xfrm>
            <a:off x="1189710" y="6379631"/>
            <a:ext cx="649356" cy="307777"/>
          </a:xfrm>
          <a:prstGeom prst="rect">
            <a:avLst/>
          </a:prstGeom>
          <a:noFill/>
        </p:spPr>
        <p:txBody>
          <a:bodyPr wrap="square" rtlCol="0">
            <a:spAutoFit/>
          </a:bodyPr>
          <a:lstStyle/>
          <a:p>
            <a:fld id="{49B9A1CC-CF23-404A-A754-6B4803B2A082}" type="slidenum">
              <a:rPr lang="id-ID" sz="1400">
                <a:solidFill>
                  <a:srgbClr val="7F7F7F"/>
                </a:solidFill>
              </a:rPr>
              <a:pPr/>
              <a:t>‹#›</a:t>
            </a:fld>
            <a:endParaRPr lang="id-ID" sz="1400">
              <a:solidFill>
                <a:srgbClr val="7F7F7F"/>
              </a:solidFill>
            </a:endParaRPr>
          </a:p>
        </p:txBody>
      </p:sp>
      <p:sp>
        <p:nvSpPr>
          <p:cNvPr id="19" name="TextBox 18"/>
          <p:cNvSpPr txBox="1"/>
          <p:nvPr userDrawn="1"/>
        </p:nvSpPr>
        <p:spPr>
          <a:xfrm>
            <a:off x="470455" y="6392883"/>
            <a:ext cx="753731" cy="307777"/>
          </a:xfrm>
          <a:prstGeom prst="rect">
            <a:avLst/>
          </a:prstGeom>
          <a:noFill/>
        </p:spPr>
        <p:txBody>
          <a:bodyPr wrap="none" rtlCol="0">
            <a:spAutoFit/>
          </a:bodyPr>
          <a:lstStyle/>
          <a:p>
            <a:pPr algn="ctr"/>
            <a:r>
              <a:rPr lang="id-ID" sz="1400" b="1">
                <a:solidFill>
                  <a:srgbClr val="7F7F7F"/>
                </a:solidFill>
              </a:rPr>
              <a:t>SLIDE  </a:t>
            </a:r>
            <a:endParaRPr lang="id-ID" sz="1400" b="1" dirty="0">
              <a:solidFill>
                <a:srgbClr val="7F7F7F"/>
              </a:solidFill>
            </a:endParaRPr>
          </a:p>
        </p:txBody>
      </p:sp>
      <p:cxnSp>
        <p:nvCxnSpPr>
          <p:cNvPr id="20" name="Straight Connector 19"/>
          <p:cNvCxnSpPr/>
          <p:nvPr userDrawn="1"/>
        </p:nvCxnSpPr>
        <p:spPr>
          <a:xfrm>
            <a:off x="1094726" y="6546086"/>
            <a:ext cx="116208" cy="686"/>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098948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Layout>
</file>

<file path=ppt/slideLayouts/slideLayout49.xml><?xml version="1.0" encoding="utf-8"?>
<p:sldLayout xmlns:p14="http://schemas.microsoft.com/office/powerpoint/2010/main" xmlns:a="http://schemas.openxmlformats.org/drawingml/2006/main" xmlns:r="http://schemas.openxmlformats.org/officeDocument/2006/relationships" xmlns:p="http://schemas.openxmlformats.org/presentationml/2006/main" preserve="1" userDrawn="1">
  <p:cSld name="4_Normal Center 4 images 2">
    <p:spTree>
      <p:nvGrpSpPr>
        <p:cNvPr id="1" name=""/>
        <p:cNvGrpSpPr/>
        <p:nvPr/>
      </p:nvGrpSpPr>
      <p:grpSpPr>
        <a:xfrm>
          <a:off x="0" y="0"/>
          <a:ext cx="0" cy="0"/>
          <a:chOff x="0" y="0"/>
          <a:chExt cx="0" cy="0"/>
        </a:xfrm>
      </p:grpSpPr>
      <p:sp>
        <p:nvSpPr>
          <p:cNvPr id="4" name="Picture Placeholder 2"/>
          <p:cNvSpPr>
            <a:spLocks noGrp="1"/>
          </p:cNvSpPr>
          <p:nvPr>
            <p:ph type="pic" sz="quarter" idx="19"/>
          </p:nvPr>
        </p:nvSpPr>
        <p:spPr>
          <a:xfrm>
            <a:off x="0" y="0"/>
            <a:ext cx="3037024" cy="3485322"/>
          </a:xfrm>
          <a:prstGeom prst="rect">
            <a:avLst/>
          </a:prstGeom>
        </p:spPr>
        <p:txBody>
          <a:bodyPr/>
          <a:lstStyle/>
          <a:p>
            <a:endParaRPr lang="id-ID"/>
          </a:p>
        </p:txBody>
      </p:sp>
      <p:sp>
        <p:nvSpPr>
          <p:cNvPr id="5" name="Picture Placeholder 2"/>
          <p:cNvSpPr>
            <a:spLocks noGrp="1"/>
          </p:cNvSpPr>
          <p:nvPr>
            <p:ph type="pic" sz="quarter" idx="20"/>
          </p:nvPr>
        </p:nvSpPr>
        <p:spPr>
          <a:xfrm>
            <a:off x="3047585" y="0"/>
            <a:ext cx="2991886" cy="3485322"/>
          </a:xfrm>
          <a:prstGeom prst="rect">
            <a:avLst/>
          </a:prstGeom>
        </p:spPr>
        <p:txBody>
          <a:bodyPr/>
          <a:lstStyle/>
          <a:p>
            <a:endParaRPr lang="id-ID"/>
          </a:p>
        </p:txBody>
      </p:sp>
      <p:sp>
        <p:nvSpPr>
          <p:cNvPr id="6" name="Picture Placeholder 2"/>
          <p:cNvSpPr>
            <a:spLocks noGrp="1"/>
          </p:cNvSpPr>
          <p:nvPr>
            <p:ph type="pic" sz="quarter" idx="21"/>
          </p:nvPr>
        </p:nvSpPr>
        <p:spPr>
          <a:xfrm>
            <a:off x="6063284" y="0"/>
            <a:ext cx="3100594" cy="3485322"/>
          </a:xfrm>
          <a:prstGeom prst="rect">
            <a:avLst/>
          </a:prstGeom>
        </p:spPr>
        <p:txBody>
          <a:bodyPr/>
          <a:lstStyle/>
          <a:p>
            <a:endParaRPr lang="id-ID"/>
          </a:p>
        </p:txBody>
      </p:sp>
      <p:sp>
        <p:nvSpPr>
          <p:cNvPr id="7" name="Picture Placeholder 2"/>
          <p:cNvSpPr>
            <a:spLocks noGrp="1"/>
          </p:cNvSpPr>
          <p:nvPr>
            <p:ph type="pic" sz="quarter" idx="22"/>
          </p:nvPr>
        </p:nvSpPr>
        <p:spPr>
          <a:xfrm>
            <a:off x="9163878" y="0"/>
            <a:ext cx="3028122" cy="3485322"/>
          </a:xfrm>
          <a:prstGeom prst="rect">
            <a:avLst/>
          </a:prstGeom>
        </p:spPr>
        <p:txBody>
          <a:bodyPr/>
          <a:lstStyle/>
          <a:p>
            <a:endParaRPr lang="id-ID"/>
          </a:p>
        </p:txBody>
      </p:sp>
      <p:sp>
        <p:nvSpPr>
          <p:cNvPr id="9" name="TextBox 8"/>
          <p:cNvSpPr txBox="1"/>
          <p:nvPr userDrawn="1"/>
        </p:nvSpPr>
        <p:spPr>
          <a:xfrm>
            <a:off x="1189710" y="6379631"/>
            <a:ext cx="649356" cy="307777"/>
          </a:xfrm>
          <a:prstGeom prst="rect">
            <a:avLst/>
          </a:prstGeom>
          <a:noFill/>
        </p:spPr>
        <p:txBody>
          <a:bodyPr wrap="square" rtlCol="0">
            <a:spAutoFit/>
          </a:bodyPr>
          <a:lstStyle/>
          <a:p>
            <a:fld id="{49B9A1CC-CF23-404A-A754-6B4803B2A082}" type="slidenum">
              <a:rPr lang="id-ID" sz="1400">
                <a:solidFill>
                  <a:srgbClr val="7F7F7F"/>
                </a:solidFill>
              </a:rPr>
              <a:pPr/>
              <a:t>‹#›</a:t>
            </a:fld>
            <a:endParaRPr lang="id-ID" sz="1400">
              <a:solidFill>
                <a:srgbClr val="7F7F7F"/>
              </a:solidFill>
            </a:endParaRPr>
          </a:p>
        </p:txBody>
      </p:sp>
      <p:sp>
        <p:nvSpPr>
          <p:cNvPr id="13" name="TextBox 12"/>
          <p:cNvSpPr txBox="1"/>
          <p:nvPr userDrawn="1"/>
        </p:nvSpPr>
        <p:spPr>
          <a:xfrm>
            <a:off x="470455" y="6392883"/>
            <a:ext cx="753731" cy="307777"/>
          </a:xfrm>
          <a:prstGeom prst="rect">
            <a:avLst/>
          </a:prstGeom>
          <a:noFill/>
        </p:spPr>
        <p:txBody>
          <a:bodyPr wrap="none" rtlCol="0">
            <a:spAutoFit/>
          </a:bodyPr>
          <a:lstStyle/>
          <a:p>
            <a:pPr algn="ctr"/>
            <a:r>
              <a:rPr lang="id-ID" sz="1400" b="1">
                <a:solidFill>
                  <a:srgbClr val="7F7F7F"/>
                </a:solidFill>
              </a:rPr>
              <a:t>SLIDE  </a:t>
            </a:r>
            <a:endParaRPr lang="id-ID" sz="1400" b="1" dirty="0">
              <a:solidFill>
                <a:srgbClr val="7F7F7F"/>
              </a:solidFill>
            </a:endParaRPr>
          </a:p>
        </p:txBody>
      </p:sp>
      <p:cxnSp>
        <p:nvCxnSpPr>
          <p:cNvPr id="14" name="Straight Connector 13"/>
          <p:cNvCxnSpPr/>
          <p:nvPr userDrawn="1"/>
        </p:nvCxnSpPr>
        <p:spPr>
          <a:xfrm>
            <a:off x="1094726" y="6546086"/>
            <a:ext cx="116208" cy="686"/>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725428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Layout>
</file>

<file path=ppt/slideLayouts/slideLayout50.xml><?xml version="1.0" encoding="utf-8"?>
<p:sldLayout xmlns:p14="http://schemas.microsoft.com/office/powerpoint/2010/main" xmlns:a="http://schemas.openxmlformats.org/drawingml/2006/main" xmlns:r="http://schemas.openxmlformats.org/officeDocument/2006/relationships" xmlns:p="http://schemas.openxmlformats.org/presentationml/2006/main" preserve="1" userDrawn="1">
  <p:cSld name="3_Normal Center circle images">
    <p:spTree>
      <p:nvGrpSpPr>
        <p:cNvPr id="1" name=""/>
        <p:cNvGrpSpPr/>
        <p:nvPr/>
      </p:nvGrpSpPr>
      <p:grpSpPr>
        <a:xfrm>
          <a:off x="0" y="0"/>
          <a:ext cx="0" cy="0"/>
          <a:chOff x="0" y="0"/>
          <a:chExt cx="0" cy="0"/>
        </a:xfrm>
      </p:grpSpPr>
      <p:sp>
        <p:nvSpPr>
          <p:cNvPr id="4" name="Picture Placeholder 3"/>
          <p:cNvSpPr>
            <a:spLocks noGrp="1" noChangeAspect="1"/>
          </p:cNvSpPr>
          <p:nvPr>
            <p:ph type="pic" sz="quarter" idx="11"/>
          </p:nvPr>
        </p:nvSpPr>
        <p:spPr>
          <a:xfrm>
            <a:off x="2022547" y="2173356"/>
            <a:ext cx="2160000" cy="2160000"/>
          </a:xfrm>
          <a:prstGeom prst="ellipse">
            <a:avLst/>
          </a:prstGeom>
        </p:spPr>
        <p:txBody>
          <a:bodyPr lIns="182880" tIns="91440" rIns="182880" bIns="91440"/>
          <a:lstStyle>
            <a:lvl1pPr marL="0" indent="0">
              <a:buFontTx/>
              <a:buNone/>
              <a:defRPr/>
            </a:lvl1pPr>
          </a:lstStyle>
          <a:p>
            <a:endParaRPr lang="en-US" dirty="0"/>
          </a:p>
        </p:txBody>
      </p:sp>
      <p:sp>
        <p:nvSpPr>
          <p:cNvPr id="5" name="Picture Placeholder 3"/>
          <p:cNvSpPr>
            <a:spLocks noGrp="1" noChangeAspect="1"/>
          </p:cNvSpPr>
          <p:nvPr>
            <p:ph type="pic" sz="quarter" idx="12"/>
          </p:nvPr>
        </p:nvSpPr>
        <p:spPr>
          <a:xfrm>
            <a:off x="4825382" y="2173356"/>
            <a:ext cx="2160000" cy="2160000"/>
          </a:xfrm>
          <a:prstGeom prst="ellipse">
            <a:avLst/>
          </a:prstGeom>
        </p:spPr>
        <p:txBody>
          <a:bodyPr lIns="182880" tIns="91440" rIns="182880" bIns="91440"/>
          <a:lstStyle>
            <a:lvl1pPr marL="0" indent="0">
              <a:buFontTx/>
              <a:buNone/>
              <a:defRPr/>
            </a:lvl1pPr>
          </a:lstStyle>
          <a:p>
            <a:endParaRPr lang="en-US" dirty="0"/>
          </a:p>
        </p:txBody>
      </p:sp>
      <p:sp>
        <p:nvSpPr>
          <p:cNvPr id="6" name="Picture Placeholder 3"/>
          <p:cNvSpPr>
            <a:spLocks noGrp="1" noChangeAspect="1"/>
          </p:cNvSpPr>
          <p:nvPr>
            <p:ph type="pic" sz="quarter" idx="13"/>
          </p:nvPr>
        </p:nvSpPr>
        <p:spPr>
          <a:xfrm>
            <a:off x="7628217" y="2173356"/>
            <a:ext cx="2160000" cy="2160000"/>
          </a:xfrm>
          <a:prstGeom prst="ellipse">
            <a:avLst/>
          </a:prstGeom>
        </p:spPr>
        <p:txBody>
          <a:bodyPr lIns="182880" tIns="91440" rIns="182880" bIns="91440"/>
          <a:lstStyle>
            <a:lvl1pPr marL="0" indent="0">
              <a:buFontTx/>
              <a:buNone/>
              <a:defRPr/>
            </a:lvl1pPr>
          </a:lstStyle>
          <a:p>
            <a:endParaRPr lang="en-US" dirty="0"/>
          </a:p>
        </p:txBody>
      </p:sp>
      <p:sp>
        <p:nvSpPr>
          <p:cNvPr id="8" name="TextBox 7"/>
          <p:cNvSpPr txBox="1"/>
          <p:nvPr userDrawn="1"/>
        </p:nvSpPr>
        <p:spPr>
          <a:xfrm>
            <a:off x="1189710" y="6379631"/>
            <a:ext cx="649356" cy="307777"/>
          </a:xfrm>
          <a:prstGeom prst="rect">
            <a:avLst/>
          </a:prstGeom>
          <a:noFill/>
        </p:spPr>
        <p:txBody>
          <a:bodyPr wrap="square" rtlCol="0">
            <a:spAutoFit/>
          </a:bodyPr>
          <a:lstStyle/>
          <a:p>
            <a:fld id="{49B9A1CC-CF23-404A-A754-6B4803B2A082}" type="slidenum">
              <a:rPr lang="id-ID" sz="1400">
                <a:solidFill>
                  <a:srgbClr val="7F7F7F"/>
                </a:solidFill>
              </a:rPr>
              <a:pPr/>
              <a:t>‹#›</a:t>
            </a:fld>
            <a:endParaRPr lang="id-ID" sz="1400">
              <a:solidFill>
                <a:srgbClr val="7F7F7F"/>
              </a:solidFill>
            </a:endParaRPr>
          </a:p>
        </p:txBody>
      </p:sp>
      <p:sp>
        <p:nvSpPr>
          <p:cNvPr id="9" name="TextBox 8"/>
          <p:cNvSpPr txBox="1"/>
          <p:nvPr userDrawn="1"/>
        </p:nvSpPr>
        <p:spPr>
          <a:xfrm>
            <a:off x="470455" y="6392883"/>
            <a:ext cx="753731" cy="307777"/>
          </a:xfrm>
          <a:prstGeom prst="rect">
            <a:avLst/>
          </a:prstGeom>
          <a:noFill/>
        </p:spPr>
        <p:txBody>
          <a:bodyPr wrap="none" rtlCol="0">
            <a:spAutoFit/>
          </a:bodyPr>
          <a:lstStyle/>
          <a:p>
            <a:pPr algn="ctr"/>
            <a:r>
              <a:rPr lang="id-ID" sz="1400" b="1">
                <a:solidFill>
                  <a:srgbClr val="7F7F7F"/>
                </a:solidFill>
              </a:rPr>
              <a:t>SLIDE  </a:t>
            </a:r>
            <a:endParaRPr lang="id-ID" sz="1400" b="1" dirty="0">
              <a:solidFill>
                <a:srgbClr val="7F7F7F"/>
              </a:solidFill>
            </a:endParaRPr>
          </a:p>
        </p:txBody>
      </p:sp>
      <p:cxnSp>
        <p:nvCxnSpPr>
          <p:cNvPr id="12" name="Straight Connector 11"/>
          <p:cNvCxnSpPr/>
          <p:nvPr userDrawn="1"/>
        </p:nvCxnSpPr>
        <p:spPr>
          <a:xfrm>
            <a:off x="1094726" y="6546086"/>
            <a:ext cx="116208" cy="686"/>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605691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Layout>
</file>

<file path=ppt/slideLayouts/slideLayout51.xml><?xml version="1.0" encoding="utf-8"?>
<p:sldLayout xmlns:p14="http://schemas.microsoft.com/office/powerpoint/2010/main" xmlns:a="http://schemas.openxmlformats.org/drawingml/2006/main" xmlns:r="http://schemas.openxmlformats.org/officeDocument/2006/relationships" xmlns:p="http://schemas.openxmlformats.org/presentationml/2006/main" preserve="1" userDrawn="1">
  <p:cSld name="4_Normal Center circle images 4">
    <p:spTree>
      <p:nvGrpSpPr>
        <p:cNvPr id="1" name=""/>
        <p:cNvGrpSpPr/>
        <p:nvPr/>
      </p:nvGrpSpPr>
      <p:grpSpPr>
        <a:xfrm>
          <a:off x="0" y="0"/>
          <a:ext cx="0" cy="0"/>
          <a:chOff x="0" y="0"/>
          <a:chExt cx="0" cy="0"/>
        </a:xfrm>
      </p:grpSpPr>
      <p:sp>
        <p:nvSpPr>
          <p:cNvPr id="4" name="Picture Placeholder 3"/>
          <p:cNvSpPr>
            <a:spLocks noGrp="1" noChangeAspect="1"/>
          </p:cNvSpPr>
          <p:nvPr>
            <p:ph type="pic" sz="quarter" idx="11"/>
          </p:nvPr>
        </p:nvSpPr>
        <p:spPr>
          <a:xfrm>
            <a:off x="1224186" y="2478156"/>
            <a:ext cx="2160000" cy="2160000"/>
          </a:xfrm>
          <a:prstGeom prst="ellipse">
            <a:avLst/>
          </a:prstGeom>
        </p:spPr>
        <p:txBody>
          <a:bodyPr lIns="182880" tIns="91440" rIns="182880" bIns="91440"/>
          <a:lstStyle>
            <a:lvl1pPr marL="0" indent="0">
              <a:buFontTx/>
              <a:buNone/>
              <a:defRPr/>
            </a:lvl1pPr>
          </a:lstStyle>
          <a:p>
            <a:endParaRPr lang="en-US" dirty="0"/>
          </a:p>
        </p:txBody>
      </p:sp>
      <p:sp>
        <p:nvSpPr>
          <p:cNvPr id="5" name="Picture Placeholder 3"/>
          <p:cNvSpPr>
            <a:spLocks noGrp="1" noChangeAspect="1"/>
          </p:cNvSpPr>
          <p:nvPr>
            <p:ph type="pic" sz="quarter" idx="12"/>
          </p:nvPr>
        </p:nvSpPr>
        <p:spPr>
          <a:xfrm>
            <a:off x="3781803" y="2478156"/>
            <a:ext cx="2160000" cy="2160000"/>
          </a:xfrm>
          <a:prstGeom prst="ellipse">
            <a:avLst/>
          </a:prstGeom>
        </p:spPr>
        <p:txBody>
          <a:bodyPr lIns="182880" tIns="91440" rIns="182880" bIns="91440"/>
          <a:lstStyle>
            <a:lvl1pPr marL="0" indent="0">
              <a:buFontTx/>
              <a:buNone/>
              <a:defRPr/>
            </a:lvl1pPr>
          </a:lstStyle>
          <a:p>
            <a:endParaRPr lang="en-US" dirty="0"/>
          </a:p>
        </p:txBody>
      </p:sp>
      <p:sp>
        <p:nvSpPr>
          <p:cNvPr id="6" name="Picture Placeholder 3"/>
          <p:cNvSpPr>
            <a:spLocks noGrp="1" noChangeAspect="1"/>
          </p:cNvSpPr>
          <p:nvPr>
            <p:ph type="pic" sz="quarter" idx="13"/>
          </p:nvPr>
        </p:nvSpPr>
        <p:spPr>
          <a:xfrm>
            <a:off x="8918455" y="2478156"/>
            <a:ext cx="2160000" cy="2160000"/>
          </a:xfrm>
          <a:prstGeom prst="ellipse">
            <a:avLst/>
          </a:prstGeom>
        </p:spPr>
        <p:txBody>
          <a:bodyPr lIns="182880" tIns="91440" rIns="182880" bIns="91440"/>
          <a:lstStyle>
            <a:lvl1pPr marL="0" indent="0">
              <a:buFontTx/>
              <a:buNone/>
              <a:defRPr/>
            </a:lvl1pPr>
          </a:lstStyle>
          <a:p>
            <a:endParaRPr lang="en-US" dirty="0"/>
          </a:p>
        </p:txBody>
      </p:sp>
      <p:sp>
        <p:nvSpPr>
          <p:cNvPr id="8" name="TextBox 7"/>
          <p:cNvSpPr txBox="1"/>
          <p:nvPr userDrawn="1"/>
        </p:nvSpPr>
        <p:spPr>
          <a:xfrm>
            <a:off x="1189710" y="6379631"/>
            <a:ext cx="649356" cy="307777"/>
          </a:xfrm>
          <a:prstGeom prst="rect">
            <a:avLst/>
          </a:prstGeom>
          <a:noFill/>
        </p:spPr>
        <p:txBody>
          <a:bodyPr wrap="square" rtlCol="0">
            <a:spAutoFit/>
          </a:bodyPr>
          <a:lstStyle/>
          <a:p>
            <a:fld id="{49B9A1CC-CF23-404A-A754-6B4803B2A082}" type="slidenum">
              <a:rPr lang="id-ID" sz="1400">
                <a:solidFill>
                  <a:srgbClr val="7F7F7F"/>
                </a:solidFill>
              </a:rPr>
              <a:pPr/>
              <a:t>‹#›</a:t>
            </a:fld>
            <a:endParaRPr lang="id-ID" sz="1400">
              <a:solidFill>
                <a:srgbClr val="7F7F7F"/>
              </a:solidFill>
            </a:endParaRPr>
          </a:p>
        </p:txBody>
      </p:sp>
      <p:sp>
        <p:nvSpPr>
          <p:cNvPr id="9" name="TextBox 8"/>
          <p:cNvSpPr txBox="1"/>
          <p:nvPr userDrawn="1"/>
        </p:nvSpPr>
        <p:spPr>
          <a:xfrm>
            <a:off x="470455" y="6392883"/>
            <a:ext cx="753731" cy="307777"/>
          </a:xfrm>
          <a:prstGeom prst="rect">
            <a:avLst/>
          </a:prstGeom>
          <a:noFill/>
        </p:spPr>
        <p:txBody>
          <a:bodyPr wrap="none" rtlCol="0">
            <a:spAutoFit/>
          </a:bodyPr>
          <a:lstStyle/>
          <a:p>
            <a:pPr algn="ctr"/>
            <a:r>
              <a:rPr lang="id-ID" sz="1400" b="1">
                <a:solidFill>
                  <a:srgbClr val="7F7F7F"/>
                </a:solidFill>
              </a:rPr>
              <a:t>SLIDE  </a:t>
            </a:r>
            <a:endParaRPr lang="id-ID" sz="1400" b="1" dirty="0">
              <a:solidFill>
                <a:srgbClr val="7F7F7F"/>
              </a:solidFill>
            </a:endParaRPr>
          </a:p>
        </p:txBody>
      </p:sp>
      <p:cxnSp>
        <p:nvCxnSpPr>
          <p:cNvPr id="12" name="Straight Connector 11"/>
          <p:cNvCxnSpPr/>
          <p:nvPr userDrawn="1"/>
        </p:nvCxnSpPr>
        <p:spPr>
          <a:xfrm>
            <a:off x="1094726" y="6546086"/>
            <a:ext cx="116208" cy="686"/>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Picture Placeholder 3"/>
          <p:cNvSpPr>
            <a:spLocks noGrp="1" noChangeAspect="1"/>
          </p:cNvSpPr>
          <p:nvPr>
            <p:ph type="pic" sz="quarter" idx="14"/>
          </p:nvPr>
        </p:nvSpPr>
        <p:spPr>
          <a:xfrm>
            <a:off x="6339420" y="2478156"/>
            <a:ext cx="2160000" cy="2160000"/>
          </a:xfrm>
          <a:prstGeom prst="ellipse">
            <a:avLst/>
          </a:prstGeom>
        </p:spPr>
        <p:txBody>
          <a:bodyPr lIns="182880" tIns="91440" rIns="182880" bIns="91440"/>
          <a:lstStyle>
            <a:lvl1pPr marL="0" indent="0">
              <a:buFontTx/>
              <a:buNone/>
              <a:defRPr/>
            </a:lvl1pPr>
          </a:lstStyle>
          <a:p>
            <a:endParaRPr lang="en-US" dirty="0"/>
          </a:p>
        </p:txBody>
      </p:sp>
    </p:spTree>
    <p:extLst>
      <p:ext uri="{BB962C8B-B14F-4D97-AF65-F5344CB8AC3E}">
        <p14:creationId xmlns:p14="http://schemas.microsoft.com/office/powerpoint/2010/main" val="21699766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Layout>
</file>

<file path=ppt/slideLayouts/slideLayout52.xml><?xml version="1.0" encoding="utf-8"?>
<p:sldLayout xmlns:p14="http://schemas.microsoft.com/office/powerpoint/2010/main" xmlns:a="http://schemas.openxmlformats.org/drawingml/2006/main" xmlns:r="http://schemas.openxmlformats.org/officeDocument/2006/relationships" xmlns:p="http://schemas.openxmlformats.org/presentationml/2006/main" preserve="1" userDrawn="1">
  <p:cSld name="side placeholder small">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6930887" y="1880517"/>
            <a:ext cx="5261113" cy="2994992"/>
          </a:xfrm>
        </p:spPr>
        <p:txBody>
          <a:bodyPr/>
          <a:lstStyle/>
          <a:p>
            <a:endParaRPr lang="id-ID"/>
          </a:p>
        </p:txBody>
      </p:sp>
      <p:sp>
        <p:nvSpPr>
          <p:cNvPr id="8" name="TextBox 7"/>
          <p:cNvSpPr txBox="1"/>
          <p:nvPr userDrawn="1"/>
        </p:nvSpPr>
        <p:spPr>
          <a:xfrm>
            <a:off x="1189710" y="6379631"/>
            <a:ext cx="649356" cy="307777"/>
          </a:xfrm>
          <a:prstGeom prst="rect">
            <a:avLst/>
          </a:prstGeom>
          <a:noFill/>
        </p:spPr>
        <p:txBody>
          <a:bodyPr wrap="square" rtlCol="0">
            <a:spAutoFit/>
          </a:bodyPr>
          <a:lstStyle/>
          <a:p>
            <a:fld id="{49B9A1CC-CF23-404A-A754-6B4803B2A082}" type="slidenum">
              <a:rPr lang="id-ID" sz="1400">
                <a:solidFill>
                  <a:srgbClr val="7F7F7F"/>
                </a:solidFill>
              </a:rPr>
              <a:pPr/>
              <a:t>‹#›</a:t>
            </a:fld>
            <a:endParaRPr lang="id-ID" sz="1400">
              <a:solidFill>
                <a:srgbClr val="7F7F7F"/>
              </a:solidFill>
            </a:endParaRPr>
          </a:p>
        </p:txBody>
      </p:sp>
      <p:sp>
        <p:nvSpPr>
          <p:cNvPr id="9" name="TextBox 8"/>
          <p:cNvSpPr txBox="1"/>
          <p:nvPr userDrawn="1"/>
        </p:nvSpPr>
        <p:spPr>
          <a:xfrm>
            <a:off x="470455" y="6392883"/>
            <a:ext cx="753731" cy="307777"/>
          </a:xfrm>
          <a:prstGeom prst="rect">
            <a:avLst/>
          </a:prstGeom>
          <a:noFill/>
        </p:spPr>
        <p:txBody>
          <a:bodyPr wrap="none" rtlCol="0">
            <a:spAutoFit/>
          </a:bodyPr>
          <a:lstStyle/>
          <a:p>
            <a:pPr algn="ctr"/>
            <a:r>
              <a:rPr lang="id-ID" sz="1400" b="1">
                <a:solidFill>
                  <a:srgbClr val="7F7F7F"/>
                </a:solidFill>
              </a:rPr>
              <a:t>SLIDE  </a:t>
            </a:r>
            <a:endParaRPr lang="id-ID" sz="1400" b="1" dirty="0">
              <a:solidFill>
                <a:srgbClr val="7F7F7F"/>
              </a:solidFill>
            </a:endParaRPr>
          </a:p>
        </p:txBody>
      </p:sp>
      <p:cxnSp>
        <p:nvCxnSpPr>
          <p:cNvPr id="10" name="Straight Connector 9"/>
          <p:cNvCxnSpPr/>
          <p:nvPr userDrawn="1"/>
        </p:nvCxnSpPr>
        <p:spPr>
          <a:xfrm>
            <a:off x="1094726" y="6546086"/>
            <a:ext cx="116208" cy="686"/>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892243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Layout>
</file>

<file path=ppt/slideLayouts/slideLayout53.xml><?xml version="1.0" encoding="utf-8"?>
<p:sldLayout xmlns:p14="http://schemas.microsoft.com/office/powerpoint/2010/main" xmlns:a="http://schemas.openxmlformats.org/drawingml/2006/main" xmlns:r="http://schemas.openxmlformats.org/officeDocument/2006/relationships" xmlns:p="http://schemas.openxmlformats.org/presentationml/2006/main" preserve="1" userDrawn="1">
  <p:cSld name="1_side placeholder small">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0" y="0"/>
            <a:ext cx="2557669" cy="6858000"/>
          </a:xfrm>
        </p:spPr>
        <p:txBody>
          <a:bodyPr/>
          <a:lstStyle/>
          <a:p>
            <a:endParaRPr lang="id-ID"/>
          </a:p>
        </p:txBody>
      </p:sp>
      <p:sp>
        <p:nvSpPr>
          <p:cNvPr id="6" name="TextBox 5"/>
          <p:cNvSpPr txBox="1"/>
          <p:nvPr userDrawn="1"/>
        </p:nvSpPr>
        <p:spPr>
          <a:xfrm>
            <a:off x="11446908" y="6379631"/>
            <a:ext cx="649356" cy="307777"/>
          </a:xfrm>
          <a:prstGeom prst="rect">
            <a:avLst/>
          </a:prstGeom>
          <a:noFill/>
        </p:spPr>
        <p:txBody>
          <a:bodyPr wrap="square" rtlCol="0">
            <a:spAutoFit/>
          </a:bodyPr>
          <a:lstStyle/>
          <a:p>
            <a:fld id="{49B9A1CC-CF23-404A-A754-6B4803B2A082}" type="slidenum">
              <a:rPr lang="id-ID" sz="1400">
                <a:solidFill>
                  <a:srgbClr val="7F7F7F"/>
                </a:solidFill>
              </a:rPr>
              <a:pPr/>
              <a:t>‹#›</a:t>
            </a:fld>
            <a:endParaRPr lang="id-ID" sz="1400">
              <a:solidFill>
                <a:srgbClr val="7F7F7F"/>
              </a:solidFill>
            </a:endParaRPr>
          </a:p>
        </p:txBody>
      </p:sp>
      <p:sp>
        <p:nvSpPr>
          <p:cNvPr id="7" name="TextBox 6"/>
          <p:cNvSpPr txBox="1"/>
          <p:nvPr userDrawn="1"/>
        </p:nvSpPr>
        <p:spPr>
          <a:xfrm>
            <a:off x="10727653" y="6392883"/>
            <a:ext cx="753731" cy="307777"/>
          </a:xfrm>
          <a:prstGeom prst="rect">
            <a:avLst/>
          </a:prstGeom>
          <a:noFill/>
        </p:spPr>
        <p:txBody>
          <a:bodyPr wrap="none" rtlCol="0">
            <a:spAutoFit/>
          </a:bodyPr>
          <a:lstStyle/>
          <a:p>
            <a:pPr algn="ctr"/>
            <a:r>
              <a:rPr lang="id-ID" sz="1400" b="1">
                <a:solidFill>
                  <a:srgbClr val="7F7F7F"/>
                </a:solidFill>
              </a:rPr>
              <a:t>SLIDE  </a:t>
            </a:r>
            <a:endParaRPr lang="id-ID" sz="1400" b="1" dirty="0">
              <a:solidFill>
                <a:srgbClr val="7F7F7F"/>
              </a:solidFill>
            </a:endParaRPr>
          </a:p>
        </p:txBody>
      </p:sp>
      <p:cxnSp>
        <p:nvCxnSpPr>
          <p:cNvPr id="8" name="Straight Connector 7"/>
          <p:cNvCxnSpPr/>
          <p:nvPr userDrawn="1"/>
        </p:nvCxnSpPr>
        <p:spPr>
          <a:xfrm>
            <a:off x="11351924" y="6546086"/>
            <a:ext cx="116208" cy="686"/>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356186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Layout>
</file>

<file path=ppt/slideLayouts/slideLayout54.xml><?xml version="1.0" encoding="utf-8"?>
<p:sldLayout xmlns:p14="http://schemas.microsoft.com/office/powerpoint/2010/main" xmlns:a="http://schemas.openxmlformats.org/drawingml/2006/main" xmlns:r="http://schemas.openxmlformats.org/officeDocument/2006/relationships" xmlns:p="http://schemas.openxmlformats.org/presentationml/2006/main" preserve="1" userDrawn="1">
  <p:cSld name="2_side placeholder">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1" y="0"/>
            <a:ext cx="4081670" cy="6858000"/>
          </a:xfrm>
        </p:spPr>
        <p:txBody>
          <a:bodyPr/>
          <a:lstStyle/>
          <a:p>
            <a:endParaRPr lang="id-ID"/>
          </a:p>
        </p:txBody>
      </p:sp>
      <p:sp>
        <p:nvSpPr>
          <p:cNvPr id="7" name="TextBox 6"/>
          <p:cNvSpPr txBox="1"/>
          <p:nvPr userDrawn="1"/>
        </p:nvSpPr>
        <p:spPr>
          <a:xfrm>
            <a:off x="11513169" y="6379631"/>
            <a:ext cx="649356" cy="307777"/>
          </a:xfrm>
          <a:prstGeom prst="rect">
            <a:avLst/>
          </a:prstGeom>
          <a:noFill/>
        </p:spPr>
        <p:txBody>
          <a:bodyPr wrap="square" rtlCol="0">
            <a:spAutoFit/>
          </a:bodyPr>
          <a:lstStyle/>
          <a:p>
            <a:fld id="{49B9A1CC-CF23-404A-A754-6B4803B2A082}" type="slidenum">
              <a:rPr lang="id-ID" sz="1400">
                <a:solidFill>
                  <a:srgbClr val="7F7F7F"/>
                </a:solidFill>
              </a:rPr>
              <a:pPr/>
              <a:t>‹#›</a:t>
            </a:fld>
            <a:endParaRPr lang="id-ID" sz="1400">
              <a:solidFill>
                <a:srgbClr val="7F7F7F"/>
              </a:solidFill>
            </a:endParaRPr>
          </a:p>
        </p:txBody>
      </p:sp>
      <p:sp>
        <p:nvSpPr>
          <p:cNvPr id="8" name="TextBox 7"/>
          <p:cNvSpPr txBox="1"/>
          <p:nvPr userDrawn="1"/>
        </p:nvSpPr>
        <p:spPr>
          <a:xfrm>
            <a:off x="10793914" y="6392883"/>
            <a:ext cx="753731" cy="307777"/>
          </a:xfrm>
          <a:prstGeom prst="rect">
            <a:avLst/>
          </a:prstGeom>
          <a:noFill/>
        </p:spPr>
        <p:txBody>
          <a:bodyPr wrap="none" rtlCol="0">
            <a:spAutoFit/>
          </a:bodyPr>
          <a:lstStyle/>
          <a:p>
            <a:pPr algn="ctr"/>
            <a:r>
              <a:rPr lang="id-ID" sz="1400" b="1">
                <a:solidFill>
                  <a:srgbClr val="7F7F7F"/>
                </a:solidFill>
              </a:rPr>
              <a:t>SLIDE  </a:t>
            </a:r>
            <a:endParaRPr lang="id-ID" sz="1400" b="1" dirty="0">
              <a:solidFill>
                <a:srgbClr val="7F7F7F"/>
              </a:solidFill>
            </a:endParaRPr>
          </a:p>
        </p:txBody>
      </p:sp>
      <p:cxnSp>
        <p:nvCxnSpPr>
          <p:cNvPr id="10" name="Straight Connector 9"/>
          <p:cNvCxnSpPr/>
          <p:nvPr userDrawn="1"/>
        </p:nvCxnSpPr>
        <p:spPr>
          <a:xfrm>
            <a:off x="11418185" y="6546086"/>
            <a:ext cx="116208" cy="686"/>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935021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Layout>
</file>

<file path=ppt/slideLayouts/slideLayout55.xml><?xml version="1.0" encoding="utf-8"?>
<p:sldLayout xmlns:p14="http://schemas.microsoft.com/office/powerpoint/2010/main" xmlns:a="http://schemas.openxmlformats.org/drawingml/2006/main" xmlns:r="http://schemas.openxmlformats.org/officeDocument/2006/relationships" xmlns:p="http://schemas.openxmlformats.org/presentationml/2006/main" preserve="1" userDrawn="1">
  <p:cSld name="8_side placeholder 3 full">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1" y="0"/>
            <a:ext cx="4081670" cy="6858000"/>
          </a:xfrm>
        </p:spPr>
        <p:txBody>
          <a:bodyPr/>
          <a:lstStyle/>
          <a:p>
            <a:endParaRPr lang="id-ID"/>
          </a:p>
        </p:txBody>
      </p:sp>
      <p:sp>
        <p:nvSpPr>
          <p:cNvPr id="7" name="TextBox 6"/>
          <p:cNvSpPr txBox="1"/>
          <p:nvPr userDrawn="1"/>
        </p:nvSpPr>
        <p:spPr>
          <a:xfrm>
            <a:off x="11513169" y="6379631"/>
            <a:ext cx="649356" cy="307777"/>
          </a:xfrm>
          <a:prstGeom prst="rect">
            <a:avLst/>
          </a:prstGeom>
          <a:noFill/>
        </p:spPr>
        <p:txBody>
          <a:bodyPr wrap="square" rtlCol="0">
            <a:spAutoFit/>
          </a:bodyPr>
          <a:lstStyle/>
          <a:p>
            <a:fld id="{49B9A1CC-CF23-404A-A754-6B4803B2A082}" type="slidenum">
              <a:rPr lang="id-ID" sz="1400">
                <a:solidFill>
                  <a:srgbClr val="7F7F7F"/>
                </a:solidFill>
              </a:rPr>
              <a:pPr/>
              <a:t>‹#›</a:t>
            </a:fld>
            <a:endParaRPr lang="id-ID" sz="1400">
              <a:solidFill>
                <a:srgbClr val="7F7F7F"/>
              </a:solidFill>
            </a:endParaRPr>
          </a:p>
        </p:txBody>
      </p:sp>
      <p:sp>
        <p:nvSpPr>
          <p:cNvPr id="8" name="TextBox 7"/>
          <p:cNvSpPr txBox="1"/>
          <p:nvPr userDrawn="1"/>
        </p:nvSpPr>
        <p:spPr>
          <a:xfrm>
            <a:off x="10793914" y="6392883"/>
            <a:ext cx="753731" cy="307777"/>
          </a:xfrm>
          <a:prstGeom prst="rect">
            <a:avLst/>
          </a:prstGeom>
          <a:noFill/>
        </p:spPr>
        <p:txBody>
          <a:bodyPr wrap="none" rtlCol="0">
            <a:spAutoFit/>
          </a:bodyPr>
          <a:lstStyle/>
          <a:p>
            <a:pPr algn="ctr"/>
            <a:r>
              <a:rPr lang="id-ID" sz="1400" b="1">
                <a:solidFill>
                  <a:srgbClr val="7F7F7F"/>
                </a:solidFill>
              </a:rPr>
              <a:t>SLIDE  </a:t>
            </a:r>
            <a:endParaRPr lang="id-ID" sz="1400" b="1" dirty="0">
              <a:solidFill>
                <a:srgbClr val="7F7F7F"/>
              </a:solidFill>
            </a:endParaRPr>
          </a:p>
        </p:txBody>
      </p:sp>
      <p:cxnSp>
        <p:nvCxnSpPr>
          <p:cNvPr id="10" name="Straight Connector 9"/>
          <p:cNvCxnSpPr/>
          <p:nvPr userDrawn="1"/>
        </p:nvCxnSpPr>
        <p:spPr>
          <a:xfrm>
            <a:off x="11418185" y="6546086"/>
            <a:ext cx="116208" cy="686"/>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sp>
        <p:nvSpPr>
          <p:cNvPr id="6" name="Picture Placeholder 2"/>
          <p:cNvSpPr>
            <a:spLocks noGrp="1"/>
          </p:cNvSpPr>
          <p:nvPr>
            <p:ph type="pic" sz="quarter" idx="11"/>
          </p:nvPr>
        </p:nvSpPr>
        <p:spPr>
          <a:xfrm>
            <a:off x="4081671" y="0"/>
            <a:ext cx="4081670" cy="6858000"/>
          </a:xfrm>
        </p:spPr>
        <p:txBody>
          <a:bodyPr/>
          <a:lstStyle/>
          <a:p>
            <a:endParaRPr lang="id-ID"/>
          </a:p>
        </p:txBody>
      </p:sp>
      <p:sp>
        <p:nvSpPr>
          <p:cNvPr id="9" name="Picture Placeholder 2"/>
          <p:cNvSpPr>
            <a:spLocks noGrp="1"/>
          </p:cNvSpPr>
          <p:nvPr>
            <p:ph type="pic" sz="quarter" idx="12"/>
          </p:nvPr>
        </p:nvSpPr>
        <p:spPr>
          <a:xfrm>
            <a:off x="8110330" y="0"/>
            <a:ext cx="4081670" cy="6858000"/>
          </a:xfrm>
        </p:spPr>
        <p:txBody>
          <a:bodyPr/>
          <a:lstStyle/>
          <a:p>
            <a:endParaRPr lang="id-ID"/>
          </a:p>
        </p:txBody>
      </p:sp>
    </p:spTree>
    <p:extLst>
      <p:ext uri="{BB962C8B-B14F-4D97-AF65-F5344CB8AC3E}">
        <p14:creationId xmlns:p14="http://schemas.microsoft.com/office/powerpoint/2010/main" val="1344575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Layout>
</file>

<file path=ppt/slideLayouts/slideLayout56.xml><?xml version="1.0" encoding="utf-8"?>
<p:sldLayout xmlns:p14="http://schemas.microsoft.com/office/powerpoint/2010/main" xmlns:a="http://schemas.openxmlformats.org/drawingml/2006/main" xmlns:r="http://schemas.openxmlformats.org/officeDocument/2006/relationships" xmlns:p="http://schemas.openxmlformats.org/presentationml/2006/main" preserve="1" userDrawn="1">
  <p:cSld name="8_side placeholder left full">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0" y="0"/>
            <a:ext cx="6771861" cy="6858000"/>
          </a:xfrm>
        </p:spPr>
        <p:txBody>
          <a:bodyPr/>
          <a:lstStyle/>
          <a:p>
            <a:endParaRPr lang="id-ID"/>
          </a:p>
        </p:txBody>
      </p:sp>
      <p:sp>
        <p:nvSpPr>
          <p:cNvPr id="7" name="TextBox 6"/>
          <p:cNvSpPr txBox="1"/>
          <p:nvPr userDrawn="1"/>
        </p:nvSpPr>
        <p:spPr>
          <a:xfrm>
            <a:off x="11473414" y="6379631"/>
            <a:ext cx="649356" cy="307777"/>
          </a:xfrm>
          <a:prstGeom prst="rect">
            <a:avLst/>
          </a:prstGeom>
          <a:noFill/>
        </p:spPr>
        <p:txBody>
          <a:bodyPr wrap="square" rtlCol="0">
            <a:spAutoFit/>
          </a:bodyPr>
          <a:lstStyle/>
          <a:p>
            <a:fld id="{49B9A1CC-CF23-404A-A754-6B4803B2A082}" type="slidenum">
              <a:rPr lang="id-ID" sz="1400">
                <a:solidFill>
                  <a:srgbClr val="7F7F7F"/>
                </a:solidFill>
              </a:rPr>
              <a:pPr/>
              <a:t>‹#›</a:t>
            </a:fld>
            <a:endParaRPr lang="id-ID" sz="1400">
              <a:solidFill>
                <a:srgbClr val="7F7F7F"/>
              </a:solidFill>
            </a:endParaRPr>
          </a:p>
        </p:txBody>
      </p:sp>
      <p:sp>
        <p:nvSpPr>
          <p:cNvPr id="8" name="TextBox 7"/>
          <p:cNvSpPr txBox="1"/>
          <p:nvPr userDrawn="1"/>
        </p:nvSpPr>
        <p:spPr>
          <a:xfrm>
            <a:off x="10754159" y="6392883"/>
            <a:ext cx="753731" cy="307777"/>
          </a:xfrm>
          <a:prstGeom prst="rect">
            <a:avLst/>
          </a:prstGeom>
          <a:noFill/>
        </p:spPr>
        <p:txBody>
          <a:bodyPr wrap="none" rtlCol="0">
            <a:spAutoFit/>
          </a:bodyPr>
          <a:lstStyle/>
          <a:p>
            <a:pPr algn="ctr"/>
            <a:r>
              <a:rPr lang="id-ID" sz="1400" b="1">
                <a:solidFill>
                  <a:srgbClr val="7F7F7F"/>
                </a:solidFill>
              </a:rPr>
              <a:t>SLIDE  </a:t>
            </a:r>
            <a:endParaRPr lang="id-ID" sz="1400" b="1" dirty="0">
              <a:solidFill>
                <a:srgbClr val="7F7F7F"/>
              </a:solidFill>
            </a:endParaRPr>
          </a:p>
        </p:txBody>
      </p:sp>
      <p:cxnSp>
        <p:nvCxnSpPr>
          <p:cNvPr id="10" name="Straight Connector 9"/>
          <p:cNvCxnSpPr/>
          <p:nvPr userDrawn="1"/>
        </p:nvCxnSpPr>
        <p:spPr>
          <a:xfrm>
            <a:off x="11378430" y="6546086"/>
            <a:ext cx="116208" cy="686"/>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547442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Layout>
</file>

<file path=ppt/slideLayouts/slideLayout57.xml><?xml version="1.0" encoding="utf-8"?>
<p:sldLayout xmlns:p14="http://schemas.microsoft.com/office/powerpoint/2010/main" xmlns:a="http://schemas.openxmlformats.org/drawingml/2006/main" xmlns:r="http://schemas.openxmlformats.org/officeDocument/2006/relationships" xmlns:p="http://schemas.openxmlformats.org/presentationml/2006/main" preserve="1" userDrawn="1">
  <p:cSld name="8_side placeholder TWIN">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a:xfrm>
            <a:off x="0" y="1"/>
            <a:ext cx="3299791" cy="6857999"/>
          </a:xfrm>
        </p:spPr>
        <p:txBody>
          <a:bodyPr/>
          <a:lstStyle/>
          <a:p>
            <a:endParaRPr lang="id-ID"/>
          </a:p>
        </p:txBody>
      </p:sp>
      <p:sp>
        <p:nvSpPr>
          <p:cNvPr id="6" name="Picture Placeholder 4"/>
          <p:cNvSpPr>
            <a:spLocks noGrp="1"/>
          </p:cNvSpPr>
          <p:nvPr>
            <p:ph type="pic" sz="quarter" idx="11"/>
          </p:nvPr>
        </p:nvSpPr>
        <p:spPr>
          <a:xfrm>
            <a:off x="9051234" y="1"/>
            <a:ext cx="3140765" cy="6857999"/>
          </a:xfrm>
        </p:spPr>
        <p:txBody>
          <a:bodyPr/>
          <a:lstStyle/>
          <a:p>
            <a:endParaRPr lang="id-ID"/>
          </a:p>
        </p:txBody>
      </p:sp>
    </p:spTree>
    <p:extLst>
      <p:ext uri="{BB962C8B-B14F-4D97-AF65-F5344CB8AC3E}">
        <p14:creationId xmlns:p14="http://schemas.microsoft.com/office/powerpoint/2010/main" val="4079718829"/>
      </p:ext>
    </p:extLst>
  </p:cSld>
  <p:clrMapOvr>
    <a:masterClrMapping/>
  </p:clrMapOvr>
</p:sldLayout>
</file>

<file path=ppt/slideLayouts/slideLayout58.xml><?xml version="1.0" encoding="utf-8"?>
<p:sldLayout xmlns:p14="http://schemas.microsoft.com/office/powerpoint/2010/main" xmlns:a="http://schemas.openxmlformats.org/drawingml/2006/main" xmlns:r="http://schemas.openxmlformats.org/officeDocument/2006/relationships" xmlns:p="http://schemas.openxmlformats.org/presentationml/2006/main" preserve="1" userDrawn="1">
  <p:cSld name="5_side placeholder">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1" y="1"/>
            <a:ext cx="4081670" cy="6241774"/>
          </a:xfrm>
        </p:spPr>
        <p:txBody>
          <a:bodyPr/>
          <a:lstStyle/>
          <a:p>
            <a:endParaRPr lang="id-ID"/>
          </a:p>
        </p:txBody>
      </p:sp>
      <p:sp>
        <p:nvSpPr>
          <p:cNvPr id="5" name="Picture Placeholder 2"/>
          <p:cNvSpPr>
            <a:spLocks noGrp="1"/>
          </p:cNvSpPr>
          <p:nvPr>
            <p:ph type="pic" sz="quarter" idx="11"/>
          </p:nvPr>
        </p:nvSpPr>
        <p:spPr>
          <a:xfrm>
            <a:off x="4253948" y="3352800"/>
            <a:ext cx="7938051" cy="2888974"/>
          </a:xfrm>
        </p:spPr>
        <p:txBody>
          <a:bodyPr/>
          <a:lstStyle/>
          <a:p>
            <a:endParaRPr lang="id-ID"/>
          </a:p>
        </p:txBody>
      </p:sp>
      <p:sp>
        <p:nvSpPr>
          <p:cNvPr id="6" name="Picture Placeholder 2"/>
          <p:cNvSpPr>
            <a:spLocks noGrp="1"/>
          </p:cNvSpPr>
          <p:nvPr>
            <p:ph type="pic" sz="quarter" idx="12"/>
          </p:nvPr>
        </p:nvSpPr>
        <p:spPr>
          <a:xfrm>
            <a:off x="4253950" y="1"/>
            <a:ext cx="4015408" cy="3161933"/>
          </a:xfrm>
        </p:spPr>
        <p:txBody>
          <a:bodyPr/>
          <a:lstStyle/>
          <a:p>
            <a:endParaRPr lang="id-ID"/>
          </a:p>
        </p:txBody>
      </p:sp>
      <p:sp>
        <p:nvSpPr>
          <p:cNvPr id="9" name="Picture Placeholder 2"/>
          <p:cNvSpPr>
            <a:spLocks noGrp="1"/>
          </p:cNvSpPr>
          <p:nvPr>
            <p:ph type="pic" sz="quarter" idx="13"/>
          </p:nvPr>
        </p:nvSpPr>
        <p:spPr>
          <a:xfrm>
            <a:off x="8441637" y="13253"/>
            <a:ext cx="3750362" cy="3148681"/>
          </a:xfrm>
        </p:spPr>
        <p:txBody>
          <a:bodyPr/>
          <a:lstStyle/>
          <a:p>
            <a:endParaRPr lang="id-ID"/>
          </a:p>
        </p:txBody>
      </p:sp>
    </p:spTree>
    <p:extLst>
      <p:ext uri="{BB962C8B-B14F-4D97-AF65-F5344CB8AC3E}">
        <p14:creationId xmlns:p14="http://schemas.microsoft.com/office/powerpoint/2010/main" val="881508041"/>
      </p:ext>
    </p:extLst>
  </p:cSld>
  <p:clrMapOvr>
    <a:masterClrMapping/>
  </p:clrMapOvr>
</p:sldLayout>
</file>

<file path=ppt/slideLayouts/slideLayout59.xml><?xml version="1.0" encoding="utf-8"?>
<p:sldLayout xmlns:p14="http://schemas.microsoft.com/office/powerpoint/2010/main" xmlns:a="http://schemas.openxmlformats.org/drawingml/2006/main" xmlns:r="http://schemas.openxmlformats.org/officeDocument/2006/relationships" xmlns:p="http://schemas.openxmlformats.org/presentationml/2006/main" preserve="1" userDrawn="1">
  <p:cSld name="1_side placeholder">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8415130" y="0"/>
            <a:ext cx="3776870" cy="6858000"/>
          </a:xfrm>
        </p:spPr>
        <p:txBody>
          <a:bodyPr/>
          <a:lstStyle/>
          <a:p>
            <a:endParaRPr lang="id-ID"/>
          </a:p>
        </p:txBody>
      </p:sp>
      <p:sp>
        <p:nvSpPr>
          <p:cNvPr id="4" name="TextBox 3"/>
          <p:cNvSpPr txBox="1"/>
          <p:nvPr userDrawn="1"/>
        </p:nvSpPr>
        <p:spPr>
          <a:xfrm>
            <a:off x="1070442" y="6379631"/>
            <a:ext cx="649356" cy="307777"/>
          </a:xfrm>
          <a:prstGeom prst="rect">
            <a:avLst/>
          </a:prstGeom>
          <a:noFill/>
        </p:spPr>
        <p:txBody>
          <a:bodyPr wrap="square" rtlCol="0">
            <a:spAutoFit/>
          </a:bodyPr>
          <a:lstStyle/>
          <a:p>
            <a:pPr algn="ctr"/>
            <a:fld id="{49B9A1CC-CF23-404A-A754-6B4803B2A082}" type="slidenum">
              <a:rPr lang="id-ID" sz="1400">
                <a:solidFill>
                  <a:srgbClr val="7F7F7F"/>
                </a:solidFill>
              </a:rPr>
              <a:pPr algn="ctr"/>
              <a:t>‹#›</a:t>
            </a:fld>
            <a:endParaRPr lang="id-ID" sz="1400">
              <a:solidFill>
                <a:srgbClr val="7F7F7F"/>
              </a:solidFill>
            </a:endParaRPr>
          </a:p>
        </p:txBody>
      </p:sp>
      <p:sp>
        <p:nvSpPr>
          <p:cNvPr id="5" name="TextBox 4"/>
          <p:cNvSpPr txBox="1"/>
          <p:nvPr userDrawn="1"/>
        </p:nvSpPr>
        <p:spPr>
          <a:xfrm>
            <a:off x="470455" y="6392883"/>
            <a:ext cx="753731" cy="307777"/>
          </a:xfrm>
          <a:prstGeom prst="rect">
            <a:avLst/>
          </a:prstGeom>
          <a:noFill/>
        </p:spPr>
        <p:txBody>
          <a:bodyPr wrap="none" rtlCol="0">
            <a:spAutoFit/>
          </a:bodyPr>
          <a:lstStyle/>
          <a:p>
            <a:pPr algn="ctr"/>
            <a:r>
              <a:rPr lang="id-ID" sz="1400" b="1">
                <a:solidFill>
                  <a:srgbClr val="7F7F7F"/>
                </a:solidFill>
              </a:rPr>
              <a:t>SLIDE  </a:t>
            </a:r>
            <a:endParaRPr lang="id-ID" sz="1400" b="1" dirty="0">
              <a:solidFill>
                <a:srgbClr val="7F7F7F"/>
              </a:solidFill>
            </a:endParaRPr>
          </a:p>
        </p:txBody>
      </p:sp>
      <p:cxnSp>
        <p:nvCxnSpPr>
          <p:cNvPr id="6" name="Straight Connector 5"/>
          <p:cNvCxnSpPr/>
          <p:nvPr userDrawn="1"/>
        </p:nvCxnSpPr>
        <p:spPr>
          <a:xfrm>
            <a:off x="1094726" y="6546086"/>
            <a:ext cx="116208" cy="686"/>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317846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Layout>
</file>

<file path=ppt/slideLayouts/slideLayout60.xml><?xml version="1.0" encoding="utf-8"?>
<p:sldLayout xmlns:p14="http://schemas.microsoft.com/office/powerpoint/2010/main" xmlns:a="http://schemas.openxmlformats.org/drawingml/2006/main" xmlns:r="http://schemas.openxmlformats.org/officeDocument/2006/relationships" xmlns:p="http://schemas.openxmlformats.org/presentationml/2006/main" preserve="1" userDrawn="1">
  <p:cSld name="8_side placeholder 2">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5155096" y="0"/>
            <a:ext cx="7036904" cy="6858000"/>
          </a:xfrm>
        </p:spPr>
        <p:txBody>
          <a:bodyPr/>
          <a:lstStyle/>
          <a:p>
            <a:endParaRPr lang="id-ID"/>
          </a:p>
        </p:txBody>
      </p:sp>
      <p:sp>
        <p:nvSpPr>
          <p:cNvPr id="7" name="TextBox 6"/>
          <p:cNvSpPr txBox="1"/>
          <p:nvPr userDrawn="1"/>
        </p:nvSpPr>
        <p:spPr>
          <a:xfrm>
            <a:off x="1189710" y="6379631"/>
            <a:ext cx="649356" cy="307777"/>
          </a:xfrm>
          <a:prstGeom prst="rect">
            <a:avLst/>
          </a:prstGeom>
          <a:noFill/>
        </p:spPr>
        <p:txBody>
          <a:bodyPr wrap="square" rtlCol="0">
            <a:spAutoFit/>
          </a:bodyPr>
          <a:lstStyle/>
          <a:p>
            <a:fld id="{49B9A1CC-CF23-404A-A754-6B4803B2A082}" type="slidenum">
              <a:rPr lang="id-ID" sz="1400">
                <a:solidFill>
                  <a:srgbClr val="7F7F7F"/>
                </a:solidFill>
              </a:rPr>
              <a:pPr/>
              <a:t>‹#›</a:t>
            </a:fld>
            <a:endParaRPr lang="id-ID" sz="1400">
              <a:solidFill>
                <a:srgbClr val="7F7F7F"/>
              </a:solidFill>
            </a:endParaRPr>
          </a:p>
        </p:txBody>
      </p:sp>
      <p:sp>
        <p:nvSpPr>
          <p:cNvPr id="8" name="TextBox 7"/>
          <p:cNvSpPr txBox="1"/>
          <p:nvPr userDrawn="1"/>
        </p:nvSpPr>
        <p:spPr>
          <a:xfrm>
            <a:off x="470455" y="6392883"/>
            <a:ext cx="753731" cy="307777"/>
          </a:xfrm>
          <a:prstGeom prst="rect">
            <a:avLst/>
          </a:prstGeom>
          <a:noFill/>
        </p:spPr>
        <p:txBody>
          <a:bodyPr wrap="none" rtlCol="0">
            <a:spAutoFit/>
          </a:bodyPr>
          <a:lstStyle/>
          <a:p>
            <a:pPr algn="ctr"/>
            <a:r>
              <a:rPr lang="id-ID" sz="1400" b="1">
                <a:solidFill>
                  <a:srgbClr val="7F7F7F"/>
                </a:solidFill>
              </a:rPr>
              <a:t>SLIDE  </a:t>
            </a:r>
            <a:endParaRPr lang="id-ID" sz="1400" b="1" dirty="0">
              <a:solidFill>
                <a:srgbClr val="7F7F7F"/>
              </a:solidFill>
            </a:endParaRPr>
          </a:p>
        </p:txBody>
      </p:sp>
      <p:cxnSp>
        <p:nvCxnSpPr>
          <p:cNvPr id="9" name="Straight Connector 8"/>
          <p:cNvCxnSpPr/>
          <p:nvPr userDrawn="1"/>
        </p:nvCxnSpPr>
        <p:spPr>
          <a:xfrm>
            <a:off x="1094726" y="6546086"/>
            <a:ext cx="116208" cy="686"/>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567995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Layout>
</file>

<file path=ppt/slideLayouts/slideLayout61.xml><?xml version="1.0" encoding="utf-8"?>
<p:sldLayout xmlns:p14="http://schemas.microsoft.com/office/powerpoint/2010/main" xmlns:a="http://schemas.openxmlformats.org/drawingml/2006/main" xmlns:r="http://schemas.openxmlformats.org/officeDocument/2006/relationships" xmlns:p="http://schemas.openxmlformats.org/presentationml/2006/main" preserve="1" userDrawn="1">
  <p:cSld name="9_side placeholder 5">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2955235" y="0"/>
            <a:ext cx="9236765" cy="6858000"/>
          </a:xfrm>
        </p:spPr>
        <p:txBody>
          <a:bodyPr/>
          <a:lstStyle/>
          <a:p>
            <a:endParaRPr lang="id-ID"/>
          </a:p>
        </p:txBody>
      </p:sp>
      <p:sp>
        <p:nvSpPr>
          <p:cNvPr id="7" name="TextBox 6"/>
          <p:cNvSpPr txBox="1"/>
          <p:nvPr userDrawn="1"/>
        </p:nvSpPr>
        <p:spPr>
          <a:xfrm>
            <a:off x="1189710" y="6379631"/>
            <a:ext cx="649356" cy="307777"/>
          </a:xfrm>
          <a:prstGeom prst="rect">
            <a:avLst/>
          </a:prstGeom>
          <a:noFill/>
        </p:spPr>
        <p:txBody>
          <a:bodyPr wrap="square" rtlCol="0">
            <a:spAutoFit/>
          </a:bodyPr>
          <a:lstStyle/>
          <a:p>
            <a:fld id="{49B9A1CC-CF23-404A-A754-6B4803B2A082}" type="slidenum">
              <a:rPr lang="id-ID" sz="1400">
                <a:solidFill>
                  <a:srgbClr val="7F7F7F"/>
                </a:solidFill>
              </a:rPr>
              <a:pPr/>
              <a:t>‹#›</a:t>
            </a:fld>
            <a:endParaRPr lang="id-ID" sz="1400">
              <a:solidFill>
                <a:srgbClr val="7F7F7F"/>
              </a:solidFill>
            </a:endParaRPr>
          </a:p>
        </p:txBody>
      </p:sp>
      <p:sp>
        <p:nvSpPr>
          <p:cNvPr id="8" name="TextBox 7"/>
          <p:cNvSpPr txBox="1"/>
          <p:nvPr userDrawn="1"/>
        </p:nvSpPr>
        <p:spPr>
          <a:xfrm>
            <a:off x="470455" y="6392883"/>
            <a:ext cx="753731" cy="307777"/>
          </a:xfrm>
          <a:prstGeom prst="rect">
            <a:avLst/>
          </a:prstGeom>
          <a:noFill/>
        </p:spPr>
        <p:txBody>
          <a:bodyPr wrap="none" rtlCol="0">
            <a:spAutoFit/>
          </a:bodyPr>
          <a:lstStyle/>
          <a:p>
            <a:pPr algn="ctr"/>
            <a:r>
              <a:rPr lang="id-ID" sz="1400" b="1">
                <a:solidFill>
                  <a:srgbClr val="7F7F7F"/>
                </a:solidFill>
              </a:rPr>
              <a:t>SLIDE  </a:t>
            </a:r>
            <a:endParaRPr lang="id-ID" sz="1400" b="1" dirty="0">
              <a:solidFill>
                <a:srgbClr val="7F7F7F"/>
              </a:solidFill>
            </a:endParaRPr>
          </a:p>
        </p:txBody>
      </p:sp>
      <p:cxnSp>
        <p:nvCxnSpPr>
          <p:cNvPr id="9" name="Straight Connector 8"/>
          <p:cNvCxnSpPr/>
          <p:nvPr userDrawn="1"/>
        </p:nvCxnSpPr>
        <p:spPr>
          <a:xfrm>
            <a:off x="1094726" y="6546086"/>
            <a:ext cx="116208" cy="686"/>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331366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Layout>
</file>

<file path=ppt/slideLayouts/slideLayout62.xml><?xml version="1.0" encoding="utf-8"?>
<p:sldLayout xmlns:p14="http://schemas.microsoft.com/office/powerpoint/2010/main" xmlns:a="http://schemas.openxmlformats.org/drawingml/2006/main" xmlns:r="http://schemas.openxmlformats.org/officeDocument/2006/relationships" xmlns:p="http://schemas.openxmlformats.org/presentationml/2006/main" preserve="1" userDrawn="1">
  <p:cSld name="9_side placeholder 3">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4267198" y="0"/>
            <a:ext cx="7924802" cy="4770783"/>
          </a:xfrm>
        </p:spPr>
        <p:txBody>
          <a:bodyPr/>
          <a:lstStyle/>
          <a:p>
            <a:endParaRPr lang="id-ID"/>
          </a:p>
        </p:txBody>
      </p:sp>
      <p:sp>
        <p:nvSpPr>
          <p:cNvPr id="8" name="Picture Placeholder 2"/>
          <p:cNvSpPr>
            <a:spLocks noGrp="1"/>
          </p:cNvSpPr>
          <p:nvPr>
            <p:ph type="pic" sz="quarter" idx="25"/>
          </p:nvPr>
        </p:nvSpPr>
        <p:spPr>
          <a:xfrm>
            <a:off x="4267198" y="4915882"/>
            <a:ext cx="1855304" cy="1829475"/>
          </a:xfrm>
          <a:solidFill>
            <a:schemeClr val="bg1">
              <a:lumMod val="95000"/>
            </a:schemeClr>
          </a:solidFill>
        </p:spPr>
        <p:txBody>
          <a:bodyPr>
            <a:normAutofit/>
          </a:bodyPr>
          <a:lstStyle>
            <a:lvl1pPr>
              <a:defRPr sz="2800"/>
            </a:lvl1pPr>
          </a:lstStyle>
          <a:p>
            <a:endParaRPr lang="en-US" dirty="0"/>
          </a:p>
        </p:txBody>
      </p:sp>
      <p:sp>
        <p:nvSpPr>
          <p:cNvPr id="9" name="Picture Placeholder 2"/>
          <p:cNvSpPr>
            <a:spLocks noGrp="1"/>
          </p:cNvSpPr>
          <p:nvPr>
            <p:ph type="pic" sz="quarter" idx="26"/>
          </p:nvPr>
        </p:nvSpPr>
        <p:spPr>
          <a:xfrm>
            <a:off x="6288154" y="4915881"/>
            <a:ext cx="1855304" cy="1829475"/>
          </a:xfrm>
          <a:solidFill>
            <a:schemeClr val="bg1">
              <a:lumMod val="95000"/>
            </a:schemeClr>
          </a:solidFill>
        </p:spPr>
        <p:txBody>
          <a:bodyPr>
            <a:normAutofit/>
          </a:bodyPr>
          <a:lstStyle>
            <a:lvl1pPr>
              <a:defRPr sz="2800"/>
            </a:lvl1pPr>
          </a:lstStyle>
          <a:p>
            <a:endParaRPr lang="en-US" dirty="0"/>
          </a:p>
        </p:txBody>
      </p:sp>
      <p:sp>
        <p:nvSpPr>
          <p:cNvPr id="10" name="Picture Placeholder 2"/>
          <p:cNvSpPr>
            <a:spLocks noGrp="1"/>
          </p:cNvSpPr>
          <p:nvPr>
            <p:ph type="pic" sz="quarter" idx="27"/>
          </p:nvPr>
        </p:nvSpPr>
        <p:spPr>
          <a:xfrm>
            <a:off x="8309110" y="4915881"/>
            <a:ext cx="1855304" cy="1829475"/>
          </a:xfrm>
          <a:solidFill>
            <a:schemeClr val="bg1">
              <a:lumMod val="95000"/>
            </a:schemeClr>
          </a:solidFill>
        </p:spPr>
        <p:txBody>
          <a:bodyPr>
            <a:normAutofit/>
          </a:bodyPr>
          <a:lstStyle>
            <a:lvl1pPr>
              <a:defRPr sz="2800"/>
            </a:lvl1pPr>
          </a:lstStyle>
          <a:p>
            <a:endParaRPr lang="en-US" dirty="0"/>
          </a:p>
        </p:txBody>
      </p:sp>
      <p:sp>
        <p:nvSpPr>
          <p:cNvPr id="11" name="Picture Placeholder 2"/>
          <p:cNvSpPr>
            <a:spLocks noGrp="1"/>
          </p:cNvSpPr>
          <p:nvPr>
            <p:ph type="pic" sz="quarter" idx="28"/>
          </p:nvPr>
        </p:nvSpPr>
        <p:spPr>
          <a:xfrm>
            <a:off x="10330066" y="4928795"/>
            <a:ext cx="1855304" cy="1829475"/>
          </a:xfrm>
          <a:solidFill>
            <a:schemeClr val="bg1">
              <a:lumMod val="95000"/>
            </a:schemeClr>
          </a:solidFill>
        </p:spPr>
        <p:txBody>
          <a:bodyPr>
            <a:normAutofit/>
          </a:bodyPr>
          <a:lstStyle>
            <a:lvl1pPr>
              <a:defRPr sz="2800"/>
            </a:lvl1pPr>
          </a:lstStyle>
          <a:p>
            <a:endParaRPr lang="en-US" dirty="0"/>
          </a:p>
        </p:txBody>
      </p:sp>
      <p:sp>
        <p:nvSpPr>
          <p:cNvPr id="14" name="TextBox 13"/>
          <p:cNvSpPr txBox="1"/>
          <p:nvPr userDrawn="1"/>
        </p:nvSpPr>
        <p:spPr>
          <a:xfrm>
            <a:off x="1189710" y="6379631"/>
            <a:ext cx="649356" cy="307777"/>
          </a:xfrm>
          <a:prstGeom prst="rect">
            <a:avLst/>
          </a:prstGeom>
          <a:noFill/>
        </p:spPr>
        <p:txBody>
          <a:bodyPr wrap="square" rtlCol="0">
            <a:spAutoFit/>
          </a:bodyPr>
          <a:lstStyle/>
          <a:p>
            <a:fld id="{49B9A1CC-CF23-404A-A754-6B4803B2A082}" type="slidenum">
              <a:rPr lang="id-ID" sz="1400">
                <a:solidFill>
                  <a:srgbClr val="7F7F7F"/>
                </a:solidFill>
              </a:rPr>
              <a:pPr/>
              <a:t>‹#›</a:t>
            </a:fld>
            <a:endParaRPr lang="id-ID" sz="1400">
              <a:solidFill>
                <a:srgbClr val="7F7F7F"/>
              </a:solidFill>
            </a:endParaRPr>
          </a:p>
        </p:txBody>
      </p:sp>
      <p:sp>
        <p:nvSpPr>
          <p:cNvPr id="15" name="TextBox 14"/>
          <p:cNvSpPr txBox="1"/>
          <p:nvPr userDrawn="1"/>
        </p:nvSpPr>
        <p:spPr>
          <a:xfrm>
            <a:off x="470455" y="6392883"/>
            <a:ext cx="753731" cy="307777"/>
          </a:xfrm>
          <a:prstGeom prst="rect">
            <a:avLst/>
          </a:prstGeom>
          <a:noFill/>
        </p:spPr>
        <p:txBody>
          <a:bodyPr wrap="none" rtlCol="0">
            <a:spAutoFit/>
          </a:bodyPr>
          <a:lstStyle/>
          <a:p>
            <a:pPr algn="ctr"/>
            <a:r>
              <a:rPr lang="id-ID" sz="1400" b="1">
                <a:solidFill>
                  <a:srgbClr val="7F7F7F"/>
                </a:solidFill>
              </a:rPr>
              <a:t>SLIDE  </a:t>
            </a:r>
            <a:endParaRPr lang="id-ID" sz="1400" b="1" dirty="0">
              <a:solidFill>
                <a:srgbClr val="7F7F7F"/>
              </a:solidFill>
            </a:endParaRPr>
          </a:p>
        </p:txBody>
      </p:sp>
      <p:cxnSp>
        <p:nvCxnSpPr>
          <p:cNvPr id="16" name="Straight Connector 15"/>
          <p:cNvCxnSpPr/>
          <p:nvPr userDrawn="1"/>
        </p:nvCxnSpPr>
        <p:spPr>
          <a:xfrm>
            <a:off x="1094726" y="6546086"/>
            <a:ext cx="116208" cy="686"/>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50630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Layout>
</file>

<file path=ppt/slideLayouts/slideLayout63.xml><?xml version="1.0" encoding="utf-8"?>
<p:sldLayout xmlns:p14="http://schemas.microsoft.com/office/powerpoint/2010/main" xmlns:a="http://schemas.openxmlformats.org/drawingml/2006/main" xmlns:r="http://schemas.openxmlformats.org/officeDocument/2006/relationships" xmlns:p="http://schemas.openxmlformats.org/presentationml/2006/main" preserve="1" userDrawn="1">
  <p:cSld name="10_side placeholder 6">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0" y="0"/>
            <a:ext cx="12192000" cy="4770783"/>
          </a:xfrm>
        </p:spPr>
        <p:txBody>
          <a:bodyPr/>
          <a:lstStyle/>
          <a:p>
            <a:endParaRPr lang="id-ID"/>
          </a:p>
        </p:txBody>
      </p:sp>
      <p:sp>
        <p:nvSpPr>
          <p:cNvPr id="8" name="Picture Placeholder 2"/>
          <p:cNvSpPr>
            <a:spLocks noGrp="1"/>
          </p:cNvSpPr>
          <p:nvPr>
            <p:ph type="pic" sz="quarter" idx="25"/>
          </p:nvPr>
        </p:nvSpPr>
        <p:spPr>
          <a:xfrm>
            <a:off x="4207564" y="4915882"/>
            <a:ext cx="1914938" cy="1829475"/>
          </a:xfrm>
          <a:solidFill>
            <a:schemeClr val="bg1">
              <a:lumMod val="95000"/>
            </a:schemeClr>
          </a:solidFill>
        </p:spPr>
        <p:txBody>
          <a:bodyPr>
            <a:normAutofit/>
          </a:bodyPr>
          <a:lstStyle>
            <a:lvl1pPr>
              <a:defRPr sz="2800"/>
            </a:lvl1pPr>
          </a:lstStyle>
          <a:p>
            <a:endParaRPr lang="en-US" dirty="0"/>
          </a:p>
        </p:txBody>
      </p:sp>
      <p:sp>
        <p:nvSpPr>
          <p:cNvPr id="9" name="Picture Placeholder 2"/>
          <p:cNvSpPr>
            <a:spLocks noGrp="1"/>
          </p:cNvSpPr>
          <p:nvPr>
            <p:ph type="pic" sz="quarter" idx="26"/>
          </p:nvPr>
        </p:nvSpPr>
        <p:spPr>
          <a:xfrm>
            <a:off x="6288154" y="4915881"/>
            <a:ext cx="1855304" cy="1829475"/>
          </a:xfrm>
          <a:solidFill>
            <a:schemeClr val="bg1">
              <a:lumMod val="95000"/>
            </a:schemeClr>
          </a:solidFill>
        </p:spPr>
        <p:txBody>
          <a:bodyPr>
            <a:normAutofit/>
          </a:bodyPr>
          <a:lstStyle>
            <a:lvl1pPr>
              <a:defRPr sz="2800"/>
            </a:lvl1pPr>
          </a:lstStyle>
          <a:p>
            <a:endParaRPr lang="en-US" dirty="0"/>
          </a:p>
        </p:txBody>
      </p:sp>
      <p:sp>
        <p:nvSpPr>
          <p:cNvPr id="10" name="Picture Placeholder 2"/>
          <p:cNvSpPr>
            <a:spLocks noGrp="1"/>
          </p:cNvSpPr>
          <p:nvPr>
            <p:ph type="pic" sz="quarter" idx="27"/>
          </p:nvPr>
        </p:nvSpPr>
        <p:spPr>
          <a:xfrm>
            <a:off x="8309110" y="4915881"/>
            <a:ext cx="1855304" cy="1829475"/>
          </a:xfrm>
          <a:solidFill>
            <a:schemeClr val="bg1">
              <a:lumMod val="95000"/>
            </a:schemeClr>
          </a:solidFill>
        </p:spPr>
        <p:txBody>
          <a:bodyPr>
            <a:normAutofit/>
          </a:bodyPr>
          <a:lstStyle>
            <a:lvl1pPr>
              <a:defRPr sz="2800"/>
            </a:lvl1pPr>
          </a:lstStyle>
          <a:p>
            <a:endParaRPr lang="en-US" dirty="0"/>
          </a:p>
        </p:txBody>
      </p:sp>
      <p:sp>
        <p:nvSpPr>
          <p:cNvPr id="11" name="Picture Placeholder 2"/>
          <p:cNvSpPr>
            <a:spLocks noGrp="1"/>
          </p:cNvSpPr>
          <p:nvPr>
            <p:ph type="pic" sz="quarter" idx="28"/>
          </p:nvPr>
        </p:nvSpPr>
        <p:spPr>
          <a:xfrm>
            <a:off x="10330066" y="4928795"/>
            <a:ext cx="1855304" cy="1829475"/>
          </a:xfrm>
          <a:solidFill>
            <a:schemeClr val="bg1">
              <a:lumMod val="95000"/>
            </a:schemeClr>
          </a:solidFill>
        </p:spPr>
        <p:txBody>
          <a:bodyPr>
            <a:normAutofit/>
          </a:bodyPr>
          <a:lstStyle>
            <a:lvl1pPr>
              <a:defRPr sz="2800"/>
            </a:lvl1pPr>
          </a:lstStyle>
          <a:p>
            <a:endParaRPr lang="en-US" dirty="0"/>
          </a:p>
        </p:txBody>
      </p:sp>
      <p:sp>
        <p:nvSpPr>
          <p:cNvPr id="7" name="Picture Placeholder 2"/>
          <p:cNvSpPr>
            <a:spLocks noGrp="1"/>
          </p:cNvSpPr>
          <p:nvPr>
            <p:ph type="pic" sz="quarter" idx="29"/>
          </p:nvPr>
        </p:nvSpPr>
        <p:spPr>
          <a:xfrm>
            <a:off x="2034210" y="4915880"/>
            <a:ext cx="2007702" cy="1829475"/>
          </a:xfrm>
          <a:solidFill>
            <a:schemeClr val="bg1">
              <a:lumMod val="95000"/>
            </a:schemeClr>
          </a:solidFill>
        </p:spPr>
        <p:txBody>
          <a:bodyPr>
            <a:normAutofit/>
          </a:bodyPr>
          <a:lstStyle>
            <a:lvl1pPr>
              <a:defRPr sz="2800"/>
            </a:lvl1pPr>
          </a:lstStyle>
          <a:p>
            <a:endParaRPr lang="en-US" dirty="0"/>
          </a:p>
        </p:txBody>
      </p:sp>
      <p:sp>
        <p:nvSpPr>
          <p:cNvPr id="12" name="Picture Placeholder 2"/>
          <p:cNvSpPr>
            <a:spLocks noGrp="1"/>
          </p:cNvSpPr>
          <p:nvPr>
            <p:ph type="pic" sz="quarter" idx="30"/>
          </p:nvPr>
        </p:nvSpPr>
        <p:spPr>
          <a:xfrm>
            <a:off x="0" y="4915879"/>
            <a:ext cx="1855304" cy="1829475"/>
          </a:xfrm>
          <a:solidFill>
            <a:schemeClr val="bg1">
              <a:lumMod val="95000"/>
            </a:schemeClr>
          </a:solidFill>
        </p:spPr>
        <p:txBody>
          <a:bodyPr>
            <a:normAutofit/>
          </a:bodyPr>
          <a:lstStyle>
            <a:lvl1pPr>
              <a:defRPr sz="2800"/>
            </a:lvl1pPr>
          </a:lstStyle>
          <a:p>
            <a:endParaRPr lang="en-US" dirty="0"/>
          </a:p>
        </p:txBody>
      </p:sp>
    </p:spTree>
    <p:extLst>
      <p:ext uri="{BB962C8B-B14F-4D97-AF65-F5344CB8AC3E}">
        <p14:creationId xmlns:p14="http://schemas.microsoft.com/office/powerpoint/2010/main" val="711512819"/>
      </p:ext>
    </p:extLst>
  </p:cSld>
  <p:clrMapOvr>
    <a:masterClrMapping/>
  </p:clrMapOvr>
</p:sldLayout>
</file>

<file path=ppt/slideLayouts/slideLayout64.xml><?xml version="1.0" encoding="utf-8"?>
<p:sldLayout xmlns:p14="http://schemas.microsoft.com/office/powerpoint/2010/main" xmlns:a="http://schemas.openxmlformats.org/drawingml/2006/main" xmlns:r="http://schemas.openxmlformats.org/officeDocument/2006/relationships" xmlns:p="http://schemas.openxmlformats.org/presentationml/2006/main" preserve="1" userDrawn="1">
  <p:cSld name="11_side placeholder 10">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0" y="0"/>
            <a:ext cx="12192000" cy="4770783"/>
          </a:xfrm>
        </p:spPr>
        <p:txBody>
          <a:bodyPr/>
          <a:lstStyle/>
          <a:p>
            <a:endParaRPr lang="id-ID"/>
          </a:p>
        </p:txBody>
      </p:sp>
      <p:sp>
        <p:nvSpPr>
          <p:cNvPr id="9" name="Picture Placeholder 2"/>
          <p:cNvSpPr>
            <a:spLocks noGrp="1"/>
          </p:cNvSpPr>
          <p:nvPr>
            <p:ph type="pic" sz="quarter" idx="26"/>
          </p:nvPr>
        </p:nvSpPr>
        <p:spPr>
          <a:xfrm>
            <a:off x="6288154" y="4915881"/>
            <a:ext cx="1855304" cy="1829475"/>
          </a:xfrm>
          <a:solidFill>
            <a:schemeClr val="bg1">
              <a:lumMod val="95000"/>
            </a:schemeClr>
          </a:solidFill>
        </p:spPr>
        <p:txBody>
          <a:bodyPr>
            <a:normAutofit/>
          </a:bodyPr>
          <a:lstStyle>
            <a:lvl1pPr>
              <a:defRPr sz="2800"/>
            </a:lvl1pPr>
          </a:lstStyle>
          <a:p>
            <a:endParaRPr lang="en-US" dirty="0"/>
          </a:p>
        </p:txBody>
      </p:sp>
      <p:sp>
        <p:nvSpPr>
          <p:cNvPr id="11" name="Picture Placeholder 2"/>
          <p:cNvSpPr>
            <a:spLocks noGrp="1"/>
          </p:cNvSpPr>
          <p:nvPr>
            <p:ph type="pic" sz="quarter" idx="28"/>
          </p:nvPr>
        </p:nvSpPr>
        <p:spPr>
          <a:xfrm>
            <a:off x="10330066" y="4928795"/>
            <a:ext cx="1855304" cy="1829475"/>
          </a:xfrm>
          <a:solidFill>
            <a:schemeClr val="bg1">
              <a:lumMod val="95000"/>
            </a:schemeClr>
          </a:solidFill>
        </p:spPr>
        <p:txBody>
          <a:bodyPr>
            <a:normAutofit/>
          </a:bodyPr>
          <a:lstStyle>
            <a:lvl1pPr>
              <a:defRPr sz="2800"/>
            </a:lvl1pPr>
          </a:lstStyle>
          <a:p>
            <a:endParaRPr lang="en-US" dirty="0"/>
          </a:p>
        </p:txBody>
      </p:sp>
      <p:sp>
        <p:nvSpPr>
          <p:cNvPr id="7" name="Picture Placeholder 2"/>
          <p:cNvSpPr>
            <a:spLocks noGrp="1"/>
          </p:cNvSpPr>
          <p:nvPr>
            <p:ph type="pic" sz="quarter" idx="29"/>
          </p:nvPr>
        </p:nvSpPr>
        <p:spPr>
          <a:xfrm>
            <a:off x="2034210" y="4915880"/>
            <a:ext cx="2007702" cy="1829475"/>
          </a:xfrm>
          <a:solidFill>
            <a:schemeClr val="bg1">
              <a:lumMod val="95000"/>
            </a:schemeClr>
          </a:solidFill>
        </p:spPr>
        <p:txBody>
          <a:bodyPr>
            <a:normAutofit/>
          </a:bodyPr>
          <a:lstStyle>
            <a:lvl1pPr>
              <a:defRPr sz="2800"/>
            </a:lvl1pPr>
          </a:lstStyle>
          <a:p>
            <a:endParaRPr lang="en-US" dirty="0"/>
          </a:p>
        </p:txBody>
      </p:sp>
    </p:spTree>
    <p:extLst>
      <p:ext uri="{BB962C8B-B14F-4D97-AF65-F5344CB8AC3E}">
        <p14:creationId xmlns:p14="http://schemas.microsoft.com/office/powerpoint/2010/main" val="1677518419"/>
      </p:ext>
    </p:extLst>
  </p:cSld>
  <p:clrMapOvr>
    <a:masterClrMapping/>
  </p:clrMapOvr>
</p:sldLayout>
</file>

<file path=ppt/slideLayouts/slideLayout65.xml><?xml version="1.0" encoding="utf-8"?>
<p:sldLayout xmlns:p14="http://schemas.microsoft.com/office/powerpoint/2010/main" xmlns:a="http://schemas.openxmlformats.org/drawingml/2006/main" xmlns:r="http://schemas.openxmlformats.org/officeDocument/2006/relationships" xmlns:p="http://schemas.openxmlformats.org/presentationml/2006/main" preserve="1" userDrawn="1">
  <p:cSld name="7_side placeholder">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8335617" y="1974574"/>
            <a:ext cx="3856383" cy="4883426"/>
          </a:xfrm>
        </p:spPr>
        <p:txBody>
          <a:bodyPr/>
          <a:lstStyle/>
          <a:p>
            <a:endParaRPr lang="id-ID"/>
          </a:p>
        </p:txBody>
      </p:sp>
      <p:sp>
        <p:nvSpPr>
          <p:cNvPr id="4" name="Picture Placeholder 2"/>
          <p:cNvSpPr>
            <a:spLocks noGrp="1"/>
          </p:cNvSpPr>
          <p:nvPr>
            <p:ph type="pic" sz="quarter" idx="11"/>
          </p:nvPr>
        </p:nvSpPr>
        <p:spPr>
          <a:xfrm>
            <a:off x="0" y="1974574"/>
            <a:ext cx="3935896" cy="4883426"/>
          </a:xfrm>
        </p:spPr>
        <p:txBody>
          <a:bodyPr/>
          <a:lstStyle/>
          <a:p>
            <a:endParaRPr lang="id-ID"/>
          </a:p>
        </p:txBody>
      </p:sp>
      <p:sp>
        <p:nvSpPr>
          <p:cNvPr id="5" name="Picture Placeholder 2"/>
          <p:cNvSpPr>
            <a:spLocks noGrp="1"/>
          </p:cNvSpPr>
          <p:nvPr>
            <p:ph type="pic" sz="quarter" idx="12"/>
          </p:nvPr>
        </p:nvSpPr>
        <p:spPr>
          <a:xfrm>
            <a:off x="4108174" y="1974574"/>
            <a:ext cx="4055165" cy="4883426"/>
          </a:xfrm>
        </p:spPr>
        <p:txBody>
          <a:bodyPr/>
          <a:lstStyle/>
          <a:p>
            <a:endParaRPr lang="id-ID"/>
          </a:p>
        </p:txBody>
      </p:sp>
    </p:spTree>
    <p:extLst>
      <p:ext uri="{BB962C8B-B14F-4D97-AF65-F5344CB8AC3E}">
        <p14:creationId xmlns:p14="http://schemas.microsoft.com/office/powerpoint/2010/main" val="477280358"/>
      </p:ext>
    </p:extLst>
  </p:cSld>
  <p:clrMapOvr>
    <a:masterClrMapping/>
  </p:clrMapOvr>
</p:sldLayout>
</file>

<file path=ppt/slideLayouts/slideLayout66.xml><?xml version="1.0" encoding="utf-8"?>
<p:sldLayout xmlns:p14="http://schemas.microsoft.com/office/powerpoint/2010/main" xmlns:a="http://schemas.openxmlformats.org/drawingml/2006/main" xmlns:r="http://schemas.openxmlformats.org/officeDocument/2006/relationships" xmlns:p="http://schemas.openxmlformats.org/presentationml/2006/main" preserve="1" userDrawn="1">
  <p:cSld name="4_side placeholder">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8415130" y="0"/>
            <a:ext cx="3776870" cy="3392557"/>
          </a:xfrm>
        </p:spPr>
        <p:txBody>
          <a:bodyPr/>
          <a:lstStyle/>
          <a:p>
            <a:endParaRPr lang="id-ID"/>
          </a:p>
        </p:txBody>
      </p:sp>
      <p:sp>
        <p:nvSpPr>
          <p:cNvPr id="4" name="Picture Placeholder 2"/>
          <p:cNvSpPr>
            <a:spLocks noGrp="1"/>
          </p:cNvSpPr>
          <p:nvPr>
            <p:ph type="pic" sz="quarter" idx="11"/>
          </p:nvPr>
        </p:nvSpPr>
        <p:spPr>
          <a:xfrm>
            <a:off x="8415130" y="3392557"/>
            <a:ext cx="3776870" cy="3465443"/>
          </a:xfrm>
        </p:spPr>
        <p:txBody>
          <a:bodyPr/>
          <a:lstStyle/>
          <a:p>
            <a:endParaRPr lang="id-ID"/>
          </a:p>
        </p:txBody>
      </p:sp>
      <p:sp>
        <p:nvSpPr>
          <p:cNvPr id="5" name="Picture Placeholder 2"/>
          <p:cNvSpPr>
            <a:spLocks noGrp="1"/>
          </p:cNvSpPr>
          <p:nvPr>
            <p:ph type="pic" sz="quarter" idx="12"/>
          </p:nvPr>
        </p:nvSpPr>
        <p:spPr>
          <a:xfrm>
            <a:off x="4638260" y="0"/>
            <a:ext cx="3776870" cy="3392557"/>
          </a:xfrm>
        </p:spPr>
        <p:txBody>
          <a:bodyPr/>
          <a:lstStyle/>
          <a:p>
            <a:endParaRPr lang="id-ID"/>
          </a:p>
        </p:txBody>
      </p:sp>
      <p:sp>
        <p:nvSpPr>
          <p:cNvPr id="6" name="Picture Placeholder 2"/>
          <p:cNvSpPr>
            <a:spLocks noGrp="1"/>
          </p:cNvSpPr>
          <p:nvPr>
            <p:ph type="pic" sz="quarter" idx="13"/>
          </p:nvPr>
        </p:nvSpPr>
        <p:spPr>
          <a:xfrm>
            <a:off x="4638260" y="3392557"/>
            <a:ext cx="3776870" cy="3465443"/>
          </a:xfrm>
        </p:spPr>
        <p:txBody>
          <a:bodyPr/>
          <a:lstStyle/>
          <a:p>
            <a:endParaRPr lang="id-ID"/>
          </a:p>
        </p:txBody>
      </p:sp>
      <p:sp>
        <p:nvSpPr>
          <p:cNvPr id="10" name="TextBox 9"/>
          <p:cNvSpPr txBox="1"/>
          <p:nvPr userDrawn="1"/>
        </p:nvSpPr>
        <p:spPr>
          <a:xfrm>
            <a:off x="1189710" y="6379631"/>
            <a:ext cx="649356" cy="307777"/>
          </a:xfrm>
          <a:prstGeom prst="rect">
            <a:avLst/>
          </a:prstGeom>
          <a:noFill/>
        </p:spPr>
        <p:txBody>
          <a:bodyPr wrap="square" rtlCol="0">
            <a:spAutoFit/>
          </a:bodyPr>
          <a:lstStyle/>
          <a:p>
            <a:fld id="{49B9A1CC-CF23-404A-A754-6B4803B2A082}" type="slidenum">
              <a:rPr lang="id-ID" sz="1400">
                <a:solidFill>
                  <a:srgbClr val="7F7F7F"/>
                </a:solidFill>
              </a:rPr>
              <a:pPr/>
              <a:t>‹#›</a:t>
            </a:fld>
            <a:endParaRPr lang="id-ID" sz="1400">
              <a:solidFill>
                <a:srgbClr val="7F7F7F"/>
              </a:solidFill>
            </a:endParaRPr>
          </a:p>
        </p:txBody>
      </p:sp>
      <p:sp>
        <p:nvSpPr>
          <p:cNvPr id="11" name="TextBox 10"/>
          <p:cNvSpPr txBox="1"/>
          <p:nvPr userDrawn="1"/>
        </p:nvSpPr>
        <p:spPr>
          <a:xfrm>
            <a:off x="470455" y="6392883"/>
            <a:ext cx="753731" cy="307777"/>
          </a:xfrm>
          <a:prstGeom prst="rect">
            <a:avLst/>
          </a:prstGeom>
          <a:noFill/>
        </p:spPr>
        <p:txBody>
          <a:bodyPr wrap="none" rtlCol="0">
            <a:spAutoFit/>
          </a:bodyPr>
          <a:lstStyle/>
          <a:p>
            <a:pPr algn="ctr"/>
            <a:r>
              <a:rPr lang="id-ID" sz="1400" b="1">
                <a:solidFill>
                  <a:srgbClr val="7F7F7F"/>
                </a:solidFill>
              </a:rPr>
              <a:t>SLIDE  </a:t>
            </a:r>
            <a:endParaRPr lang="id-ID" sz="1400" b="1" dirty="0">
              <a:solidFill>
                <a:srgbClr val="7F7F7F"/>
              </a:solidFill>
            </a:endParaRPr>
          </a:p>
        </p:txBody>
      </p:sp>
      <p:cxnSp>
        <p:nvCxnSpPr>
          <p:cNvPr id="12" name="Straight Connector 11"/>
          <p:cNvCxnSpPr/>
          <p:nvPr userDrawn="1"/>
        </p:nvCxnSpPr>
        <p:spPr>
          <a:xfrm>
            <a:off x="1094726" y="6546086"/>
            <a:ext cx="116208" cy="686"/>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263415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Layout>
</file>

<file path=ppt/slideLayouts/slideLayout67.xml><?xml version="1.0" encoding="utf-8"?>
<p:sldLayout xmlns:p14="http://schemas.microsoft.com/office/powerpoint/2010/main" xmlns:a="http://schemas.openxmlformats.org/drawingml/2006/main" xmlns:r="http://schemas.openxmlformats.org/officeDocument/2006/relationships" xmlns:p="http://schemas.openxmlformats.org/presentationml/2006/main" preserve="1" userDrawn="1">
  <p:cSld name="2_side placeholder center">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2663688" y="0"/>
            <a:ext cx="2451652" cy="6858000"/>
          </a:xfrm>
        </p:spPr>
        <p:txBody>
          <a:bodyPr/>
          <a:lstStyle/>
          <a:p>
            <a:endParaRPr lang="id-ID"/>
          </a:p>
        </p:txBody>
      </p:sp>
      <p:sp>
        <p:nvSpPr>
          <p:cNvPr id="7" name="TextBox 6"/>
          <p:cNvSpPr txBox="1"/>
          <p:nvPr userDrawn="1"/>
        </p:nvSpPr>
        <p:spPr>
          <a:xfrm>
            <a:off x="11460163" y="6379631"/>
            <a:ext cx="649356" cy="307777"/>
          </a:xfrm>
          <a:prstGeom prst="rect">
            <a:avLst/>
          </a:prstGeom>
          <a:noFill/>
        </p:spPr>
        <p:txBody>
          <a:bodyPr wrap="square" rtlCol="0">
            <a:spAutoFit/>
          </a:bodyPr>
          <a:lstStyle/>
          <a:p>
            <a:fld id="{49B9A1CC-CF23-404A-A754-6B4803B2A082}" type="slidenum">
              <a:rPr lang="id-ID" sz="1400">
                <a:solidFill>
                  <a:srgbClr val="7F7F7F"/>
                </a:solidFill>
              </a:rPr>
              <a:pPr/>
              <a:t>‹#›</a:t>
            </a:fld>
            <a:endParaRPr lang="id-ID" sz="1400">
              <a:solidFill>
                <a:srgbClr val="7F7F7F"/>
              </a:solidFill>
            </a:endParaRPr>
          </a:p>
        </p:txBody>
      </p:sp>
      <p:sp>
        <p:nvSpPr>
          <p:cNvPr id="8" name="TextBox 7"/>
          <p:cNvSpPr txBox="1"/>
          <p:nvPr userDrawn="1"/>
        </p:nvSpPr>
        <p:spPr>
          <a:xfrm>
            <a:off x="10740908" y="6392883"/>
            <a:ext cx="753731" cy="307777"/>
          </a:xfrm>
          <a:prstGeom prst="rect">
            <a:avLst/>
          </a:prstGeom>
          <a:noFill/>
        </p:spPr>
        <p:txBody>
          <a:bodyPr wrap="none" rtlCol="0">
            <a:spAutoFit/>
          </a:bodyPr>
          <a:lstStyle/>
          <a:p>
            <a:pPr algn="ctr"/>
            <a:r>
              <a:rPr lang="id-ID" sz="1400" b="1">
                <a:solidFill>
                  <a:srgbClr val="7F7F7F"/>
                </a:solidFill>
              </a:rPr>
              <a:t>SLIDE  </a:t>
            </a:r>
            <a:endParaRPr lang="id-ID" sz="1400" b="1" dirty="0">
              <a:solidFill>
                <a:srgbClr val="7F7F7F"/>
              </a:solidFill>
            </a:endParaRPr>
          </a:p>
        </p:txBody>
      </p:sp>
      <p:cxnSp>
        <p:nvCxnSpPr>
          <p:cNvPr id="10" name="Straight Connector 9"/>
          <p:cNvCxnSpPr/>
          <p:nvPr userDrawn="1"/>
        </p:nvCxnSpPr>
        <p:spPr>
          <a:xfrm>
            <a:off x="11365179" y="6546086"/>
            <a:ext cx="116208" cy="686"/>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281287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Layout>
</file>

<file path=ppt/slideLayouts/slideLayout68.xml><?xml version="1.0" encoding="utf-8"?>
<p:sldLayout xmlns:p14="http://schemas.microsoft.com/office/powerpoint/2010/main" xmlns:a="http://schemas.openxmlformats.org/drawingml/2006/main" xmlns:r="http://schemas.openxmlformats.org/officeDocument/2006/relationships" xmlns:p="http://schemas.openxmlformats.org/presentationml/2006/main" preserve="1" userDrawn="1">
  <p:cSld name="3_side placeholder full">
    <p:spTree>
      <p:nvGrpSpPr>
        <p:cNvPr id="1" name=""/>
        <p:cNvGrpSpPr/>
        <p:nvPr/>
      </p:nvGrpSpPr>
      <p:grpSpPr>
        <a:xfrm>
          <a:off x="0" y="0"/>
          <a:ext cx="0" cy="0"/>
          <a:chOff x="0" y="0"/>
          <a:chExt cx="0" cy="0"/>
        </a:xfrm>
      </p:grpSpPr>
      <p:sp>
        <p:nvSpPr>
          <p:cNvPr id="5" name="Picture Placeholder 3"/>
          <p:cNvSpPr>
            <a:spLocks noGrp="1"/>
          </p:cNvSpPr>
          <p:nvPr>
            <p:ph type="pic" sz="quarter" idx="10"/>
          </p:nvPr>
        </p:nvSpPr>
        <p:spPr>
          <a:xfrm>
            <a:off x="-18288" y="0"/>
            <a:ext cx="3063240" cy="3438144"/>
          </a:xfrm>
          <a:prstGeom prst="rect">
            <a:avLst/>
          </a:prstGeom>
        </p:spPr>
        <p:txBody>
          <a:bodyPr lIns="182880" tIns="91440" rIns="182880" bIns="91440"/>
          <a:lstStyle>
            <a:lvl1pPr marL="0" indent="0">
              <a:buFontTx/>
              <a:buNone/>
              <a:defRPr/>
            </a:lvl1pPr>
          </a:lstStyle>
          <a:p>
            <a:endParaRPr lang="en-US" dirty="0"/>
          </a:p>
        </p:txBody>
      </p:sp>
      <p:sp>
        <p:nvSpPr>
          <p:cNvPr id="6" name="Picture Placeholder 3"/>
          <p:cNvSpPr>
            <a:spLocks noGrp="1"/>
          </p:cNvSpPr>
          <p:nvPr>
            <p:ph type="pic" sz="quarter" idx="12"/>
          </p:nvPr>
        </p:nvSpPr>
        <p:spPr>
          <a:xfrm>
            <a:off x="6079744" y="0"/>
            <a:ext cx="3063240" cy="3438144"/>
          </a:xfrm>
          <a:prstGeom prst="rect">
            <a:avLst/>
          </a:prstGeom>
        </p:spPr>
        <p:txBody>
          <a:bodyPr lIns="182880" tIns="91440" rIns="182880" bIns="91440"/>
          <a:lstStyle>
            <a:lvl1pPr marL="0" indent="0">
              <a:buFontTx/>
              <a:buNone/>
              <a:defRPr/>
            </a:lvl1pPr>
          </a:lstStyle>
          <a:p>
            <a:endParaRPr lang="en-US" dirty="0"/>
          </a:p>
        </p:txBody>
      </p:sp>
      <p:sp>
        <p:nvSpPr>
          <p:cNvPr id="9" name="Picture Placeholder 3"/>
          <p:cNvSpPr>
            <a:spLocks noGrp="1"/>
          </p:cNvSpPr>
          <p:nvPr>
            <p:ph type="pic" sz="quarter" idx="15"/>
          </p:nvPr>
        </p:nvSpPr>
        <p:spPr>
          <a:xfrm>
            <a:off x="3030728" y="3438144"/>
            <a:ext cx="3063240" cy="3438144"/>
          </a:xfrm>
          <a:prstGeom prst="rect">
            <a:avLst/>
          </a:prstGeom>
        </p:spPr>
        <p:txBody>
          <a:bodyPr lIns="182880" tIns="91440" rIns="182880" bIns="91440"/>
          <a:lstStyle>
            <a:lvl1pPr marL="0" indent="0">
              <a:buFontTx/>
              <a:buNone/>
              <a:defRPr/>
            </a:lvl1pPr>
          </a:lstStyle>
          <a:p>
            <a:endParaRPr lang="en-US" dirty="0"/>
          </a:p>
        </p:txBody>
      </p:sp>
      <p:sp>
        <p:nvSpPr>
          <p:cNvPr id="10" name="Picture Placeholder 3"/>
          <p:cNvSpPr>
            <a:spLocks noGrp="1"/>
          </p:cNvSpPr>
          <p:nvPr>
            <p:ph type="pic" sz="quarter" idx="17"/>
          </p:nvPr>
        </p:nvSpPr>
        <p:spPr>
          <a:xfrm>
            <a:off x="9128760" y="3438144"/>
            <a:ext cx="3063240" cy="3438144"/>
          </a:xfrm>
          <a:prstGeom prst="rect">
            <a:avLst/>
          </a:prstGeom>
        </p:spPr>
        <p:txBody>
          <a:bodyPr lIns="182880" tIns="91440" rIns="182880" bIns="91440"/>
          <a:lstStyle>
            <a:lvl1pPr marL="0" indent="0">
              <a:buFontTx/>
              <a:buNone/>
              <a:defRPr/>
            </a:lvl1pPr>
          </a:lstStyle>
          <a:p>
            <a:endParaRPr lang="en-US" dirty="0"/>
          </a:p>
        </p:txBody>
      </p:sp>
    </p:spTree>
    <p:extLst>
      <p:ext uri="{BB962C8B-B14F-4D97-AF65-F5344CB8AC3E}">
        <p14:creationId xmlns:p14="http://schemas.microsoft.com/office/powerpoint/2010/main" val="1232283649"/>
      </p:ext>
    </p:extLst>
  </p:cSld>
  <p:clrMapOvr>
    <a:masterClrMapping/>
  </p:clrMapOvr>
</p:sldLayout>
</file>

<file path=ppt/slideLayouts/slideLayout69.xml><?xml version="1.0" encoding="utf-8"?>
<p:sldLayout xmlns:p14="http://schemas.microsoft.com/office/powerpoint/2010/main" xmlns:a="http://schemas.openxmlformats.org/drawingml/2006/main" xmlns:r="http://schemas.openxmlformats.org/officeDocument/2006/relationships" xmlns:p="http://schemas.openxmlformats.org/presentationml/2006/main" preserve="1" userDrawn="1">
  <p:cSld name="3_side placeholder center 2">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27179" y="0"/>
            <a:ext cx="3770915" cy="6858000"/>
          </a:xfrm>
        </p:spPr>
        <p:txBody>
          <a:bodyPr/>
          <a:lstStyle/>
          <a:p>
            <a:endParaRPr lang="id-ID"/>
          </a:p>
        </p:txBody>
      </p:sp>
      <p:sp>
        <p:nvSpPr>
          <p:cNvPr id="5" name="Picture Placeholder 2"/>
          <p:cNvSpPr>
            <a:spLocks noGrp="1"/>
          </p:cNvSpPr>
          <p:nvPr>
            <p:ph type="pic" sz="quarter" idx="25"/>
          </p:nvPr>
        </p:nvSpPr>
        <p:spPr>
          <a:xfrm>
            <a:off x="3909389" y="688438"/>
            <a:ext cx="1855304" cy="1829475"/>
          </a:xfrm>
          <a:solidFill>
            <a:schemeClr val="bg1">
              <a:lumMod val="95000"/>
            </a:schemeClr>
          </a:solidFill>
        </p:spPr>
        <p:txBody>
          <a:bodyPr>
            <a:normAutofit/>
          </a:bodyPr>
          <a:lstStyle>
            <a:lvl1pPr>
              <a:defRPr sz="2800"/>
            </a:lvl1pPr>
          </a:lstStyle>
          <a:p>
            <a:endParaRPr lang="en-US" dirty="0"/>
          </a:p>
        </p:txBody>
      </p:sp>
      <p:sp>
        <p:nvSpPr>
          <p:cNvPr id="6" name="Picture Placeholder 2"/>
          <p:cNvSpPr>
            <a:spLocks noGrp="1"/>
          </p:cNvSpPr>
          <p:nvPr>
            <p:ph type="pic" sz="quarter" idx="26"/>
          </p:nvPr>
        </p:nvSpPr>
        <p:spPr>
          <a:xfrm>
            <a:off x="5930345" y="688437"/>
            <a:ext cx="1855304" cy="1829475"/>
          </a:xfrm>
          <a:solidFill>
            <a:schemeClr val="bg1">
              <a:lumMod val="95000"/>
            </a:schemeClr>
          </a:solidFill>
        </p:spPr>
        <p:txBody>
          <a:bodyPr>
            <a:normAutofit/>
          </a:bodyPr>
          <a:lstStyle>
            <a:lvl1pPr>
              <a:defRPr sz="2800"/>
            </a:lvl1pPr>
          </a:lstStyle>
          <a:p>
            <a:endParaRPr lang="en-US" dirty="0"/>
          </a:p>
        </p:txBody>
      </p:sp>
      <p:sp>
        <p:nvSpPr>
          <p:cNvPr id="9" name="Picture Placeholder 2"/>
          <p:cNvSpPr>
            <a:spLocks noGrp="1"/>
          </p:cNvSpPr>
          <p:nvPr>
            <p:ph type="pic" sz="quarter" idx="27"/>
          </p:nvPr>
        </p:nvSpPr>
        <p:spPr>
          <a:xfrm>
            <a:off x="7951301" y="688437"/>
            <a:ext cx="1855304" cy="1829475"/>
          </a:xfrm>
          <a:solidFill>
            <a:schemeClr val="bg1">
              <a:lumMod val="95000"/>
            </a:schemeClr>
          </a:solidFill>
        </p:spPr>
        <p:txBody>
          <a:bodyPr>
            <a:normAutofit/>
          </a:bodyPr>
          <a:lstStyle>
            <a:lvl1pPr>
              <a:defRPr sz="2800"/>
            </a:lvl1pPr>
          </a:lstStyle>
          <a:p>
            <a:endParaRPr lang="en-US" dirty="0"/>
          </a:p>
        </p:txBody>
      </p:sp>
      <p:sp>
        <p:nvSpPr>
          <p:cNvPr id="10" name="Picture Placeholder 2"/>
          <p:cNvSpPr>
            <a:spLocks noGrp="1"/>
          </p:cNvSpPr>
          <p:nvPr>
            <p:ph type="pic" sz="quarter" idx="28"/>
          </p:nvPr>
        </p:nvSpPr>
        <p:spPr>
          <a:xfrm>
            <a:off x="9972257" y="701351"/>
            <a:ext cx="1855304" cy="1829475"/>
          </a:xfrm>
          <a:solidFill>
            <a:schemeClr val="bg1">
              <a:lumMod val="95000"/>
            </a:schemeClr>
          </a:solidFill>
        </p:spPr>
        <p:txBody>
          <a:bodyPr>
            <a:normAutofit/>
          </a:bodyPr>
          <a:lstStyle>
            <a:lvl1pPr>
              <a:defRPr sz="2800"/>
            </a:lvl1pPr>
          </a:lstStyle>
          <a:p>
            <a:endParaRPr lang="en-US" dirty="0"/>
          </a:p>
        </p:txBody>
      </p:sp>
      <p:sp>
        <p:nvSpPr>
          <p:cNvPr id="14" name="TextBox 13"/>
          <p:cNvSpPr txBox="1"/>
          <p:nvPr userDrawn="1"/>
        </p:nvSpPr>
        <p:spPr>
          <a:xfrm>
            <a:off x="11499915" y="6379631"/>
            <a:ext cx="649356" cy="307777"/>
          </a:xfrm>
          <a:prstGeom prst="rect">
            <a:avLst/>
          </a:prstGeom>
          <a:noFill/>
        </p:spPr>
        <p:txBody>
          <a:bodyPr wrap="square" rtlCol="0">
            <a:spAutoFit/>
          </a:bodyPr>
          <a:lstStyle/>
          <a:p>
            <a:fld id="{49B9A1CC-CF23-404A-A754-6B4803B2A082}" type="slidenum">
              <a:rPr lang="id-ID" sz="1400">
                <a:solidFill>
                  <a:srgbClr val="7F7F7F"/>
                </a:solidFill>
              </a:rPr>
              <a:pPr/>
              <a:t>‹#›</a:t>
            </a:fld>
            <a:endParaRPr lang="id-ID" sz="1400">
              <a:solidFill>
                <a:srgbClr val="7F7F7F"/>
              </a:solidFill>
            </a:endParaRPr>
          </a:p>
        </p:txBody>
      </p:sp>
      <p:sp>
        <p:nvSpPr>
          <p:cNvPr id="15" name="TextBox 14"/>
          <p:cNvSpPr txBox="1"/>
          <p:nvPr userDrawn="1"/>
        </p:nvSpPr>
        <p:spPr>
          <a:xfrm>
            <a:off x="10780660" y="6392883"/>
            <a:ext cx="753731" cy="307777"/>
          </a:xfrm>
          <a:prstGeom prst="rect">
            <a:avLst/>
          </a:prstGeom>
          <a:noFill/>
        </p:spPr>
        <p:txBody>
          <a:bodyPr wrap="none" rtlCol="0">
            <a:spAutoFit/>
          </a:bodyPr>
          <a:lstStyle/>
          <a:p>
            <a:pPr algn="ctr"/>
            <a:r>
              <a:rPr lang="id-ID" sz="1400" b="1">
                <a:solidFill>
                  <a:srgbClr val="7F7F7F"/>
                </a:solidFill>
              </a:rPr>
              <a:t>SLIDE  </a:t>
            </a:r>
            <a:endParaRPr lang="id-ID" sz="1400" b="1" dirty="0">
              <a:solidFill>
                <a:srgbClr val="7F7F7F"/>
              </a:solidFill>
            </a:endParaRPr>
          </a:p>
        </p:txBody>
      </p:sp>
      <p:cxnSp>
        <p:nvCxnSpPr>
          <p:cNvPr id="16" name="Straight Connector 15"/>
          <p:cNvCxnSpPr/>
          <p:nvPr userDrawn="1"/>
        </p:nvCxnSpPr>
        <p:spPr>
          <a:xfrm>
            <a:off x="11404931" y="6546086"/>
            <a:ext cx="116208" cy="686"/>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643720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Layout>
</file>

<file path=ppt/slideLayouts/slideLayout70.xml><?xml version="1.0" encoding="utf-8"?>
<p:sldLayout xmlns:p14="http://schemas.microsoft.com/office/powerpoint/2010/main" xmlns:a="http://schemas.openxmlformats.org/drawingml/2006/main" xmlns:r="http://schemas.openxmlformats.org/officeDocument/2006/relationships" xmlns:p="http://schemas.openxmlformats.org/presentationml/2006/main" preserve="1" userDrawn="1">
  <p:cSld name="3_side placeholder">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2663688" y="0"/>
            <a:ext cx="2451652" cy="6858000"/>
          </a:xfrm>
        </p:spPr>
        <p:txBody>
          <a:bodyPr/>
          <a:lstStyle/>
          <a:p>
            <a:endParaRPr lang="id-ID"/>
          </a:p>
        </p:txBody>
      </p:sp>
      <p:sp>
        <p:nvSpPr>
          <p:cNvPr id="7" name="TextBox 6"/>
          <p:cNvSpPr txBox="1"/>
          <p:nvPr userDrawn="1"/>
        </p:nvSpPr>
        <p:spPr>
          <a:xfrm>
            <a:off x="11473414" y="6379631"/>
            <a:ext cx="649356" cy="307777"/>
          </a:xfrm>
          <a:prstGeom prst="rect">
            <a:avLst/>
          </a:prstGeom>
          <a:noFill/>
        </p:spPr>
        <p:txBody>
          <a:bodyPr wrap="square" rtlCol="0">
            <a:spAutoFit/>
          </a:bodyPr>
          <a:lstStyle/>
          <a:p>
            <a:fld id="{49B9A1CC-CF23-404A-A754-6B4803B2A082}" type="slidenum">
              <a:rPr lang="id-ID" sz="1400">
                <a:solidFill>
                  <a:srgbClr val="7F7F7F"/>
                </a:solidFill>
              </a:rPr>
              <a:pPr/>
              <a:t>‹#›</a:t>
            </a:fld>
            <a:endParaRPr lang="id-ID" sz="1400">
              <a:solidFill>
                <a:srgbClr val="7F7F7F"/>
              </a:solidFill>
            </a:endParaRPr>
          </a:p>
        </p:txBody>
      </p:sp>
      <p:sp>
        <p:nvSpPr>
          <p:cNvPr id="8" name="TextBox 7"/>
          <p:cNvSpPr txBox="1"/>
          <p:nvPr userDrawn="1"/>
        </p:nvSpPr>
        <p:spPr>
          <a:xfrm>
            <a:off x="10754159" y="6392883"/>
            <a:ext cx="753731" cy="307777"/>
          </a:xfrm>
          <a:prstGeom prst="rect">
            <a:avLst/>
          </a:prstGeom>
          <a:noFill/>
        </p:spPr>
        <p:txBody>
          <a:bodyPr wrap="none" rtlCol="0">
            <a:spAutoFit/>
          </a:bodyPr>
          <a:lstStyle/>
          <a:p>
            <a:pPr algn="ctr"/>
            <a:r>
              <a:rPr lang="id-ID" sz="1400" b="1">
                <a:solidFill>
                  <a:srgbClr val="7F7F7F"/>
                </a:solidFill>
              </a:rPr>
              <a:t>SLIDE  </a:t>
            </a:r>
            <a:endParaRPr lang="id-ID" sz="1400" b="1" dirty="0">
              <a:solidFill>
                <a:srgbClr val="7F7F7F"/>
              </a:solidFill>
            </a:endParaRPr>
          </a:p>
        </p:txBody>
      </p:sp>
      <p:cxnSp>
        <p:nvCxnSpPr>
          <p:cNvPr id="10" name="Straight Connector 9"/>
          <p:cNvCxnSpPr/>
          <p:nvPr userDrawn="1"/>
        </p:nvCxnSpPr>
        <p:spPr>
          <a:xfrm>
            <a:off x="11378430" y="6546086"/>
            <a:ext cx="116208" cy="686"/>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601859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Layout>
</file>

<file path=ppt/slideLayouts/slideLayout71.xml><?xml version="1.0" encoding="utf-8"?>
<p:sldLayout xmlns:p14="http://schemas.microsoft.com/office/powerpoint/2010/main" xmlns:a="http://schemas.openxmlformats.org/drawingml/2006/main" xmlns:r="http://schemas.openxmlformats.org/officeDocument/2006/relationships" xmlns:p="http://schemas.openxmlformats.org/presentationml/2006/main" preserve="1" userDrawn="1">
  <p:cSld name="4_side placeholder bottom">
    <p:spTree>
      <p:nvGrpSpPr>
        <p:cNvPr id="1" name=""/>
        <p:cNvGrpSpPr/>
        <p:nvPr/>
      </p:nvGrpSpPr>
      <p:grpSpPr>
        <a:xfrm>
          <a:off x="0" y="0"/>
          <a:ext cx="0" cy="0"/>
          <a:chOff x="0" y="0"/>
          <a:chExt cx="0" cy="0"/>
        </a:xfrm>
      </p:grpSpPr>
      <p:sp>
        <p:nvSpPr>
          <p:cNvPr id="5" name="Picture Placeholder 5"/>
          <p:cNvSpPr>
            <a:spLocks noGrp="1"/>
          </p:cNvSpPr>
          <p:nvPr>
            <p:ph type="pic" sz="quarter" idx="11"/>
          </p:nvPr>
        </p:nvSpPr>
        <p:spPr>
          <a:xfrm>
            <a:off x="0" y="4234068"/>
            <a:ext cx="12192000" cy="2623932"/>
          </a:xfrm>
        </p:spPr>
        <p:txBody>
          <a:bodyPr/>
          <a:lstStyle/>
          <a:p>
            <a:endParaRPr lang="id-ID"/>
          </a:p>
        </p:txBody>
      </p:sp>
    </p:spTree>
    <p:extLst>
      <p:ext uri="{BB962C8B-B14F-4D97-AF65-F5344CB8AC3E}">
        <p14:creationId xmlns:p14="http://schemas.microsoft.com/office/powerpoint/2010/main" val="3778737104"/>
      </p:ext>
    </p:extLst>
  </p:cSld>
  <p:clrMapOvr>
    <a:masterClrMapping/>
  </p:clrMapOvr>
</p:sldLayout>
</file>

<file path=ppt/slideLayouts/slideLayout72.xml><?xml version="1.0" encoding="utf-8"?>
<p:sldLayout xmlns:p14="http://schemas.microsoft.com/office/powerpoint/2010/main" xmlns:a="http://schemas.openxmlformats.org/drawingml/2006/main" xmlns:r="http://schemas.openxmlformats.org/officeDocument/2006/relationships" xmlns:p="http://schemas.openxmlformats.org/presentationml/2006/main" preserve="1" userDrawn="1">
  <p:cSld name="5_side placeholder creative ">
    <p:spTree>
      <p:nvGrpSpPr>
        <p:cNvPr id="1" name=""/>
        <p:cNvGrpSpPr/>
        <p:nvPr/>
      </p:nvGrpSpPr>
      <p:grpSpPr>
        <a:xfrm>
          <a:off x="0" y="0"/>
          <a:ext cx="0" cy="0"/>
          <a:chOff x="0" y="0"/>
          <a:chExt cx="0" cy="0"/>
        </a:xfrm>
      </p:grpSpPr>
      <p:sp>
        <p:nvSpPr>
          <p:cNvPr id="3" name="Picture Placeholder 13"/>
          <p:cNvSpPr>
            <a:spLocks noGrp="1"/>
          </p:cNvSpPr>
          <p:nvPr>
            <p:ph type="pic" sz="quarter" idx="33" hasCustomPrompt="1"/>
          </p:nvPr>
        </p:nvSpPr>
        <p:spPr>
          <a:xfrm flipH="1">
            <a:off x="-1048274" y="-430940"/>
            <a:ext cx="5713039" cy="4552366"/>
          </a:xfrm>
          <a:custGeom>
            <a:avLst/>
            <a:gdLst>
              <a:gd name="connsiteX0" fmla="*/ 7187484 w 8328384"/>
              <a:gd name="connsiteY0" fmla="*/ 3202389 h 4794329"/>
              <a:gd name="connsiteX1" fmla="*/ 7336349 w 8328384"/>
              <a:gd name="connsiteY1" fmla="*/ 3264051 h 4794329"/>
              <a:gd name="connsiteX2" fmla="*/ 7336349 w 8328384"/>
              <a:gd name="connsiteY2" fmla="*/ 3561781 h 4794329"/>
              <a:gd name="connsiteX3" fmla="*/ 6675910 w 8328384"/>
              <a:gd name="connsiteY3" fmla="*/ 4222219 h 4794329"/>
              <a:gd name="connsiteX4" fmla="*/ 6378180 w 8328384"/>
              <a:gd name="connsiteY4" fmla="*/ 4222219 h 4794329"/>
              <a:gd name="connsiteX5" fmla="*/ 6378181 w 8328384"/>
              <a:gd name="connsiteY5" fmla="*/ 4222219 h 4794329"/>
              <a:gd name="connsiteX6" fmla="*/ 6378181 w 8328384"/>
              <a:gd name="connsiteY6" fmla="*/ 3924488 h 4794329"/>
              <a:gd name="connsiteX7" fmla="*/ 7038619 w 8328384"/>
              <a:gd name="connsiteY7" fmla="*/ 3264051 h 4794329"/>
              <a:gd name="connsiteX8" fmla="*/ 7187484 w 8328384"/>
              <a:gd name="connsiteY8" fmla="*/ 3202389 h 4794329"/>
              <a:gd name="connsiteX9" fmla="*/ 7154253 w 8328384"/>
              <a:gd name="connsiteY9" fmla="*/ 1896653 h 4794329"/>
              <a:gd name="connsiteX10" fmla="*/ 7303118 w 8328384"/>
              <a:gd name="connsiteY10" fmla="*/ 1958315 h 4794329"/>
              <a:gd name="connsiteX11" fmla="*/ 7303118 w 8328384"/>
              <a:gd name="connsiteY11" fmla="*/ 2256046 h 4794329"/>
              <a:gd name="connsiteX12" fmla="*/ 4826495 w 8328384"/>
              <a:gd name="connsiteY12" fmla="*/ 4732667 h 4794329"/>
              <a:gd name="connsiteX13" fmla="*/ 4528765 w 8328384"/>
              <a:gd name="connsiteY13" fmla="*/ 4732667 h 4794329"/>
              <a:gd name="connsiteX14" fmla="*/ 4528767 w 8328384"/>
              <a:gd name="connsiteY14" fmla="*/ 4732667 h 4794329"/>
              <a:gd name="connsiteX15" fmla="*/ 4528767 w 8328384"/>
              <a:gd name="connsiteY15" fmla="*/ 4434937 h 4794329"/>
              <a:gd name="connsiteX16" fmla="*/ 7005388 w 8328384"/>
              <a:gd name="connsiteY16" fmla="*/ 1958315 h 4794329"/>
              <a:gd name="connsiteX17" fmla="*/ 7154253 w 8328384"/>
              <a:gd name="connsiteY17" fmla="*/ 1896653 h 4794329"/>
              <a:gd name="connsiteX18" fmla="*/ 8117857 w 8328384"/>
              <a:gd name="connsiteY18" fmla="*/ 1606041 h 4794329"/>
              <a:gd name="connsiteX19" fmla="*/ 8266722 w 8328384"/>
              <a:gd name="connsiteY19" fmla="*/ 1667703 h 4794329"/>
              <a:gd name="connsiteX20" fmla="*/ 8266722 w 8328384"/>
              <a:gd name="connsiteY20" fmla="*/ 1965433 h 4794329"/>
              <a:gd name="connsiteX21" fmla="*/ 6381647 w 8328384"/>
              <a:gd name="connsiteY21" fmla="*/ 3850507 h 4794329"/>
              <a:gd name="connsiteX22" fmla="*/ 6083917 w 8328384"/>
              <a:gd name="connsiteY22" fmla="*/ 3850507 h 4794329"/>
              <a:gd name="connsiteX23" fmla="*/ 6083918 w 8328384"/>
              <a:gd name="connsiteY23" fmla="*/ 3850507 h 4794329"/>
              <a:gd name="connsiteX24" fmla="*/ 6083918 w 8328384"/>
              <a:gd name="connsiteY24" fmla="*/ 3552777 h 4794329"/>
              <a:gd name="connsiteX25" fmla="*/ 7968992 w 8328384"/>
              <a:gd name="connsiteY25" fmla="*/ 1667703 h 4794329"/>
              <a:gd name="connsiteX26" fmla="*/ 8117857 w 8328384"/>
              <a:gd name="connsiteY26" fmla="*/ 1606041 h 4794329"/>
              <a:gd name="connsiteX27" fmla="*/ 677527 w 8328384"/>
              <a:gd name="connsiteY27" fmla="*/ 898884 h 4794329"/>
              <a:gd name="connsiteX28" fmla="*/ 1028254 w 8328384"/>
              <a:gd name="connsiteY28" fmla="*/ 898884 h 4794329"/>
              <a:gd name="connsiteX29" fmla="*/ 1705781 w 8328384"/>
              <a:gd name="connsiteY29" fmla="*/ 1576410 h 4794329"/>
              <a:gd name="connsiteX30" fmla="*/ 1028254 w 8328384"/>
              <a:gd name="connsiteY30" fmla="*/ 2253937 h 4794329"/>
              <a:gd name="connsiteX31" fmla="*/ 677527 w 8328384"/>
              <a:gd name="connsiteY31" fmla="*/ 2253937 h 4794329"/>
              <a:gd name="connsiteX32" fmla="*/ 0 w 8328384"/>
              <a:gd name="connsiteY32" fmla="*/ 1576410 h 4794329"/>
              <a:gd name="connsiteX33" fmla="*/ 677527 w 8328384"/>
              <a:gd name="connsiteY33" fmla="*/ 898884 h 4794329"/>
              <a:gd name="connsiteX34" fmla="*/ 7665818 w 8328384"/>
              <a:gd name="connsiteY34" fmla="*/ 717042 h 4794329"/>
              <a:gd name="connsiteX35" fmla="*/ 7814683 w 8328384"/>
              <a:gd name="connsiteY35" fmla="*/ 778704 h 4794329"/>
              <a:gd name="connsiteX36" fmla="*/ 7814683 w 8328384"/>
              <a:gd name="connsiteY36" fmla="*/ 1076435 h 4794329"/>
              <a:gd name="connsiteX37" fmla="*/ 4739492 w 8328384"/>
              <a:gd name="connsiteY37" fmla="*/ 4151624 h 4794329"/>
              <a:gd name="connsiteX38" fmla="*/ 4441762 w 8328384"/>
              <a:gd name="connsiteY38" fmla="*/ 4151624 h 4794329"/>
              <a:gd name="connsiteX39" fmla="*/ 4441763 w 8328384"/>
              <a:gd name="connsiteY39" fmla="*/ 4151624 h 4794329"/>
              <a:gd name="connsiteX40" fmla="*/ 4441763 w 8328384"/>
              <a:gd name="connsiteY40" fmla="*/ 3853894 h 4794329"/>
              <a:gd name="connsiteX41" fmla="*/ 7516953 w 8328384"/>
              <a:gd name="connsiteY41" fmla="*/ 778704 h 4794329"/>
              <a:gd name="connsiteX42" fmla="*/ 7665818 w 8328384"/>
              <a:gd name="connsiteY42" fmla="*/ 717042 h 4794329"/>
              <a:gd name="connsiteX43" fmla="*/ 7109580 w 8328384"/>
              <a:gd name="connsiteY43" fmla="*/ 598413 h 4794329"/>
              <a:gd name="connsiteX44" fmla="*/ 7258445 w 8328384"/>
              <a:gd name="connsiteY44" fmla="*/ 660075 h 4794329"/>
              <a:gd name="connsiteX45" fmla="*/ 7258445 w 8328384"/>
              <a:gd name="connsiteY45" fmla="*/ 957805 h 4794329"/>
              <a:gd name="connsiteX46" fmla="*/ 3512618 w 8328384"/>
              <a:gd name="connsiteY46" fmla="*/ 4703631 h 4794329"/>
              <a:gd name="connsiteX47" fmla="*/ 3214888 w 8328384"/>
              <a:gd name="connsiteY47" fmla="*/ 4703631 h 4794329"/>
              <a:gd name="connsiteX48" fmla="*/ 3214889 w 8328384"/>
              <a:gd name="connsiteY48" fmla="*/ 4703631 h 4794329"/>
              <a:gd name="connsiteX49" fmla="*/ 3214889 w 8328384"/>
              <a:gd name="connsiteY49" fmla="*/ 4405901 h 4794329"/>
              <a:gd name="connsiteX50" fmla="*/ 6960715 w 8328384"/>
              <a:gd name="connsiteY50" fmla="*/ 660075 h 4794329"/>
              <a:gd name="connsiteX51" fmla="*/ 7109580 w 8328384"/>
              <a:gd name="connsiteY51" fmla="*/ 598413 h 4794329"/>
              <a:gd name="connsiteX52" fmla="*/ 5839303 w 8328384"/>
              <a:gd name="connsiteY52" fmla="*/ 530016 h 4794329"/>
              <a:gd name="connsiteX53" fmla="*/ 5988168 w 8328384"/>
              <a:gd name="connsiteY53" fmla="*/ 591677 h 4794329"/>
              <a:gd name="connsiteX54" fmla="*/ 5988168 w 8328384"/>
              <a:gd name="connsiteY54" fmla="*/ 889408 h 4794329"/>
              <a:gd name="connsiteX55" fmla="*/ 2912977 w 8328384"/>
              <a:gd name="connsiteY55" fmla="*/ 3964597 h 4794329"/>
              <a:gd name="connsiteX56" fmla="*/ 2615248 w 8328384"/>
              <a:gd name="connsiteY56" fmla="*/ 3964597 h 4794329"/>
              <a:gd name="connsiteX57" fmla="*/ 2615249 w 8328384"/>
              <a:gd name="connsiteY57" fmla="*/ 3964597 h 4794329"/>
              <a:gd name="connsiteX58" fmla="*/ 2615249 w 8328384"/>
              <a:gd name="connsiteY58" fmla="*/ 3666867 h 4794329"/>
              <a:gd name="connsiteX59" fmla="*/ 5690438 w 8328384"/>
              <a:gd name="connsiteY59" fmla="*/ 591677 h 4794329"/>
              <a:gd name="connsiteX60" fmla="*/ 5839303 w 8328384"/>
              <a:gd name="connsiteY60" fmla="*/ 530016 h 4794329"/>
              <a:gd name="connsiteX61" fmla="*/ 6693121 w 8328384"/>
              <a:gd name="connsiteY61" fmla="*/ 347526 h 4794329"/>
              <a:gd name="connsiteX62" fmla="*/ 6841986 w 8328384"/>
              <a:gd name="connsiteY62" fmla="*/ 409188 h 4794329"/>
              <a:gd name="connsiteX63" fmla="*/ 6841986 w 8328384"/>
              <a:gd name="connsiteY63" fmla="*/ 706919 h 4794329"/>
              <a:gd name="connsiteX64" fmla="*/ 3766795 w 8328384"/>
              <a:gd name="connsiteY64" fmla="*/ 3782108 h 4794329"/>
              <a:gd name="connsiteX65" fmla="*/ 3469065 w 8328384"/>
              <a:gd name="connsiteY65" fmla="*/ 3782108 h 4794329"/>
              <a:gd name="connsiteX66" fmla="*/ 3469066 w 8328384"/>
              <a:gd name="connsiteY66" fmla="*/ 3782108 h 4794329"/>
              <a:gd name="connsiteX67" fmla="*/ 3469066 w 8328384"/>
              <a:gd name="connsiteY67" fmla="*/ 3484378 h 4794329"/>
              <a:gd name="connsiteX68" fmla="*/ 6544256 w 8328384"/>
              <a:gd name="connsiteY68" fmla="*/ 409188 h 4794329"/>
              <a:gd name="connsiteX69" fmla="*/ 6693121 w 8328384"/>
              <a:gd name="connsiteY69" fmla="*/ 347526 h 4794329"/>
              <a:gd name="connsiteX70" fmla="*/ 4217989 w 8328384"/>
              <a:gd name="connsiteY70" fmla="*/ 126303 h 4794329"/>
              <a:gd name="connsiteX71" fmla="*/ 4366854 w 8328384"/>
              <a:gd name="connsiteY71" fmla="*/ 187965 h 4794329"/>
              <a:gd name="connsiteX72" fmla="*/ 4366854 w 8328384"/>
              <a:gd name="connsiteY72" fmla="*/ 485695 h 4794329"/>
              <a:gd name="connsiteX73" fmla="*/ 3108136 w 8328384"/>
              <a:gd name="connsiteY73" fmla="*/ 1744412 h 4794329"/>
              <a:gd name="connsiteX74" fmla="*/ 2810405 w 8328384"/>
              <a:gd name="connsiteY74" fmla="*/ 1744412 h 4794329"/>
              <a:gd name="connsiteX75" fmla="*/ 2810407 w 8328384"/>
              <a:gd name="connsiteY75" fmla="*/ 1744412 h 4794329"/>
              <a:gd name="connsiteX76" fmla="*/ 2810407 w 8328384"/>
              <a:gd name="connsiteY76" fmla="*/ 1446682 h 4794329"/>
              <a:gd name="connsiteX77" fmla="*/ 4069124 w 8328384"/>
              <a:gd name="connsiteY77" fmla="*/ 187965 h 4794329"/>
              <a:gd name="connsiteX78" fmla="*/ 4217989 w 8328384"/>
              <a:gd name="connsiteY78" fmla="*/ 126303 h 4794329"/>
              <a:gd name="connsiteX79" fmla="*/ 5679047 w 8328384"/>
              <a:gd name="connsiteY79" fmla="*/ 18853 h 4794329"/>
              <a:gd name="connsiteX80" fmla="*/ 5827912 w 8328384"/>
              <a:gd name="connsiteY80" fmla="*/ 80515 h 4794329"/>
              <a:gd name="connsiteX81" fmla="*/ 5827912 w 8328384"/>
              <a:gd name="connsiteY81" fmla="*/ 378245 h 4794329"/>
              <a:gd name="connsiteX82" fmla="*/ 3106228 w 8328384"/>
              <a:gd name="connsiteY82" fmla="*/ 3099928 h 4794329"/>
              <a:gd name="connsiteX83" fmla="*/ 2808498 w 8328384"/>
              <a:gd name="connsiteY83" fmla="*/ 3099928 h 4794329"/>
              <a:gd name="connsiteX84" fmla="*/ 2808499 w 8328384"/>
              <a:gd name="connsiteY84" fmla="*/ 3099928 h 4794329"/>
              <a:gd name="connsiteX85" fmla="*/ 2808499 w 8328384"/>
              <a:gd name="connsiteY85" fmla="*/ 2802198 h 4794329"/>
              <a:gd name="connsiteX86" fmla="*/ 5530182 w 8328384"/>
              <a:gd name="connsiteY86" fmla="*/ 80515 h 4794329"/>
              <a:gd name="connsiteX87" fmla="*/ 5679047 w 8328384"/>
              <a:gd name="connsiteY87" fmla="*/ 18853 h 4794329"/>
              <a:gd name="connsiteX88" fmla="*/ 5019170 w 8328384"/>
              <a:gd name="connsiteY88" fmla="*/ 0 h 4794329"/>
              <a:gd name="connsiteX89" fmla="*/ 5168035 w 8328384"/>
              <a:gd name="connsiteY89" fmla="*/ 61662 h 4794329"/>
              <a:gd name="connsiteX90" fmla="*/ 5168035 w 8328384"/>
              <a:gd name="connsiteY90" fmla="*/ 359392 h 4794329"/>
              <a:gd name="connsiteX91" fmla="*/ 3186355 w 8328384"/>
              <a:gd name="connsiteY91" fmla="*/ 2341071 h 4794329"/>
              <a:gd name="connsiteX92" fmla="*/ 2888624 w 8328384"/>
              <a:gd name="connsiteY92" fmla="*/ 2341071 h 4794329"/>
              <a:gd name="connsiteX93" fmla="*/ 2888626 w 8328384"/>
              <a:gd name="connsiteY93" fmla="*/ 2341071 h 4794329"/>
              <a:gd name="connsiteX94" fmla="*/ 2888626 w 8328384"/>
              <a:gd name="connsiteY94" fmla="*/ 2043341 h 4794329"/>
              <a:gd name="connsiteX95" fmla="*/ 4870305 w 8328384"/>
              <a:gd name="connsiteY95" fmla="*/ 61662 h 4794329"/>
              <a:gd name="connsiteX96" fmla="*/ 5019170 w 8328384"/>
              <a:gd name="connsiteY96" fmla="*/ 0 h 4794329"/>
              <a:gd name="connsiteX0" fmla="*/ 7193726 w 8334626"/>
              <a:gd name="connsiteY0" fmla="*/ 3202389 h 4794329"/>
              <a:gd name="connsiteX1" fmla="*/ 7342591 w 8334626"/>
              <a:gd name="connsiteY1" fmla="*/ 3264051 h 4794329"/>
              <a:gd name="connsiteX2" fmla="*/ 7342591 w 8334626"/>
              <a:gd name="connsiteY2" fmla="*/ 3561781 h 4794329"/>
              <a:gd name="connsiteX3" fmla="*/ 6682152 w 8334626"/>
              <a:gd name="connsiteY3" fmla="*/ 4222219 h 4794329"/>
              <a:gd name="connsiteX4" fmla="*/ 6384422 w 8334626"/>
              <a:gd name="connsiteY4" fmla="*/ 4222219 h 4794329"/>
              <a:gd name="connsiteX5" fmla="*/ 6384423 w 8334626"/>
              <a:gd name="connsiteY5" fmla="*/ 4222219 h 4794329"/>
              <a:gd name="connsiteX6" fmla="*/ 6384423 w 8334626"/>
              <a:gd name="connsiteY6" fmla="*/ 3924488 h 4794329"/>
              <a:gd name="connsiteX7" fmla="*/ 7044861 w 8334626"/>
              <a:gd name="connsiteY7" fmla="*/ 3264051 h 4794329"/>
              <a:gd name="connsiteX8" fmla="*/ 7193726 w 8334626"/>
              <a:gd name="connsiteY8" fmla="*/ 3202389 h 4794329"/>
              <a:gd name="connsiteX9" fmla="*/ 7160495 w 8334626"/>
              <a:gd name="connsiteY9" fmla="*/ 1896653 h 4794329"/>
              <a:gd name="connsiteX10" fmla="*/ 7309360 w 8334626"/>
              <a:gd name="connsiteY10" fmla="*/ 1958315 h 4794329"/>
              <a:gd name="connsiteX11" fmla="*/ 7309360 w 8334626"/>
              <a:gd name="connsiteY11" fmla="*/ 2256046 h 4794329"/>
              <a:gd name="connsiteX12" fmla="*/ 4832737 w 8334626"/>
              <a:gd name="connsiteY12" fmla="*/ 4732667 h 4794329"/>
              <a:gd name="connsiteX13" fmla="*/ 4535007 w 8334626"/>
              <a:gd name="connsiteY13" fmla="*/ 4732667 h 4794329"/>
              <a:gd name="connsiteX14" fmla="*/ 4535009 w 8334626"/>
              <a:gd name="connsiteY14" fmla="*/ 4732667 h 4794329"/>
              <a:gd name="connsiteX15" fmla="*/ 4535009 w 8334626"/>
              <a:gd name="connsiteY15" fmla="*/ 4434937 h 4794329"/>
              <a:gd name="connsiteX16" fmla="*/ 7011630 w 8334626"/>
              <a:gd name="connsiteY16" fmla="*/ 1958315 h 4794329"/>
              <a:gd name="connsiteX17" fmla="*/ 7160495 w 8334626"/>
              <a:gd name="connsiteY17" fmla="*/ 1896653 h 4794329"/>
              <a:gd name="connsiteX18" fmla="*/ 8124099 w 8334626"/>
              <a:gd name="connsiteY18" fmla="*/ 1606041 h 4794329"/>
              <a:gd name="connsiteX19" fmla="*/ 8272964 w 8334626"/>
              <a:gd name="connsiteY19" fmla="*/ 1667703 h 4794329"/>
              <a:gd name="connsiteX20" fmla="*/ 8272964 w 8334626"/>
              <a:gd name="connsiteY20" fmla="*/ 1965433 h 4794329"/>
              <a:gd name="connsiteX21" fmla="*/ 6387889 w 8334626"/>
              <a:gd name="connsiteY21" fmla="*/ 3850507 h 4794329"/>
              <a:gd name="connsiteX22" fmla="*/ 6090159 w 8334626"/>
              <a:gd name="connsiteY22" fmla="*/ 3850507 h 4794329"/>
              <a:gd name="connsiteX23" fmla="*/ 6090160 w 8334626"/>
              <a:gd name="connsiteY23" fmla="*/ 3850507 h 4794329"/>
              <a:gd name="connsiteX24" fmla="*/ 6090160 w 8334626"/>
              <a:gd name="connsiteY24" fmla="*/ 3552777 h 4794329"/>
              <a:gd name="connsiteX25" fmla="*/ 7975234 w 8334626"/>
              <a:gd name="connsiteY25" fmla="*/ 1667703 h 4794329"/>
              <a:gd name="connsiteX26" fmla="*/ 8124099 w 8334626"/>
              <a:gd name="connsiteY26" fmla="*/ 1606041 h 4794329"/>
              <a:gd name="connsiteX27" fmla="*/ 6242 w 8334626"/>
              <a:gd name="connsiteY27" fmla="*/ 1576410 h 4794329"/>
              <a:gd name="connsiteX28" fmla="*/ 1034496 w 8334626"/>
              <a:gd name="connsiteY28" fmla="*/ 898884 h 4794329"/>
              <a:gd name="connsiteX29" fmla="*/ 1712023 w 8334626"/>
              <a:gd name="connsiteY29" fmla="*/ 1576410 h 4794329"/>
              <a:gd name="connsiteX30" fmla="*/ 1034496 w 8334626"/>
              <a:gd name="connsiteY30" fmla="*/ 2253937 h 4794329"/>
              <a:gd name="connsiteX31" fmla="*/ 683769 w 8334626"/>
              <a:gd name="connsiteY31" fmla="*/ 2253937 h 4794329"/>
              <a:gd name="connsiteX32" fmla="*/ 6242 w 8334626"/>
              <a:gd name="connsiteY32" fmla="*/ 1576410 h 4794329"/>
              <a:gd name="connsiteX33" fmla="*/ 7672060 w 8334626"/>
              <a:gd name="connsiteY33" fmla="*/ 717042 h 4794329"/>
              <a:gd name="connsiteX34" fmla="*/ 7820925 w 8334626"/>
              <a:gd name="connsiteY34" fmla="*/ 778704 h 4794329"/>
              <a:gd name="connsiteX35" fmla="*/ 7820925 w 8334626"/>
              <a:gd name="connsiteY35" fmla="*/ 1076435 h 4794329"/>
              <a:gd name="connsiteX36" fmla="*/ 4745734 w 8334626"/>
              <a:gd name="connsiteY36" fmla="*/ 4151624 h 4794329"/>
              <a:gd name="connsiteX37" fmla="*/ 4448004 w 8334626"/>
              <a:gd name="connsiteY37" fmla="*/ 4151624 h 4794329"/>
              <a:gd name="connsiteX38" fmla="*/ 4448005 w 8334626"/>
              <a:gd name="connsiteY38" fmla="*/ 4151624 h 4794329"/>
              <a:gd name="connsiteX39" fmla="*/ 4448005 w 8334626"/>
              <a:gd name="connsiteY39" fmla="*/ 3853894 h 4794329"/>
              <a:gd name="connsiteX40" fmla="*/ 7523195 w 8334626"/>
              <a:gd name="connsiteY40" fmla="*/ 778704 h 4794329"/>
              <a:gd name="connsiteX41" fmla="*/ 7672060 w 8334626"/>
              <a:gd name="connsiteY41" fmla="*/ 717042 h 4794329"/>
              <a:gd name="connsiteX42" fmla="*/ 7115822 w 8334626"/>
              <a:gd name="connsiteY42" fmla="*/ 598413 h 4794329"/>
              <a:gd name="connsiteX43" fmla="*/ 7264687 w 8334626"/>
              <a:gd name="connsiteY43" fmla="*/ 660075 h 4794329"/>
              <a:gd name="connsiteX44" fmla="*/ 7264687 w 8334626"/>
              <a:gd name="connsiteY44" fmla="*/ 957805 h 4794329"/>
              <a:gd name="connsiteX45" fmla="*/ 3518860 w 8334626"/>
              <a:gd name="connsiteY45" fmla="*/ 4703631 h 4794329"/>
              <a:gd name="connsiteX46" fmla="*/ 3221130 w 8334626"/>
              <a:gd name="connsiteY46" fmla="*/ 4703631 h 4794329"/>
              <a:gd name="connsiteX47" fmla="*/ 3221131 w 8334626"/>
              <a:gd name="connsiteY47" fmla="*/ 4703631 h 4794329"/>
              <a:gd name="connsiteX48" fmla="*/ 3221131 w 8334626"/>
              <a:gd name="connsiteY48" fmla="*/ 4405901 h 4794329"/>
              <a:gd name="connsiteX49" fmla="*/ 6966957 w 8334626"/>
              <a:gd name="connsiteY49" fmla="*/ 660075 h 4794329"/>
              <a:gd name="connsiteX50" fmla="*/ 7115822 w 8334626"/>
              <a:gd name="connsiteY50" fmla="*/ 598413 h 4794329"/>
              <a:gd name="connsiteX51" fmla="*/ 5845545 w 8334626"/>
              <a:gd name="connsiteY51" fmla="*/ 530016 h 4794329"/>
              <a:gd name="connsiteX52" fmla="*/ 5994410 w 8334626"/>
              <a:gd name="connsiteY52" fmla="*/ 591677 h 4794329"/>
              <a:gd name="connsiteX53" fmla="*/ 5994410 w 8334626"/>
              <a:gd name="connsiteY53" fmla="*/ 889408 h 4794329"/>
              <a:gd name="connsiteX54" fmla="*/ 2919219 w 8334626"/>
              <a:gd name="connsiteY54" fmla="*/ 3964597 h 4794329"/>
              <a:gd name="connsiteX55" fmla="*/ 2621490 w 8334626"/>
              <a:gd name="connsiteY55" fmla="*/ 3964597 h 4794329"/>
              <a:gd name="connsiteX56" fmla="*/ 2621491 w 8334626"/>
              <a:gd name="connsiteY56" fmla="*/ 3964597 h 4794329"/>
              <a:gd name="connsiteX57" fmla="*/ 2621491 w 8334626"/>
              <a:gd name="connsiteY57" fmla="*/ 3666867 h 4794329"/>
              <a:gd name="connsiteX58" fmla="*/ 5696680 w 8334626"/>
              <a:gd name="connsiteY58" fmla="*/ 591677 h 4794329"/>
              <a:gd name="connsiteX59" fmla="*/ 5845545 w 8334626"/>
              <a:gd name="connsiteY59" fmla="*/ 530016 h 4794329"/>
              <a:gd name="connsiteX60" fmla="*/ 6699363 w 8334626"/>
              <a:gd name="connsiteY60" fmla="*/ 347526 h 4794329"/>
              <a:gd name="connsiteX61" fmla="*/ 6848228 w 8334626"/>
              <a:gd name="connsiteY61" fmla="*/ 409188 h 4794329"/>
              <a:gd name="connsiteX62" fmla="*/ 6848228 w 8334626"/>
              <a:gd name="connsiteY62" fmla="*/ 706919 h 4794329"/>
              <a:gd name="connsiteX63" fmla="*/ 3773037 w 8334626"/>
              <a:gd name="connsiteY63" fmla="*/ 3782108 h 4794329"/>
              <a:gd name="connsiteX64" fmla="*/ 3475307 w 8334626"/>
              <a:gd name="connsiteY64" fmla="*/ 3782108 h 4794329"/>
              <a:gd name="connsiteX65" fmla="*/ 3475308 w 8334626"/>
              <a:gd name="connsiteY65" fmla="*/ 3782108 h 4794329"/>
              <a:gd name="connsiteX66" fmla="*/ 3475308 w 8334626"/>
              <a:gd name="connsiteY66" fmla="*/ 3484378 h 4794329"/>
              <a:gd name="connsiteX67" fmla="*/ 6550498 w 8334626"/>
              <a:gd name="connsiteY67" fmla="*/ 409188 h 4794329"/>
              <a:gd name="connsiteX68" fmla="*/ 6699363 w 8334626"/>
              <a:gd name="connsiteY68" fmla="*/ 347526 h 4794329"/>
              <a:gd name="connsiteX69" fmla="*/ 4224231 w 8334626"/>
              <a:gd name="connsiteY69" fmla="*/ 126303 h 4794329"/>
              <a:gd name="connsiteX70" fmla="*/ 4373096 w 8334626"/>
              <a:gd name="connsiteY70" fmla="*/ 187965 h 4794329"/>
              <a:gd name="connsiteX71" fmla="*/ 4373096 w 8334626"/>
              <a:gd name="connsiteY71" fmla="*/ 485695 h 4794329"/>
              <a:gd name="connsiteX72" fmla="*/ 3114378 w 8334626"/>
              <a:gd name="connsiteY72" fmla="*/ 1744412 h 4794329"/>
              <a:gd name="connsiteX73" fmla="*/ 2816647 w 8334626"/>
              <a:gd name="connsiteY73" fmla="*/ 1744412 h 4794329"/>
              <a:gd name="connsiteX74" fmla="*/ 2816649 w 8334626"/>
              <a:gd name="connsiteY74" fmla="*/ 1744412 h 4794329"/>
              <a:gd name="connsiteX75" fmla="*/ 2816649 w 8334626"/>
              <a:gd name="connsiteY75" fmla="*/ 1446682 h 4794329"/>
              <a:gd name="connsiteX76" fmla="*/ 4075366 w 8334626"/>
              <a:gd name="connsiteY76" fmla="*/ 187965 h 4794329"/>
              <a:gd name="connsiteX77" fmla="*/ 4224231 w 8334626"/>
              <a:gd name="connsiteY77" fmla="*/ 126303 h 4794329"/>
              <a:gd name="connsiteX78" fmla="*/ 5685289 w 8334626"/>
              <a:gd name="connsiteY78" fmla="*/ 18853 h 4794329"/>
              <a:gd name="connsiteX79" fmla="*/ 5834154 w 8334626"/>
              <a:gd name="connsiteY79" fmla="*/ 80515 h 4794329"/>
              <a:gd name="connsiteX80" fmla="*/ 5834154 w 8334626"/>
              <a:gd name="connsiteY80" fmla="*/ 378245 h 4794329"/>
              <a:gd name="connsiteX81" fmla="*/ 3112470 w 8334626"/>
              <a:gd name="connsiteY81" fmla="*/ 3099928 h 4794329"/>
              <a:gd name="connsiteX82" fmla="*/ 2814740 w 8334626"/>
              <a:gd name="connsiteY82" fmla="*/ 3099928 h 4794329"/>
              <a:gd name="connsiteX83" fmla="*/ 2814741 w 8334626"/>
              <a:gd name="connsiteY83" fmla="*/ 3099928 h 4794329"/>
              <a:gd name="connsiteX84" fmla="*/ 2814741 w 8334626"/>
              <a:gd name="connsiteY84" fmla="*/ 2802198 h 4794329"/>
              <a:gd name="connsiteX85" fmla="*/ 5536424 w 8334626"/>
              <a:gd name="connsiteY85" fmla="*/ 80515 h 4794329"/>
              <a:gd name="connsiteX86" fmla="*/ 5685289 w 8334626"/>
              <a:gd name="connsiteY86" fmla="*/ 18853 h 4794329"/>
              <a:gd name="connsiteX87" fmla="*/ 5025412 w 8334626"/>
              <a:gd name="connsiteY87" fmla="*/ 0 h 4794329"/>
              <a:gd name="connsiteX88" fmla="*/ 5174277 w 8334626"/>
              <a:gd name="connsiteY88" fmla="*/ 61662 h 4794329"/>
              <a:gd name="connsiteX89" fmla="*/ 5174277 w 8334626"/>
              <a:gd name="connsiteY89" fmla="*/ 359392 h 4794329"/>
              <a:gd name="connsiteX90" fmla="*/ 3192597 w 8334626"/>
              <a:gd name="connsiteY90" fmla="*/ 2341071 h 4794329"/>
              <a:gd name="connsiteX91" fmla="*/ 2894866 w 8334626"/>
              <a:gd name="connsiteY91" fmla="*/ 2341071 h 4794329"/>
              <a:gd name="connsiteX92" fmla="*/ 2894868 w 8334626"/>
              <a:gd name="connsiteY92" fmla="*/ 2341071 h 4794329"/>
              <a:gd name="connsiteX93" fmla="*/ 2894868 w 8334626"/>
              <a:gd name="connsiteY93" fmla="*/ 2043341 h 4794329"/>
              <a:gd name="connsiteX94" fmla="*/ 4876547 w 8334626"/>
              <a:gd name="connsiteY94" fmla="*/ 61662 h 4794329"/>
              <a:gd name="connsiteX95" fmla="*/ 5025412 w 8334626"/>
              <a:gd name="connsiteY95" fmla="*/ 0 h 4794329"/>
              <a:gd name="connsiteX0" fmla="*/ 7223556 w 8364456"/>
              <a:gd name="connsiteY0" fmla="*/ 3202389 h 4794329"/>
              <a:gd name="connsiteX1" fmla="*/ 7372421 w 8364456"/>
              <a:gd name="connsiteY1" fmla="*/ 3264051 h 4794329"/>
              <a:gd name="connsiteX2" fmla="*/ 7372421 w 8364456"/>
              <a:gd name="connsiteY2" fmla="*/ 3561781 h 4794329"/>
              <a:gd name="connsiteX3" fmla="*/ 6711982 w 8364456"/>
              <a:gd name="connsiteY3" fmla="*/ 4222219 h 4794329"/>
              <a:gd name="connsiteX4" fmla="*/ 6414252 w 8364456"/>
              <a:gd name="connsiteY4" fmla="*/ 4222219 h 4794329"/>
              <a:gd name="connsiteX5" fmla="*/ 6414253 w 8364456"/>
              <a:gd name="connsiteY5" fmla="*/ 4222219 h 4794329"/>
              <a:gd name="connsiteX6" fmla="*/ 6414253 w 8364456"/>
              <a:gd name="connsiteY6" fmla="*/ 3924488 h 4794329"/>
              <a:gd name="connsiteX7" fmla="*/ 7074691 w 8364456"/>
              <a:gd name="connsiteY7" fmla="*/ 3264051 h 4794329"/>
              <a:gd name="connsiteX8" fmla="*/ 7223556 w 8364456"/>
              <a:gd name="connsiteY8" fmla="*/ 3202389 h 4794329"/>
              <a:gd name="connsiteX9" fmla="*/ 7190325 w 8364456"/>
              <a:gd name="connsiteY9" fmla="*/ 1896653 h 4794329"/>
              <a:gd name="connsiteX10" fmla="*/ 7339190 w 8364456"/>
              <a:gd name="connsiteY10" fmla="*/ 1958315 h 4794329"/>
              <a:gd name="connsiteX11" fmla="*/ 7339190 w 8364456"/>
              <a:gd name="connsiteY11" fmla="*/ 2256046 h 4794329"/>
              <a:gd name="connsiteX12" fmla="*/ 4862567 w 8364456"/>
              <a:gd name="connsiteY12" fmla="*/ 4732667 h 4794329"/>
              <a:gd name="connsiteX13" fmla="*/ 4564837 w 8364456"/>
              <a:gd name="connsiteY13" fmla="*/ 4732667 h 4794329"/>
              <a:gd name="connsiteX14" fmla="*/ 4564839 w 8364456"/>
              <a:gd name="connsiteY14" fmla="*/ 4732667 h 4794329"/>
              <a:gd name="connsiteX15" fmla="*/ 4564839 w 8364456"/>
              <a:gd name="connsiteY15" fmla="*/ 4434937 h 4794329"/>
              <a:gd name="connsiteX16" fmla="*/ 7041460 w 8364456"/>
              <a:gd name="connsiteY16" fmla="*/ 1958315 h 4794329"/>
              <a:gd name="connsiteX17" fmla="*/ 7190325 w 8364456"/>
              <a:gd name="connsiteY17" fmla="*/ 1896653 h 4794329"/>
              <a:gd name="connsiteX18" fmla="*/ 8153929 w 8364456"/>
              <a:gd name="connsiteY18" fmla="*/ 1606041 h 4794329"/>
              <a:gd name="connsiteX19" fmla="*/ 8302794 w 8364456"/>
              <a:gd name="connsiteY19" fmla="*/ 1667703 h 4794329"/>
              <a:gd name="connsiteX20" fmla="*/ 8302794 w 8364456"/>
              <a:gd name="connsiteY20" fmla="*/ 1965433 h 4794329"/>
              <a:gd name="connsiteX21" fmla="*/ 6417719 w 8364456"/>
              <a:gd name="connsiteY21" fmla="*/ 3850507 h 4794329"/>
              <a:gd name="connsiteX22" fmla="*/ 6119989 w 8364456"/>
              <a:gd name="connsiteY22" fmla="*/ 3850507 h 4794329"/>
              <a:gd name="connsiteX23" fmla="*/ 6119990 w 8364456"/>
              <a:gd name="connsiteY23" fmla="*/ 3850507 h 4794329"/>
              <a:gd name="connsiteX24" fmla="*/ 6119990 w 8364456"/>
              <a:gd name="connsiteY24" fmla="*/ 3552777 h 4794329"/>
              <a:gd name="connsiteX25" fmla="*/ 8005064 w 8364456"/>
              <a:gd name="connsiteY25" fmla="*/ 1667703 h 4794329"/>
              <a:gd name="connsiteX26" fmla="*/ 8153929 w 8364456"/>
              <a:gd name="connsiteY26" fmla="*/ 1606041 h 4794329"/>
              <a:gd name="connsiteX27" fmla="*/ 36072 w 8364456"/>
              <a:gd name="connsiteY27" fmla="*/ 1576410 h 4794329"/>
              <a:gd name="connsiteX28" fmla="*/ 1741853 w 8364456"/>
              <a:gd name="connsiteY28" fmla="*/ 1576410 h 4794329"/>
              <a:gd name="connsiteX29" fmla="*/ 1064326 w 8364456"/>
              <a:gd name="connsiteY29" fmla="*/ 2253937 h 4794329"/>
              <a:gd name="connsiteX30" fmla="*/ 713599 w 8364456"/>
              <a:gd name="connsiteY30" fmla="*/ 2253937 h 4794329"/>
              <a:gd name="connsiteX31" fmla="*/ 36072 w 8364456"/>
              <a:gd name="connsiteY31" fmla="*/ 1576410 h 4794329"/>
              <a:gd name="connsiteX32" fmla="*/ 7701890 w 8364456"/>
              <a:gd name="connsiteY32" fmla="*/ 717042 h 4794329"/>
              <a:gd name="connsiteX33" fmla="*/ 7850755 w 8364456"/>
              <a:gd name="connsiteY33" fmla="*/ 778704 h 4794329"/>
              <a:gd name="connsiteX34" fmla="*/ 7850755 w 8364456"/>
              <a:gd name="connsiteY34" fmla="*/ 1076435 h 4794329"/>
              <a:gd name="connsiteX35" fmla="*/ 4775564 w 8364456"/>
              <a:gd name="connsiteY35" fmla="*/ 4151624 h 4794329"/>
              <a:gd name="connsiteX36" fmla="*/ 4477834 w 8364456"/>
              <a:gd name="connsiteY36" fmla="*/ 4151624 h 4794329"/>
              <a:gd name="connsiteX37" fmla="*/ 4477835 w 8364456"/>
              <a:gd name="connsiteY37" fmla="*/ 4151624 h 4794329"/>
              <a:gd name="connsiteX38" fmla="*/ 4477835 w 8364456"/>
              <a:gd name="connsiteY38" fmla="*/ 3853894 h 4794329"/>
              <a:gd name="connsiteX39" fmla="*/ 7553025 w 8364456"/>
              <a:gd name="connsiteY39" fmla="*/ 778704 h 4794329"/>
              <a:gd name="connsiteX40" fmla="*/ 7701890 w 8364456"/>
              <a:gd name="connsiteY40" fmla="*/ 717042 h 4794329"/>
              <a:gd name="connsiteX41" fmla="*/ 7145652 w 8364456"/>
              <a:gd name="connsiteY41" fmla="*/ 598413 h 4794329"/>
              <a:gd name="connsiteX42" fmla="*/ 7294517 w 8364456"/>
              <a:gd name="connsiteY42" fmla="*/ 660075 h 4794329"/>
              <a:gd name="connsiteX43" fmla="*/ 7294517 w 8364456"/>
              <a:gd name="connsiteY43" fmla="*/ 957805 h 4794329"/>
              <a:gd name="connsiteX44" fmla="*/ 3548690 w 8364456"/>
              <a:gd name="connsiteY44" fmla="*/ 4703631 h 4794329"/>
              <a:gd name="connsiteX45" fmla="*/ 3250960 w 8364456"/>
              <a:gd name="connsiteY45" fmla="*/ 4703631 h 4794329"/>
              <a:gd name="connsiteX46" fmla="*/ 3250961 w 8364456"/>
              <a:gd name="connsiteY46" fmla="*/ 4703631 h 4794329"/>
              <a:gd name="connsiteX47" fmla="*/ 3250961 w 8364456"/>
              <a:gd name="connsiteY47" fmla="*/ 4405901 h 4794329"/>
              <a:gd name="connsiteX48" fmla="*/ 6996787 w 8364456"/>
              <a:gd name="connsiteY48" fmla="*/ 660075 h 4794329"/>
              <a:gd name="connsiteX49" fmla="*/ 7145652 w 8364456"/>
              <a:gd name="connsiteY49" fmla="*/ 598413 h 4794329"/>
              <a:gd name="connsiteX50" fmla="*/ 5875375 w 8364456"/>
              <a:gd name="connsiteY50" fmla="*/ 530016 h 4794329"/>
              <a:gd name="connsiteX51" fmla="*/ 6024240 w 8364456"/>
              <a:gd name="connsiteY51" fmla="*/ 591677 h 4794329"/>
              <a:gd name="connsiteX52" fmla="*/ 6024240 w 8364456"/>
              <a:gd name="connsiteY52" fmla="*/ 889408 h 4794329"/>
              <a:gd name="connsiteX53" fmla="*/ 2949049 w 8364456"/>
              <a:gd name="connsiteY53" fmla="*/ 3964597 h 4794329"/>
              <a:gd name="connsiteX54" fmla="*/ 2651320 w 8364456"/>
              <a:gd name="connsiteY54" fmla="*/ 3964597 h 4794329"/>
              <a:gd name="connsiteX55" fmla="*/ 2651321 w 8364456"/>
              <a:gd name="connsiteY55" fmla="*/ 3964597 h 4794329"/>
              <a:gd name="connsiteX56" fmla="*/ 2651321 w 8364456"/>
              <a:gd name="connsiteY56" fmla="*/ 3666867 h 4794329"/>
              <a:gd name="connsiteX57" fmla="*/ 5726510 w 8364456"/>
              <a:gd name="connsiteY57" fmla="*/ 591677 h 4794329"/>
              <a:gd name="connsiteX58" fmla="*/ 5875375 w 8364456"/>
              <a:gd name="connsiteY58" fmla="*/ 530016 h 4794329"/>
              <a:gd name="connsiteX59" fmla="*/ 6729193 w 8364456"/>
              <a:gd name="connsiteY59" fmla="*/ 347526 h 4794329"/>
              <a:gd name="connsiteX60" fmla="*/ 6878058 w 8364456"/>
              <a:gd name="connsiteY60" fmla="*/ 409188 h 4794329"/>
              <a:gd name="connsiteX61" fmla="*/ 6878058 w 8364456"/>
              <a:gd name="connsiteY61" fmla="*/ 706919 h 4794329"/>
              <a:gd name="connsiteX62" fmla="*/ 3802867 w 8364456"/>
              <a:gd name="connsiteY62" fmla="*/ 3782108 h 4794329"/>
              <a:gd name="connsiteX63" fmla="*/ 3505137 w 8364456"/>
              <a:gd name="connsiteY63" fmla="*/ 3782108 h 4794329"/>
              <a:gd name="connsiteX64" fmla="*/ 3505138 w 8364456"/>
              <a:gd name="connsiteY64" fmla="*/ 3782108 h 4794329"/>
              <a:gd name="connsiteX65" fmla="*/ 3505138 w 8364456"/>
              <a:gd name="connsiteY65" fmla="*/ 3484378 h 4794329"/>
              <a:gd name="connsiteX66" fmla="*/ 6580328 w 8364456"/>
              <a:gd name="connsiteY66" fmla="*/ 409188 h 4794329"/>
              <a:gd name="connsiteX67" fmla="*/ 6729193 w 8364456"/>
              <a:gd name="connsiteY67" fmla="*/ 347526 h 4794329"/>
              <a:gd name="connsiteX68" fmla="*/ 4254061 w 8364456"/>
              <a:gd name="connsiteY68" fmla="*/ 126303 h 4794329"/>
              <a:gd name="connsiteX69" fmla="*/ 4402926 w 8364456"/>
              <a:gd name="connsiteY69" fmla="*/ 187965 h 4794329"/>
              <a:gd name="connsiteX70" fmla="*/ 4402926 w 8364456"/>
              <a:gd name="connsiteY70" fmla="*/ 485695 h 4794329"/>
              <a:gd name="connsiteX71" fmla="*/ 3144208 w 8364456"/>
              <a:gd name="connsiteY71" fmla="*/ 1744412 h 4794329"/>
              <a:gd name="connsiteX72" fmla="*/ 2846477 w 8364456"/>
              <a:gd name="connsiteY72" fmla="*/ 1744412 h 4794329"/>
              <a:gd name="connsiteX73" fmla="*/ 2846479 w 8364456"/>
              <a:gd name="connsiteY73" fmla="*/ 1744412 h 4794329"/>
              <a:gd name="connsiteX74" fmla="*/ 2846479 w 8364456"/>
              <a:gd name="connsiteY74" fmla="*/ 1446682 h 4794329"/>
              <a:gd name="connsiteX75" fmla="*/ 4105196 w 8364456"/>
              <a:gd name="connsiteY75" fmla="*/ 187965 h 4794329"/>
              <a:gd name="connsiteX76" fmla="*/ 4254061 w 8364456"/>
              <a:gd name="connsiteY76" fmla="*/ 126303 h 4794329"/>
              <a:gd name="connsiteX77" fmla="*/ 5715119 w 8364456"/>
              <a:gd name="connsiteY77" fmla="*/ 18853 h 4794329"/>
              <a:gd name="connsiteX78" fmla="*/ 5863984 w 8364456"/>
              <a:gd name="connsiteY78" fmla="*/ 80515 h 4794329"/>
              <a:gd name="connsiteX79" fmla="*/ 5863984 w 8364456"/>
              <a:gd name="connsiteY79" fmla="*/ 378245 h 4794329"/>
              <a:gd name="connsiteX80" fmla="*/ 3142300 w 8364456"/>
              <a:gd name="connsiteY80" fmla="*/ 3099928 h 4794329"/>
              <a:gd name="connsiteX81" fmla="*/ 2844570 w 8364456"/>
              <a:gd name="connsiteY81" fmla="*/ 3099928 h 4794329"/>
              <a:gd name="connsiteX82" fmla="*/ 2844571 w 8364456"/>
              <a:gd name="connsiteY82" fmla="*/ 3099928 h 4794329"/>
              <a:gd name="connsiteX83" fmla="*/ 2844571 w 8364456"/>
              <a:gd name="connsiteY83" fmla="*/ 2802198 h 4794329"/>
              <a:gd name="connsiteX84" fmla="*/ 5566254 w 8364456"/>
              <a:gd name="connsiteY84" fmla="*/ 80515 h 4794329"/>
              <a:gd name="connsiteX85" fmla="*/ 5715119 w 8364456"/>
              <a:gd name="connsiteY85" fmla="*/ 18853 h 4794329"/>
              <a:gd name="connsiteX86" fmla="*/ 5055242 w 8364456"/>
              <a:gd name="connsiteY86" fmla="*/ 0 h 4794329"/>
              <a:gd name="connsiteX87" fmla="*/ 5204107 w 8364456"/>
              <a:gd name="connsiteY87" fmla="*/ 61662 h 4794329"/>
              <a:gd name="connsiteX88" fmla="*/ 5204107 w 8364456"/>
              <a:gd name="connsiteY88" fmla="*/ 359392 h 4794329"/>
              <a:gd name="connsiteX89" fmla="*/ 3222427 w 8364456"/>
              <a:gd name="connsiteY89" fmla="*/ 2341071 h 4794329"/>
              <a:gd name="connsiteX90" fmla="*/ 2924696 w 8364456"/>
              <a:gd name="connsiteY90" fmla="*/ 2341071 h 4794329"/>
              <a:gd name="connsiteX91" fmla="*/ 2924698 w 8364456"/>
              <a:gd name="connsiteY91" fmla="*/ 2341071 h 4794329"/>
              <a:gd name="connsiteX92" fmla="*/ 2924698 w 8364456"/>
              <a:gd name="connsiteY92" fmla="*/ 2043341 h 4794329"/>
              <a:gd name="connsiteX93" fmla="*/ 4906377 w 8364456"/>
              <a:gd name="connsiteY93" fmla="*/ 61662 h 4794329"/>
              <a:gd name="connsiteX94" fmla="*/ 5055242 w 8364456"/>
              <a:gd name="connsiteY94" fmla="*/ 0 h 4794329"/>
              <a:gd name="connsiteX0" fmla="*/ 7193727 w 8334627"/>
              <a:gd name="connsiteY0" fmla="*/ 3202389 h 4794329"/>
              <a:gd name="connsiteX1" fmla="*/ 7342592 w 8334627"/>
              <a:gd name="connsiteY1" fmla="*/ 3264051 h 4794329"/>
              <a:gd name="connsiteX2" fmla="*/ 7342592 w 8334627"/>
              <a:gd name="connsiteY2" fmla="*/ 3561781 h 4794329"/>
              <a:gd name="connsiteX3" fmla="*/ 6682153 w 8334627"/>
              <a:gd name="connsiteY3" fmla="*/ 4222219 h 4794329"/>
              <a:gd name="connsiteX4" fmla="*/ 6384423 w 8334627"/>
              <a:gd name="connsiteY4" fmla="*/ 4222219 h 4794329"/>
              <a:gd name="connsiteX5" fmla="*/ 6384424 w 8334627"/>
              <a:gd name="connsiteY5" fmla="*/ 4222219 h 4794329"/>
              <a:gd name="connsiteX6" fmla="*/ 6384424 w 8334627"/>
              <a:gd name="connsiteY6" fmla="*/ 3924488 h 4794329"/>
              <a:gd name="connsiteX7" fmla="*/ 7044862 w 8334627"/>
              <a:gd name="connsiteY7" fmla="*/ 3264051 h 4794329"/>
              <a:gd name="connsiteX8" fmla="*/ 7193727 w 8334627"/>
              <a:gd name="connsiteY8" fmla="*/ 3202389 h 4794329"/>
              <a:gd name="connsiteX9" fmla="*/ 7160496 w 8334627"/>
              <a:gd name="connsiteY9" fmla="*/ 1896653 h 4794329"/>
              <a:gd name="connsiteX10" fmla="*/ 7309361 w 8334627"/>
              <a:gd name="connsiteY10" fmla="*/ 1958315 h 4794329"/>
              <a:gd name="connsiteX11" fmla="*/ 7309361 w 8334627"/>
              <a:gd name="connsiteY11" fmla="*/ 2256046 h 4794329"/>
              <a:gd name="connsiteX12" fmla="*/ 4832738 w 8334627"/>
              <a:gd name="connsiteY12" fmla="*/ 4732667 h 4794329"/>
              <a:gd name="connsiteX13" fmla="*/ 4535008 w 8334627"/>
              <a:gd name="connsiteY13" fmla="*/ 4732667 h 4794329"/>
              <a:gd name="connsiteX14" fmla="*/ 4535010 w 8334627"/>
              <a:gd name="connsiteY14" fmla="*/ 4732667 h 4794329"/>
              <a:gd name="connsiteX15" fmla="*/ 4535010 w 8334627"/>
              <a:gd name="connsiteY15" fmla="*/ 4434937 h 4794329"/>
              <a:gd name="connsiteX16" fmla="*/ 7011631 w 8334627"/>
              <a:gd name="connsiteY16" fmla="*/ 1958315 h 4794329"/>
              <a:gd name="connsiteX17" fmla="*/ 7160496 w 8334627"/>
              <a:gd name="connsiteY17" fmla="*/ 1896653 h 4794329"/>
              <a:gd name="connsiteX18" fmla="*/ 8124100 w 8334627"/>
              <a:gd name="connsiteY18" fmla="*/ 1606041 h 4794329"/>
              <a:gd name="connsiteX19" fmla="*/ 8272965 w 8334627"/>
              <a:gd name="connsiteY19" fmla="*/ 1667703 h 4794329"/>
              <a:gd name="connsiteX20" fmla="*/ 8272965 w 8334627"/>
              <a:gd name="connsiteY20" fmla="*/ 1965433 h 4794329"/>
              <a:gd name="connsiteX21" fmla="*/ 6387890 w 8334627"/>
              <a:gd name="connsiteY21" fmla="*/ 3850507 h 4794329"/>
              <a:gd name="connsiteX22" fmla="*/ 6090160 w 8334627"/>
              <a:gd name="connsiteY22" fmla="*/ 3850507 h 4794329"/>
              <a:gd name="connsiteX23" fmla="*/ 6090161 w 8334627"/>
              <a:gd name="connsiteY23" fmla="*/ 3850507 h 4794329"/>
              <a:gd name="connsiteX24" fmla="*/ 6090161 w 8334627"/>
              <a:gd name="connsiteY24" fmla="*/ 3552777 h 4794329"/>
              <a:gd name="connsiteX25" fmla="*/ 7975235 w 8334627"/>
              <a:gd name="connsiteY25" fmla="*/ 1667703 h 4794329"/>
              <a:gd name="connsiteX26" fmla="*/ 8124100 w 8334627"/>
              <a:gd name="connsiteY26" fmla="*/ 1606041 h 4794329"/>
              <a:gd name="connsiteX27" fmla="*/ 6243 w 8334627"/>
              <a:gd name="connsiteY27" fmla="*/ 1576410 h 4794329"/>
              <a:gd name="connsiteX28" fmla="*/ 1034497 w 8334627"/>
              <a:gd name="connsiteY28" fmla="*/ 2253937 h 4794329"/>
              <a:gd name="connsiteX29" fmla="*/ 683770 w 8334627"/>
              <a:gd name="connsiteY29" fmla="*/ 2253937 h 4794329"/>
              <a:gd name="connsiteX30" fmla="*/ 6243 w 8334627"/>
              <a:gd name="connsiteY30" fmla="*/ 1576410 h 4794329"/>
              <a:gd name="connsiteX31" fmla="*/ 7672061 w 8334627"/>
              <a:gd name="connsiteY31" fmla="*/ 717042 h 4794329"/>
              <a:gd name="connsiteX32" fmla="*/ 7820926 w 8334627"/>
              <a:gd name="connsiteY32" fmla="*/ 778704 h 4794329"/>
              <a:gd name="connsiteX33" fmla="*/ 7820926 w 8334627"/>
              <a:gd name="connsiteY33" fmla="*/ 1076435 h 4794329"/>
              <a:gd name="connsiteX34" fmla="*/ 4745735 w 8334627"/>
              <a:gd name="connsiteY34" fmla="*/ 4151624 h 4794329"/>
              <a:gd name="connsiteX35" fmla="*/ 4448005 w 8334627"/>
              <a:gd name="connsiteY35" fmla="*/ 4151624 h 4794329"/>
              <a:gd name="connsiteX36" fmla="*/ 4448006 w 8334627"/>
              <a:gd name="connsiteY36" fmla="*/ 4151624 h 4794329"/>
              <a:gd name="connsiteX37" fmla="*/ 4448006 w 8334627"/>
              <a:gd name="connsiteY37" fmla="*/ 3853894 h 4794329"/>
              <a:gd name="connsiteX38" fmla="*/ 7523196 w 8334627"/>
              <a:gd name="connsiteY38" fmla="*/ 778704 h 4794329"/>
              <a:gd name="connsiteX39" fmla="*/ 7672061 w 8334627"/>
              <a:gd name="connsiteY39" fmla="*/ 717042 h 4794329"/>
              <a:gd name="connsiteX40" fmla="*/ 7115823 w 8334627"/>
              <a:gd name="connsiteY40" fmla="*/ 598413 h 4794329"/>
              <a:gd name="connsiteX41" fmla="*/ 7264688 w 8334627"/>
              <a:gd name="connsiteY41" fmla="*/ 660075 h 4794329"/>
              <a:gd name="connsiteX42" fmla="*/ 7264688 w 8334627"/>
              <a:gd name="connsiteY42" fmla="*/ 957805 h 4794329"/>
              <a:gd name="connsiteX43" fmla="*/ 3518861 w 8334627"/>
              <a:gd name="connsiteY43" fmla="*/ 4703631 h 4794329"/>
              <a:gd name="connsiteX44" fmla="*/ 3221131 w 8334627"/>
              <a:gd name="connsiteY44" fmla="*/ 4703631 h 4794329"/>
              <a:gd name="connsiteX45" fmla="*/ 3221132 w 8334627"/>
              <a:gd name="connsiteY45" fmla="*/ 4703631 h 4794329"/>
              <a:gd name="connsiteX46" fmla="*/ 3221132 w 8334627"/>
              <a:gd name="connsiteY46" fmla="*/ 4405901 h 4794329"/>
              <a:gd name="connsiteX47" fmla="*/ 6966958 w 8334627"/>
              <a:gd name="connsiteY47" fmla="*/ 660075 h 4794329"/>
              <a:gd name="connsiteX48" fmla="*/ 7115823 w 8334627"/>
              <a:gd name="connsiteY48" fmla="*/ 598413 h 4794329"/>
              <a:gd name="connsiteX49" fmla="*/ 5845546 w 8334627"/>
              <a:gd name="connsiteY49" fmla="*/ 530016 h 4794329"/>
              <a:gd name="connsiteX50" fmla="*/ 5994411 w 8334627"/>
              <a:gd name="connsiteY50" fmla="*/ 591677 h 4794329"/>
              <a:gd name="connsiteX51" fmla="*/ 5994411 w 8334627"/>
              <a:gd name="connsiteY51" fmla="*/ 889408 h 4794329"/>
              <a:gd name="connsiteX52" fmla="*/ 2919220 w 8334627"/>
              <a:gd name="connsiteY52" fmla="*/ 3964597 h 4794329"/>
              <a:gd name="connsiteX53" fmla="*/ 2621491 w 8334627"/>
              <a:gd name="connsiteY53" fmla="*/ 3964597 h 4794329"/>
              <a:gd name="connsiteX54" fmla="*/ 2621492 w 8334627"/>
              <a:gd name="connsiteY54" fmla="*/ 3964597 h 4794329"/>
              <a:gd name="connsiteX55" fmla="*/ 2621492 w 8334627"/>
              <a:gd name="connsiteY55" fmla="*/ 3666867 h 4794329"/>
              <a:gd name="connsiteX56" fmla="*/ 5696681 w 8334627"/>
              <a:gd name="connsiteY56" fmla="*/ 591677 h 4794329"/>
              <a:gd name="connsiteX57" fmla="*/ 5845546 w 8334627"/>
              <a:gd name="connsiteY57" fmla="*/ 530016 h 4794329"/>
              <a:gd name="connsiteX58" fmla="*/ 6699364 w 8334627"/>
              <a:gd name="connsiteY58" fmla="*/ 347526 h 4794329"/>
              <a:gd name="connsiteX59" fmla="*/ 6848229 w 8334627"/>
              <a:gd name="connsiteY59" fmla="*/ 409188 h 4794329"/>
              <a:gd name="connsiteX60" fmla="*/ 6848229 w 8334627"/>
              <a:gd name="connsiteY60" fmla="*/ 706919 h 4794329"/>
              <a:gd name="connsiteX61" fmla="*/ 3773038 w 8334627"/>
              <a:gd name="connsiteY61" fmla="*/ 3782108 h 4794329"/>
              <a:gd name="connsiteX62" fmla="*/ 3475308 w 8334627"/>
              <a:gd name="connsiteY62" fmla="*/ 3782108 h 4794329"/>
              <a:gd name="connsiteX63" fmla="*/ 3475309 w 8334627"/>
              <a:gd name="connsiteY63" fmla="*/ 3782108 h 4794329"/>
              <a:gd name="connsiteX64" fmla="*/ 3475309 w 8334627"/>
              <a:gd name="connsiteY64" fmla="*/ 3484378 h 4794329"/>
              <a:gd name="connsiteX65" fmla="*/ 6550499 w 8334627"/>
              <a:gd name="connsiteY65" fmla="*/ 409188 h 4794329"/>
              <a:gd name="connsiteX66" fmla="*/ 6699364 w 8334627"/>
              <a:gd name="connsiteY66" fmla="*/ 347526 h 4794329"/>
              <a:gd name="connsiteX67" fmla="*/ 4224232 w 8334627"/>
              <a:gd name="connsiteY67" fmla="*/ 126303 h 4794329"/>
              <a:gd name="connsiteX68" fmla="*/ 4373097 w 8334627"/>
              <a:gd name="connsiteY68" fmla="*/ 187965 h 4794329"/>
              <a:gd name="connsiteX69" fmla="*/ 4373097 w 8334627"/>
              <a:gd name="connsiteY69" fmla="*/ 485695 h 4794329"/>
              <a:gd name="connsiteX70" fmla="*/ 3114379 w 8334627"/>
              <a:gd name="connsiteY70" fmla="*/ 1744412 h 4794329"/>
              <a:gd name="connsiteX71" fmla="*/ 2816648 w 8334627"/>
              <a:gd name="connsiteY71" fmla="*/ 1744412 h 4794329"/>
              <a:gd name="connsiteX72" fmla="*/ 2816650 w 8334627"/>
              <a:gd name="connsiteY72" fmla="*/ 1744412 h 4794329"/>
              <a:gd name="connsiteX73" fmla="*/ 2816650 w 8334627"/>
              <a:gd name="connsiteY73" fmla="*/ 1446682 h 4794329"/>
              <a:gd name="connsiteX74" fmla="*/ 4075367 w 8334627"/>
              <a:gd name="connsiteY74" fmla="*/ 187965 h 4794329"/>
              <a:gd name="connsiteX75" fmla="*/ 4224232 w 8334627"/>
              <a:gd name="connsiteY75" fmla="*/ 126303 h 4794329"/>
              <a:gd name="connsiteX76" fmla="*/ 5685290 w 8334627"/>
              <a:gd name="connsiteY76" fmla="*/ 18853 h 4794329"/>
              <a:gd name="connsiteX77" fmla="*/ 5834155 w 8334627"/>
              <a:gd name="connsiteY77" fmla="*/ 80515 h 4794329"/>
              <a:gd name="connsiteX78" fmla="*/ 5834155 w 8334627"/>
              <a:gd name="connsiteY78" fmla="*/ 378245 h 4794329"/>
              <a:gd name="connsiteX79" fmla="*/ 3112471 w 8334627"/>
              <a:gd name="connsiteY79" fmla="*/ 3099928 h 4794329"/>
              <a:gd name="connsiteX80" fmla="*/ 2814741 w 8334627"/>
              <a:gd name="connsiteY80" fmla="*/ 3099928 h 4794329"/>
              <a:gd name="connsiteX81" fmla="*/ 2814742 w 8334627"/>
              <a:gd name="connsiteY81" fmla="*/ 3099928 h 4794329"/>
              <a:gd name="connsiteX82" fmla="*/ 2814742 w 8334627"/>
              <a:gd name="connsiteY82" fmla="*/ 2802198 h 4794329"/>
              <a:gd name="connsiteX83" fmla="*/ 5536425 w 8334627"/>
              <a:gd name="connsiteY83" fmla="*/ 80515 h 4794329"/>
              <a:gd name="connsiteX84" fmla="*/ 5685290 w 8334627"/>
              <a:gd name="connsiteY84" fmla="*/ 18853 h 4794329"/>
              <a:gd name="connsiteX85" fmla="*/ 5025413 w 8334627"/>
              <a:gd name="connsiteY85" fmla="*/ 0 h 4794329"/>
              <a:gd name="connsiteX86" fmla="*/ 5174278 w 8334627"/>
              <a:gd name="connsiteY86" fmla="*/ 61662 h 4794329"/>
              <a:gd name="connsiteX87" fmla="*/ 5174278 w 8334627"/>
              <a:gd name="connsiteY87" fmla="*/ 359392 h 4794329"/>
              <a:gd name="connsiteX88" fmla="*/ 3192598 w 8334627"/>
              <a:gd name="connsiteY88" fmla="*/ 2341071 h 4794329"/>
              <a:gd name="connsiteX89" fmla="*/ 2894867 w 8334627"/>
              <a:gd name="connsiteY89" fmla="*/ 2341071 h 4794329"/>
              <a:gd name="connsiteX90" fmla="*/ 2894869 w 8334627"/>
              <a:gd name="connsiteY90" fmla="*/ 2341071 h 4794329"/>
              <a:gd name="connsiteX91" fmla="*/ 2894869 w 8334627"/>
              <a:gd name="connsiteY91" fmla="*/ 2043341 h 4794329"/>
              <a:gd name="connsiteX92" fmla="*/ 4876548 w 8334627"/>
              <a:gd name="connsiteY92" fmla="*/ 61662 h 4794329"/>
              <a:gd name="connsiteX93" fmla="*/ 5025413 w 8334627"/>
              <a:gd name="connsiteY93" fmla="*/ 0 h 4794329"/>
              <a:gd name="connsiteX0" fmla="*/ 7187484 w 8328384"/>
              <a:gd name="connsiteY0" fmla="*/ 3202389 h 4794329"/>
              <a:gd name="connsiteX1" fmla="*/ 7336349 w 8328384"/>
              <a:gd name="connsiteY1" fmla="*/ 3264051 h 4794329"/>
              <a:gd name="connsiteX2" fmla="*/ 7336349 w 8328384"/>
              <a:gd name="connsiteY2" fmla="*/ 3561781 h 4794329"/>
              <a:gd name="connsiteX3" fmla="*/ 6675910 w 8328384"/>
              <a:gd name="connsiteY3" fmla="*/ 4222219 h 4794329"/>
              <a:gd name="connsiteX4" fmla="*/ 6378180 w 8328384"/>
              <a:gd name="connsiteY4" fmla="*/ 4222219 h 4794329"/>
              <a:gd name="connsiteX5" fmla="*/ 6378181 w 8328384"/>
              <a:gd name="connsiteY5" fmla="*/ 4222219 h 4794329"/>
              <a:gd name="connsiteX6" fmla="*/ 6378181 w 8328384"/>
              <a:gd name="connsiteY6" fmla="*/ 3924488 h 4794329"/>
              <a:gd name="connsiteX7" fmla="*/ 7038619 w 8328384"/>
              <a:gd name="connsiteY7" fmla="*/ 3264051 h 4794329"/>
              <a:gd name="connsiteX8" fmla="*/ 7187484 w 8328384"/>
              <a:gd name="connsiteY8" fmla="*/ 3202389 h 4794329"/>
              <a:gd name="connsiteX9" fmla="*/ 7154253 w 8328384"/>
              <a:gd name="connsiteY9" fmla="*/ 1896653 h 4794329"/>
              <a:gd name="connsiteX10" fmla="*/ 7303118 w 8328384"/>
              <a:gd name="connsiteY10" fmla="*/ 1958315 h 4794329"/>
              <a:gd name="connsiteX11" fmla="*/ 7303118 w 8328384"/>
              <a:gd name="connsiteY11" fmla="*/ 2256046 h 4794329"/>
              <a:gd name="connsiteX12" fmla="*/ 4826495 w 8328384"/>
              <a:gd name="connsiteY12" fmla="*/ 4732667 h 4794329"/>
              <a:gd name="connsiteX13" fmla="*/ 4528765 w 8328384"/>
              <a:gd name="connsiteY13" fmla="*/ 4732667 h 4794329"/>
              <a:gd name="connsiteX14" fmla="*/ 4528767 w 8328384"/>
              <a:gd name="connsiteY14" fmla="*/ 4732667 h 4794329"/>
              <a:gd name="connsiteX15" fmla="*/ 4528767 w 8328384"/>
              <a:gd name="connsiteY15" fmla="*/ 4434937 h 4794329"/>
              <a:gd name="connsiteX16" fmla="*/ 7005388 w 8328384"/>
              <a:gd name="connsiteY16" fmla="*/ 1958315 h 4794329"/>
              <a:gd name="connsiteX17" fmla="*/ 7154253 w 8328384"/>
              <a:gd name="connsiteY17" fmla="*/ 1896653 h 4794329"/>
              <a:gd name="connsiteX18" fmla="*/ 8117857 w 8328384"/>
              <a:gd name="connsiteY18" fmla="*/ 1606041 h 4794329"/>
              <a:gd name="connsiteX19" fmla="*/ 8266722 w 8328384"/>
              <a:gd name="connsiteY19" fmla="*/ 1667703 h 4794329"/>
              <a:gd name="connsiteX20" fmla="*/ 8266722 w 8328384"/>
              <a:gd name="connsiteY20" fmla="*/ 1965433 h 4794329"/>
              <a:gd name="connsiteX21" fmla="*/ 6381647 w 8328384"/>
              <a:gd name="connsiteY21" fmla="*/ 3850507 h 4794329"/>
              <a:gd name="connsiteX22" fmla="*/ 6083917 w 8328384"/>
              <a:gd name="connsiteY22" fmla="*/ 3850507 h 4794329"/>
              <a:gd name="connsiteX23" fmla="*/ 6083918 w 8328384"/>
              <a:gd name="connsiteY23" fmla="*/ 3850507 h 4794329"/>
              <a:gd name="connsiteX24" fmla="*/ 6083918 w 8328384"/>
              <a:gd name="connsiteY24" fmla="*/ 3552777 h 4794329"/>
              <a:gd name="connsiteX25" fmla="*/ 7968992 w 8328384"/>
              <a:gd name="connsiteY25" fmla="*/ 1667703 h 4794329"/>
              <a:gd name="connsiteX26" fmla="*/ 8117857 w 8328384"/>
              <a:gd name="connsiteY26" fmla="*/ 1606041 h 4794329"/>
              <a:gd name="connsiteX27" fmla="*/ 0 w 8328384"/>
              <a:gd name="connsiteY27" fmla="*/ 1576410 h 4794329"/>
              <a:gd name="connsiteX28" fmla="*/ 677527 w 8328384"/>
              <a:gd name="connsiteY28" fmla="*/ 2253937 h 4794329"/>
              <a:gd name="connsiteX29" fmla="*/ 0 w 8328384"/>
              <a:gd name="connsiteY29" fmla="*/ 1576410 h 4794329"/>
              <a:gd name="connsiteX30" fmla="*/ 7665818 w 8328384"/>
              <a:gd name="connsiteY30" fmla="*/ 717042 h 4794329"/>
              <a:gd name="connsiteX31" fmla="*/ 7814683 w 8328384"/>
              <a:gd name="connsiteY31" fmla="*/ 778704 h 4794329"/>
              <a:gd name="connsiteX32" fmla="*/ 7814683 w 8328384"/>
              <a:gd name="connsiteY32" fmla="*/ 1076435 h 4794329"/>
              <a:gd name="connsiteX33" fmla="*/ 4739492 w 8328384"/>
              <a:gd name="connsiteY33" fmla="*/ 4151624 h 4794329"/>
              <a:gd name="connsiteX34" fmla="*/ 4441762 w 8328384"/>
              <a:gd name="connsiteY34" fmla="*/ 4151624 h 4794329"/>
              <a:gd name="connsiteX35" fmla="*/ 4441763 w 8328384"/>
              <a:gd name="connsiteY35" fmla="*/ 4151624 h 4794329"/>
              <a:gd name="connsiteX36" fmla="*/ 4441763 w 8328384"/>
              <a:gd name="connsiteY36" fmla="*/ 3853894 h 4794329"/>
              <a:gd name="connsiteX37" fmla="*/ 7516953 w 8328384"/>
              <a:gd name="connsiteY37" fmla="*/ 778704 h 4794329"/>
              <a:gd name="connsiteX38" fmla="*/ 7665818 w 8328384"/>
              <a:gd name="connsiteY38" fmla="*/ 717042 h 4794329"/>
              <a:gd name="connsiteX39" fmla="*/ 7109580 w 8328384"/>
              <a:gd name="connsiteY39" fmla="*/ 598413 h 4794329"/>
              <a:gd name="connsiteX40" fmla="*/ 7258445 w 8328384"/>
              <a:gd name="connsiteY40" fmla="*/ 660075 h 4794329"/>
              <a:gd name="connsiteX41" fmla="*/ 7258445 w 8328384"/>
              <a:gd name="connsiteY41" fmla="*/ 957805 h 4794329"/>
              <a:gd name="connsiteX42" fmla="*/ 3512618 w 8328384"/>
              <a:gd name="connsiteY42" fmla="*/ 4703631 h 4794329"/>
              <a:gd name="connsiteX43" fmla="*/ 3214888 w 8328384"/>
              <a:gd name="connsiteY43" fmla="*/ 4703631 h 4794329"/>
              <a:gd name="connsiteX44" fmla="*/ 3214889 w 8328384"/>
              <a:gd name="connsiteY44" fmla="*/ 4703631 h 4794329"/>
              <a:gd name="connsiteX45" fmla="*/ 3214889 w 8328384"/>
              <a:gd name="connsiteY45" fmla="*/ 4405901 h 4794329"/>
              <a:gd name="connsiteX46" fmla="*/ 6960715 w 8328384"/>
              <a:gd name="connsiteY46" fmla="*/ 660075 h 4794329"/>
              <a:gd name="connsiteX47" fmla="*/ 7109580 w 8328384"/>
              <a:gd name="connsiteY47" fmla="*/ 598413 h 4794329"/>
              <a:gd name="connsiteX48" fmla="*/ 5839303 w 8328384"/>
              <a:gd name="connsiteY48" fmla="*/ 530016 h 4794329"/>
              <a:gd name="connsiteX49" fmla="*/ 5988168 w 8328384"/>
              <a:gd name="connsiteY49" fmla="*/ 591677 h 4794329"/>
              <a:gd name="connsiteX50" fmla="*/ 5988168 w 8328384"/>
              <a:gd name="connsiteY50" fmla="*/ 889408 h 4794329"/>
              <a:gd name="connsiteX51" fmla="*/ 2912977 w 8328384"/>
              <a:gd name="connsiteY51" fmla="*/ 3964597 h 4794329"/>
              <a:gd name="connsiteX52" fmla="*/ 2615248 w 8328384"/>
              <a:gd name="connsiteY52" fmla="*/ 3964597 h 4794329"/>
              <a:gd name="connsiteX53" fmla="*/ 2615249 w 8328384"/>
              <a:gd name="connsiteY53" fmla="*/ 3964597 h 4794329"/>
              <a:gd name="connsiteX54" fmla="*/ 2615249 w 8328384"/>
              <a:gd name="connsiteY54" fmla="*/ 3666867 h 4794329"/>
              <a:gd name="connsiteX55" fmla="*/ 5690438 w 8328384"/>
              <a:gd name="connsiteY55" fmla="*/ 591677 h 4794329"/>
              <a:gd name="connsiteX56" fmla="*/ 5839303 w 8328384"/>
              <a:gd name="connsiteY56" fmla="*/ 530016 h 4794329"/>
              <a:gd name="connsiteX57" fmla="*/ 6693121 w 8328384"/>
              <a:gd name="connsiteY57" fmla="*/ 347526 h 4794329"/>
              <a:gd name="connsiteX58" fmla="*/ 6841986 w 8328384"/>
              <a:gd name="connsiteY58" fmla="*/ 409188 h 4794329"/>
              <a:gd name="connsiteX59" fmla="*/ 6841986 w 8328384"/>
              <a:gd name="connsiteY59" fmla="*/ 706919 h 4794329"/>
              <a:gd name="connsiteX60" fmla="*/ 3766795 w 8328384"/>
              <a:gd name="connsiteY60" fmla="*/ 3782108 h 4794329"/>
              <a:gd name="connsiteX61" fmla="*/ 3469065 w 8328384"/>
              <a:gd name="connsiteY61" fmla="*/ 3782108 h 4794329"/>
              <a:gd name="connsiteX62" fmla="*/ 3469066 w 8328384"/>
              <a:gd name="connsiteY62" fmla="*/ 3782108 h 4794329"/>
              <a:gd name="connsiteX63" fmla="*/ 3469066 w 8328384"/>
              <a:gd name="connsiteY63" fmla="*/ 3484378 h 4794329"/>
              <a:gd name="connsiteX64" fmla="*/ 6544256 w 8328384"/>
              <a:gd name="connsiteY64" fmla="*/ 409188 h 4794329"/>
              <a:gd name="connsiteX65" fmla="*/ 6693121 w 8328384"/>
              <a:gd name="connsiteY65" fmla="*/ 347526 h 4794329"/>
              <a:gd name="connsiteX66" fmla="*/ 4217989 w 8328384"/>
              <a:gd name="connsiteY66" fmla="*/ 126303 h 4794329"/>
              <a:gd name="connsiteX67" fmla="*/ 4366854 w 8328384"/>
              <a:gd name="connsiteY67" fmla="*/ 187965 h 4794329"/>
              <a:gd name="connsiteX68" fmla="*/ 4366854 w 8328384"/>
              <a:gd name="connsiteY68" fmla="*/ 485695 h 4794329"/>
              <a:gd name="connsiteX69" fmla="*/ 3108136 w 8328384"/>
              <a:gd name="connsiteY69" fmla="*/ 1744412 h 4794329"/>
              <a:gd name="connsiteX70" fmla="*/ 2810405 w 8328384"/>
              <a:gd name="connsiteY70" fmla="*/ 1744412 h 4794329"/>
              <a:gd name="connsiteX71" fmla="*/ 2810407 w 8328384"/>
              <a:gd name="connsiteY71" fmla="*/ 1744412 h 4794329"/>
              <a:gd name="connsiteX72" fmla="*/ 2810407 w 8328384"/>
              <a:gd name="connsiteY72" fmla="*/ 1446682 h 4794329"/>
              <a:gd name="connsiteX73" fmla="*/ 4069124 w 8328384"/>
              <a:gd name="connsiteY73" fmla="*/ 187965 h 4794329"/>
              <a:gd name="connsiteX74" fmla="*/ 4217989 w 8328384"/>
              <a:gd name="connsiteY74" fmla="*/ 126303 h 4794329"/>
              <a:gd name="connsiteX75" fmla="*/ 5679047 w 8328384"/>
              <a:gd name="connsiteY75" fmla="*/ 18853 h 4794329"/>
              <a:gd name="connsiteX76" fmla="*/ 5827912 w 8328384"/>
              <a:gd name="connsiteY76" fmla="*/ 80515 h 4794329"/>
              <a:gd name="connsiteX77" fmla="*/ 5827912 w 8328384"/>
              <a:gd name="connsiteY77" fmla="*/ 378245 h 4794329"/>
              <a:gd name="connsiteX78" fmla="*/ 3106228 w 8328384"/>
              <a:gd name="connsiteY78" fmla="*/ 3099928 h 4794329"/>
              <a:gd name="connsiteX79" fmla="*/ 2808498 w 8328384"/>
              <a:gd name="connsiteY79" fmla="*/ 3099928 h 4794329"/>
              <a:gd name="connsiteX80" fmla="*/ 2808499 w 8328384"/>
              <a:gd name="connsiteY80" fmla="*/ 3099928 h 4794329"/>
              <a:gd name="connsiteX81" fmla="*/ 2808499 w 8328384"/>
              <a:gd name="connsiteY81" fmla="*/ 2802198 h 4794329"/>
              <a:gd name="connsiteX82" fmla="*/ 5530182 w 8328384"/>
              <a:gd name="connsiteY82" fmla="*/ 80515 h 4794329"/>
              <a:gd name="connsiteX83" fmla="*/ 5679047 w 8328384"/>
              <a:gd name="connsiteY83" fmla="*/ 18853 h 4794329"/>
              <a:gd name="connsiteX84" fmla="*/ 5019170 w 8328384"/>
              <a:gd name="connsiteY84" fmla="*/ 0 h 4794329"/>
              <a:gd name="connsiteX85" fmla="*/ 5168035 w 8328384"/>
              <a:gd name="connsiteY85" fmla="*/ 61662 h 4794329"/>
              <a:gd name="connsiteX86" fmla="*/ 5168035 w 8328384"/>
              <a:gd name="connsiteY86" fmla="*/ 359392 h 4794329"/>
              <a:gd name="connsiteX87" fmla="*/ 3186355 w 8328384"/>
              <a:gd name="connsiteY87" fmla="*/ 2341071 h 4794329"/>
              <a:gd name="connsiteX88" fmla="*/ 2888624 w 8328384"/>
              <a:gd name="connsiteY88" fmla="*/ 2341071 h 4794329"/>
              <a:gd name="connsiteX89" fmla="*/ 2888626 w 8328384"/>
              <a:gd name="connsiteY89" fmla="*/ 2341071 h 4794329"/>
              <a:gd name="connsiteX90" fmla="*/ 2888626 w 8328384"/>
              <a:gd name="connsiteY90" fmla="*/ 2043341 h 4794329"/>
              <a:gd name="connsiteX91" fmla="*/ 4870305 w 8328384"/>
              <a:gd name="connsiteY91" fmla="*/ 61662 h 4794329"/>
              <a:gd name="connsiteX92" fmla="*/ 5019170 w 8328384"/>
              <a:gd name="connsiteY92" fmla="*/ 0 h 4794329"/>
              <a:gd name="connsiteX0" fmla="*/ 4633897 w 5774797"/>
              <a:gd name="connsiteY0" fmla="*/ 3202389 h 4794329"/>
              <a:gd name="connsiteX1" fmla="*/ 4782762 w 5774797"/>
              <a:gd name="connsiteY1" fmla="*/ 3264051 h 4794329"/>
              <a:gd name="connsiteX2" fmla="*/ 4782762 w 5774797"/>
              <a:gd name="connsiteY2" fmla="*/ 3561781 h 4794329"/>
              <a:gd name="connsiteX3" fmla="*/ 4122323 w 5774797"/>
              <a:gd name="connsiteY3" fmla="*/ 4222219 h 4794329"/>
              <a:gd name="connsiteX4" fmla="*/ 3824593 w 5774797"/>
              <a:gd name="connsiteY4" fmla="*/ 4222219 h 4794329"/>
              <a:gd name="connsiteX5" fmla="*/ 3824594 w 5774797"/>
              <a:gd name="connsiteY5" fmla="*/ 4222219 h 4794329"/>
              <a:gd name="connsiteX6" fmla="*/ 3824594 w 5774797"/>
              <a:gd name="connsiteY6" fmla="*/ 3924488 h 4794329"/>
              <a:gd name="connsiteX7" fmla="*/ 4485032 w 5774797"/>
              <a:gd name="connsiteY7" fmla="*/ 3264051 h 4794329"/>
              <a:gd name="connsiteX8" fmla="*/ 4633897 w 5774797"/>
              <a:gd name="connsiteY8" fmla="*/ 3202389 h 4794329"/>
              <a:gd name="connsiteX9" fmla="*/ 4600666 w 5774797"/>
              <a:gd name="connsiteY9" fmla="*/ 1896653 h 4794329"/>
              <a:gd name="connsiteX10" fmla="*/ 4749531 w 5774797"/>
              <a:gd name="connsiteY10" fmla="*/ 1958315 h 4794329"/>
              <a:gd name="connsiteX11" fmla="*/ 4749531 w 5774797"/>
              <a:gd name="connsiteY11" fmla="*/ 2256046 h 4794329"/>
              <a:gd name="connsiteX12" fmla="*/ 2272908 w 5774797"/>
              <a:gd name="connsiteY12" fmla="*/ 4732667 h 4794329"/>
              <a:gd name="connsiteX13" fmla="*/ 1975178 w 5774797"/>
              <a:gd name="connsiteY13" fmla="*/ 4732667 h 4794329"/>
              <a:gd name="connsiteX14" fmla="*/ 1975180 w 5774797"/>
              <a:gd name="connsiteY14" fmla="*/ 4732667 h 4794329"/>
              <a:gd name="connsiteX15" fmla="*/ 1975180 w 5774797"/>
              <a:gd name="connsiteY15" fmla="*/ 4434937 h 4794329"/>
              <a:gd name="connsiteX16" fmla="*/ 4451801 w 5774797"/>
              <a:gd name="connsiteY16" fmla="*/ 1958315 h 4794329"/>
              <a:gd name="connsiteX17" fmla="*/ 4600666 w 5774797"/>
              <a:gd name="connsiteY17" fmla="*/ 1896653 h 4794329"/>
              <a:gd name="connsiteX18" fmla="*/ 5564270 w 5774797"/>
              <a:gd name="connsiteY18" fmla="*/ 1606041 h 4794329"/>
              <a:gd name="connsiteX19" fmla="*/ 5713135 w 5774797"/>
              <a:gd name="connsiteY19" fmla="*/ 1667703 h 4794329"/>
              <a:gd name="connsiteX20" fmla="*/ 5713135 w 5774797"/>
              <a:gd name="connsiteY20" fmla="*/ 1965433 h 4794329"/>
              <a:gd name="connsiteX21" fmla="*/ 3828060 w 5774797"/>
              <a:gd name="connsiteY21" fmla="*/ 3850507 h 4794329"/>
              <a:gd name="connsiteX22" fmla="*/ 3530330 w 5774797"/>
              <a:gd name="connsiteY22" fmla="*/ 3850507 h 4794329"/>
              <a:gd name="connsiteX23" fmla="*/ 3530331 w 5774797"/>
              <a:gd name="connsiteY23" fmla="*/ 3850507 h 4794329"/>
              <a:gd name="connsiteX24" fmla="*/ 3530331 w 5774797"/>
              <a:gd name="connsiteY24" fmla="*/ 3552777 h 4794329"/>
              <a:gd name="connsiteX25" fmla="*/ 5415405 w 5774797"/>
              <a:gd name="connsiteY25" fmla="*/ 1667703 h 4794329"/>
              <a:gd name="connsiteX26" fmla="*/ 5564270 w 5774797"/>
              <a:gd name="connsiteY26" fmla="*/ 1606041 h 4794329"/>
              <a:gd name="connsiteX27" fmla="*/ 5112231 w 5774797"/>
              <a:gd name="connsiteY27" fmla="*/ 717042 h 4794329"/>
              <a:gd name="connsiteX28" fmla="*/ 5261096 w 5774797"/>
              <a:gd name="connsiteY28" fmla="*/ 778704 h 4794329"/>
              <a:gd name="connsiteX29" fmla="*/ 5261096 w 5774797"/>
              <a:gd name="connsiteY29" fmla="*/ 1076435 h 4794329"/>
              <a:gd name="connsiteX30" fmla="*/ 2185905 w 5774797"/>
              <a:gd name="connsiteY30" fmla="*/ 4151624 h 4794329"/>
              <a:gd name="connsiteX31" fmla="*/ 1888175 w 5774797"/>
              <a:gd name="connsiteY31" fmla="*/ 4151624 h 4794329"/>
              <a:gd name="connsiteX32" fmla="*/ 1888176 w 5774797"/>
              <a:gd name="connsiteY32" fmla="*/ 4151624 h 4794329"/>
              <a:gd name="connsiteX33" fmla="*/ 1888176 w 5774797"/>
              <a:gd name="connsiteY33" fmla="*/ 3853894 h 4794329"/>
              <a:gd name="connsiteX34" fmla="*/ 4963366 w 5774797"/>
              <a:gd name="connsiteY34" fmla="*/ 778704 h 4794329"/>
              <a:gd name="connsiteX35" fmla="*/ 5112231 w 5774797"/>
              <a:gd name="connsiteY35" fmla="*/ 717042 h 4794329"/>
              <a:gd name="connsiteX36" fmla="*/ 4555993 w 5774797"/>
              <a:gd name="connsiteY36" fmla="*/ 598413 h 4794329"/>
              <a:gd name="connsiteX37" fmla="*/ 4704858 w 5774797"/>
              <a:gd name="connsiteY37" fmla="*/ 660075 h 4794329"/>
              <a:gd name="connsiteX38" fmla="*/ 4704858 w 5774797"/>
              <a:gd name="connsiteY38" fmla="*/ 957805 h 4794329"/>
              <a:gd name="connsiteX39" fmla="*/ 959031 w 5774797"/>
              <a:gd name="connsiteY39" fmla="*/ 4703631 h 4794329"/>
              <a:gd name="connsiteX40" fmla="*/ 661301 w 5774797"/>
              <a:gd name="connsiteY40" fmla="*/ 4703631 h 4794329"/>
              <a:gd name="connsiteX41" fmla="*/ 661302 w 5774797"/>
              <a:gd name="connsiteY41" fmla="*/ 4703631 h 4794329"/>
              <a:gd name="connsiteX42" fmla="*/ 661302 w 5774797"/>
              <a:gd name="connsiteY42" fmla="*/ 4405901 h 4794329"/>
              <a:gd name="connsiteX43" fmla="*/ 4407128 w 5774797"/>
              <a:gd name="connsiteY43" fmla="*/ 660075 h 4794329"/>
              <a:gd name="connsiteX44" fmla="*/ 4555993 w 5774797"/>
              <a:gd name="connsiteY44" fmla="*/ 598413 h 4794329"/>
              <a:gd name="connsiteX45" fmla="*/ 3285716 w 5774797"/>
              <a:gd name="connsiteY45" fmla="*/ 530016 h 4794329"/>
              <a:gd name="connsiteX46" fmla="*/ 3434581 w 5774797"/>
              <a:gd name="connsiteY46" fmla="*/ 591677 h 4794329"/>
              <a:gd name="connsiteX47" fmla="*/ 3434581 w 5774797"/>
              <a:gd name="connsiteY47" fmla="*/ 889408 h 4794329"/>
              <a:gd name="connsiteX48" fmla="*/ 359390 w 5774797"/>
              <a:gd name="connsiteY48" fmla="*/ 3964597 h 4794329"/>
              <a:gd name="connsiteX49" fmla="*/ 61661 w 5774797"/>
              <a:gd name="connsiteY49" fmla="*/ 3964597 h 4794329"/>
              <a:gd name="connsiteX50" fmla="*/ 61662 w 5774797"/>
              <a:gd name="connsiteY50" fmla="*/ 3964597 h 4794329"/>
              <a:gd name="connsiteX51" fmla="*/ 61662 w 5774797"/>
              <a:gd name="connsiteY51" fmla="*/ 3666867 h 4794329"/>
              <a:gd name="connsiteX52" fmla="*/ 3136851 w 5774797"/>
              <a:gd name="connsiteY52" fmla="*/ 591677 h 4794329"/>
              <a:gd name="connsiteX53" fmla="*/ 3285716 w 5774797"/>
              <a:gd name="connsiteY53" fmla="*/ 530016 h 4794329"/>
              <a:gd name="connsiteX54" fmla="*/ 4139534 w 5774797"/>
              <a:gd name="connsiteY54" fmla="*/ 347526 h 4794329"/>
              <a:gd name="connsiteX55" fmla="*/ 4288399 w 5774797"/>
              <a:gd name="connsiteY55" fmla="*/ 409188 h 4794329"/>
              <a:gd name="connsiteX56" fmla="*/ 4288399 w 5774797"/>
              <a:gd name="connsiteY56" fmla="*/ 706919 h 4794329"/>
              <a:gd name="connsiteX57" fmla="*/ 1213208 w 5774797"/>
              <a:gd name="connsiteY57" fmla="*/ 3782108 h 4794329"/>
              <a:gd name="connsiteX58" fmla="*/ 915478 w 5774797"/>
              <a:gd name="connsiteY58" fmla="*/ 3782108 h 4794329"/>
              <a:gd name="connsiteX59" fmla="*/ 915479 w 5774797"/>
              <a:gd name="connsiteY59" fmla="*/ 3782108 h 4794329"/>
              <a:gd name="connsiteX60" fmla="*/ 915479 w 5774797"/>
              <a:gd name="connsiteY60" fmla="*/ 3484378 h 4794329"/>
              <a:gd name="connsiteX61" fmla="*/ 3990669 w 5774797"/>
              <a:gd name="connsiteY61" fmla="*/ 409188 h 4794329"/>
              <a:gd name="connsiteX62" fmla="*/ 4139534 w 5774797"/>
              <a:gd name="connsiteY62" fmla="*/ 347526 h 4794329"/>
              <a:gd name="connsiteX63" fmla="*/ 1664402 w 5774797"/>
              <a:gd name="connsiteY63" fmla="*/ 126303 h 4794329"/>
              <a:gd name="connsiteX64" fmla="*/ 1813267 w 5774797"/>
              <a:gd name="connsiteY64" fmla="*/ 187965 h 4794329"/>
              <a:gd name="connsiteX65" fmla="*/ 1813267 w 5774797"/>
              <a:gd name="connsiteY65" fmla="*/ 485695 h 4794329"/>
              <a:gd name="connsiteX66" fmla="*/ 554549 w 5774797"/>
              <a:gd name="connsiteY66" fmla="*/ 1744412 h 4794329"/>
              <a:gd name="connsiteX67" fmla="*/ 256818 w 5774797"/>
              <a:gd name="connsiteY67" fmla="*/ 1744412 h 4794329"/>
              <a:gd name="connsiteX68" fmla="*/ 256820 w 5774797"/>
              <a:gd name="connsiteY68" fmla="*/ 1744412 h 4794329"/>
              <a:gd name="connsiteX69" fmla="*/ 256820 w 5774797"/>
              <a:gd name="connsiteY69" fmla="*/ 1446682 h 4794329"/>
              <a:gd name="connsiteX70" fmla="*/ 1515537 w 5774797"/>
              <a:gd name="connsiteY70" fmla="*/ 187965 h 4794329"/>
              <a:gd name="connsiteX71" fmla="*/ 1664402 w 5774797"/>
              <a:gd name="connsiteY71" fmla="*/ 126303 h 4794329"/>
              <a:gd name="connsiteX72" fmla="*/ 3125460 w 5774797"/>
              <a:gd name="connsiteY72" fmla="*/ 18853 h 4794329"/>
              <a:gd name="connsiteX73" fmla="*/ 3274325 w 5774797"/>
              <a:gd name="connsiteY73" fmla="*/ 80515 h 4794329"/>
              <a:gd name="connsiteX74" fmla="*/ 3274325 w 5774797"/>
              <a:gd name="connsiteY74" fmla="*/ 378245 h 4794329"/>
              <a:gd name="connsiteX75" fmla="*/ 552641 w 5774797"/>
              <a:gd name="connsiteY75" fmla="*/ 3099928 h 4794329"/>
              <a:gd name="connsiteX76" fmla="*/ 254911 w 5774797"/>
              <a:gd name="connsiteY76" fmla="*/ 3099928 h 4794329"/>
              <a:gd name="connsiteX77" fmla="*/ 254912 w 5774797"/>
              <a:gd name="connsiteY77" fmla="*/ 3099928 h 4794329"/>
              <a:gd name="connsiteX78" fmla="*/ 254912 w 5774797"/>
              <a:gd name="connsiteY78" fmla="*/ 2802198 h 4794329"/>
              <a:gd name="connsiteX79" fmla="*/ 2976595 w 5774797"/>
              <a:gd name="connsiteY79" fmla="*/ 80515 h 4794329"/>
              <a:gd name="connsiteX80" fmla="*/ 3125460 w 5774797"/>
              <a:gd name="connsiteY80" fmla="*/ 18853 h 4794329"/>
              <a:gd name="connsiteX81" fmla="*/ 2465583 w 5774797"/>
              <a:gd name="connsiteY81" fmla="*/ 0 h 4794329"/>
              <a:gd name="connsiteX82" fmla="*/ 2614448 w 5774797"/>
              <a:gd name="connsiteY82" fmla="*/ 61662 h 4794329"/>
              <a:gd name="connsiteX83" fmla="*/ 2614448 w 5774797"/>
              <a:gd name="connsiteY83" fmla="*/ 359392 h 4794329"/>
              <a:gd name="connsiteX84" fmla="*/ 632768 w 5774797"/>
              <a:gd name="connsiteY84" fmla="*/ 2341071 h 4794329"/>
              <a:gd name="connsiteX85" fmla="*/ 335037 w 5774797"/>
              <a:gd name="connsiteY85" fmla="*/ 2341071 h 4794329"/>
              <a:gd name="connsiteX86" fmla="*/ 335039 w 5774797"/>
              <a:gd name="connsiteY86" fmla="*/ 2341071 h 4794329"/>
              <a:gd name="connsiteX87" fmla="*/ 335039 w 5774797"/>
              <a:gd name="connsiteY87" fmla="*/ 2043341 h 4794329"/>
              <a:gd name="connsiteX88" fmla="*/ 2316718 w 5774797"/>
              <a:gd name="connsiteY88" fmla="*/ 61662 h 4794329"/>
              <a:gd name="connsiteX89" fmla="*/ 2465583 w 5774797"/>
              <a:gd name="connsiteY89" fmla="*/ 0 h 4794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5774797" h="4794329">
                <a:moveTo>
                  <a:pt x="4633897" y="3202389"/>
                </a:moveTo>
                <a:cubicBezTo>
                  <a:pt x="4687776" y="3202389"/>
                  <a:pt x="4741654" y="3222943"/>
                  <a:pt x="4782762" y="3264051"/>
                </a:cubicBezTo>
                <a:cubicBezTo>
                  <a:pt x="4864978" y="3346267"/>
                  <a:pt x="4864978" y="3479565"/>
                  <a:pt x="4782762" y="3561781"/>
                </a:cubicBezTo>
                <a:lnTo>
                  <a:pt x="4122323" y="4222219"/>
                </a:lnTo>
                <a:cubicBezTo>
                  <a:pt x="4040107" y="4304435"/>
                  <a:pt x="3906809" y="4304435"/>
                  <a:pt x="3824593" y="4222219"/>
                </a:cubicBezTo>
                <a:lnTo>
                  <a:pt x="3824594" y="4222219"/>
                </a:lnTo>
                <a:cubicBezTo>
                  <a:pt x="3742378" y="4140003"/>
                  <a:pt x="3742378" y="4006704"/>
                  <a:pt x="3824594" y="3924488"/>
                </a:cubicBezTo>
                <a:lnTo>
                  <a:pt x="4485032" y="3264051"/>
                </a:lnTo>
                <a:cubicBezTo>
                  <a:pt x="4526140" y="3222943"/>
                  <a:pt x="4580018" y="3202389"/>
                  <a:pt x="4633897" y="3202389"/>
                </a:cubicBezTo>
                <a:close/>
                <a:moveTo>
                  <a:pt x="4600666" y="1896653"/>
                </a:moveTo>
                <a:cubicBezTo>
                  <a:pt x="4654544" y="1896653"/>
                  <a:pt x="4708423" y="1917207"/>
                  <a:pt x="4749531" y="1958315"/>
                </a:cubicBezTo>
                <a:cubicBezTo>
                  <a:pt x="4831747" y="2040531"/>
                  <a:pt x="4831747" y="2173830"/>
                  <a:pt x="4749531" y="2256046"/>
                </a:cubicBezTo>
                <a:lnTo>
                  <a:pt x="2272908" y="4732667"/>
                </a:lnTo>
                <a:cubicBezTo>
                  <a:pt x="2190692" y="4814883"/>
                  <a:pt x="2057394" y="4814883"/>
                  <a:pt x="1975178" y="4732667"/>
                </a:cubicBezTo>
                <a:lnTo>
                  <a:pt x="1975180" y="4732667"/>
                </a:lnTo>
                <a:cubicBezTo>
                  <a:pt x="1892964" y="4650451"/>
                  <a:pt x="1892964" y="4517153"/>
                  <a:pt x="1975180" y="4434937"/>
                </a:cubicBezTo>
                <a:lnTo>
                  <a:pt x="4451801" y="1958315"/>
                </a:lnTo>
                <a:cubicBezTo>
                  <a:pt x="4492909" y="1917207"/>
                  <a:pt x="4546787" y="1896653"/>
                  <a:pt x="4600666" y="1896653"/>
                </a:cubicBezTo>
                <a:close/>
                <a:moveTo>
                  <a:pt x="5564270" y="1606041"/>
                </a:moveTo>
                <a:cubicBezTo>
                  <a:pt x="5618148" y="1606041"/>
                  <a:pt x="5672027" y="1626595"/>
                  <a:pt x="5713135" y="1667703"/>
                </a:cubicBezTo>
                <a:cubicBezTo>
                  <a:pt x="5795351" y="1749919"/>
                  <a:pt x="5795351" y="1883217"/>
                  <a:pt x="5713135" y="1965433"/>
                </a:cubicBezTo>
                <a:lnTo>
                  <a:pt x="3828060" y="3850507"/>
                </a:lnTo>
                <a:cubicBezTo>
                  <a:pt x="3745844" y="3932723"/>
                  <a:pt x="3612546" y="3932723"/>
                  <a:pt x="3530330" y="3850507"/>
                </a:cubicBezTo>
                <a:lnTo>
                  <a:pt x="3530331" y="3850507"/>
                </a:lnTo>
                <a:cubicBezTo>
                  <a:pt x="3448115" y="3768291"/>
                  <a:pt x="3448115" y="3634993"/>
                  <a:pt x="3530331" y="3552777"/>
                </a:cubicBezTo>
                <a:lnTo>
                  <a:pt x="5415405" y="1667703"/>
                </a:lnTo>
                <a:cubicBezTo>
                  <a:pt x="5456513" y="1626595"/>
                  <a:pt x="5510391" y="1606041"/>
                  <a:pt x="5564270" y="1606041"/>
                </a:cubicBezTo>
                <a:close/>
                <a:moveTo>
                  <a:pt x="5112231" y="717042"/>
                </a:moveTo>
                <a:cubicBezTo>
                  <a:pt x="5166109" y="717042"/>
                  <a:pt x="5219988" y="737596"/>
                  <a:pt x="5261096" y="778704"/>
                </a:cubicBezTo>
                <a:cubicBezTo>
                  <a:pt x="5343312" y="860920"/>
                  <a:pt x="5343312" y="994218"/>
                  <a:pt x="5261096" y="1076435"/>
                </a:cubicBezTo>
                <a:lnTo>
                  <a:pt x="2185905" y="4151624"/>
                </a:lnTo>
                <a:cubicBezTo>
                  <a:pt x="2103689" y="4233840"/>
                  <a:pt x="1970391" y="4233840"/>
                  <a:pt x="1888175" y="4151624"/>
                </a:cubicBezTo>
                <a:lnTo>
                  <a:pt x="1888176" y="4151624"/>
                </a:lnTo>
                <a:cubicBezTo>
                  <a:pt x="1805960" y="4069408"/>
                  <a:pt x="1805960" y="3936110"/>
                  <a:pt x="1888176" y="3853894"/>
                </a:cubicBezTo>
                <a:lnTo>
                  <a:pt x="4963366" y="778704"/>
                </a:lnTo>
                <a:cubicBezTo>
                  <a:pt x="5004474" y="737596"/>
                  <a:pt x="5058352" y="717042"/>
                  <a:pt x="5112231" y="717042"/>
                </a:cubicBezTo>
                <a:close/>
                <a:moveTo>
                  <a:pt x="4555993" y="598413"/>
                </a:moveTo>
                <a:cubicBezTo>
                  <a:pt x="4609872" y="598413"/>
                  <a:pt x="4663750" y="618967"/>
                  <a:pt x="4704858" y="660075"/>
                </a:cubicBezTo>
                <a:cubicBezTo>
                  <a:pt x="4787074" y="742291"/>
                  <a:pt x="4787074" y="875589"/>
                  <a:pt x="4704858" y="957805"/>
                </a:cubicBezTo>
                <a:lnTo>
                  <a:pt x="959031" y="4703631"/>
                </a:lnTo>
                <a:cubicBezTo>
                  <a:pt x="876815" y="4785847"/>
                  <a:pt x="743517" y="4785847"/>
                  <a:pt x="661301" y="4703631"/>
                </a:cubicBezTo>
                <a:lnTo>
                  <a:pt x="661302" y="4703631"/>
                </a:lnTo>
                <a:cubicBezTo>
                  <a:pt x="579087" y="4621415"/>
                  <a:pt x="579087" y="4488117"/>
                  <a:pt x="661302" y="4405901"/>
                </a:cubicBezTo>
                <a:lnTo>
                  <a:pt x="4407128" y="660075"/>
                </a:lnTo>
                <a:cubicBezTo>
                  <a:pt x="4448236" y="618967"/>
                  <a:pt x="4502115" y="598413"/>
                  <a:pt x="4555993" y="598413"/>
                </a:cubicBezTo>
                <a:close/>
                <a:moveTo>
                  <a:pt x="3285716" y="530016"/>
                </a:moveTo>
                <a:cubicBezTo>
                  <a:pt x="3339595" y="530015"/>
                  <a:pt x="3393473" y="550569"/>
                  <a:pt x="3434581" y="591677"/>
                </a:cubicBezTo>
                <a:cubicBezTo>
                  <a:pt x="3516797" y="673894"/>
                  <a:pt x="3516797" y="807191"/>
                  <a:pt x="3434581" y="889408"/>
                </a:cubicBezTo>
                <a:lnTo>
                  <a:pt x="359390" y="3964597"/>
                </a:lnTo>
                <a:cubicBezTo>
                  <a:pt x="277175" y="4046813"/>
                  <a:pt x="143876" y="4046813"/>
                  <a:pt x="61661" y="3964597"/>
                </a:cubicBezTo>
                <a:lnTo>
                  <a:pt x="61662" y="3964597"/>
                </a:lnTo>
                <a:cubicBezTo>
                  <a:pt x="-20554" y="3882381"/>
                  <a:pt x="-20554" y="3749083"/>
                  <a:pt x="61662" y="3666867"/>
                </a:cubicBezTo>
                <a:lnTo>
                  <a:pt x="3136851" y="591677"/>
                </a:lnTo>
                <a:cubicBezTo>
                  <a:pt x="3177959" y="550569"/>
                  <a:pt x="3231837" y="530015"/>
                  <a:pt x="3285716" y="530016"/>
                </a:cubicBezTo>
                <a:close/>
                <a:moveTo>
                  <a:pt x="4139534" y="347526"/>
                </a:moveTo>
                <a:cubicBezTo>
                  <a:pt x="4193413" y="347526"/>
                  <a:pt x="4247291" y="368080"/>
                  <a:pt x="4288399" y="409188"/>
                </a:cubicBezTo>
                <a:cubicBezTo>
                  <a:pt x="4370615" y="491405"/>
                  <a:pt x="4370615" y="624702"/>
                  <a:pt x="4288399" y="706919"/>
                </a:cubicBezTo>
                <a:lnTo>
                  <a:pt x="1213208" y="3782108"/>
                </a:lnTo>
                <a:cubicBezTo>
                  <a:pt x="1130992" y="3864324"/>
                  <a:pt x="997694" y="3864324"/>
                  <a:pt x="915478" y="3782108"/>
                </a:cubicBezTo>
                <a:lnTo>
                  <a:pt x="915479" y="3782108"/>
                </a:lnTo>
                <a:cubicBezTo>
                  <a:pt x="833263" y="3699892"/>
                  <a:pt x="833263" y="3566594"/>
                  <a:pt x="915479" y="3484378"/>
                </a:cubicBezTo>
                <a:lnTo>
                  <a:pt x="3990669" y="409188"/>
                </a:lnTo>
                <a:cubicBezTo>
                  <a:pt x="4031777" y="368080"/>
                  <a:pt x="4085655" y="347526"/>
                  <a:pt x="4139534" y="347526"/>
                </a:cubicBezTo>
                <a:close/>
                <a:moveTo>
                  <a:pt x="1664402" y="126303"/>
                </a:moveTo>
                <a:cubicBezTo>
                  <a:pt x="1718280" y="126303"/>
                  <a:pt x="1772159" y="146856"/>
                  <a:pt x="1813267" y="187965"/>
                </a:cubicBezTo>
                <a:cubicBezTo>
                  <a:pt x="1895483" y="270181"/>
                  <a:pt x="1895483" y="403479"/>
                  <a:pt x="1813267" y="485695"/>
                </a:cubicBezTo>
                <a:lnTo>
                  <a:pt x="554549" y="1744412"/>
                </a:lnTo>
                <a:cubicBezTo>
                  <a:pt x="472333" y="1826628"/>
                  <a:pt x="339035" y="1826628"/>
                  <a:pt x="256818" y="1744412"/>
                </a:cubicBezTo>
                <a:lnTo>
                  <a:pt x="256820" y="1744412"/>
                </a:lnTo>
                <a:cubicBezTo>
                  <a:pt x="174605" y="1662196"/>
                  <a:pt x="174605" y="1528898"/>
                  <a:pt x="256820" y="1446682"/>
                </a:cubicBezTo>
                <a:lnTo>
                  <a:pt x="1515537" y="187965"/>
                </a:lnTo>
                <a:cubicBezTo>
                  <a:pt x="1556645" y="146856"/>
                  <a:pt x="1610523" y="126303"/>
                  <a:pt x="1664402" y="126303"/>
                </a:cubicBezTo>
                <a:close/>
                <a:moveTo>
                  <a:pt x="3125460" y="18853"/>
                </a:moveTo>
                <a:cubicBezTo>
                  <a:pt x="3179339" y="18853"/>
                  <a:pt x="3233217" y="39407"/>
                  <a:pt x="3274325" y="80515"/>
                </a:cubicBezTo>
                <a:cubicBezTo>
                  <a:pt x="3356541" y="162731"/>
                  <a:pt x="3356541" y="296029"/>
                  <a:pt x="3274325" y="378245"/>
                </a:cubicBezTo>
                <a:lnTo>
                  <a:pt x="552641" y="3099928"/>
                </a:lnTo>
                <a:cubicBezTo>
                  <a:pt x="470425" y="3182144"/>
                  <a:pt x="337126" y="3182144"/>
                  <a:pt x="254911" y="3099928"/>
                </a:cubicBezTo>
                <a:lnTo>
                  <a:pt x="254912" y="3099928"/>
                </a:lnTo>
                <a:cubicBezTo>
                  <a:pt x="172696" y="3017712"/>
                  <a:pt x="172696" y="2884414"/>
                  <a:pt x="254912" y="2802198"/>
                </a:cubicBezTo>
                <a:lnTo>
                  <a:pt x="2976595" y="80515"/>
                </a:lnTo>
                <a:cubicBezTo>
                  <a:pt x="3017703" y="39407"/>
                  <a:pt x="3071581" y="18853"/>
                  <a:pt x="3125460" y="18853"/>
                </a:cubicBezTo>
                <a:close/>
                <a:moveTo>
                  <a:pt x="2465583" y="0"/>
                </a:moveTo>
                <a:cubicBezTo>
                  <a:pt x="2519461" y="0"/>
                  <a:pt x="2573340" y="20554"/>
                  <a:pt x="2614448" y="61662"/>
                </a:cubicBezTo>
                <a:cubicBezTo>
                  <a:pt x="2696664" y="143878"/>
                  <a:pt x="2696664" y="277176"/>
                  <a:pt x="2614448" y="359392"/>
                </a:cubicBezTo>
                <a:lnTo>
                  <a:pt x="632768" y="2341071"/>
                </a:lnTo>
                <a:cubicBezTo>
                  <a:pt x="550552" y="2423287"/>
                  <a:pt x="417253" y="2423287"/>
                  <a:pt x="335037" y="2341071"/>
                </a:cubicBezTo>
                <a:lnTo>
                  <a:pt x="335039" y="2341071"/>
                </a:lnTo>
                <a:cubicBezTo>
                  <a:pt x="252822" y="2258855"/>
                  <a:pt x="252822" y="2125557"/>
                  <a:pt x="335039" y="2043341"/>
                </a:cubicBezTo>
                <a:lnTo>
                  <a:pt x="2316718" y="61662"/>
                </a:lnTo>
                <a:cubicBezTo>
                  <a:pt x="2357826" y="20554"/>
                  <a:pt x="2411704" y="0"/>
                  <a:pt x="2465583" y="0"/>
                </a:cubicBezTo>
                <a:close/>
              </a:path>
            </a:pathLst>
          </a:custGeom>
          <a:pattFill prst="pct20">
            <a:fgClr>
              <a:schemeClr val="bg1">
                <a:lumMod val="50000"/>
                <a:lumOff val="50000"/>
              </a:schemeClr>
            </a:fgClr>
            <a:bgClr>
              <a:schemeClr val="bg1"/>
            </a:bgClr>
          </a:pattFill>
        </p:spPr>
        <p:txBody>
          <a:bodyPr wrap="square" anchor="ctr">
            <a:noAutofit/>
          </a:bodyPr>
          <a:lstStyle>
            <a:lvl1pPr marL="0" indent="0" algn="ctr">
              <a:buNone/>
              <a:defRPr sz="1600" baseline="0"/>
            </a:lvl1pPr>
          </a:lstStyle>
          <a:p>
            <a:r>
              <a:rPr lang="en-US" dirty="0"/>
              <a:t>Insert Image</a:t>
            </a:r>
          </a:p>
        </p:txBody>
      </p:sp>
    </p:spTree>
    <p:extLst>
      <p:ext uri="{BB962C8B-B14F-4D97-AF65-F5344CB8AC3E}">
        <p14:creationId xmlns:p14="http://schemas.microsoft.com/office/powerpoint/2010/main" val="2572809400"/>
      </p:ext>
    </p:extLst>
  </p:cSld>
  <p:clrMapOvr>
    <a:masterClrMapping/>
  </p:clrMapOvr>
</p:sldLayout>
</file>

<file path=ppt/slideLayouts/slideLayout73.xml><?xml version="1.0" encoding="utf-8"?>
<p:sldLayout xmlns:p14="http://schemas.microsoft.com/office/powerpoint/2010/main" xmlns:a="http://schemas.openxmlformats.org/drawingml/2006/main" xmlns:r="http://schemas.openxmlformats.org/officeDocument/2006/relationships" xmlns:p="http://schemas.openxmlformats.org/presentationml/2006/main" preserve="1" userDrawn="1">
  <p:cSld name="5_side placeholder ">
    <p:spTree>
      <p:nvGrpSpPr>
        <p:cNvPr id="1" name=""/>
        <p:cNvGrpSpPr/>
        <p:nvPr/>
      </p:nvGrpSpPr>
      <p:grpSpPr>
        <a:xfrm>
          <a:off x="0" y="0"/>
          <a:ext cx="0" cy="0"/>
          <a:chOff x="0" y="0"/>
          <a:chExt cx="0" cy="0"/>
        </a:xfrm>
      </p:grpSpPr>
      <p:sp>
        <p:nvSpPr>
          <p:cNvPr id="5" name="Picture Placeholder 5"/>
          <p:cNvSpPr>
            <a:spLocks noGrp="1"/>
          </p:cNvSpPr>
          <p:nvPr>
            <p:ph type="pic" sz="quarter" idx="11"/>
          </p:nvPr>
        </p:nvSpPr>
        <p:spPr>
          <a:xfrm>
            <a:off x="0" y="0"/>
            <a:ext cx="12192000" cy="2623932"/>
          </a:xfrm>
        </p:spPr>
        <p:txBody>
          <a:bodyPr/>
          <a:lstStyle/>
          <a:p>
            <a:endParaRPr lang="id-ID"/>
          </a:p>
        </p:txBody>
      </p:sp>
      <p:sp>
        <p:nvSpPr>
          <p:cNvPr id="7" name="TextBox 6"/>
          <p:cNvSpPr txBox="1"/>
          <p:nvPr userDrawn="1"/>
        </p:nvSpPr>
        <p:spPr>
          <a:xfrm>
            <a:off x="1189710" y="6379631"/>
            <a:ext cx="649356" cy="307777"/>
          </a:xfrm>
          <a:prstGeom prst="rect">
            <a:avLst/>
          </a:prstGeom>
          <a:noFill/>
        </p:spPr>
        <p:txBody>
          <a:bodyPr wrap="square" rtlCol="0">
            <a:spAutoFit/>
          </a:bodyPr>
          <a:lstStyle/>
          <a:p>
            <a:fld id="{49B9A1CC-CF23-404A-A754-6B4803B2A082}" type="slidenum">
              <a:rPr lang="id-ID" sz="1400">
                <a:solidFill>
                  <a:srgbClr val="7F7F7F"/>
                </a:solidFill>
              </a:rPr>
              <a:pPr/>
              <a:t>‹#›</a:t>
            </a:fld>
            <a:endParaRPr lang="id-ID" sz="1400">
              <a:solidFill>
                <a:srgbClr val="7F7F7F"/>
              </a:solidFill>
            </a:endParaRPr>
          </a:p>
        </p:txBody>
      </p:sp>
      <p:sp>
        <p:nvSpPr>
          <p:cNvPr id="8" name="TextBox 7"/>
          <p:cNvSpPr txBox="1"/>
          <p:nvPr userDrawn="1"/>
        </p:nvSpPr>
        <p:spPr>
          <a:xfrm>
            <a:off x="470455" y="6392883"/>
            <a:ext cx="753731" cy="307777"/>
          </a:xfrm>
          <a:prstGeom prst="rect">
            <a:avLst/>
          </a:prstGeom>
          <a:noFill/>
        </p:spPr>
        <p:txBody>
          <a:bodyPr wrap="none" rtlCol="0">
            <a:spAutoFit/>
          </a:bodyPr>
          <a:lstStyle/>
          <a:p>
            <a:pPr algn="ctr"/>
            <a:r>
              <a:rPr lang="id-ID" sz="1400" b="1">
                <a:solidFill>
                  <a:srgbClr val="7F7F7F"/>
                </a:solidFill>
              </a:rPr>
              <a:t>SLIDE  </a:t>
            </a:r>
            <a:endParaRPr lang="id-ID" sz="1400" b="1" dirty="0">
              <a:solidFill>
                <a:srgbClr val="7F7F7F"/>
              </a:solidFill>
            </a:endParaRPr>
          </a:p>
        </p:txBody>
      </p:sp>
      <p:cxnSp>
        <p:nvCxnSpPr>
          <p:cNvPr id="11" name="Straight Connector 10"/>
          <p:cNvCxnSpPr/>
          <p:nvPr userDrawn="1"/>
        </p:nvCxnSpPr>
        <p:spPr>
          <a:xfrm>
            <a:off x="1094726" y="6546086"/>
            <a:ext cx="116208" cy="686"/>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170069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Layout>
</file>

<file path=ppt/slideLayouts/slideLayout74.xml><?xml version="1.0" encoding="utf-8"?>
<p:sldLayout xmlns:p14="http://schemas.microsoft.com/office/powerpoint/2010/main" xmlns:a="http://schemas.openxmlformats.org/drawingml/2006/main" xmlns:r="http://schemas.openxmlformats.org/officeDocument/2006/relationships" xmlns:p="http://schemas.openxmlformats.org/presentationml/2006/main" preserve="1" userDrawn="1">
  <p:cSld name="6_side placeholder ">
    <p:spTree>
      <p:nvGrpSpPr>
        <p:cNvPr id="1" name=""/>
        <p:cNvGrpSpPr/>
        <p:nvPr/>
      </p:nvGrpSpPr>
      <p:grpSpPr>
        <a:xfrm>
          <a:off x="0" y="0"/>
          <a:ext cx="0" cy="0"/>
          <a:chOff x="0" y="0"/>
          <a:chExt cx="0" cy="0"/>
        </a:xfrm>
      </p:grpSpPr>
      <p:sp>
        <p:nvSpPr>
          <p:cNvPr id="5" name="Picture Placeholder 5"/>
          <p:cNvSpPr>
            <a:spLocks noGrp="1"/>
          </p:cNvSpPr>
          <p:nvPr>
            <p:ph type="pic" sz="quarter" idx="11"/>
          </p:nvPr>
        </p:nvSpPr>
        <p:spPr>
          <a:xfrm>
            <a:off x="0" y="-1"/>
            <a:ext cx="12192000" cy="5287617"/>
          </a:xfrm>
        </p:spPr>
        <p:txBody>
          <a:bodyPr/>
          <a:lstStyle/>
          <a:p>
            <a:endParaRPr lang="id-ID"/>
          </a:p>
        </p:txBody>
      </p:sp>
      <p:sp>
        <p:nvSpPr>
          <p:cNvPr id="7" name="TextBox 6"/>
          <p:cNvSpPr txBox="1"/>
          <p:nvPr userDrawn="1"/>
        </p:nvSpPr>
        <p:spPr>
          <a:xfrm>
            <a:off x="1189710" y="6379631"/>
            <a:ext cx="649356" cy="307777"/>
          </a:xfrm>
          <a:prstGeom prst="rect">
            <a:avLst/>
          </a:prstGeom>
          <a:noFill/>
        </p:spPr>
        <p:txBody>
          <a:bodyPr wrap="square" rtlCol="0">
            <a:spAutoFit/>
          </a:bodyPr>
          <a:lstStyle/>
          <a:p>
            <a:fld id="{49B9A1CC-CF23-404A-A754-6B4803B2A082}" type="slidenum">
              <a:rPr lang="id-ID" sz="1400">
                <a:solidFill>
                  <a:srgbClr val="7F7F7F"/>
                </a:solidFill>
              </a:rPr>
              <a:pPr/>
              <a:t>‹#›</a:t>
            </a:fld>
            <a:endParaRPr lang="id-ID" sz="1400">
              <a:solidFill>
                <a:srgbClr val="7F7F7F"/>
              </a:solidFill>
            </a:endParaRPr>
          </a:p>
        </p:txBody>
      </p:sp>
      <p:sp>
        <p:nvSpPr>
          <p:cNvPr id="8" name="TextBox 7"/>
          <p:cNvSpPr txBox="1"/>
          <p:nvPr userDrawn="1"/>
        </p:nvSpPr>
        <p:spPr>
          <a:xfrm>
            <a:off x="470455" y="6392883"/>
            <a:ext cx="753731" cy="307777"/>
          </a:xfrm>
          <a:prstGeom prst="rect">
            <a:avLst/>
          </a:prstGeom>
          <a:noFill/>
        </p:spPr>
        <p:txBody>
          <a:bodyPr wrap="none" rtlCol="0">
            <a:spAutoFit/>
          </a:bodyPr>
          <a:lstStyle/>
          <a:p>
            <a:pPr algn="ctr"/>
            <a:r>
              <a:rPr lang="id-ID" sz="1400" b="1">
                <a:solidFill>
                  <a:srgbClr val="7F7F7F"/>
                </a:solidFill>
              </a:rPr>
              <a:t>SLIDE  </a:t>
            </a:r>
            <a:endParaRPr lang="id-ID" sz="1400" b="1" dirty="0">
              <a:solidFill>
                <a:srgbClr val="7F7F7F"/>
              </a:solidFill>
            </a:endParaRPr>
          </a:p>
        </p:txBody>
      </p:sp>
      <p:cxnSp>
        <p:nvCxnSpPr>
          <p:cNvPr id="11" name="Straight Connector 10"/>
          <p:cNvCxnSpPr/>
          <p:nvPr userDrawn="1"/>
        </p:nvCxnSpPr>
        <p:spPr>
          <a:xfrm>
            <a:off x="1094726" y="6546086"/>
            <a:ext cx="116208" cy="686"/>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61268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Layout>
</file>

<file path=ppt/slideLayouts/slideLayout75.xml><?xml version="1.0" encoding="utf-8"?>
<p:sldLayout xmlns:p14="http://schemas.microsoft.com/office/powerpoint/2010/main" xmlns:a="http://schemas.openxmlformats.org/drawingml/2006/main" xmlns:r="http://schemas.openxmlformats.org/officeDocument/2006/relationships" xmlns:p="http://schemas.openxmlformats.org/presentationml/2006/main" preserve="1" userDrawn="1">
  <p:cSld name="6_side placeholder">
    <p:spTree>
      <p:nvGrpSpPr>
        <p:cNvPr id="1" name=""/>
        <p:cNvGrpSpPr/>
        <p:nvPr/>
      </p:nvGrpSpPr>
      <p:grpSpPr>
        <a:xfrm>
          <a:off x="0" y="0"/>
          <a:ext cx="0" cy="0"/>
          <a:chOff x="0" y="0"/>
          <a:chExt cx="0" cy="0"/>
        </a:xfrm>
      </p:grpSpPr>
      <p:sp>
        <p:nvSpPr>
          <p:cNvPr id="5" name="Picture Placeholder 5"/>
          <p:cNvSpPr>
            <a:spLocks noGrp="1"/>
          </p:cNvSpPr>
          <p:nvPr>
            <p:ph type="pic" sz="quarter" idx="11"/>
          </p:nvPr>
        </p:nvSpPr>
        <p:spPr>
          <a:xfrm>
            <a:off x="0" y="1941442"/>
            <a:ext cx="12192000" cy="2623932"/>
          </a:xfrm>
        </p:spPr>
        <p:txBody>
          <a:bodyPr/>
          <a:lstStyle/>
          <a:p>
            <a:endParaRPr lang="id-ID"/>
          </a:p>
        </p:txBody>
      </p:sp>
      <p:sp>
        <p:nvSpPr>
          <p:cNvPr id="7" name="TextBox 6"/>
          <p:cNvSpPr txBox="1"/>
          <p:nvPr userDrawn="1"/>
        </p:nvSpPr>
        <p:spPr>
          <a:xfrm>
            <a:off x="1189710" y="6379631"/>
            <a:ext cx="649356" cy="307777"/>
          </a:xfrm>
          <a:prstGeom prst="rect">
            <a:avLst/>
          </a:prstGeom>
          <a:noFill/>
        </p:spPr>
        <p:txBody>
          <a:bodyPr wrap="square" rtlCol="0">
            <a:spAutoFit/>
          </a:bodyPr>
          <a:lstStyle/>
          <a:p>
            <a:fld id="{49B9A1CC-CF23-404A-A754-6B4803B2A082}" type="slidenum">
              <a:rPr lang="id-ID" sz="1400">
                <a:solidFill>
                  <a:srgbClr val="7F7F7F"/>
                </a:solidFill>
              </a:rPr>
              <a:pPr/>
              <a:t>‹#›</a:t>
            </a:fld>
            <a:endParaRPr lang="id-ID" sz="1400">
              <a:solidFill>
                <a:srgbClr val="7F7F7F"/>
              </a:solidFill>
            </a:endParaRPr>
          </a:p>
        </p:txBody>
      </p:sp>
      <p:sp>
        <p:nvSpPr>
          <p:cNvPr id="8" name="TextBox 7"/>
          <p:cNvSpPr txBox="1"/>
          <p:nvPr userDrawn="1"/>
        </p:nvSpPr>
        <p:spPr>
          <a:xfrm>
            <a:off x="470455" y="6392883"/>
            <a:ext cx="753731" cy="307777"/>
          </a:xfrm>
          <a:prstGeom prst="rect">
            <a:avLst/>
          </a:prstGeom>
          <a:noFill/>
        </p:spPr>
        <p:txBody>
          <a:bodyPr wrap="none" rtlCol="0">
            <a:spAutoFit/>
          </a:bodyPr>
          <a:lstStyle/>
          <a:p>
            <a:pPr algn="ctr"/>
            <a:r>
              <a:rPr lang="id-ID" sz="1400" b="1">
                <a:solidFill>
                  <a:srgbClr val="7F7F7F"/>
                </a:solidFill>
              </a:rPr>
              <a:t>SLIDE  </a:t>
            </a:r>
            <a:endParaRPr lang="id-ID" sz="1400" b="1" dirty="0">
              <a:solidFill>
                <a:srgbClr val="7F7F7F"/>
              </a:solidFill>
            </a:endParaRPr>
          </a:p>
        </p:txBody>
      </p:sp>
      <p:cxnSp>
        <p:nvCxnSpPr>
          <p:cNvPr id="11" name="Straight Connector 10"/>
          <p:cNvCxnSpPr/>
          <p:nvPr userDrawn="1"/>
        </p:nvCxnSpPr>
        <p:spPr>
          <a:xfrm>
            <a:off x="1094726" y="6546086"/>
            <a:ext cx="116208" cy="686"/>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653014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Layout>
</file>

<file path=ppt/slideLayouts/slideLayout76.xml><?xml version="1.0" encoding="utf-8"?>
<p:sldLayout xmlns:p14="http://schemas.microsoft.com/office/powerpoint/2010/main" xmlns:a="http://schemas.openxmlformats.org/drawingml/2006/main" xmlns:r="http://schemas.openxmlformats.org/officeDocument/2006/relationships" xmlns:p="http://schemas.openxmlformats.org/presentationml/2006/main" preserve="1" userDrawn="1">
  <p:cSld name="8_side placeholder 11">
    <p:spTree>
      <p:nvGrpSpPr>
        <p:cNvPr id="1" name=""/>
        <p:cNvGrpSpPr/>
        <p:nvPr/>
      </p:nvGrpSpPr>
      <p:grpSpPr>
        <a:xfrm>
          <a:off x="0" y="0"/>
          <a:ext cx="0" cy="0"/>
          <a:chOff x="0" y="0"/>
          <a:chExt cx="0" cy="0"/>
        </a:xfrm>
      </p:grpSpPr>
      <p:sp>
        <p:nvSpPr>
          <p:cNvPr id="5" name="Picture Placeholder 5"/>
          <p:cNvSpPr>
            <a:spLocks noGrp="1"/>
          </p:cNvSpPr>
          <p:nvPr>
            <p:ph type="pic" sz="quarter" idx="11"/>
          </p:nvPr>
        </p:nvSpPr>
        <p:spPr>
          <a:xfrm>
            <a:off x="755375" y="1258957"/>
            <a:ext cx="10831414" cy="3306417"/>
          </a:xfrm>
        </p:spPr>
        <p:txBody>
          <a:bodyPr/>
          <a:lstStyle/>
          <a:p>
            <a:endParaRPr lang="id-ID"/>
          </a:p>
        </p:txBody>
      </p:sp>
      <p:sp>
        <p:nvSpPr>
          <p:cNvPr id="7" name="TextBox 6"/>
          <p:cNvSpPr txBox="1"/>
          <p:nvPr userDrawn="1"/>
        </p:nvSpPr>
        <p:spPr>
          <a:xfrm>
            <a:off x="1189710" y="6379631"/>
            <a:ext cx="649356" cy="307777"/>
          </a:xfrm>
          <a:prstGeom prst="rect">
            <a:avLst/>
          </a:prstGeom>
          <a:noFill/>
        </p:spPr>
        <p:txBody>
          <a:bodyPr wrap="square" rtlCol="0">
            <a:spAutoFit/>
          </a:bodyPr>
          <a:lstStyle/>
          <a:p>
            <a:fld id="{49B9A1CC-CF23-404A-A754-6B4803B2A082}" type="slidenum">
              <a:rPr lang="id-ID" sz="1400">
                <a:solidFill>
                  <a:srgbClr val="7F7F7F"/>
                </a:solidFill>
              </a:rPr>
              <a:pPr/>
              <a:t>‹#›</a:t>
            </a:fld>
            <a:endParaRPr lang="id-ID" sz="1400">
              <a:solidFill>
                <a:srgbClr val="7F7F7F"/>
              </a:solidFill>
            </a:endParaRPr>
          </a:p>
        </p:txBody>
      </p:sp>
      <p:sp>
        <p:nvSpPr>
          <p:cNvPr id="8" name="TextBox 7"/>
          <p:cNvSpPr txBox="1"/>
          <p:nvPr userDrawn="1"/>
        </p:nvSpPr>
        <p:spPr>
          <a:xfrm>
            <a:off x="470455" y="6392883"/>
            <a:ext cx="753731" cy="307777"/>
          </a:xfrm>
          <a:prstGeom prst="rect">
            <a:avLst/>
          </a:prstGeom>
          <a:noFill/>
        </p:spPr>
        <p:txBody>
          <a:bodyPr wrap="none" rtlCol="0">
            <a:spAutoFit/>
          </a:bodyPr>
          <a:lstStyle/>
          <a:p>
            <a:pPr algn="ctr"/>
            <a:r>
              <a:rPr lang="id-ID" sz="1400" b="1">
                <a:solidFill>
                  <a:srgbClr val="7F7F7F"/>
                </a:solidFill>
              </a:rPr>
              <a:t>SLIDE  </a:t>
            </a:r>
            <a:endParaRPr lang="id-ID" sz="1400" b="1" dirty="0">
              <a:solidFill>
                <a:srgbClr val="7F7F7F"/>
              </a:solidFill>
            </a:endParaRPr>
          </a:p>
        </p:txBody>
      </p:sp>
      <p:cxnSp>
        <p:nvCxnSpPr>
          <p:cNvPr id="11" name="Straight Connector 10"/>
          <p:cNvCxnSpPr/>
          <p:nvPr userDrawn="1"/>
        </p:nvCxnSpPr>
        <p:spPr>
          <a:xfrm>
            <a:off x="1094726" y="6546086"/>
            <a:ext cx="116208" cy="686"/>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301346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Layout>
</file>

<file path=ppt/slideLayouts/slideLayout77.xml><?xml version="1.0" encoding="utf-8"?>
<p:sldLayout xmlns:p14="http://schemas.microsoft.com/office/powerpoint/2010/main" xmlns:a="http://schemas.openxmlformats.org/drawingml/2006/main" xmlns:r="http://schemas.openxmlformats.org/officeDocument/2006/relationships" xmlns:p="http://schemas.openxmlformats.org/presentationml/2006/main" preserve="1" userDrawn="1">
  <p:cSld name="5_side placeholder center">
    <p:spTree>
      <p:nvGrpSpPr>
        <p:cNvPr id="1" name=""/>
        <p:cNvGrpSpPr/>
        <p:nvPr/>
      </p:nvGrpSpPr>
      <p:grpSpPr>
        <a:xfrm>
          <a:off x="0" y="0"/>
          <a:ext cx="0" cy="0"/>
          <a:chOff x="0" y="0"/>
          <a:chExt cx="0" cy="0"/>
        </a:xfrm>
      </p:grpSpPr>
      <p:sp>
        <p:nvSpPr>
          <p:cNvPr id="6" name="Picture Placeholder 2"/>
          <p:cNvSpPr>
            <a:spLocks noGrp="1"/>
          </p:cNvSpPr>
          <p:nvPr>
            <p:ph type="pic" sz="quarter" idx="19"/>
          </p:nvPr>
        </p:nvSpPr>
        <p:spPr>
          <a:xfrm>
            <a:off x="0" y="2756453"/>
            <a:ext cx="3037024" cy="1841914"/>
          </a:xfrm>
          <a:prstGeom prst="rect">
            <a:avLst/>
          </a:prstGeom>
        </p:spPr>
        <p:txBody>
          <a:bodyPr/>
          <a:lstStyle/>
          <a:p>
            <a:endParaRPr lang="id-ID"/>
          </a:p>
        </p:txBody>
      </p:sp>
      <p:sp>
        <p:nvSpPr>
          <p:cNvPr id="9" name="Picture Placeholder 2"/>
          <p:cNvSpPr>
            <a:spLocks noGrp="1"/>
          </p:cNvSpPr>
          <p:nvPr>
            <p:ph type="pic" sz="quarter" idx="20"/>
          </p:nvPr>
        </p:nvSpPr>
        <p:spPr>
          <a:xfrm>
            <a:off x="3047585" y="2756453"/>
            <a:ext cx="2991886" cy="1841914"/>
          </a:xfrm>
          <a:prstGeom prst="rect">
            <a:avLst/>
          </a:prstGeom>
        </p:spPr>
        <p:txBody>
          <a:bodyPr/>
          <a:lstStyle/>
          <a:p>
            <a:endParaRPr lang="id-ID"/>
          </a:p>
        </p:txBody>
      </p:sp>
      <p:sp>
        <p:nvSpPr>
          <p:cNvPr id="10" name="Picture Placeholder 2"/>
          <p:cNvSpPr>
            <a:spLocks noGrp="1"/>
          </p:cNvSpPr>
          <p:nvPr>
            <p:ph type="pic" sz="quarter" idx="21"/>
          </p:nvPr>
        </p:nvSpPr>
        <p:spPr>
          <a:xfrm>
            <a:off x="6063284" y="2756453"/>
            <a:ext cx="3100594" cy="1841914"/>
          </a:xfrm>
          <a:prstGeom prst="rect">
            <a:avLst/>
          </a:prstGeom>
        </p:spPr>
        <p:txBody>
          <a:bodyPr/>
          <a:lstStyle/>
          <a:p>
            <a:endParaRPr lang="id-ID"/>
          </a:p>
        </p:txBody>
      </p:sp>
      <p:sp>
        <p:nvSpPr>
          <p:cNvPr id="11" name="Picture Placeholder 2"/>
          <p:cNvSpPr>
            <a:spLocks noGrp="1"/>
          </p:cNvSpPr>
          <p:nvPr>
            <p:ph type="pic" sz="quarter" idx="22"/>
          </p:nvPr>
        </p:nvSpPr>
        <p:spPr>
          <a:xfrm>
            <a:off x="9163878" y="2756453"/>
            <a:ext cx="3028122" cy="1841914"/>
          </a:xfrm>
          <a:prstGeom prst="rect">
            <a:avLst/>
          </a:prstGeom>
        </p:spPr>
        <p:txBody>
          <a:bodyPr/>
          <a:lstStyle/>
          <a:p>
            <a:endParaRPr lang="id-ID"/>
          </a:p>
        </p:txBody>
      </p:sp>
      <p:sp>
        <p:nvSpPr>
          <p:cNvPr id="15" name="TextBox 14"/>
          <p:cNvSpPr txBox="1"/>
          <p:nvPr userDrawn="1"/>
        </p:nvSpPr>
        <p:spPr>
          <a:xfrm>
            <a:off x="1189710" y="6379631"/>
            <a:ext cx="649356" cy="307777"/>
          </a:xfrm>
          <a:prstGeom prst="rect">
            <a:avLst/>
          </a:prstGeom>
          <a:noFill/>
        </p:spPr>
        <p:txBody>
          <a:bodyPr wrap="square" rtlCol="0">
            <a:spAutoFit/>
          </a:bodyPr>
          <a:lstStyle/>
          <a:p>
            <a:fld id="{49B9A1CC-CF23-404A-A754-6B4803B2A082}" type="slidenum">
              <a:rPr lang="id-ID" sz="1400">
                <a:solidFill>
                  <a:srgbClr val="7F7F7F"/>
                </a:solidFill>
              </a:rPr>
              <a:pPr/>
              <a:t>‹#›</a:t>
            </a:fld>
            <a:endParaRPr lang="id-ID" sz="1400">
              <a:solidFill>
                <a:srgbClr val="7F7F7F"/>
              </a:solidFill>
            </a:endParaRPr>
          </a:p>
        </p:txBody>
      </p:sp>
      <p:sp>
        <p:nvSpPr>
          <p:cNvPr id="16" name="TextBox 15"/>
          <p:cNvSpPr txBox="1"/>
          <p:nvPr userDrawn="1"/>
        </p:nvSpPr>
        <p:spPr>
          <a:xfrm>
            <a:off x="470455" y="6392883"/>
            <a:ext cx="753731" cy="307777"/>
          </a:xfrm>
          <a:prstGeom prst="rect">
            <a:avLst/>
          </a:prstGeom>
          <a:noFill/>
        </p:spPr>
        <p:txBody>
          <a:bodyPr wrap="none" rtlCol="0">
            <a:spAutoFit/>
          </a:bodyPr>
          <a:lstStyle/>
          <a:p>
            <a:pPr algn="ctr"/>
            <a:r>
              <a:rPr lang="id-ID" sz="1400" b="1">
                <a:solidFill>
                  <a:srgbClr val="7F7F7F"/>
                </a:solidFill>
              </a:rPr>
              <a:t>SLIDE  </a:t>
            </a:r>
            <a:endParaRPr lang="id-ID" sz="1400" b="1" dirty="0">
              <a:solidFill>
                <a:srgbClr val="7F7F7F"/>
              </a:solidFill>
            </a:endParaRPr>
          </a:p>
        </p:txBody>
      </p:sp>
      <p:cxnSp>
        <p:nvCxnSpPr>
          <p:cNvPr id="17" name="Straight Connector 16"/>
          <p:cNvCxnSpPr/>
          <p:nvPr userDrawn="1"/>
        </p:nvCxnSpPr>
        <p:spPr>
          <a:xfrm>
            <a:off x="1094726" y="6546086"/>
            <a:ext cx="116208" cy="686"/>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88775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Layout>
</file>

<file path=ppt/slideLayouts/slideLayout78.xml><?xml version="1.0" encoding="utf-8"?>
<p:sldLayout xmlns:p14="http://schemas.microsoft.com/office/powerpoint/2010/main" xmlns:a="http://schemas.openxmlformats.org/drawingml/2006/main" xmlns:r="http://schemas.openxmlformats.org/officeDocument/2006/relationships" xmlns:p="http://schemas.openxmlformats.org/presentationml/2006/main" preserve="1" userDrawn="1">
  <p:cSld name="6_side placeholder center">
    <p:spTree>
      <p:nvGrpSpPr>
        <p:cNvPr id="1" name=""/>
        <p:cNvGrpSpPr/>
        <p:nvPr/>
      </p:nvGrpSpPr>
      <p:grpSpPr>
        <a:xfrm>
          <a:off x="0" y="0"/>
          <a:ext cx="0" cy="0"/>
          <a:chOff x="0" y="0"/>
          <a:chExt cx="0" cy="0"/>
        </a:xfrm>
      </p:grpSpPr>
      <p:sp>
        <p:nvSpPr>
          <p:cNvPr id="6" name="Picture Placeholder 2"/>
          <p:cNvSpPr>
            <a:spLocks noGrp="1"/>
          </p:cNvSpPr>
          <p:nvPr>
            <p:ph type="pic" sz="quarter" idx="19"/>
          </p:nvPr>
        </p:nvSpPr>
        <p:spPr>
          <a:xfrm>
            <a:off x="9163878" y="5247860"/>
            <a:ext cx="3037024" cy="1610139"/>
          </a:xfrm>
          <a:prstGeom prst="rect">
            <a:avLst/>
          </a:prstGeom>
        </p:spPr>
        <p:txBody>
          <a:bodyPr/>
          <a:lstStyle/>
          <a:p>
            <a:endParaRPr lang="id-ID"/>
          </a:p>
        </p:txBody>
      </p:sp>
      <p:sp>
        <p:nvSpPr>
          <p:cNvPr id="9" name="Picture Placeholder 2"/>
          <p:cNvSpPr>
            <a:spLocks noGrp="1"/>
          </p:cNvSpPr>
          <p:nvPr>
            <p:ph type="pic" sz="quarter" idx="20"/>
          </p:nvPr>
        </p:nvSpPr>
        <p:spPr>
          <a:xfrm>
            <a:off x="9143999" y="3552716"/>
            <a:ext cx="3048001" cy="1695144"/>
          </a:xfrm>
          <a:prstGeom prst="rect">
            <a:avLst/>
          </a:prstGeom>
        </p:spPr>
        <p:txBody>
          <a:bodyPr/>
          <a:lstStyle/>
          <a:p>
            <a:endParaRPr lang="id-ID"/>
          </a:p>
        </p:txBody>
      </p:sp>
      <p:sp>
        <p:nvSpPr>
          <p:cNvPr id="10" name="Picture Placeholder 2"/>
          <p:cNvSpPr>
            <a:spLocks noGrp="1"/>
          </p:cNvSpPr>
          <p:nvPr>
            <p:ph type="pic" sz="quarter" idx="21"/>
          </p:nvPr>
        </p:nvSpPr>
        <p:spPr>
          <a:xfrm>
            <a:off x="9153938" y="1842052"/>
            <a:ext cx="3028122" cy="1697412"/>
          </a:xfrm>
          <a:prstGeom prst="rect">
            <a:avLst/>
          </a:prstGeom>
        </p:spPr>
        <p:txBody>
          <a:bodyPr/>
          <a:lstStyle/>
          <a:p>
            <a:endParaRPr lang="id-ID"/>
          </a:p>
        </p:txBody>
      </p:sp>
      <p:sp>
        <p:nvSpPr>
          <p:cNvPr id="11" name="Picture Placeholder 2"/>
          <p:cNvSpPr>
            <a:spLocks noGrp="1"/>
          </p:cNvSpPr>
          <p:nvPr>
            <p:ph type="pic" sz="quarter" idx="22"/>
          </p:nvPr>
        </p:nvSpPr>
        <p:spPr>
          <a:xfrm>
            <a:off x="9163878" y="0"/>
            <a:ext cx="3028122" cy="1828800"/>
          </a:xfrm>
          <a:prstGeom prst="rect">
            <a:avLst/>
          </a:prstGeom>
        </p:spPr>
        <p:txBody>
          <a:bodyPr/>
          <a:lstStyle/>
          <a:p>
            <a:endParaRPr lang="id-ID"/>
          </a:p>
        </p:txBody>
      </p:sp>
      <p:sp>
        <p:nvSpPr>
          <p:cNvPr id="15" name="TextBox 14"/>
          <p:cNvSpPr txBox="1"/>
          <p:nvPr userDrawn="1"/>
        </p:nvSpPr>
        <p:spPr>
          <a:xfrm>
            <a:off x="1189710" y="6379631"/>
            <a:ext cx="649356" cy="307777"/>
          </a:xfrm>
          <a:prstGeom prst="rect">
            <a:avLst/>
          </a:prstGeom>
          <a:noFill/>
        </p:spPr>
        <p:txBody>
          <a:bodyPr wrap="square" rtlCol="0">
            <a:spAutoFit/>
          </a:bodyPr>
          <a:lstStyle/>
          <a:p>
            <a:fld id="{49B9A1CC-CF23-404A-A754-6B4803B2A082}" type="slidenum">
              <a:rPr lang="id-ID" sz="1400">
                <a:solidFill>
                  <a:srgbClr val="7F7F7F"/>
                </a:solidFill>
              </a:rPr>
              <a:pPr/>
              <a:t>‹#›</a:t>
            </a:fld>
            <a:endParaRPr lang="id-ID" sz="1400">
              <a:solidFill>
                <a:srgbClr val="7F7F7F"/>
              </a:solidFill>
            </a:endParaRPr>
          </a:p>
        </p:txBody>
      </p:sp>
      <p:sp>
        <p:nvSpPr>
          <p:cNvPr id="16" name="TextBox 15"/>
          <p:cNvSpPr txBox="1"/>
          <p:nvPr userDrawn="1"/>
        </p:nvSpPr>
        <p:spPr>
          <a:xfrm>
            <a:off x="470455" y="6392883"/>
            <a:ext cx="753731" cy="307777"/>
          </a:xfrm>
          <a:prstGeom prst="rect">
            <a:avLst/>
          </a:prstGeom>
          <a:noFill/>
        </p:spPr>
        <p:txBody>
          <a:bodyPr wrap="none" rtlCol="0">
            <a:spAutoFit/>
          </a:bodyPr>
          <a:lstStyle/>
          <a:p>
            <a:pPr algn="ctr"/>
            <a:r>
              <a:rPr lang="id-ID" sz="1400" b="1">
                <a:solidFill>
                  <a:srgbClr val="7F7F7F"/>
                </a:solidFill>
              </a:rPr>
              <a:t>SLIDE  </a:t>
            </a:r>
            <a:endParaRPr lang="id-ID" sz="1400" b="1" dirty="0">
              <a:solidFill>
                <a:srgbClr val="7F7F7F"/>
              </a:solidFill>
            </a:endParaRPr>
          </a:p>
        </p:txBody>
      </p:sp>
      <p:cxnSp>
        <p:nvCxnSpPr>
          <p:cNvPr id="17" name="Straight Connector 16"/>
          <p:cNvCxnSpPr/>
          <p:nvPr userDrawn="1"/>
        </p:nvCxnSpPr>
        <p:spPr>
          <a:xfrm>
            <a:off x="1094726" y="6546086"/>
            <a:ext cx="116208" cy="686"/>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606354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Layout>
</file>

<file path=ppt/slideLayouts/slideLayout79.xml><?xml version="1.0" encoding="utf-8"?>
<p:sldLayout xmlns:p14="http://schemas.microsoft.com/office/powerpoint/2010/main" xmlns:a="http://schemas.openxmlformats.org/drawingml/2006/main" xmlns:r="http://schemas.openxmlformats.org/officeDocument/2006/relationships" xmlns:p="http://schemas.openxmlformats.org/presentationml/2006/main" preserve="1" userDrawn="1">
  <p:cSld name="7_side 12 placeholder ">
    <p:spTree>
      <p:nvGrpSpPr>
        <p:cNvPr id="1" name=""/>
        <p:cNvGrpSpPr/>
        <p:nvPr/>
      </p:nvGrpSpPr>
      <p:grpSpPr>
        <a:xfrm>
          <a:off x="0" y="0"/>
          <a:ext cx="0" cy="0"/>
          <a:chOff x="0" y="0"/>
          <a:chExt cx="0" cy="0"/>
        </a:xfrm>
      </p:grpSpPr>
      <p:sp>
        <p:nvSpPr>
          <p:cNvPr id="6" name="Picture Placeholder 2"/>
          <p:cNvSpPr>
            <a:spLocks noGrp="1"/>
          </p:cNvSpPr>
          <p:nvPr>
            <p:ph type="pic" sz="quarter" idx="19"/>
          </p:nvPr>
        </p:nvSpPr>
        <p:spPr>
          <a:xfrm>
            <a:off x="9163878" y="5247860"/>
            <a:ext cx="3055866" cy="1610139"/>
          </a:xfrm>
          <a:prstGeom prst="rect">
            <a:avLst/>
          </a:prstGeom>
        </p:spPr>
        <p:txBody>
          <a:bodyPr/>
          <a:lstStyle/>
          <a:p>
            <a:endParaRPr lang="id-ID"/>
          </a:p>
        </p:txBody>
      </p:sp>
      <p:sp>
        <p:nvSpPr>
          <p:cNvPr id="9" name="Picture Placeholder 2"/>
          <p:cNvSpPr>
            <a:spLocks noGrp="1"/>
          </p:cNvSpPr>
          <p:nvPr>
            <p:ph type="pic" sz="quarter" idx="20"/>
          </p:nvPr>
        </p:nvSpPr>
        <p:spPr>
          <a:xfrm>
            <a:off x="9143999" y="3552716"/>
            <a:ext cx="3056903" cy="1695144"/>
          </a:xfrm>
          <a:prstGeom prst="rect">
            <a:avLst/>
          </a:prstGeom>
        </p:spPr>
        <p:txBody>
          <a:bodyPr/>
          <a:lstStyle/>
          <a:p>
            <a:endParaRPr lang="id-ID"/>
          </a:p>
        </p:txBody>
      </p:sp>
      <p:sp>
        <p:nvSpPr>
          <p:cNvPr id="10" name="Picture Placeholder 2"/>
          <p:cNvSpPr>
            <a:spLocks noGrp="1"/>
          </p:cNvSpPr>
          <p:nvPr>
            <p:ph type="pic" sz="quarter" idx="21"/>
          </p:nvPr>
        </p:nvSpPr>
        <p:spPr>
          <a:xfrm>
            <a:off x="9153938" y="1842052"/>
            <a:ext cx="3046964" cy="1697412"/>
          </a:xfrm>
          <a:prstGeom prst="rect">
            <a:avLst/>
          </a:prstGeom>
        </p:spPr>
        <p:txBody>
          <a:bodyPr/>
          <a:lstStyle/>
          <a:p>
            <a:endParaRPr lang="id-ID"/>
          </a:p>
        </p:txBody>
      </p:sp>
      <p:sp>
        <p:nvSpPr>
          <p:cNvPr id="11" name="Picture Placeholder 2"/>
          <p:cNvSpPr>
            <a:spLocks noGrp="1"/>
          </p:cNvSpPr>
          <p:nvPr>
            <p:ph type="pic" sz="quarter" idx="22"/>
          </p:nvPr>
        </p:nvSpPr>
        <p:spPr>
          <a:xfrm>
            <a:off x="9163878" y="0"/>
            <a:ext cx="3028122" cy="1828800"/>
          </a:xfrm>
          <a:prstGeom prst="rect">
            <a:avLst/>
          </a:prstGeom>
        </p:spPr>
        <p:txBody>
          <a:bodyPr/>
          <a:lstStyle/>
          <a:p>
            <a:endParaRPr lang="id-ID"/>
          </a:p>
        </p:txBody>
      </p:sp>
      <p:sp>
        <p:nvSpPr>
          <p:cNvPr id="12" name="Picture Placeholder 2"/>
          <p:cNvSpPr>
            <a:spLocks noGrp="1"/>
          </p:cNvSpPr>
          <p:nvPr>
            <p:ph type="pic" sz="quarter" idx="23"/>
          </p:nvPr>
        </p:nvSpPr>
        <p:spPr>
          <a:xfrm>
            <a:off x="6098073" y="5261112"/>
            <a:ext cx="3065804" cy="1610139"/>
          </a:xfrm>
          <a:prstGeom prst="rect">
            <a:avLst/>
          </a:prstGeom>
        </p:spPr>
        <p:txBody>
          <a:bodyPr/>
          <a:lstStyle/>
          <a:p>
            <a:endParaRPr lang="id-ID"/>
          </a:p>
        </p:txBody>
      </p:sp>
      <p:sp>
        <p:nvSpPr>
          <p:cNvPr id="13" name="Picture Placeholder 2"/>
          <p:cNvSpPr>
            <a:spLocks noGrp="1"/>
          </p:cNvSpPr>
          <p:nvPr>
            <p:ph type="pic" sz="quarter" idx="24"/>
          </p:nvPr>
        </p:nvSpPr>
        <p:spPr>
          <a:xfrm>
            <a:off x="6104700" y="3565968"/>
            <a:ext cx="3034747" cy="1695144"/>
          </a:xfrm>
          <a:prstGeom prst="rect">
            <a:avLst/>
          </a:prstGeom>
        </p:spPr>
        <p:txBody>
          <a:bodyPr/>
          <a:lstStyle/>
          <a:p>
            <a:endParaRPr lang="id-ID"/>
          </a:p>
        </p:txBody>
      </p:sp>
      <p:sp>
        <p:nvSpPr>
          <p:cNvPr id="14" name="Picture Placeholder 2"/>
          <p:cNvSpPr>
            <a:spLocks noGrp="1"/>
          </p:cNvSpPr>
          <p:nvPr>
            <p:ph type="pic" sz="quarter" idx="25"/>
          </p:nvPr>
        </p:nvSpPr>
        <p:spPr>
          <a:xfrm>
            <a:off x="6088132" y="1855304"/>
            <a:ext cx="3075745" cy="1710664"/>
          </a:xfrm>
          <a:prstGeom prst="rect">
            <a:avLst/>
          </a:prstGeom>
        </p:spPr>
        <p:txBody>
          <a:bodyPr/>
          <a:lstStyle/>
          <a:p>
            <a:endParaRPr lang="id-ID"/>
          </a:p>
        </p:txBody>
      </p:sp>
      <p:sp>
        <p:nvSpPr>
          <p:cNvPr id="15" name="Picture Placeholder 2"/>
          <p:cNvSpPr>
            <a:spLocks noGrp="1"/>
          </p:cNvSpPr>
          <p:nvPr>
            <p:ph type="pic" sz="quarter" idx="26"/>
          </p:nvPr>
        </p:nvSpPr>
        <p:spPr>
          <a:xfrm>
            <a:off x="6098073" y="0"/>
            <a:ext cx="3065804" cy="1842052"/>
          </a:xfrm>
          <a:prstGeom prst="rect">
            <a:avLst/>
          </a:prstGeom>
        </p:spPr>
        <p:txBody>
          <a:bodyPr/>
          <a:lstStyle/>
          <a:p>
            <a:endParaRPr lang="id-ID"/>
          </a:p>
        </p:txBody>
      </p:sp>
      <p:sp>
        <p:nvSpPr>
          <p:cNvPr id="16" name="Picture Placeholder 2"/>
          <p:cNvSpPr>
            <a:spLocks noGrp="1"/>
          </p:cNvSpPr>
          <p:nvPr>
            <p:ph type="pic" sz="quarter" idx="27"/>
          </p:nvPr>
        </p:nvSpPr>
        <p:spPr>
          <a:xfrm>
            <a:off x="3061049" y="5261112"/>
            <a:ext cx="3037024" cy="1610139"/>
          </a:xfrm>
          <a:prstGeom prst="rect">
            <a:avLst/>
          </a:prstGeom>
        </p:spPr>
        <p:txBody>
          <a:bodyPr/>
          <a:lstStyle/>
          <a:p>
            <a:endParaRPr lang="id-ID"/>
          </a:p>
        </p:txBody>
      </p:sp>
      <p:sp>
        <p:nvSpPr>
          <p:cNvPr id="17" name="Picture Placeholder 2"/>
          <p:cNvSpPr>
            <a:spLocks noGrp="1"/>
          </p:cNvSpPr>
          <p:nvPr>
            <p:ph type="pic" sz="quarter" idx="28"/>
          </p:nvPr>
        </p:nvSpPr>
        <p:spPr>
          <a:xfrm>
            <a:off x="3051108" y="3565968"/>
            <a:ext cx="3051316" cy="1695144"/>
          </a:xfrm>
          <a:prstGeom prst="rect">
            <a:avLst/>
          </a:prstGeom>
        </p:spPr>
        <p:txBody>
          <a:bodyPr/>
          <a:lstStyle/>
          <a:p>
            <a:endParaRPr lang="id-ID"/>
          </a:p>
        </p:txBody>
      </p:sp>
      <p:sp>
        <p:nvSpPr>
          <p:cNvPr id="18" name="Picture Placeholder 2"/>
          <p:cNvSpPr>
            <a:spLocks noGrp="1"/>
          </p:cNvSpPr>
          <p:nvPr>
            <p:ph type="pic" sz="quarter" idx="29"/>
          </p:nvPr>
        </p:nvSpPr>
        <p:spPr>
          <a:xfrm>
            <a:off x="3051109" y="1855304"/>
            <a:ext cx="3028122" cy="1697412"/>
          </a:xfrm>
          <a:prstGeom prst="rect">
            <a:avLst/>
          </a:prstGeom>
        </p:spPr>
        <p:txBody>
          <a:bodyPr/>
          <a:lstStyle/>
          <a:p>
            <a:endParaRPr lang="id-ID"/>
          </a:p>
        </p:txBody>
      </p:sp>
      <p:sp>
        <p:nvSpPr>
          <p:cNvPr id="19" name="Picture Placeholder 2"/>
          <p:cNvSpPr>
            <a:spLocks noGrp="1"/>
          </p:cNvSpPr>
          <p:nvPr>
            <p:ph type="pic" sz="quarter" idx="30"/>
          </p:nvPr>
        </p:nvSpPr>
        <p:spPr>
          <a:xfrm>
            <a:off x="3061049" y="13252"/>
            <a:ext cx="3028122" cy="1828800"/>
          </a:xfrm>
          <a:prstGeom prst="rect">
            <a:avLst/>
          </a:prstGeom>
        </p:spPr>
        <p:txBody>
          <a:bodyPr/>
          <a:lstStyle/>
          <a:p>
            <a:endParaRPr lang="id-ID"/>
          </a:p>
        </p:txBody>
      </p:sp>
      <p:sp>
        <p:nvSpPr>
          <p:cNvPr id="20" name="TextBox 19"/>
          <p:cNvSpPr txBox="1"/>
          <p:nvPr userDrawn="1"/>
        </p:nvSpPr>
        <p:spPr>
          <a:xfrm>
            <a:off x="1189710" y="6379631"/>
            <a:ext cx="649356" cy="307777"/>
          </a:xfrm>
          <a:prstGeom prst="rect">
            <a:avLst/>
          </a:prstGeom>
          <a:noFill/>
        </p:spPr>
        <p:txBody>
          <a:bodyPr wrap="square" rtlCol="0">
            <a:spAutoFit/>
          </a:bodyPr>
          <a:lstStyle/>
          <a:p>
            <a:fld id="{49B9A1CC-CF23-404A-A754-6B4803B2A082}" type="slidenum">
              <a:rPr lang="id-ID" sz="1400">
                <a:solidFill>
                  <a:srgbClr val="7F7F7F"/>
                </a:solidFill>
              </a:rPr>
              <a:pPr/>
              <a:t>‹#›</a:t>
            </a:fld>
            <a:endParaRPr lang="id-ID" sz="1400">
              <a:solidFill>
                <a:srgbClr val="7F7F7F"/>
              </a:solidFill>
            </a:endParaRPr>
          </a:p>
        </p:txBody>
      </p:sp>
      <p:sp>
        <p:nvSpPr>
          <p:cNvPr id="21" name="TextBox 20"/>
          <p:cNvSpPr txBox="1"/>
          <p:nvPr userDrawn="1"/>
        </p:nvSpPr>
        <p:spPr>
          <a:xfrm>
            <a:off x="470455" y="6392883"/>
            <a:ext cx="753731" cy="307777"/>
          </a:xfrm>
          <a:prstGeom prst="rect">
            <a:avLst/>
          </a:prstGeom>
          <a:noFill/>
        </p:spPr>
        <p:txBody>
          <a:bodyPr wrap="none" rtlCol="0">
            <a:spAutoFit/>
          </a:bodyPr>
          <a:lstStyle/>
          <a:p>
            <a:pPr algn="ctr"/>
            <a:r>
              <a:rPr lang="id-ID" sz="1400" b="1">
                <a:solidFill>
                  <a:srgbClr val="7F7F7F"/>
                </a:solidFill>
              </a:rPr>
              <a:t>SLIDE  </a:t>
            </a:r>
            <a:endParaRPr lang="id-ID" sz="1400" b="1" dirty="0">
              <a:solidFill>
                <a:srgbClr val="7F7F7F"/>
              </a:solidFill>
            </a:endParaRPr>
          </a:p>
        </p:txBody>
      </p:sp>
      <p:cxnSp>
        <p:nvCxnSpPr>
          <p:cNvPr id="22" name="Straight Connector 21"/>
          <p:cNvCxnSpPr/>
          <p:nvPr userDrawn="1"/>
        </p:nvCxnSpPr>
        <p:spPr>
          <a:xfrm>
            <a:off x="1094726" y="6546086"/>
            <a:ext cx="116208" cy="686"/>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176203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Layout>
</file>

<file path=ppt/slideLayouts/slideLayout80.xml><?xml version="1.0" encoding="utf-8"?>
<p:sldLayout xmlns:p14="http://schemas.microsoft.com/office/powerpoint/2010/main" xmlns:a="http://schemas.openxmlformats.org/drawingml/2006/main" xmlns:r="http://schemas.openxmlformats.org/officeDocument/2006/relationships" xmlns:p="http://schemas.openxmlformats.org/presentationml/2006/main" preserve="1" userDrawn="1">
  <p:cSld name="2_Normal Center">
    <p:spTree>
      <p:nvGrpSpPr>
        <p:cNvPr id="1" name=""/>
        <p:cNvGrpSpPr/>
        <p:nvPr/>
      </p:nvGrpSpPr>
      <p:grpSpPr>
        <a:xfrm>
          <a:off x="0" y="0"/>
          <a:ext cx="0" cy="0"/>
          <a:chOff x="0" y="0"/>
          <a:chExt cx="0" cy="0"/>
        </a:xfrm>
      </p:grpSpPr>
      <p:sp>
        <p:nvSpPr>
          <p:cNvPr id="6" name="Picture Placeholder 3"/>
          <p:cNvSpPr>
            <a:spLocks noGrp="1"/>
          </p:cNvSpPr>
          <p:nvPr>
            <p:ph type="pic" sz="quarter" idx="23"/>
          </p:nvPr>
        </p:nvSpPr>
        <p:spPr>
          <a:xfrm>
            <a:off x="887896" y="2859710"/>
            <a:ext cx="3328416" cy="1472184"/>
          </a:xfrm>
          <a:prstGeom prst="rect">
            <a:avLst/>
          </a:prstGeom>
          <a:solidFill>
            <a:schemeClr val="bg1">
              <a:lumMod val="90000"/>
              <a:lumOff val="10000"/>
            </a:schemeClr>
          </a:solidFill>
        </p:spPr>
        <p:txBody>
          <a:bodyPr vert="horz" lIns="0" tIns="0" rIns="0" bIns="0" rtlCol="0" anchor="ctr">
            <a:normAutofit/>
          </a:bodyPr>
          <a:lstStyle>
            <a:lvl1pPr>
              <a:defRPr lang="en-US" sz="1400"/>
            </a:lvl1pPr>
          </a:lstStyle>
          <a:p>
            <a:pPr marL="0" lvl="0" indent="0" algn="ctr">
              <a:buNone/>
            </a:pPr>
            <a:endParaRPr lang="en-US" dirty="0"/>
          </a:p>
        </p:txBody>
      </p:sp>
      <p:sp>
        <p:nvSpPr>
          <p:cNvPr id="7" name="Picture Placeholder 3"/>
          <p:cNvSpPr>
            <a:spLocks noGrp="1"/>
          </p:cNvSpPr>
          <p:nvPr>
            <p:ph type="pic" sz="quarter" idx="24"/>
          </p:nvPr>
        </p:nvSpPr>
        <p:spPr>
          <a:xfrm>
            <a:off x="4405288" y="2859710"/>
            <a:ext cx="3328416" cy="1472184"/>
          </a:xfrm>
          <a:prstGeom prst="rect">
            <a:avLst/>
          </a:prstGeom>
          <a:solidFill>
            <a:schemeClr val="bg1">
              <a:lumMod val="90000"/>
              <a:lumOff val="10000"/>
            </a:schemeClr>
          </a:solidFill>
        </p:spPr>
        <p:txBody>
          <a:bodyPr vert="horz" lIns="0" tIns="0" rIns="0" bIns="0" rtlCol="0" anchor="ctr">
            <a:normAutofit/>
          </a:bodyPr>
          <a:lstStyle>
            <a:lvl1pPr>
              <a:defRPr lang="en-US" sz="1400"/>
            </a:lvl1pPr>
          </a:lstStyle>
          <a:p>
            <a:pPr marL="0" lvl="0" indent="0" algn="ctr">
              <a:buNone/>
            </a:pPr>
            <a:endParaRPr lang="en-US" dirty="0"/>
          </a:p>
        </p:txBody>
      </p:sp>
      <p:sp>
        <p:nvSpPr>
          <p:cNvPr id="8" name="Picture Placeholder 3"/>
          <p:cNvSpPr>
            <a:spLocks noGrp="1"/>
          </p:cNvSpPr>
          <p:nvPr>
            <p:ph type="pic" sz="quarter" idx="25"/>
          </p:nvPr>
        </p:nvSpPr>
        <p:spPr>
          <a:xfrm>
            <a:off x="7922680" y="2859710"/>
            <a:ext cx="3328416" cy="1472184"/>
          </a:xfrm>
          <a:prstGeom prst="rect">
            <a:avLst/>
          </a:prstGeom>
          <a:solidFill>
            <a:schemeClr val="bg1">
              <a:lumMod val="90000"/>
              <a:lumOff val="10000"/>
            </a:schemeClr>
          </a:solidFill>
        </p:spPr>
        <p:txBody>
          <a:bodyPr vert="horz" lIns="0" tIns="0" rIns="0" bIns="0" rtlCol="0" anchor="ctr">
            <a:normAutofit/>
          </a:bodyPr>
          <a:lstStyle>
            <a:lvl1pPr>
              <a:defRPr lang="en-US" sz="1400"/>
            </a:lvl1pPr>
          </a:lstStyle>
          <a:p>
            <a:pPr marL="0" lvl="0" indent="0" algn="ctr">
              <a:buNone/>
            </a:pPr>
            <a:endParaRPr lang="en-US" dirty="0"/>
          </a:p>
        </p:txBody>
      </p:sp>
      <p:sp>
        <p:nvSpPr>
          <p:cNvPr id="9" name="Title 1"/>
          <p:cNvSpPr>
            <a:spLocks noGrp="1"/>
          </p:cNvSpPr>
          <p:nvPr>
            <p:ph type="title"/>
          </p:nvPr>
        </p:nvSpPr>
        <p:spPr>
          <a:xfrm>
            <a:off x="470455" y="458073"/>
            <a:ext cx="11357112" cy="562527"/>
          </a:xfrm>
        </p:spPr>
        <p:txBody>
          <a:bodyPr>
            <a:normAutofit/>
          </a:bodyPr>
          <a:lstStyle>
            <a:lvl1pPr algn="l">
              <a:defRPr sz="3200">
                <a:solidFill>
                  <a:schemeClr val="tx1"/>
                </a:solidFill>
                <a:latin typeface="+mj-lt"/>
              </a:defRPr>
            </a:lvl1pPr>
          </a:lstStyle>
          <a:p>
            <a:r>
              <a:rPr lang="en-US"/>
              <a:t>Click to edit Master title style</a:t>
            </a:r>
            <a:endParaRPr lang="id-ID"/>
          </a:p>
        </p:txBody>
      </p:sp>
      <p:sp>
        <p:nvSpPr>
          <p:cNvPr id="11" name="Text Placeholder 7"/>
          <p:cNvSpPr>
            <a:spLocks noGrp="1"/>
          </p:cNvSpPr>
          <p:nvPr>
            <p:ph type="body" sz="quarter" idx="10"/>
          </p:nvPr>
        </p:nvSpPr>
        <p:spPr>
          <a:xfrm>
            <a:off x="470455" y="928942"/>
            <a:ext cx="11357112" cy="436908"/>
          </a:xfrm>
        </p:spPr>
        <p:txBody>
          <a:bodyPr>
            <a:normAutofit/>
          </a:bodyPr>
          <a:lstStyle>
            <a:lvl1pPr marL="0" indent="0" algn="l">
              <a:buNone/>
              <a:defRPr sz="1600">
                <a:solidFill>
                  <a:schemeClr val="tx1">
                    <a:lumMod val="50000"/>
                    <a:lumOff val="50000"/>
                  </a:schemeClr>
                </a:solidFill>
                <a:latin typeface="+mn-lt"/>
              </a:defRPr>
            </a:lvl1pPr>
          </a:lstStyle>
          <a:p>
            <a:pPr lvl="0"/>
            <a:r>
              <a:rPr lang="en-US"/>
              <a:t>Click to edit Master text styles</a:t>
            </a:r>
          </a:p>
        </p:txBody>
      </p:sp>
      <p:sp>
        <p:nvSpPr>
          <p:cNvPr id="10" name="TextBox 9"/>
          <p:cNvSpPr txBox="1"/>
          <p:nvPr userDrawn="1"/>
        </p:nvSpPr>
        <p:spPr>
          <a:xfrm>
            <a:off x="1189710" y="6379631"/>
            <a:ext cx="649356" cy="307777"/>
          </a:xfrm>
          <a:prstGeom prst="rect">
            <a:avLst/>
          </a:prstGeom>
          <a:noFill/>
        </p:spPr>
        <p:txBody>
          <a:bodyPr wrap="square" rtlCol="0">
            <a:spAutoFit/>
          </a:bodyPr>
          <a:lstStyle/>
          <a:p>
            <a:fld id="{49B9A1CC-CF23-404A-A754-6B4803B2A082}" type="slidenum">
              <a:rPr lang="id-ID" sz="1400">
                <a:solidFill>
                  <a:srgbClr val="7F7F7F"/>
                </a:solidFill>
              </a:rPr>
              <a:pPr/>
              <a:t>‹#›</a:t>
            </a:fld>
            <a:endParaRPr lang="id-ID" sz="1400">
              <a:solidFill>
                <a:srgbClr val="7F7F7F"/>
              </a:solidFill>
            </a:endParaRPr>
          </a:p>
        </p:txBody>
      </p:sp>
      <p:sp>
        <p:nvSpPr>
          <p:cNvPr id="15" name="TextBox 14"/>
          <p:cNvSpPr txBox="1"/>
          <p:nvPr userDrawn="1"/>
        </p:nvSpPr>
        <p:spPr>
          <a:xfrm>
            <a:off x="470455" y="6392883"/>
            <a:ext cx="753731" cy="307777"/>
          </a:xfrm>
          <a:prstGeom prst="rect">
            <a:avLst/>
          </a:prstGeom>
          <a:noFill/>
        </p:spPr>
        <p:txBody>
          <a:bodyPr wrap="none" rtlCol="0">
            <a:spAutoFit/>
          </a:bodyPr>
          <a:lstStyle/>
          <a:p>
            <a:pPr algn="ctr"/>
            <a:r>
              <a:rPr lang="id-ID" sz="1400" b="1">
                <a:solidFill>
                  <a:srgbClr val="7F7F7F"/>
                </a:solidFill>
              </a:rPr>
              <a:t>SLIDE  </a:t>
            </a:r>
            <a:endParaRPr lang="id-ID" sz="1400" b="1" dirty="0">
              <a:solidFill>
                <a:srgbClr val="7F7F7F"/>
              </a:solidFill>
            </a:endParaRPr>
          </a:p>
        </p:txBody>
      </p:sp>
      <p:cxnSp>
        <p:nvCxnSpPr>
          <p:cNvPr id="16" name="Straight Connector 15"/>
          <p:cNvCxnSpPr/>
          <p:nvPr userDrawn="1"/>
        </p:nvCxnSpPr>
        <p:spPr>
          <a:xfrm>
            <a:off x="1094726" y="6546086"/>
            <a:ext cx="116208" cy="686"/>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174582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Layout>
</file>

<file path=ppt/slideLayouts/slideLayout81.xml><?xml version="1.0" encoding="utf-8"?>
<p:sldLayout xmlns:p14="http://schemas.microsoft.com/office/powerpoint/2010/main" xmlns:a="http://schemas.openxmlformats.org/drawingml/2006/main" xmlns:r="http://schemas.openxmlformats.org/officeDocument/2006/relationships" xmlns:p="http://schemas.openxmlformats.org/presentationml/2006/main" preserve="1" userDrawn="1">
  <p:cSld name="4_placeholder 4">
    <p:spTree>
      <p:nvGrpSpPr>
        <p:cNvPr id="1" name=""/>
        <p:cNvGrpSpPr/>
        <p:nvPr/>
      </p:nvGrpSpPr>
      <p:grpSpPr>
        <a:xfrm>
          <a:off x="0" y="0"/>
          <a:ext cx="0" cy="0"/>
          <a:chOff x="0" y="0"/>
          <a:chExt cx="0" cy="0"/>
        </a:xfrm>
      </p:grpSpPr>
      <p:sp>
        <p:nvSpPr>
          <p:cNvPr id="9" name="Picture Placeholder 2"/>
          <p:cNvSpPr>
            <a:spLocks noGrp="1"/>
          </p:cNvSpPr>
          <p:nvPr>
            <p:ph type="pic" sz="quarter" idx="11"/>
          </p:nvPr>
        </p:nvSpPr>
        <p:spPr>
          <a:xfrm>
            <a:off x="457206" y="2014123"/>
            <a:ext cx="1855305" cy="1709530"/>
          </a:xfrm>
        </p:spPr>
        <p:txBody>
          <a:bodyPr/>
          <a:lstStyle/>
          <a:p>
            <a:endParaRPr lang="id-ID"/>
          </a:p>
        </p:txBody>
      </p:sp>
      <p:sp>
        <p:nvSpPr>
          <p:cNvPr id="11" name="Picture Placeholder 2"/>
          <p:cNvSpPr>
            <a:spLocks noGrp="1"/>
          </p:cNvSpPr>
          <p:nvPr>
            <p:ph type="pic" sz="quarter" idx="12"/>
          </p:nvPr>
        </p:nvSpPr>
        <p:spPr>
          <a:xfrm>
            <a:off x="457205" y="4088088"/>
            <a:ext cx="1855305" cy="1709530"/>
          </a:xfrm>
        </p:spPr>
        <p:txBody>
          <a:bodyPr/>
          <a:lstStyle/>
          <a:p>
            <a:endParaRPr lang="id-ID"/>
          </a:p>
        </p:txBody>
      </p:sp>
      <p:sp>
        <p:nvSpPr>
          <p:cNvPr id="12" name="Picture Placeholder 2"/>
          <p:cNvSpPr>
            <a:spLocks noGrp="1"/>
          </p:cNvSpPr>
          <p:nvPr>
            <p:ph type="pic" sz="quarter" idx="13"/>
          </p:nvPr>
        </p:nvSpPr>
        <p:spPr>
          <a:xfrm>
            <a:off x="9846371" y="2014123"/>
            <a:ext cx="1855305" cy="1709530"/>
          </a:xfrm>
        </p:spPr>
        <p:txBody>
          <a:bodyPr/>
          <a:lstStyle/>
          <a:p>
            <a:endParaRPr lang="id-ID"/>
          </a:p>
        </p:txBody>
      </p:sp>
      <p:sp>
        <p:nvSpPr>
          <p:cNvPr id="13" name="Picture Placeholder 2"/>
          <p:cNvSpPr>
            <a:spLocks noGrp="1"/>
          </p:cNvSpPr>
          <p:nvPr>
            <p:ph type="pic" sz="quarter" idx="14"/>
          </p:nvPr>
        </p:nvSpPr>
        <p:spPr>
          <a:xfrm>
            <a:off x="9846370" y="4088088"/>
            <a:ext cx="1855305" cy="1709530"/>
          </a:xfrm>
        </p:spPr>
        <p:txBody>
          <a:bodyPr/>
          <a:lstStyle/>
          <a:p>
            <a:endParaRPr lang="id-ID"/>
          </a:p>
        </p:txBody>
      </p:sp>
      <p:sp>
        <p:nvSpPr>
          <p:cNvPr id="14" name="Title 1"/>
          <p:cNvSpPr>
            <a:spLocks noGrp="1"/>
          </p:cNvSpPr>
          <p:nvPr>
            <p:ph type="title"/>
          </p:nvPr>
        </p:nvSpPr>
        <p:spPr>
          <a:xfrm>
            <a:off x="470455" y="458073"/>
            <a:ext cx="11357112" cy="562527"/>
          </a:xfrm>
        </p:spPr>
        <p:txBody>
          <a:bodyPr>
            <a:normAutofit/>
          </a:bodyPr>
          <a:lstStyle>
            <a:lvl1pPr algn="l">
              <a:defRPr sz="3200">
                <a:solidFill>
                  <a:schemeClr val="tx1"/>
                </a:solidFill>
                <a:latin typeface="+mj-lt"/>
              </a:defRPr>
            </a:lvl1pPr>
          </a:lstStyle>
          <a:p>
            <a:r>
              <a:rPr lang="en-US"/>
              <a:t>Click to edit Master title style</a:t>
            </a:r>
            <a:endParaRPr lang="id-ID"/>
          </a:p>
        </p:txBody>
      </p:sp>
      <p:sp>
        <p:nvSpPr>
          <p:cNvPr id="16" name="Text Placeholder 7"/>
          <p:cNvSpPr>
            <a:spLocks noGrp="1"/>
          </p:cNvSpPr>
          <p:nvPr>
            <p:ph type="body" sz="quarter" idx="10"/>
          </p:nvPr>
        </p:nvSpPr>
        <p:spPr>
          <a:xfrm>
            <a:off x="470455" y="928942"/>
            <a:ext cx="11357112" cy="436908"/>
          </a:xfrm>
        </p:spPr>
        <p:txBody>
          <a:bodyPr>
            <a:normAutofit/>
          </a:bodyPr>
          <a:lstStyle>
            <a:lvl1pPr marL="0" indent="0" algn="l">
              <a:buNone/>
              <a:defRPr sz="1600">
                <a:solidFill>
                  <a:schemeClr val="tx1">
                    <a:lumMod val="50000"/>
                    <a:lumOff val="50000"/>
                  </a:schemeClr>
                </a:solidFill>
                <a:latin typeface="+mn-lt"/>
              </a:defRPr>
            </a:lvl1pPr>
          </a:lstStyle>
          <a:p>
            <a:pPr lvl="0"/>
            <a:r>
              <a:rPr lang="en-US"/>
              <a:t>Click to edit Master text styles</a:t>
            </a:r>
          </a:p>
        </p:txBody>
      </p:sp>
      <p:sp>
        <p:nvSpPr>
          <p:cNvPr id="15" name="TextBox 14"/>
          <p:cNvSpPr txBox="1"/>
          <p:nvPr userDrawn="1"/>
        </p:nvSpPr>
        <p:spPr>
          <a:xfrm>
            <a:off x="1189710" y="6379631"/>
            <a:ext cx="649356" cy="307777"/>
          </a:xfrm>
          <a:prstGeom prst="rect">
            <a:avLst/>
          </a:prstGeom>
          <a:noFill/>
        </p:spPr>
        <p:txBody>
          <a:bodyPr wrap="square" rtlCol="0">
            <a:spAutoFit/>
          </a:bodyPr>
          <a:lstStyle/>
          <a:p>
            <a:fld id="{49B9A1CC-CF23-404A-A754-6B4803B2A082}" type="slidenum">
              <a:rPr lang="id-ID" sz="1400">
                <a:solidFill>
                  <a:srgbClr val="7F7F7F"/>
                </a:solidFill>
              </a:rPr>
              <a:pPr/>
              <a:t>‹#›</a:t>
            </a:fld>
            <a:endParaRPr lang="id-ID" sz="1400">
              <a:solidFill>
                <a:srgbClr val="7F7F7F"/>
              </a:solidFill>
            </a:endParaRPr>
          </a:p>
        </p:txBody>
      </p:sp>
      <p:sp>
        <p:nvSpPr>
          <p:cNvPr id="20" name="TextBox 19"/>
          <p:cNvSpPr txBox="1"/>
          <p:nvPr userDrawn="1"/>
        </p:nvSpPr>
        <p:spPr>
          <a:xfrm>
            <a:off x="470455" y="6392883"/>
            <a:ext cx="753731" cy="307777"/>
          </a:xfrm>
          <a:prstGeom prst="rect">
            <a:avLst/>
          </a:prstGeom>
          <a:noFill/>
        </p:spPr>
        <p:txBody>
          <a:bodyPr wrap="none" rtlCol="0">
            <a:spAutoFit/>
          </a:bodyPr>
          <a:lstStyle/>
          <a:p>
            <a:pPr algn="ctr"/>
            <a:r>
              <a:rPr lang="id-ID" sz="1400" b="1">
                <a:solidFill>
                  <a:srgbClr val="7F7F7F"/>
                </a:solidFill>
              </a:rPr>
              <a:t>SLIDE  </a:t>
            </a:r>
            <a:endParaRPr lang="id-ID" sz="1400" b="1" dirty="0">
              <a:solidFill>
                <a:srgbClr val="7F7F7F"/>
              </a:solidFill>
            </a:endParaRPr>
          </a:p>
        </p:txBody>
      </p:sp>
      <p:cxnSp>
        <p:nvCxnSpPr>
          <p:cNvPr id="21" name="Straight Connector 20"/>
          <p:cNvCxnSpPr/>
          <p:nvPr userDrawn="1"/>
        </p:nvCxnSpPr>
        <p:spPr>
          <a:xfrm>
            <a:off x="1094726" y="6546086"/>
            <a:ext cx="116208" cy="686"/>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462922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Layout>
</file>

<file path=ppt/slideLayouts/slideLayout82.xml><?xml version="1.0" encoding="utf-8"?>
<p:sldLayout xmlns:p14="http://schemas.microsoft.com/office/powerpoint/2010/main" xmlns:a="http://schemas.openxmlformats.org/drawingml/2006/main" xmlns:r="http://schemas.openxmlformats.org/officeDocument/2006/relationships" xmlns:p="http://schemas.openxmlformats.org/presentationml/2006/main" preserve="1" userDrawn="1">
  <p:cSld name="5_placeholder 4 center">
    <p:spTree>
      <p:nvGrpSpPr>
        <p:cNvPr id="1" name=""/>
        <p:cNvGrpSpPr/>
        <p:nvPr/>
      </p:nvGrpSpPr>
      <p:grpSpPr>
        <a:xfrm>
          <a:off x="0" y="0"/>
          <a:ext cx="0" cy="0"/>
          <a:chOff x="0" y="0"/>
          <a:chExt cx="0" cy="0"/>
        </a:xfrm>
      </p:grpSpPr>
      <p:sp>
        <p:nvSpPr>
          <p:cNvPr id="9" name="Picture Placeholder 2"/>
          <p:cNvSpPr>
            <a:spLocks noGrp="1"/>
          </p:cNvSpPr>
          <p:nvPr>
            <p:ph type="pic" sz="quarter" idx="11"/>
          </p:nvPr>
        </p:nvSpPr>
        <p:spPr>
          <a:xfrm>
            <a:off x="4048547" y="2014123"/>
            <a:ext cx="1855305" cy="1709530"/>
          </a:xfrm>
        </p:spPr>
        <p:txBody>
          <a:bodyPr/>
          <a:lstStyle/>
          <a:p>
            <a:endParaRPr lang="id-ID"/>
          </a:p>
        </p:txBody>
      </p:sp>
      <p:sp>
        <p:nvSpPr>
          <p:cNvPr id="11" name="Picture Placeholder 2"/>
          <p:cNvSpPr>
            <a:spLocks noGrp="1"/>
          </p:cNvSpPr>
          <p:nvPr>
            <p:ph type="pic" sz="quarter" idx="12"/>
          </p:nvPr>
        </p:nvSpPr>
        <p:spPr>
          <a:xfrm>
            <a:off x="4048546" y="4088088"/>
            <a:ext cx="1855305" cy="1709530"/>
          </a:xfrm>
        </p:spPr>
        <p:txBody>
          <a:bodyPr/>
          <a:lstStyle/>
          <a:p>
            <a:endParaRPr lang="id-ID"/>
          </a:p>
        </p:txBody>
      </p:sp>
      <p:sp>
        <p:nvSpPr>
          <p:cNvPr id="12" name="Picture Placeholder 2"/>
          <p:cNvSpPr>
            <a:spLocks noGrp="1"/>
          </p:cNvSpPr>
          <p:nvPr>
            <p:ph type="pic" sz="quarter" idx="13"/>
          </p:nvPr>
        </p:nvSpPr>
        <p:spPr>
          <a:xfrm>
            <a:off x="6255027" y="2014123"/>
            <a:ext cx="1855305" cy="1709530"/>
          </a:xfrm>
        </p:spPr>
        <p:txBody>
          <a:bodyPr/>
          <a:lstStyle/>
          <a:p>
            <a:endParaRPr lang="id-ID"/>
          </a:p>
        </p:txBody>
      </p:sp>
      <p:sp>
        <p:nvSpPr>
          <p:cNvPr id="13" name="Picture Placeholder 2"/>
          <p:cNvSpPr>
            <a:spLocks noGrp="1"/>
          </p:cNvSpPr>
          <p:nvPr>
            <p:ph type="pic" sz="quarter" idx="14"/>
          </p:nvPr>
        </p:nvSpPr>
        <p:spPr>
          <a:xfrm>
            <a:off x="6255026" y="4088088"/>
            <a:ext cx="1855305" cy="1709530"/>
          </a:xfrm>
        </p:spPr>
        <p:txBody>
          <a:bodyPr/>
          <a:lstStyle/>
          <a:p>
            <a:endParaRPr lang="id-ID"/>
          </a:p>
        </p:txBody>
      </p:sp>
      <p:sp>
        <p:nvSpPr>
          <p:cNvPr id="15" name="TextBox 14"/>
          <p:cNvSpPr txBox="1"/>
          <p:nvPr userDrawn="1"/>
        </p:nvSpPr>
        <p:spPr>
          <a:xfrm>
            <a:off x="1189710" y="6379631"/>
            <a:ext cx="649356" cy="307777"/>
          </a:xfrm>
          <a:prstGeom prst="rect">
            <a:avLst/>
          </a:prstGeom>
          <a:noFill/>
        </p:spPr>
        <p:txBody>
          <a:bodyPr wrap="square" rtlCol="0">
            <a:spAutoFit/>
          </a:bodyPr>
          <a:lstStyle/>
          <a:p>
            <a:fld id="{49B9A1CC-CF23-404A-A754-6B4803B2A082}" type="slidenum">
              <a:rPr lang="id-ID" sz="1400">
                <a:solidFill>
                  <a:srgbClr val="7F7F7F"/>
                </a:solidFill>
              </a:rPr>
              <a:pPr/>
              <a:t>‹#›</a:t>
            </a:fld>
            <a:endParaRPr lang="id-ID" sz="1400">
              <a:solidFill>
                <a:srgbClr val="7F7F7F"/>
              </a:solidFill>
            </a:endParaRPr>
          </a:p>
        </p:txBody>
      </p:sp>
      <p:sp>
        <p:nvSpPr>
          <p:cNvPr id="20" name="TextBox 19"/>
          <p:cNvSpPr txBox="1"/>
          <p:nvPr userDrawn="1"/>
        </p:nvSpPr>
        <p:spPr>
          <a:xfrm>
            <a:off x="470455" y="6392883"/>
            <a:ext cx="753731" cy="307777"/>
          </a:xfrm>
          <a:prstGeom prst="rect">
            <a:avLst/>
          </a:prstGeom>
          <a:noFill/>
        </p:spPr>
        <p:txBody>
          <a:bodyPr wrap="none" rtlCol="0">
            <a:spAutoFit/>
          </a:bodyPr>
          <a:lstStyle/>
          <a:p>
            <a:pPr algn="ctr"/>
            <a:r>
              <a:rPr lang="id-ID" sz="1400" b="1">
                <a:solidFill>
                  <a:srgbClr val="7F7F7F"/>
                </a:solidFill>
              </a:rPr>
              <a:t>SLIDE  </a:t>
            </a:r>
            <a:endParaRPr lang="id-ID" sz="1400" b="1" dirty="0">
              <a:solidFill>
                <a:srgbClr val="7F7F7F"/>
              </a:solidFill>
            </a:endParaRPr>
          </a:p>
        </p:txBody>
      </p:sp>
      <p:cxnSp>
        <p:nvCxnSpPr>
          <p:cNvPr id="21" name="Straight Connector 20"/>
          <p:cNvCxnSpPr/>
          <p:nvPr userDrawn="1"/>
        </p:nvCxnSpPr>
        <p:spPr>
          <a:xfrm>
            <a:off x="1094726" y="6546086"/>
            <a:ext cx="116208" cy="686"/>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516639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Layout>
</file>

<file path=ppt/slideLayouts/slideLayout83.xml><?xml version="1.0" encoding="utf-8"?>
<p:sldLayout xmlns:p14="http://schemas.microsoft.com/office/powerpoint/2010/main" xmlns:a="http://schemas.openxmlformats.org/drawingml/2006/main" xmlns:r="http://schemas.openxmlformats.org/officeDocument/2006/relationships" xmlns:p="http://schemas.openxmlformats.org/presentationml/2006/main" preserve="1" userDrawn="1">
  <p:cSld name="5_circle 1">
    <p:spTree>
      <p:nvGrpSpPr>
        <p:cNvPr id="1" name=""/>
        <p:cNvGrpSpPr/>
        <p:nvPr/>
      </p:nvGrpSpPr>
      <p:grpSpPr>
        <a:xfrm>
          <a:off x="0" y="0"/>
          <a:ext cx="0" cy="0"/>
          <a:chOff x="0" y="0"/>
          <a:chExt cx="0" cy="0"/>
        </a:xfrm>
      </p:grpSpPr>
      <p:sp>
        <p:nvSpPr>
          <p:cNvPr id="14" name="Picture Placeholder 3"/>
          <p:cNvSpPr>
            <a:spLocks noGrp="1" noChangeAspect="1"/>
          </p:cNvSpPr>
          <p:nvPr>
            <p:ph type="pic" sz="quarter" idx="11"/>
          </p:nvPr>
        </p:nvSpPr>
        <p:spPr>
          <a:xfrm>
            <a:off x="1442872" y="2504663"/>
            <a:ext cx="2520000" cy="2520000"/>
          </a:xfrm>
          <a:prstGeom prst="ellipse">
            <a:avLst/>
          </a:prstGeom>
        </p:spPr>
        <p:txBody>
          <a:bodyPr lIns="182880" tIns="91440" rIns="182880" bIns="91440"/>
          <a:lstStyle>
            <a:lvl1pPr marL="0" indent="0">
              <a:buFontTx/>
              <a:buNone/>
              <a:defRPr/>
            </a:lvl1pPr>
          </a:lstStyle>
          <a:p>
            <a:endParaRPr lang="en-US" dirty="0"/>
          </a:p>
        </p:txBody>
      </p:sp>
      <p:sp>
        <p:nvSpPr>
          <p:cNvPr id="16" name="Picture Placeholder 3"/>
          <p:cNvSpPr>
            <a:spLocks noGrp="1" noChangeAspect="1"/>
          </p:cNvSpPr>
          <p:nvPr>
            <p:ph type="pic" sz="quarter" idx="12"/>
          </p:nvPr>
        </p:nvSpPr>
        <p:spPr>
          <a:xfrm>
            <a:off x="4732617" y="2504663"/>
            <a:ext cx="2520000" cy="2520000"/>
          </a:xfrm>
          <a:prstGeom prst="ellipse">
            <a:avLst/>
          </a:prstGeom>
        </p:spPr>
        <p:txBody>
          <a:bodyPr lIns="182880" tIns="91440" rIns="182880" bIns="91440"/>
          <a:lstStyle>
            <a:lvl1pPr marL="0" indent="0">
              <a:buFontTx/>
              <a:buNone/>
              <a:defRPr/>
            </a:lvl1pPr>
          </a:lstStyle>
          <a:p>
            <a:endParaRPr lang="en-US" dirty="0"/>
          </a:p>
        </p:txBody>
      </p:sp>
      <p:sp>
        <p:nvSpPr>
          <p:cNvPr id="17" name="Picture Placeholder 3"/>
          <p:cNvSpPr>
            <a:spLocks noGrp="1" noChangeAspect="1"/>
          </p:cNvSpPr>
          <p:nvPr>
            <p:ph type="pic" sz="quarter" idx="13"/>
          </p:nvPr>
        </p:nvSpPr>
        <p:spPr>
          <a:xfrm>
            <a:off x="8022362" y="2504663"/>
            <a:ext cx="2520000" cy="2520000"/>
          </a:xfrm>
          <a:prstGeom prst="ellipse">
            <a:avLst/>
          </a:prstGeom>
        </p:spPr>
        <p:txBody>
          <a:bodyPr lIns="182880" tIns="91440" rIns="182880" bIns="91440"/>
          <a:lstStyle>
            <a:lvl1pPr marL="0" indent="0">
              <a:buFontTx/>
              <a:buNone/>
              <a:defRPr/>
            </a:lvl1pPr>
          </a:lstStyle>
          <a:p>
            <a:endParaRPr lang="en-US" dirty="0"/>
          </a:p>
        </p:txBody>
      </p:sp>
      <p:sp>
        <p:nvSpPr>
          <p:cNvPr id="9" name="Title 1"/>
          <p:cNvSpPr>
            <a:spLocks noGrp="1"/>
          </p:cNvSpPr>
          <p:nvPr>
            <p:ph type="title"/>
          </p:nvPr>
        </p:nvSpPr>
        <p:spPr>
          <a:xfrm>
            <a:off x="470455" y="458073"/>
            <a:ext cx="11357112" cy="562527"/>
          </a:xfrm>
        </p:spPr>
        <p:txBody>
          <a:bodyPr>
            <a:normAutofit/>
          </a:bodyPr>
          <a:lstStyle>
            <a:lvl1pPr algn="l">
              <a:defRPr sz="3200">
                <a:solidFill>
                  <a:schemeClr val="tx1"/>
                </a:solidFill>
                <a:latin typeface="+mj-lt"/>
              </a:defRPr>
            </a:lvl1pPr>
          </a:lstStyle>
          <a:p>
            <a:r>
              <a:rPr lang="en-US"/>
              <a:t>Click to edit Master title style</a:t>
            </a:r>
            <a:endParaRPr lang="id-ID"/>
          </a:p>
        </p:txBody>
      </p:sp>
      <p:sp>
        <p:nvSpPr>
          <p:cNvPr id="11" name="Text Placeholder 7"/>
          <p:cNvSpPr>
            <a:spLocks noGrp="1"/>
          </p:cNvSpPr>
          <p:nvPr>
            <p:ph type="body" sz="quarter" idx="10"/>
          </p:nvPr>
        </p:nvSpPr>
        <p:spPr>
          <a:xfrm>
            <a:off x="470455" y="928942"/>
            <a:ext cx="11357112" cy="436908"/>
          </a:xfrm>
        </p:spPr>
        <p:txBody>
          <a:bodyPr>
            <a:normAutofit/>
          </a:bodyPr>
          <a:lstStyle>
            <a:lvl1pPr marL="0" indent="0" algn="l">
              <a:buNone/>
              <a:defRPr sz="1600">
                <a:solidFill>
                  <a:schemeClr val="tx1">
                    <a:lumMod val="50000"/>
                    <a:lumOff val="50000"/>
                  </a:schemeClr>
                </a:solidFill>
                <a:latin typeface="+mn-lt"/>
              </a:defRPr>
            </a:lvl1pPr>
          </a:lstStyle>
          <a:p>
            <a:pPr lvl="0"/>
            <a:r>
              <a:rPr lang="en-US"/>
              <a:t>Click to edit Master text styles</a:t>
            </a:r>
          </a:p>
        </p:txBody>
      </p:sp>
      <p:sp>
        <p:nvSpPr>
          <p:cNvPr id="10" name="TextBox 9"/>
          <p:cNvSpPr txBox="1"/>
          <p:nvPr userDrawn="1"/>
        </p:nvSpPr>
        <p:spPr>
          <a:xfrm>
            <a:off x="1189710" y="6379631"/>
            <a:ext cx="649356" cy="307777"/>
          </a:xfrm>
          <a:prstGeom prst="rect">
            <a:avLst/>
          </a:prstGeom>
          <a:noFill/>
        </p:spPr>
        <p:txBody>
          <a:bodyPr wrap="square" rtlCol="0">
            <a:spAutoFit/>
          </a:bodyPr>
          <a:lstStyle/>
          <a:p>
            <a:fld id="{49B9A1CC-CF23-404A-A754-6B4803B2A082}" type="slidenum">
              <a:rPr lang="id-ID" sz="1400">
                <a:solidFill>
                  <a:srgbClr val="7F7F7F"/>
                </a:solidFill>
              </a:rPr>
              <a:pPr/>
              <a:t>‹#›</a:t>
            </a:fld>
            <a:endParaRPr lang="id-ID" sz="1400">
              <a:solidFill>
                <a:srgbClr val="7F7F7F"/>
              </a:solidFill>
            </a:endParaRPr>
          </a:p>
        </p:txBody>
      </p:sp>
      <p:sp>
        <p:nvSpPr>
          <p:cNvPr id="15" name="TextBox 14"/>
          <p:cNvSpPr txBox="1"/>
          <p:nvPr userDrawn="1"/>
        </p:nvSpPr>
        <p:spPr>
          <a:xfrm>
            <a:off x="470455" y="6392883"/>
            <a:ext cx="753731" cy="307777"/>
          </a:xfrm>
          <a:prstGeom prst="rect">
            <a:avLst/>
          </a:prstGeom>
          <a:noFill/>
        </p:spPr>
        <p:txBody>
          <a:bodyPr wrap="none" rtlCol="0">
            <a:spAutoFit/>
          </a:bodyPr>
          <a:lstStyle/>
          <a:p>
            <a:pPr algn="ctr"/>
            <a:r>
              <a:rPr lang="id-ID" sz="1400" b="1">
                <a:solidFill>
                  <a:srgbClr val="7F7F7F"/>
                </a:solidFill>
              </a:rPr>
              <a:t>SLIDE  </a:t>
            </a:r>
            <a:endParaRPr lang="id-ID" sz="1400" b="1" dirty="0">
              <a:solidFill>
                <a:srgbClr val="7F7F7F"/>
              </a:solidFill>
            </a:endParaRPr>
          </a:p>
        </p:txBody>
      </p:sp>
      <p:cxnSp>
        <p:nvCxnSpPr>
          <p:cNvPr id="19" name="Straight Connector 18"/>
          <p:cNvCxnSpPr/>
          <p:nvPr userDrawn="1"/>
        </p:nvCxnSpPr>
        <p:spPr>
          <a:xfrm>
            <a:off x="1094726" y="6546086"/>
            <a:ext cx="116208" cy="686"/>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031194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Layout>
</file>

<file path=ppt/slideLayouts/slideLayout84.xml><?xml version="1.0" encoding="utf-8"?>
<p:sldLayout xmlns:p14="http://schemas.microsoft.com/office/powerpoint/2010/main" xmlns:a="http://schemas.openxmlformats.org/drawingml/2006/main" xmlns:r="http://schemas.openxmlformats.org/officeDocument/2006/relationships" xmlns:p="http://schemas.openxmlformats.org/presentationml/2006/main" preserve="1" userDrawn="1">
  <p:cSld name="6_placeholder 4">
    <p:spTree>
      <p:nvGrpSpPr>
        <p:cNvPr id="1" name=""/>
        <p:cNvGrpSpPr/>
        <p:nvPr/>
      </p:nvGrpSpPr>
      <p:grpSpPr>
        <a:xfrm>
          <a:off x="0" y="0"/>
          <a:ext cx="0" cy="0"/>
          <a:chOff x="0" y="0"/>
          <a:chExt cx="0" cy="0"/>
        </a:xfrm>
      </p:grpSpPr>
      <p:sp>
        <p:nvSpPr>
          <p:cNvPr id="9" name="Picture Placeholder 2"/>
          <p:cNvSpPr>
            <a:spLocks noGrp="1"/>
          </p:cNvSpPr>
          <p:nvPr>
            <p:ph type="pic" sz="quarter" idx="11"/>
          </p:nvPr>
        </p:nvSpPr>
        <p:spPr>
          <a:xfrm>
            <a:off x="0" y="2176462"/>
            <a:ext cx="4267200" cy="4189917"/>
          </a:xfrm>
        </p:spPr>
        <p:txBody>
          <a:bodyPr/>
          <a:lstStyle/>
          <a:p>
            <a:endParaRPr lang="id-ID"/>
          </a:p>
        </p:txBody>
      </p:sp>
      <p:sp>
        <p:nvSpPr>
          <p:cNvPr id="11" name="Picture Placeholder 2"/>
          <p:cNvSpPr>
            <a:spLocks noGrp="1"/>
          </p:cNvSpPr>
          <p:nvPr>
            <p:ph type="pic" sz="quarter" idx="12"/>
          </p:nvPr>
        </p:nvSpPr>
        <p:spPr>
          <a:xfrm>
            <a:off x="4406348" y="2176463"/>
            <a:ext cx="2511287" cy="1630018"/>
          </a:xfrm>
        </p:spPr>
        <p:txBody>
          <a:bodyPr/>
          <a:lstStyle/>
          <a:p>
            <a:endParaRPr lang="id-ID"/>
          </a:p>
        </p:txBody>
      </p:sp>
      <p:sp>
        <p:nvSpPr>
          <p:cNvPr id="12" name="Picture Placeholder 2"/>
          <p:cNvSpPr>
            <a:spLocks noGrp="1"/>
          </p:cNvSpPr>
          <p:nvPr>
            <p:ph type="pic" sz="quarter" idx="13"/>
          </p:nvPr>
        </p:nvSpPr>
        <p:spPr>
          <a:xfrm>
            <a:off x="7043531" y="2176463"/>
            <a:ext cx="2511287" cy="1630018"/>
          </a:xfrm>
        </p:spPr>
        <p:txBody>
          <a:bodyPr/>
          <a:lstStyle/>
          <a:p>
            <a:endParaRPr lang="id-ID"/>
          </a:p>
        </p:txBody>
      </p:sp>
      <p:sp>
        <p:nvSpPr>
          <p:cNvPr id="13" name="Picture Placeholder 2"/>
          <p:cNvSpPr>
            <a:spLocks noGrp="1"/>
          </p:cNvSpPr>
          <p:nvPr>
            <p:ph type="pic" sz="quarter" idx="14"/>
          </p:nvPr>
        </p:nvSpPr>
        <p:spPr>
          <a:xfrm>
            <a:off x="9680713" y="2176462"/>
            <a:ext cx="2511287" cy="1630018"/>
          </a:xfrm>
        </p:spPr>
        <p:txBody>
          <a:bodyPr/>
          <a:lstStyle/>
          <a:p>
            <a:endParaRPr lang="id-ID"/>
          </a:p>
        </p:txBody>
      </p:sp>
      <p:sp>
        <p:nvSpPr>
          <p:cNvPr id="14" name="Title 1"/>
          <p:cNvSpPr>
            <a:spLocks noGrp="1"/>
          </p:cNvSpPr>
          <p:nvPr>
            <p:ph type="title"/>
          </p:nvPr>
        </p:nvSpPr>
        <p:spPr>
          <a:xfrm>
            <a:off x="470455" y="458073"/>
            <a:ext cx="11357112" cy="562527"/>
          </a:xfrm>
        </p:spPr>
        <p:txBody>
          <a:bodyPr>
            <a:normAutofit/>
          </a:bodyPr>
          <a:lstStyle>
            <a:lvl1pPr algn="l">
              <a:defRPr sz="3200">
                <a:solidFill>
                  <a:schemeClr val="tx1"/>
                </a:solidFill>
                <a:latin typeface="+mj-lt"/>
              </a:defRPr>
            </a:lvl1pPr>
          </a:lstStyle>
          <a:p>
            <a:r>
              <a:rPr lang="en-US"/>
              <a:t>Click to edit Master title style</a:t>
            </a:r>
            <a:endParaRPr lang="id-ID"/>
          </a:p>
        </p:txBody>
      </p:sp>
      <p:sp>
        <p:nvSpPr>
          <p:cNvPr id="16" name="Text Placeholder 7"/>
          <p:cNvSpPr>
            <a:spLocks noGrp="1"/>
          </p:cNvSpPr>
          <p:nvPr>
            <p:ph type="body" sz="quarter" idx="10"/>
          </p:nvPr>
        </p:nvSpPr>
        <p:spPr>
          <a:xfrm>
            <a:off x="470455" y="928942"/>
            <a:ext cx="11357112" cy="436908"/>
          </a:xfrm>
        </p:spPr>
        <p:txBody>
          <a:bodyPr>
            <a:normAutofit/>
          </a:bodyPr>
          <a:lstStyle>
            <a:lvl1pPr marL="0" indent="0" algn="l">
              <a:buNone/>
              <a:defRPr sz="1600">
                <a:solidFill>
                  <a:schemeClr val="tx1">
                    <a:lumMod val="50000"/>
                    <a:lumOff val="50000"/>
                  </a:schemeClr>
                </a:solidFill>
                <a:latin typeface="+mn-lt"/>
              </a:defRPr>
            </a:lvl1pPr>
          </a:lstStyle>
          <a:p>
            <a:pPr lvl="0"/>
            <a:r>
              <a:rPr lang="en-US"/>
              <a:t>Click to edit Master text styles</a:t>
            </a:r>
          </a:p>
        </p:txBody>
      </p:sp>
      <p:sp>
        <p:nvSpPr>
          <p:cNvPr id="15" name="TextBox 14"/>
          <p:cNvSpPr txBox="1"/>
          <p:nvPr userDrawn="1"/>
        </p:nvSpPr>
        <p:spPr>
          <a:xfrm>
            <a:off x="11513168" y="6379631"/>
            <a:ext cx="649356" cy="307777"/>
          </a:xfrm>
          <a:prstGeom prst="rect">
            <a:avLst/>
          </a:prstGeom>
          <a:noFill/>
        </p:spPr>
        <p:txBody>
          <a:bodyPr wrap="square" rtlCol="0">
            <a:spAutoFit/>
          </a:bodyPr>
          <a:lstStyle/>
          <a:p>
            <a:fld id="{49B9A1CC-CF23-404A-A754-6B4803B2A082}" type="slidenum">
              <a:rPr lang="id-ID" sz="1400">
                <a:solidFill>
                  <a:srgbClr val="7F7F7F"/>
                </a:solidFill>
              </a:rPr>
              <a:pPr/>
              <a:t>‹#›</a:t>
            </a:fld>
            <a:endParaRPr lang="id-ID" sz="1400">
              <a:solidFill>
                <a:srgbClr val="7F7F7F"/>
              </a:solidFill>
            </a:endParaRPr>
          </a:p>
        </p:txBody>
      </p:sp>
      <p:sp>
        <p:nvSpPr>
          <p:cNvPr id="20" name="TextBox 19"/>
          <p:cNvSpPr txBox="1"/>
          <p:nvPr userDrawn="1"/>
        </p:nvSpPr>
        <p:spPr>
          <a:xfrm>
            <a:off x="10793913" y="6392883"/>
            <a:ext cx="753731" cy="307777"/>
          </a:xfrm>
          <a:prstGeom prst="rect">
            <a:avLst/>
          </a:prstGeom>
          <a:noFill/>
        </p:spPr>
        <p:txBody>
          <a:bodyPr wrap="none" rtlCol="0">
            <a:spAutoFit/>
          </a:bodyPr>
          <a:lstStyle/>
          <a:p>
            <a:pPr algn="ctr"/>
            <a:r>
              <a:rPr lang="id-ID" sz="1400" b="1">
                <a:solidFill>
                  <a:srgbClr val="7F7F7F"/>
                </a:solidFill>
              </a:rPr>
              <a:t>SLIDE  </a:t>
            </a:r>
            <a:endParaRPr lang="id-ID" sz="1400" b="1" dirty="0">
              <a:solidFill>
                <a:srgbClr val="7F7F7F"/>
              </a:solidFill>
            </a:endParaRPr>
          </a:p>
        </p:txBody>
      </p:sp>
      <p:cxnSp>
        <p:nvCxnSpPr>
          <p:cNvPr id="21" name="Straight Connector 20"/>
          <p:cNvCxnSpPr/>
          <p:nvPr userDrawn="1"/>
        </p:nvCxnSpPr>
        <p:spPr>
          <a:xfrm>
            <a:off x="11418184" y="6546086"/>
            <a:ext cx="116208" cy="686"/>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869717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Layout>
</file>

<file path=ppt/slideLayouts/slideLayout85.xml><?xml version="1.0" encoding="utf-8"?>
<p:sldLayout xmlns:p14="http://schemas.microsoft.com/office/powerpoint/2010/main" xmlns:a="http://schemas.openxmlformats.org/drawingml/2006/main" xmlns:r="http://schemas.openxmlformats.org/officeDocument/2006/relationships" xmlns:p="http://schemas.openxmlformats.org/presentationml/2006/main" preserve="1" userDrawn="1">
  <p:cSld name="3_Normal Center">
    <p:spTree>
      <p:nvGrpSpPr>
        <p:cNvPr id="1" name=""/>
        <p:cNvGrpSpPr/>
        <p:nvPr/>
      </p:nvGrpSpPr>
      <p:grpSpPr>
        <a:xfrm>
          <a:off x="0" y="0"/>
          <a:ext cx="0" cy="0"/>
          <a:chOff x="0" y="0"/>
          <a:chExt cx="0" cy="0"/>
        </a:xfrm>
      </p:grpSpPr>
      <p:sp>
        <p:nvSpPr>
          <p:cNvPr id="4" name="Title 1"/>
          <p:cNvSpPr>
            <a:spLocks noGrp="1"/>
          </p:cNvSpPr>
          <p:nvPr>
            <p:ph type="title"/>
          </p:nvPr>
        </p:nvSpPr>
        <p:spPr>
          <a:xfrm>
            <a:off x="470455" y="458073"/>
            <a:ext cx="11357112" cy="562527"/>
          </a:xfrm>
        </p:spPr>
        <p:txBody>
          <a:bodyPr>
            <a:normAutofit/>
          </a:bodyPr>
          <a:lstStyle>
            <a:lvl1pPr algn="l">
              <a:defRPr sz="2800">
                <a:solidFill>
                  <a:schemeClr val="tx1"/>
                </a:solidFill>
                <a:latin typeface="+mj-lt"/>
              </a:defRPr>
            </a:lvl1pPr>
          </a:lstStyle>
          <a:p>
            <a:r>
              <a:rPr lang="en-US"/>
              <a:t>Click to edit Master title style</a:t>
            </a:r>
            <a:endParaRPr lang="id-ID"/>
          </a:p>
        </p:txBody>
      </p:sp>
      <p:sp>
        <p:nvSpPr>
          <p:cNvPr id="5" name="Text Placeholder 7"/>
          <p:cNvSpPr>
            <a:spLocks noGrp="1"/>
          </p:cNvSpPr>
          <p:nvPr>
            <p:ph type="body" sz="quarter" idx="10"/>
          </p:nvPr>
        </p:nvSpPr>
        <p:spPr>
          <a:xfrm>
            <a:off x="470455" y="995202"/>
            <a:ext cx="11357112" cy="436908"/>
          </a:xfrm>
        </p:spPr>
        <p:txBody>
          <a:bodyPr>
            <a:normAutofit/>
          </a:bodyPr>
          <a:lstStyle>
            <a:lvl1pPr marL="0" indent="0" algn="l">
              <a:buNone/>
              <a:defRPr sz="1600">
                <a:solidFill>
                  <a:schemeClr val="tx1"/>
                </a:solidFill>
                <a:latin typeface="+mn-lt"/>
              </a:defRPr>
            </a:lvl1pPr>
          </a:lstStyle>
          <a:p>
            <a:pPr lvl="0"/>
            <a:r>
              <a:rPr lang="en-US"/>
              <a:t>Click to edit Master text styles</a:t>
            </a:r>
          </a:p>
        </p:txBody>
      </p:sp>
      <p:sp>
        <p:nvSpPr>
          <p:cNvPr id="6" name="Picture Placeholder 3"/>
          <p:cNvSpPr>
            <a:spLocks noGrp="1"/>
          </p:cNvSpPr>
          <p:nvPr>
            <p:ph type="pic" sz="quarter" idx="23"/>
          </p:nvPr>
        </p:nvSpPr>
        <p:spPr>
          <a:xfrm>
            <a:off x="0" y="2859710"/>
            <a:ext cx="12191999" cy="1472184"/>
          </a:xfrm>
          <a:prstGeom prst="rect">
            <a:avLst/>
          </a:prstGeom>
          <a:solidFill>
            <a:schemeClr val="bg1">
              <a:lumMod val="90000"/>
              <a:lumOff val="10000"/>
            </a:schemeClr>
          </a:solidFill>
        </p:spPr>
        <p:txBody>
          <a:bodyPr vert="horz" lIns="0" tIns="0" rIns="0" bIns="0" rtlCol="0" anchor="ctr">
            <a:normAutofit/>
          </a:bodyPr>
          <a:lstStyle>
            <a:lvl1pPr>
              <a:defRPr lang="en-US" sz="1400"/>
            </a:lvl1pPr>
          </a:lstStyle>
          <a:p>
            <a:pPr marL="0" lvl="0" indent="0" algn="ctr">
              <a:buNone/>
            </a:pPr>
            <a:endParaRPr lang="en-US" dirty="0"/>
          </a:p>
        </p:txBody>
      </p:sp>
      <p:sp>
        <p:nvSpPr>
          <p:cNvPr id="10" name="TextBox 9"/>
          <p:cNvSpPr txBox="1"/>
          <p:nvPr userDrawn="1"/>
        </p:nvSpPr>
        <p:spPr>
          <a:xfrm>
            <a:off x="1189710" y="6379631"/>
            <a:ext cx="649356" cy="307777"/>
          </a:xfrm>
          <a:prstGeom prst="rect">
            <a:avLst/>
          </a:prstGeom>
          <a:noFill/>
        </p:spPr>
        <p:txBody>
          <a:bodyPr wrap="square" rtlCol="0">
            <a:spAutoFit/>
          </a:bodyPr>
          <a:lstStyle/>
          <a:p>
            <a:fld id="{49B9A1CC-CF23-404A-A754-6B4803B2A082}" type="slidenum">
              <a:rPr lang="id-ID" sz="1400">
                <a:solidFill>
                  <a:srgbClr val="7F7F7F"/>
                </a:solidFill>
              </a:rPr>
              <a:pPr/>
              <a:t>‹#›</a:t>
            </a:fld>
            <a:endParaRPr lang="id-ID" sz="1400">
              <a:solidFill>
                <a:srgbClr val="7F7F7F"/>
              </a:solidFill>
            </a:endParaRPr>
          </a:p>
        </p:txBody>
      </p:sp>
      <p:sp>
        <p:nvSpPr>
          <p:cNvPr id="11" name="TextBox 10"/>
          <p:cNvSpPr txBox="1"/>
          <p:nvPr userDrawn="1"/>
        </p:nvSpPr>
        <p:spPr>
          <a:xfrm>
            <a:off x="470455" y="6392883"/>
            <a:ext cx="753731" cy="307777"/>
          </a:xfrm>
          <a:prstGeom prst="rect">
            <a:avLst/>
          </a:prstGeom>
          <a:noFill/>
        </p:spPr>
        <p:txBody>
          <a:bodyPr wrap="none" rtlCol="0">
            <a:spAutoFit/>
          </a:bodyPr>
          <a:lstStyle/>
          <a:p>
            <a:pPr algn="ctr"/>
            <a:r>
              <a:rPr lang="id-ID" sz="1400" b="1">
                <a:solidFill>
                  <a:srgbClr val="7F7F7F"/>
                </a:solidFill>
              </a:rPr>
              <a:t>SLIDE  </a:t>
            </a:r>
            <a:endParaRPr lang="id-ID" sz="1400" b="1" dirty="0">
              <a:solidFill>
                <a:srgbClr val="7F7F7F"/>
              </a:solidFill>
            </a:endParaRPr>
          </a:p>
        </p:txBody>
      </p:sp>
      <p:cxnSp>
        <p:nvCxnSpPr>
          <p:cNvPr id="12" name="Straight Connector 11"/>
          <p:cNvCxnSpPr/>
          <p:nvPr userDrawn="1"/>
        </p:nvCxnSpPr>
        <p:spPr>
          <a:xfrm>
            <a:off x="1094726" y="6546086"/>
            <a:ext cx="116208" cy="686"/>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27488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Layout>
</file>

<file path=ppt/slideLayouts/slideLayout86.xml><?xml version="1.0" encoding="utf-8"?>
<p:sldLayout xmlns:p14="http://schemas.microsoft.com/office/powerpoint/2010/main"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Footer Placeholder 4"/>
          <p:cNvSpPr>
            <a:spLocks noGrp="1"/>
          </p:cNvSpPr>
          <p:nvPr>
            <p:ph type="ftr" sz="quarter" idx="11"/>
          </p:nvPr>
        </p:nvSpPr>
        <p:spPr>
          <a:xfrm>
            <a:off x="407368" y="6489340"/>
            <a:ext cx="2057400" cy="182563"/>
          </a:xfrm>
          <a:prstGeom prst="rect">
            <a:avLst/>
          </a:prstGeom>
        </p:spPr>
        <p:txBody>
          <a:bodyPr/>
          <a:lstStyle>
            <a:lvl1pPr>
              <a:defRPr sz="1000">
                <a:solidFill>
                  <a:schemeClr val="tx1">
                    <a:lumMod val="75000"/>
                    <a:lumOff val="25000"/>
                  </a:schemeClr>
                </a:solidFill>
                <a:latin typeface="Montserrat" panose="00000500000000000000" pitchFamily="50" charset="0"/>
              </a:defRPr>
            </a:lvl1pPr>
          </a:lstStyle>
          <a:p>
            <a:pPr defTabSz="1219170"/>
            <a:r>
              <a:rPr lang="en-US">
                <a:solidFill>
                  <a:srgbClr val="27282D">
                    <a:lumMod val="75000"/>
                    <a:lumOff val="25000"/>
                  </a:srgbClr>
                </a:solidFill>
              </a:rPr>
              <a:t>BOYLE</a:t>
            </a:r>
            <a:endParaRPr lang="id-ID">
              <a:solidFill>
                <a:srgbClr val="27282D">
                  <a:lumMod val="75000"/>
                  <a:lumOff val="25000"/>
                </a:srgbClr>
              </a:solidFill>
            </a:endParaRPr>
          </a:p>
        </p:txBody>
      </p:sp>
      <p:sp>
        <p:nvSpPr>
          <p:cNvPr id="3" name="Slide Number Placeholder 5"/>
          <p:cNvSpPr>
            <a:spLocks noGrp="1"/>
          </p:cNvSpPr>
          <p:nvPr>
            <p:ph type="sldNum" sz="quarter" idx="12"/>
          </p:nvPr>
        </p:nvSpPr>
        <p:spPr>
          <a:xfrm>
            <a:off x="10416480" y="6489340"/>
            <a:ext cx="1371600" cy="182563"/>
          </a:xfrm>
          <a:prstGeom prst="rect">
            <a:avLst/>
          </a:prstGeom>
        </p:spPr>
        <p:txBody>
          <a:bodyPr/>
          <a:lstStyle>
            <a:lvl1pPr algn="r">
              <a:defRPr lang="id-ID" sz="1000" smtClean="0">
                <a:solidFill>
                  <a:schemeClr val="tx1">
                    <a:lumMod val="75000"/>
                    <a:lumOff val="25000"/>
                  </a:schemeClr>
                </a:solidFill>
                <a:latin typeface="Montserrat" panose="00000500000000000000" pitchFamily="50" charset="0"/>
              </a:defRPr>
            </a:lvl1pPr>
          </a:lstStyle>
          <a:p>
            <a:pPr defTabSz="1219170"/>
            <a:fld id="{A0012661-A7C6-484E-80FE-CF2630C25222}" type="slidenum">
              <a:rPr lang="en-US" altLang="zh-CN">
                <a:solidFill>
                  <a:srgbClr val="27282D">
                    <a:lumMod val="75000"/>
                    <a:lumOff val="25000"/>
                  </a:srgbClr>
                </a:solidFill>
              </a:rPr>
              <a:pPr defTabSz="1219170"/>
              <a:t>‹#›</a:t>
            </a:fld>
            <a:endParaRPr lang="zh-CN" altLang="en-US">
              <a:solidFill>
                <a:srgbClr val="27282D">
                  <a:lumMod val="75000"/>
                  <a:lumOff val="25000"/>
                </a:srgbClr>
              </a:solidFill>
            </a:endParaRPr>
          </a:p>
        </p:txBody>
      </p:sp>
    </p:spTree>
    <p:extLst>
      <p:ext uri="{BB962C8B-B14F-4D97-AF65-F5344CB8AC3E}">
        <p14:creationId xmlns:p14="http://schemas.microsoft.com/office/powerpoint/2010/main" val="1017573265"/>
      </p:ext>
    </p:extLst>
  </p:cSld>
  <p:clrMapOvr>
    <a:masterClrMapping/>
  </p:clrMapOvr>
</p:sldLayout>
</file>

<file path=ppt/slideLayouts/slideLayout87.xml><?xml version="1.0" encoding="utf-8"?>
<p:sldLayout xmlns:p14="http://schemas.microsoft.com/office/powerpoint/2010/main" xmlns:a="http://schemas.openxmlformats.org/drawingml/2006/main" xmlns:r="http://schemas.openxmlformats.org/officeDocument/2006/relationships" xmlns:p="http://schemas.openxmlformats.org/presentationml/2006/main" preserve="1" userDrawn="1">
  <p:cSld name="Layout 1">
    <p:spTree>
      <p:nvGrpSpPr>
        <p:cNvPr id="1" name=""/>
        <p:cNvGrpSpPr/>
        <p:nvPr/>
      </p:nvGrpSpPr>
      <p:grpSpPr>
        <a:xfrm>
          <a:off x="0" y="0"/>
          <a:ext cx="0" cy="0"/>
          <a:chOff x="0" y="0"/>
          <a:chExt cx="0" cy="0"/>
        </a:xfrm>
      </p:grpSpPr>
      <p:sp>
        <p:nvSpPr>
          <p:cNvPr id="2" name="Footer Placeholder 4"/>
          <p:cNvSpPr>
            <a:spLocks noGrp="1"/>
          </p:cNvSpPr>
          <p:nvPr>
            <p:ph type="ftr" sz="quarter" idx="11"/>
          </p:nvPr>
        </p:nvSpPr>
        <p:spPr>
          <a:xfrm>
            <a:off x="407368" y="6489340"/>
            <a:ext cx="2057400" cy="182563"/>
          </a:xfrm>
          <a:prstGeom prst="rect">
            <a:avLst/>
          </a:prstGeom>
        </p:spPr>
        <p:txBody>
          <a:bodyPr/>
          <a:lstStyle>
            <a:lvl1pPr>
              <a:defRPr sz="1000">
                <a:solidFill>
                  <a:schemeClr val="tx1">
                    <a:lumMod val="75000"/>
                    <a:lumOff val="25000"/>
                  </a:schemeClr>
                </a:solidFill>
                <a:latin typeface="Montserrat" panose="00000500000000000000" pitchFamily="50" charset="0"/>
              </a:defRPr>
            </a:lvl1pPr>
          </a:lstStyle>
          <a:p>
            <a:pPr defTabSz="1219170"/>
            <a:r>
              <a:rPr lang="en-US">
                <a:solidFill>
                  <a:srgbClr val="27282D">
                    <a:lumMod val="75000"/>
                    <a:lumOff val="25000"/>
                  </a:srgbClr>
                </a:solidFill>
              </a:rPr>
              <a:t>BOYLE</a:t>
            </a:r>
            <a:endParaRPr lang="id-ID">
              <a:solidFill>
                <a:srgbClr val="27282D">
                  <a:lumMod val="75000"/>
                  <a:lumOff val="25000"/>
                </a:srgbClr>
              </a:solidFill>
            </a:endParaRPr>
          </a:p>
        </p:txBody>
      </p:sp>
      <p:sp>
        <p:nvSpPr>
          <p:cNvPr id="3" name="Slide Number Placeholder 5"/>
          <p:cNvSpPr>
            <a:spLocks noGrp="1"/>
          </p:cNvSpPr>
          <p:nvPr>
            <p:ph type="sldNum" sz="quarter" idx="12"/>
          </p:nvPr>
        </p:nvSpPr>
        <p:spPr>
          <a:xfrm>
            <a:off x="10416480" y="6489340"/>
            <a:ext cx="1371600" cy="182563"/>
          </a:xfrm>
          <a:prstGeom prst="rect">
            <a:avLst/>
          </a:prstGeom>
        </p:spPr>
        <p:txBody>
          <a:bodyPr/>
          <a:lstStyle>
            <a:lvl1pPr algn="r">
              <a:defRPr lang="id-ID" sz="1000" smtClean="0">
                <a:solidFill>
                  <a:schemeClr val="tx1">
                    <a:lumMod val="75000"/>
                    <a:lumOff val="25000"/>
                  </a:schemeClr>
                </a:solidFill>
                <a:latin typeface="Montserrat" panose="00000500000000000000" pitchFamily="50" charset="0"/>
              </a:defRPr>
            </a:lvl1pPr>
          </a:lstStyle>
          <a:p>
            <a:pPr defTabSz="1219170"/>
            <a:fld id="{A0012661-A7C6-484E-80FE-CF2630C25222}" type="slidenum">
              <a:rPr lang="en-US" altLang="zh-CN">
                <a:solidFill>
                  <a:srgbClr val="27282D">
                    <a:lumMod val="75000"/>
                    <a:lumOff val="25000"/>
                  </a:srgbClr>
                </a:solidFill>
              </a:rPr>
              <a:pPr defTabSz="1219170"/>
              <a:t>‹#›</a:t>
            </a:fld>
            <a:endParaRPr lang="zh-CN" altLang="en-US">
              <a:solidFill>
                <a:srgbClr val="27282D">
                  <a:lumMod val="75000"/>
                  <a:lumOff val="25000"/>
                </a:srgbClr>
              </a:solidFill>
            </a:endParaRPr>
          </a:p>
        </p:txBody>
      </p:sp>
    </p:spTree>
    <p:extLst>
      <p:ext uri="{BB962C8B-B14F-4D97-AF65-F5344CB8AC3E}">
        <p14:creationId xmlns:p14="http://schemas.microsoft.com/office/powerpoint/2010/main" val="2522045672"/>
      </p:ext>
    </p:extLst>
  </p:cSld>
  <p:clrMapOvr>
    <a:masterClrMapping/>
  </p:clrMapOvr>
</p:sldLayout>
</file>

<file path=ppt/slideLayouts/slideLayout88.xml><?xml version="1.0" encoding="utf-8"?>
<p:sldLayout xmlns:p14="http://schemas.microsoft.com/office/powerpoint/2010/main" xmlns:a="http://schemas.openxmlformats.org/drawingml/2006/main" xmlns:r="http://schemas.openxmlformats.org/officeDocument/2006/relationships" xmlns:p="http://schemas.openxmlformats.org/presentationml/2006/main" preserve="1" userDrawn="1">
  <p:cSld name="1_Layout">
    <p:spTree>
      <p:nvGrpSpPr>
        <p:cNvPr id="1" name=""/>
        <p:cNvGrpSpPr/>
        <p:nvPr/>
      </p:nvGrpSpPr>
      <p:grpSpPr>
        <a:xfrm>
          <a:off x="0" y="0"/>
          <a:ext cx="0" cy="0"/>
          <a:chOff x="0" y="0"/>
          <a:chExt cx="0" cy="0"/>
        </a:xfrm>
      </p:grpSpPr>
      <p:sp>
        <p:nvSpPr>
          <p:cNvPr id="5" name="Picture Placeholder 4"/>
          <p:cNvSpPr>
            <a:spLocks noGrp="1"/>
          </p:cNvSpPr>
          <p:nvPr>
            <p:ph type="pic" sz="quarter" idx="10" hasCustomPrompt="1"/>
          </p:nvPr>
        </p:nvSpPr>
        <p:spPr>
          <a:xfrm>
            <a:off x="6602353" y="-6350"/>
            <a:ext cx="5589588" cy="6864350"/>
          </a:xfrm>
          <a:gradFill flip="none" rotWithShape="1">
            <a:gsLst>
              <a:gs pos="52000">
                <a:srgbClr val="5B91A9"/>
              </a:gs>
              <a:gs pos="100000">
                <a:srgbClr val="507194"/>
              </a:gs>
              <a:gs pos="0">
                <a:srgbClr val="507194"/>
              </a:gs>
            </a:gsLst>
            <a:lin ang="18900000" scaled="1"/>
            <a:tileRect/>
          </a:gradFill>
        </p:spPr>
        <p:txBody>
          <a:bodyPr anchor="ctr">
            <a:normAutofit/>
          </a:bodyPr>
          <a:lstStyle>
            <a:lvl1pPr marL="0" indent="0" algn="ctr">
              <a:buNone/>
              <a:defRPr sz="2700" baseline="0">
                <a:solidFill>
                  <a:schemeClr val="bg1"/>
                </a:solidFill>
                <a:latin typeface="Montserrat" panose="00000500000000000000" pitchFamily="50" charset="0"/>
              </a:defRPr>
            </a:lvl1pPr>
          </a:lstStyle>
          <a:p>
            <a:r>
              <a:rPr lang="en-US" dirty="0">
                <a:latin typeface="Montserrat" panose="00000500000000000000" pitchFamily="50" charset="0"/>
              </a:rPr>
              <a:t>DROP IMAGE HERE</a:t>
            </a:r>
            <a:endParaRPr lang="id-ID" dirty="0"/>
          </a:p>
        </p:txBody>
      </p:sp>
      <p:sp>
        <p:nvSpPr>
          <p:cNvPr id="4" name="Footer Placeholder 4"/>
          <p:cNvSpPr>
            <a:spLocks noGrp="1"/>
          </p:cNvSpPr>
          <p:nvPr>
            <p:ph type="ftr" sz="quarter" idx="11"/>
          </p:nvPr>
        </p:nvSpPr>
        <p:spPr>
          <a:xfrm>
            <a:off x="407368" y="6489340"/>
            <a:ext cx="2057400" cy="182563"/>
          </a:xfrm>
          <a:prstGeom prst="rect">
            <a:avLst/>
          </a:prstGeom>
        </p:spPr>
        <p:txBody>
          <a:bodyPr/>
          <a:lstStyle>
            <a:lvl1pPr>
              <a:defRPr sz="1000">
                <a:solidFill>
                  <a:schemeClr val="tx1">
                    <a:lumMod val="75000"/>
                    <a:lumOff val="25000"/>
                  </a:schemeClr>
                </a:solidFill>
                <a:latin typeface="Montserrat" panose="00000500000000000000" pitchFamily="50" charset="0"/>
              </a:defRPr>
            </a:lvl1pPr>
          </a:lstStyle>
          <a:p>
            <a:pPr defTabSz="1219170"/>
            <a:r>
              <a:rPr lang="en-US">
                <a:solidFill>
                  <a:srgbClr val="27282D">
                    <a:lumMod val="75000"/>
                    <a:lumOff val="25000"/>
                  </a:srgbClr>
                </a:solidFill>
              </a:rPr>
              <a:t>BOYLE</a:t>
            </a:r>
            <a:endParaRPr lang="id-ID">
              <a:solidFill>
                <a:srgbClr val="27282D">
                  <a:lumMod val="75000"/>
                  <a:lumOff val="25000"/>
                </a:srgbClr>
              </a:solidFill>
            </a:endParaRPr>
          </a:p>
        </p:txBody>
      </p:sp>
      <p:sp>
        <p:nvSpPr>
          <p:cNvPr id="8" name="Slide Number Placeholder 5"/>
          <p:cNvSpPr>
            <a:spLocks noGrp="1"/>
          </p:cNvSpPr>
          <p:nvPr>
            <p:ph type="sldNum" sz="quarter" idx="12"/>
          </p:nvPr>
        </p:nvSpPr>
        <p:spPr>
          <a:xfrm>
            <a:off x="10416480" y="6489340"/>
            <a:ext cx="1371600" cy="182563"/>
          </a:xfrm>
          <a:prstGeom prst="rect">
            <a:avLst/>
          </a:prstGeom>
        </p:spPr>
        <p:txBody>
          <a:bodyPr/>
          <a:lstStyle>
            <a:lvl1pPr algn="r">
              <a:defRPr lang="id-ID" sz="1000" smtClean="0">
                <a:solidFill>
                  <a:schemeClr val="bg1"/>
                </a:solidFill>
                <a:latin typeface="Montserrat" panose="00000500000000000000" pitchFamily="50" charset="0"/>
              </a:defRPr>
            </a:lvl1pPr>
          </a:lstStyle>
          <a:p>
            <a:pPr defTabSz="1219170"/>
            <a:fld id="{A0012661-A7C6-484E-80FE-CF2630C25222}" type="slidenum">
              <a:rPr lang="en-US" altLang="zh-CN">
                <a:solidFill>
                  <a:srgbClr val="FFFFFF"/>
                </a:solidFill>
              </a:rPr>
              <a:pPr defTabSz="1219170"/>
              <a:t>‹#›</a:t>
            </a:fld>
            <a:endParaRPr lang="zh-CN" altLang="en-US">
              <a:solidFill>
                <a:srgbClr val="FFFFFF"/>
              </a:solidFill>
            </a:endParaRPr>
          </a:p>
        </p:txBody>
      </p:sp>
    </p:spTree>
    <p:extLst>
      <p:ext uri="{BB962C8B-B14F-4D97-AF65-F5344CB8AC3E}">
        <p14:creationId xmlns:p14="http://schemas.microsoft.com/office/powerpoint/2010/main" val="2728459615"/>
      </p:ext>
    </p:extLst>
  </p:cSld>
  <p:clrMapOvr>
    <a:masterClrMapping/>
  </p:clrMapOvr>
</p:sldLayout>
</file>

<file path=ppt/slideLayouts/slideLayout89.xml><?xml version="1.0" encoding="utf-8"?>
<p:sldLayout xmlns:p14="http://schemas.microsoft.com/office/powerpoint/2010/main" xmlns:a="http://schemas.openxmlformats.org/drawingml/2006/main" xmlns:r="http://schemas.openxmlformats.org/officeDocument/2006/relationships" xmlns:p="http://schemas.openxmlformats.org/presentationml/2006/main" preserve="1" userDrawn="1">
  <p:cSld name="2_Layout">
    <p:spTree>
      <p:nvGrpSpPr>
        <p:cNvPr id="1" name=""/>
        <p:cNvGrpSpPr/>
        <p:nvPr/>
      </p:nvGrpSpPr>
      <p:grpSpPr>
        <a:xfrm>
          <a:off x="0" y="0"/>
          <a:ext cx="0" cy="0"/>
          <a:chOff x="0" y="0"/>
          <a:chExt cx="0" cy="0"/>
        </a:xfrm>
      </p:grpSpPr>
      <p:sp>
        <p:nvSpPr>
          <p:cNvPr id="5" name="Picture Placeholder 4"/>
          <p:cNvSpPr>
            <a:spLocks noGrp="1"/>
          </p:cNvSpPr>
          <p:nvPr>
            <p:ph type="pic" sz="quarter" idx="10" hasCustomPrompt="1"/>
          </p:nvPr>
        </p:nvSpPr>
        <p:spPr>
          <a:xfrm>
            <a:off x="6602353" y="-6350"/>
            <a:ext cx="5589588" cy="6864350"/>
          </a:xfrm>
          <a:gradFill flip="none" rotWithShape="1">
            <a:gsLst>
              <a:gs pos="50000">
                <a:srgbClr val="5B91A9">
                  <a:alpha val="30000"/>
                </a:srgbClr>
              </a:gs>
              <a:gs pos="100000">
                <a:srgbClr val="507194">
                  <a:alpha val="30000"/>
                </a:srgbClr>
              </a:gs>
              <a:gs pos="0">
                <a:srgbClr val="507194">
                  <a:alpha val="30000"/>
                </a:srgbClr>
              </a:gs>
            </a:gsLst>
            <a:lin ang="18900000" scaled="1"/>
            <a:tileRect/>
          </a:gradFill>
        </p:spPr>
        <p:txBody>
          <a:bodyPr anchor="ctr">
            <a:normAutofit/>
          </a:bodyPr>
          <a:lstStyle>
            <a:lvl1pPr marL="0" indent="0" algn="ctr">
              <a:buNone/>
              <a:defRPr sz="2700" baseline="0">
                <a:solidFill>
                  <a:schemeClr val="bg1"/>
                </a:solidFill>
                <a:latin typeface="Montserrat" panose="00000500000000000000" pitchFamily="50" charset="0"/>
              </a:defRPr>
            </a:lvl1pPr>
          </a:lstStyle>
          <a:p>
            <a:r>
              <a:rPr lang="en-US" dirty="0">
                <a:latin typeface="Montserrat" panose="00000500000000000000" pitchFamily="50" charset="0"/>
              </a:rPr>
              <a:t>DROP IMAGE HERE</a:t>
            </a:r>
            <a:endParaRPr lang="id-ID" dirty="0"/>
          </a:p>
        </p:txBody>
      </p:sp>
      <p:sp>
        <p:nvSpPr>
          <p:cNvPr id="3" name="Footer Placeholder 4"/>
          <p:cNvSpPr>
            <a:spLocks noGrp="1"/>
          </p:cNvSpPr>
          <p:nvPr>
            <p:ph type="ftr" sz="quarter" idx="11"/>
          </p:nvPr>
        </p:nvSpPr>
        <p:spPr>
          <a:xfrm>
            <a:off x="407368" y="6489340"/>
            <a:ext cx="2057400" cy="182563"/>
          </a:xfrm>
          <a:prstGeom prst="rect">
            <a:avLst/>
          </a:prstGeom>
        </p:spPr>
        <p:txBody>
          <a:bodyPr/>
          <a:lstStyle>
            <a:lvl1pPr>
              <a:defRPr sz="1000">
                <a:solidFill>
                  <a:schemeClr val="tx1">
                    <a:lumMod val="75000"/>
                    <a:lumOff val="25000"/>
                  </a:schemeClr>
                </a:solidFill>
                <a:latin typeface="Montserrat" panose="00000500000000000000" pitchFamily="50" charset="0"/>
              </a:defRPr>
            </a:lvl1pPr>
          </a:lstStyle>
          <a:p>
            <a:pPr defTabSz="1219170"/>
            <a:r>
              <a:rPr lang="en-US">
                <a:solidFill>
                  <a:srgbClr val="27282D">
                    <a:lumMod val="75000"/>
                    <a:lumOff val="25000"/>
                  </a:srgbClr>
                </a:solidFill>
              </a:rPr>
              <a:t>BOYLE</a:t>
            </a:r>
            <a:endParaRPr lang="id-ID">
              <a:solidFill>
                <a:srgbClr val="27282D">
                  <a:lumMod val="75000"/>
                  <a:lumOff val="25000"/>
                </a:srgbClr>
              </a:solidFill>
            </a:endParaRPr>
          </a:p>
        </p:txBody>
      </p:sp>
      <p:sp>
        <p:nvSpPr>
          <p:cNvPr id="4" name="Slide Number Placeholder 5"/>
          <p:cNvSpPr>
            <a:spLocks noGrp="1"/>
          </p:cNvSpPr>
          <p:nvPr>
            <p:ph type="sldNum" sz="quarter" idx="12"/>
          </p:nvPr>
        </p:nvSpPr>
        <p:spPr>
          <a:xfrm>
            <a:off x="10416480" y="6489340"/>
            <a:ext cx="1371600" cy="182563"/>
          </a:xfrm>
          <a:prstGeom prst="rect">
            <a:avLst/>
          </a:prstGeom>
        </p:spPr>
        <p:txBody>
          <a:bodyPr/>
          <a:lstStyle>
            <a:lvl1pPr algn="r">
              <a:defRPr lang="id-ID" sz="1000" smtClean="0">
                <a:solidFill>
                  <a:schemeClr val="tx1">
                    <a:lumMod val="75000"/>
                    <a:lumOff val="25000"/>
                  </a:schemeClr>
                </a:solidFill>
                <a:latin typeface="Montserrat" panose="00000500000000000000" pitchFamily="50" charset="0"/>
              </a:defRPr>
            </a:lvl1pPr>
          </a:lstStyle>
          <a:p>
            <a:pPr defTabSz="1219170"/>
            <a:fld id="{A0012661-A7C6-484E-80FE-CF2630C25222}" type="slidenum">
              <a:rPr lang="en-US" altLang="zh-CN">
                <a:solidFill>
                  <a:srgbClr val="27282D">
                    <a:lumMod val="75000"/>
                    <a:lumOff val="25000"/>
                  </a:srgbClr>
                </a:solidFill>
              </a:rPr>
              <a:pPr defTabSz="1219170"/>
              <a:t>‹#›</a:t>
            </a:fld>
            <a:endParaRPr lang="zh-CN" altLang="en-US">
              <a:solidFill>
                <a:srgbClr val="27282D">
                  <a:lumMod val="75000"/>
                  <a:lumOff val="25000"/>
                </a:srgbClr>
              </a:solidFill>
            </a:endParaRPr>
          </a:p>
        </p:txBody>
      </p:sp>
    </p:spTree>
    <p:extLst>
      <p:ext uri="{BB962C8B-B14F-4D97-AF65-F5344CB8AC3E}">
        <p14:creationId xmlns:p14="http://schemas.microsoft.com/office/powerpoint/2010/main" val="3160376274"/>
      </p:ext>
    </p:extLst>
  </p:cSld>
  <p:clrMapOvr>
    <a:masterClrMapping/>
  </p:clrMapOvr>
</p:sldLayout>
</file>

<file path=ppt/slideLayouts/slideLayout90.xml><?xml version="1.0" encoding="utf-8"?>
<p:sldLayout xmlns:p14="http://schemas.microsoft.com/office/powerpoint/2010/main" xmlns:a="http://schemas.openxmlformats.org/drawingml/2006/main" xmlns:r="http://schemas.openxmlformats.org/officeDocument/2006/relationships" xmlns:p="http://schemas.openxmlformats.org/presentationml/2006/main" preserve="1" userDrawn="1">
  <p:cSld name="3_Layout">
    <p:spTree>
      <p:nvGrpSpPr>
        <p:cNvPr id="1" name=""/>
        <p:cNvGrpSpPr/>
        <p:nvPr/>
      </p:nvGrpSpPr>
      <p:grpSpPr>
        <a:xfrm>
          <a:off x="0" y="0"/>
          <a:ext cx="0" cy="0"/>
          <a:chOff x="0" y="0"/>
          <a:chExt cx="0" cy="0"/>
        </a:xfrm>
      </p:grpSpPr>
      <p:sp>
        <p:nvSpPr>
          <p:cNvPr id="5" name="Picture Placeholder 4"/>
          <p:cNvSpPr>
            <a:spLocks noGrp="1"/>
          </p:cNvSpPr>
          <p:nvPr>
            <p:ph type="pic" sz="quarter" idx="10" hasCustomPrompt="1"/>
          </p:nvPr>
        </p:nvSpPr>
        <p:spPr>
          <a:xfrm>
            <a:off x="107462" y="950515"/>
            <a:ext cx="5589648" cy="4861537"/>
          </a:xfrm>
          <a:gradFill flip="none" rotWithShape="1">
            <a:gsLst>
              <a:gs pos="52000">
                <a:srgbClr val="5B91A9"/>
              </a:gs>
              <a:gs pos="100000">
                <a:srgbClr val="507194"/>
              </a:gs>
              <a:gs pos="0">
                <a:srgbClr val="507194"/>
              </a:gs>
            </a:gsLst>
            <a:lin ang="18900000" scaled="1"/>
            <a:tileRect/>
          </a:gradFill>
        </p:spPr>
        <p:txBody>
          <a:bodyPr anchor="ctr">
            <a:normAutofit/>
          </a:bodyPr>
          <a:lstStyle>
            <a:lvl1pPr marL="0" indent="0" algn="ctr">
              <a:buNone/>
              <a:defRPr sz="2700" baseline="0">
                <a:solidFill>
                  <a:schemeClr val="bg1"/>
                </a:solidFill>
                <a:latin typeface="Montserrat" panose="00000500000000000000" pitchFamily="50" charset="0"/>
              </a:defRPr>
            </a:lvl1pPr>
          </a:lstStyle>
          <a:p>
            <a:r>
              <a:rPr lang="en-US" dirty="0">
                <a:latin typeface="Montserrat" panose="00000500000000000000" pitchFamily="50" charset="0"/>
              </a:rPr>
              <a:t>DROP IMAGE HERE</a:t>
            </a:r>
            <a:endParaRPr lang="id-ID" dirty="0"/>
          </a:p>
        </p:txBody>
      </p:sp>
      <p:sp>
        <p:nvSpPr>
          <p:cNvPr id="4" name="Slide Number Placeholder 5"/>
          <p:cNvSpPr>
            <a:spLocks noGrp="1"/>
          </p:cNvSpPr>
          <p:nvPr>
            <p:ph type="sldNum" sz="quarter" idx="12"/>
          </p:nvPr>
        </p:nvSpPr>
        <p:spPr>
          <a:xfrm>
            <a:off x="10416480" y="6489340"/>
            <a:ext cx="1371600" cy="182563"/>
          </a:xfrm>
          <a:prstGeom prst="rect">
            <a:avLst/>
          </a:prstGeom>
        </p:spPr>
        <p:txBody>
          <a:bodyPr/>
          <a:lstStyle>
            <a:lvl1pPr algn="r">
              <a:defRPr lang="id-ID" sz="1000" smtClean="0">
                <a:solidFill>
                  <a:schemeClr val="tx1">
                    <a:lumMod val="75000"/>
                    <a:lumOff val="25000"/>
                  </a:schemeClr>
                </a:solidFill>
                <a:latin typeface="Montserrat" panose="00000500000000000000" pitchFamily="50" charset="0"/>
              </a:defRPr>
            </a:lvl1pPr>
          </a:lstStyle>
          <a:p>
            <a:pPr defTabSz="1219170"/>
            <a:fld id="{A0012661-A7C6-484E-80FE-CF2630C25222}" type="slidenum">
              <a:rPr lang="en-US" altLang="zh-CN">
                <a:solidFill>
                  <a:srgbClr val="27282D">
                    <a:lumMod val="75000"/>
                    <a:lumOff val="25000"/>
                  </a:srgbClr>
                </a:solidFill>
              </a:rPr>
              <a:pPr defTabSz="1219170"/>
              <a:t>‹#›</a:t>
            </a:fld>
            <a:endParaRPr lang="zh-CN" altLang="en-US">
              <a:solidFill>
                <a:srgbClr val="27282D">
                  <a:lumMod val="75000"/>
                  <a:lumOff val="25000"/>
                </a:srgbClr>
              </a:solidFill>
            </a:endParaRPr>
          </a:p>
        </p:txBody>
      </p:sp>
      <p:sp>
        <p:nvSpPr>
          <p:cNvPr id="6" name="Footer Placeholder 4"/>
          <p:cNvSpPr>
            <a:spLocks noGrp="1"/>
          </p:cNvSpPr>
          <p:nvPr>
            <p:ph type="ftr" sz="quarter" idx="11"/>
          </p:nvPr>
        </p:nvSpPr>
        <p:spPr>
          <a:xfrm>
            <a:off x="407368" y="6489340"/>
            <a:ext cx="2057400" cy="182563"/>
          </a:xfrm>
          <a:prstGeom prst="rect">
            <a:avLst/>
          </a:prstGeom>
        </p:spPr>
        <p:txBody>
          <a:bodyPr/>
          <a:lstStyle>
            <a:lvl1pPr>
              <a:defRPr sz="1000">
                <a:solidFill>
                  <a:schemeClr val="tx1">
                    <a:lumMod val="75000"/>
                    <a:lumOff val="25000"/>
                  </a:schemeClr>
                </a:solidFill>
                <a:latin typeface="Montserrat" panose="00000500000000000000" pitchFamily="50" charset="0"/>
              </a:defRPr>
            </a:lvl1pPr>
          </a:lstStyle>
          <a:p>
            <a:pPr defTabSz="1219170"/>
            <a:r>
              <a:rPr lang="en-US">
                <a:solidFill>
                  <a:srgbClr val="27282D">
                    <a:lumMod val="75000"/>
                    <a:lumOff val="25000"/>
                  </a:srgbClr>
                </a:solidFill>
              </a:rPr>
              <a:t>BOYLE</a:t>
            </a:r>
            <a:endParaRPr lang="id-ID">
              <a:solidFill>
                <a:srgbClr val="27282D">
                  <a:lumMod val="75000"/>
                  <a:lumOff val="25000"/>
                </a:srgbClr>
              </a:solidFill>
            </a:endParaRPr>
          </a:p>
        </p:txBody>
      </p:sp>
    </p:spTree>
    <p:extLst>
      <p:ext uri="{BB962C8B-B14F-4D97-AF65-F5344CB8AC3E}">
        <p14:creationId xmlns:p14="http://schemas.microsoft.com/office/powerpoint/2010/main" val="947642361"/>
      </p:ext>
    </p:extLst>
  </p:cSld>
  <p:clrMapOvr>
    <a:masterClrMapping/>
  </p:clrMapOvr>
</p:sldLayout>
</file>

<file path=ppt/slideLayouts/slideLayout91.xml><?xml version="1.0" encoding="utf-8"?>
<p:sldLayout xmlns:p14="http://schemas.microsoft.com/office/powerpoint/2010/main" xmlns:a="http://schemas.openxmlformats.org/drawingml/2006/main" xmlns:r="http://schemas.openxmlformats.org/officeDocument/2006/relationships" xmlns:p="http://schemas.openxmlformats.org/presentationml/2006/main" preserve="1" userDrawn="1">
  <p:cSld name="31_Layout">
    <p:spTree>
      <p:nvGrpSpPr>
        <p:cNvPr id="1" name=""/>
        <p:cNvGrpSpPr/>
        <p:nvPr/>
      </p:nvGrpSpPr>
      <p:grpSpPr>
        <a:xfrm>
          <a:off x="0" y="0"/>
          <a:ext cx="0" cy="0"/>
          <a:chOff x="0" y="0"/>
          <a:chExt cx="0" cy="0"/>
        </a:xfrm>
      </p:grpSpPr>
      <p:sp>
        <p:nvSpPr>
          <p:cNvPr id="4" name="Picture Placeholder 4"/>
          <p:cNvSpPr>
            <a:spLocks noGrp="1"/>
          </p:cNvSpPr>
          <p:nvPr>
            <p:ph type="pic" sz="quarter" idx="11" hasCustomPrompt="1"/>
          </p:nvPr>
        </p:nvSpPr>
        <p:spPr>
          <a:xfrm>
            <a:off x="10101" y="-13579"/>
            <a:ext cx="12181899" cy="6871579"/>
          </a:xfrm>
          <a:gradFill flip="none" rotWithShape="1">
            <a:gsLst>
              <a:gs pos="52000">
                <a:srgbClr val="5B91A9">
                  <a:alpha val="30000"/>
                </a:srgbClr>
              </a:gs>
              <a:gs pos="100000">
                <a:srgbClr val="507194">
                  <a:alpha val="30000"/>
                </a:srgbClr>
              </a:gs>
              <a:gs pos="0">
                <a:srgbClr val="507194">
                  <a:alpha val="30000"/>
                </a:srgbClr>
              </a:gs>
            </a:gsLst>
            <a:lin ang="18900000" scaled="1"/>
            <a:tileRect/>
          </a:gradFill>
        </p:spPr>
        <p:txBody>
          <a:bodyPr anchor="ctr">
            <a:normAutofit/>
          </a:bodyPr>
          <a:lstStyle>
            <a:lvl1pPr marL="0" indent="0" algn="ctr">
              <a:buNone/>
              <a:defRPr sz="2700" baseline="0">
                <a:solidFill>
                  <a:schemeClr val="bg1"/>
                </a:solidFill>
                <a:latin typeface="Montserrat" panose="00000500000000000000" pitchFamily="50" charset="0"/>
              </a:defRPr>
            </a:lvl1pPr>
          </a:lstStyle>
          <a:p>
            <a:r>
              <a:rPr lang="en-US" dirty="0">
                <a:latin typeface="Montserrat" panose="00000500000000000000" pitchFamily="50" charset="0"/>
              </a:rPr>
              <a:t>DROP IMAGE HERE</a:t>
            </a:r>
            <a:endParaRPr lang="id-ID" dirty="0"/>
          </a:p>
        </p:txBody>
      </p:sp>
      <p:sp>
        <p:nvSpPr>
          <p:cNvPr id="5" name="Picture Placeholder 4"/>
          <p:cNvSpPr>
            <a:spLocks noGrp="1"/>
          </p:cNvSpPr>
          <p:nvPr>
            <p:ph type="pic" sz="quarter" idx="10" hasCustomPrompt="1"/>
          </p:nvPr>
        </p:nvSpPr>
        <p:spPr>
          <a:xfrm>
            <a:off x="527844" y="581422"/>
            <a:ext cx="5135563" cy="4159251"/>
          </a:xfrm>
          <a:gradFill flip="none" rotWithShape="1">
            <a:gsLst>
              <a:gs pos="52000">
                <a:srgbClr val="5B91A9"/>
              </a:gs>
              <a:gs pos="100000">
                <a:srgbClr val="507194"/>
              </a:gs>
              <a:gs pos="0">
                <a:srgbClr val="507194"/>
              </a:gs>
            </a:gsLst>
            <a:lin ang="18900000" scaled="1"/>
            <a:tileRect/>
          </a:gradFill>
        </p:spPr>
        <p:txBody>
          <a:bodyPr anchor="ctr">
            <a:normAutofit/>
          </a:bodyPr>
          <a:lstStyle>
            <a:lvl1pPr marL="0" indent="0" algn="ctr">
              <a:buNone/>
              <a:defRPr sz="2700" baseline="0">
                <a:solidFill>
                  <a:schemeClr val="bg1"/>
                </a:solidFill>
                <a:latin typeface="Montserrat" panose="00000500000000000000" pitchFamily="50" charset="0"/>
              </a:defRPr>
            </a:lvl1pPr>
          </a:lstStyle>
          <a:p>
            <a:r>
              <a:rPr lang="en-US" dirty="0">
                <a:latin typeface="Montserrat" panose="00000500000000000000" pitchFamily="50" charset="0"/>
              </a:rPr>
              <a:t>DROP IMAGE HERE</a:t>
            </a:r>
            <a:endParaRPr lang="id-ID" dirty="0"/>
          </a:p>
        </p:txBody>
      </p:sp>
      <p:sp>
        <p:nvSpPr>
          <p:cNvPr id="7" name="Slide Number Placeholder 5"/>
          <p:cNvSpPr>
            <a:spLocks noGrp="1"/>
          </p:cNvSpPr>
          <p:nvPr>
            <p:ph type="sldNum" sz="quarter" idx="13"/>
          </p:nvPr>
        </p:nvSpPr>
        <p:spPr>
          <a:xfrm>
            <a:off x="10416480" y="6489340"/>
            <a:ext cx="1371600" cy="182563"/>
          </a:xfrm>
          <a:prstGeom prst="rect">
            <a:avLst/>
          </a:prstGeom>
        </p:spPr>
        <p:txBody>
          <a:bodyPr/>
          <a:lstStyle>
            <a:lvl1pPr algn="r">
              <a:defRPr lang="id-ID" sz="1000" smtClean="0">
                <a:solidFill>
                  <a:schemeClr val="tx1">
                    <a:lumMod val="75000"/>
                    <a:lumOff val="25000"/>
                  </a:schemeClr>
                </a:solidFill>
                <a:latin typeface="Montserrat" panose="00000500000000000000" pitchFamily="50" charset="0"/>
              </a:defRPr>
            </a:lvl1pPr>
          </a:lstStyle>
          <a:p>
            <a:pPr defTabSz="1219170"/>
            <a:fld id="{A0012661-A7C6-484E-80FE-CF2630C25222}" type="slidenum">
              <a:rPr lang="en-US" altLang="zh-CN">
                <a:solidFill>
                  <a:srgbClr val="27282D">
                    <a:lumMod val="75000"/>
                    <a:lumOff val="25000"/>
                  </a:srgbClr>
                </a:solidFill>
              </a:rPr>
              <a:pPr defTabSz="1219170"/>
              <a:t>‹#›</a:t>
            </a:fld>
            <a:endParaRPr lang="zh-CN" altLang="en-US">
              <a:solidFill>
                <a:srgbClr val="27282D">
                  <a:lumMod val="75000"/>
                  <a:lumOff val="25000"/>
                </a:srgbClr>
              </a:solidFill>
            </a:endParaRPr>
          </a:p>
        </p:txBody>
      </p:sp>
      <p:sp>
        <p:nvSpPr>
          <p:cNvPr id="8" name="Footer Placeholder 4"/>
          <p:cNvSpPr>
            <a:spLocks noGrp="1"/>
          </p:cNvSpPr>
          <p:nvPr>
            <p:ph type="ftr" sz="quarter" idx="14"/>
          </p:nvPr>
        </p:nvSpPr>
        <p:spPr>
          <a:xfrm>
            <a:off x="407368" y="6489340"/>
            <a:ext cx="2057400" cy="182563"/>
          </a:xfrm>
          <a:prstGeom prst="rect">
            <a:avLst/>
          </a:prstGeom>
        </p:spPr>
        <p:txBody>
          <a:bodyPr/>
          <a:lstStyle>
            <a:lvl1pPr>
              <a:defRPr sz="1000">
                <a:solidFill>
                  <a:schemeClr val="tx1">
                    <a:lumMod val="75000"/>
                    <a:lumOff val="25000"/>
                  </a:schemeClr>
                </a:solidFill>
                <a:latin typeface="Montserrat" panose="00000500000000000000" pitchFamily="50" charset="0"/>
              </a:defRPr>
            </a:lvl1pPr>
          </a:lstStyle>
          <a:p>
            <a:pPr defTabSz="1219170"/>
            <a:r>
              <a:rPr lang="en-US">
                <a:solidFill>
                  <a:srgbClr val="27282D">
                    <a:lumMod val="75000"/>
                    <a:lumOff val="25000"/>
                  </a:srgbClr>
                </a:solidFill>
              </a:rPr>
              <a:t>BOYLE</a:t>
            </a:r>
            <a:endParaRPr lang="id-ID">
              <a:solidFill>
                <a:srgbClr val="27282D">
                  <a:lumMod val="75000"/>
                  <a:lumOff val="25000"/>
                </a:srgbClr>
              </a:solidFill>
            </a:endParaRPr>
          </a:p>
        </p:txBody>
      </p:sp>
    </p:spTree>
    <p:extLst>
      <p:ext uri="{BB962C8B-B14F-4D97-AF65-F5344CB8AC3E}">
        <p14:creationId xmlns:p14="http://schemas.microsoft.com/office/powerpoint/2010/main" val="1695519415"/>
      </p:ext>
    </p:extLst>
  </p:cSld>
  <p:clrMapOvr>
    <a:masterClrMapping/>
  </p:clrMapOvr>
</p:sldLayout>
</file>

<file path=ppt/slideLayouts/slideLayout92.xml><?xml version="1.0" encoding="utf-8"?>
<p:sldLayout xmlns:p14="http://schemas.microsoft.com/office/powerpoint/2010/main" xmlns:a="http://schemas.openxmlformats.org/drawingml/2006/main" xmlns:r="http://schemas.openxmlformats.org/officeDocument/2006/relationships" xmlns:p="http://schemas.openxmlformats.org/presentationml/2006/main" preserve="1" userDrawn="1">
  <p:cSld name="32_Layout">
    <p:spTree>
      <p:nvGrpSpPr>
        <p:cNvPr id="1" name=""/>
        <p:cNvGrpSpPr/>
        <p:nvPr/>
      </p:nvGrpSpPr>
      <p:grpSpPr>
        <a:xfrm>
          <a:off x="0" y="0"/>
          <a:ext cx="0" cy="0"/>
          <a:chOff x="0" y="0"/>
          <a:chExt cx="0" cy="0"/>
        </a:xfrm>
      </p:grpSpPr>
      <p:sp>
        <p:nvSpPr>
          <p:cNvPr id="4" name="Picture Placeholder 4"/>
          <p:cNvSpPr>
            <a:spLocks noGrp="1"/>
          </p:cNvSpPr>
          <p:nvPr>
            <p:ph type="pic" sz="quarter" idx="11" hasCustomPrompt="1"/>
          </p:nvPr>
        </p:nvSpPr>
        <p:spPr>
          <a:xfrm>
            <a:off x="10101" y="-13579"/>
            <a:ext cx="12181899" cy="6871579"/>
          </a:xfrm>
          <a:gradFill flip="none" rotWithShape="1">
            <a:gsLst>
              <a:gs pos="52000">
                <a:srgbClr val="5B91A9">
                  <a:alpha val="30000"/>
                </a:srgbClr>
              </a:gs>
              <a:gs pos="100000">
                <a:srgbClr val="507194">
                  <a:alpha val="30000"/>
                </a:srgbClr>
              </a:gs>
              <a:gs pos="0">
                <a:srgbClr val="507194">
                  <a:alpha val="30000"/>
                </a:srgbClr>
              </a:gs>
            </a:gsLst>
            <a:lin ang="18900000" scaled="1"/>
            <a:tileRect/>
          </a:gradFill>
        </p:spPr>
        <p:txBody>
          <a:bodyPr anchor="ctr">
            <a:normAutofit/>
          </a:bodyPr>
          <a:lstStyle>
            <a:lvl1pPr marL="0" indent="0" algn="ctr">
              <a:buNone/>
              <a:defRPr sz="2700" baseline="0">
                <a:solidFill>
                  <a:schemeClr val="bg1"/>
                </a:solidFill>
                <a:latin typeface="Montserrat" panose="00000500000000000000" pitchFamily="50" charset="0"/>
              </a:defRPr>
            </a:lvl1pPr>
          </a:lstStyle>
          <a:p>
            <a:r>
              <a:rPr lang="en-US" dirty="0">
                <a:latin typeface="Montserrat" panose="00000500000000000000" pitchFamily="50" charset="0"/>
              </a:rPr>
              <a:t>DROP IMAGE HERE</a:t>
            </a:r>
            <a:endParaRPr lang="id-ID" dirty="0"/>
          </a:p>
        </p:txBody>
      </p:sp>
      <p:sp>
        <p:nvSpPr>
          <p:cNvPr id="5" name="Picture Placeholder 4"/>
          <p:cNvSpPr>
            <a:spLocks noGrp="1"/>
          </p:cNvSpPr>
          <p:nvPr>
            <p:ph type="pic" sz="quarter" idx="10" hasCustomPrompt="1"/>
          </p:nvPr>
        </p:nvSpPr>
        <p:spPr>
          <a:xfrm>
            <a:off x="6448883" y="581422"/>
            <a:ext cx="5135563" cy="4159251"/>
          </a:xfrm>
          <a:gradFill flip="none" rotWithShape="1">
            <a:gsLst>
              <a:gs pos="52000">
                <a:srgbClr val="5B91A9"/>
              </a:gs>
              <a:gs pos="100000">
                <a:srgbClr val="507194"/>
              </a:gs>
              <a:gs pos="0">
                <a:srgbClr val="507194"/>
              </a:gs>
            </a:gsLst>
            <a:lin ang="18900000" scaled="1"/>
            <a:tileRect/>
          </a:gradFill>
        </p:spPr>
        <p:txBody>
          <a:bodyPr anchor="ctr">
            <a:normAutofit/>
          </a:bodyPr>
          <a:lstStyle>
            <a:lvl1pPr marL="0" indent="0" algn="ctr">
              <a:buNone/>
              <a:defRPr sz="2700" baseline="0">
                <a:solidFill>
                  <a:schemeClr val="bg1"/>
                </a:solidFill>
                <a:latin typeface="Montserrat" panose="00000500000000000000" pitchFamily="50" charset="0"/>
              </a:defRPr>
            </a:lvl1pPr>
          </a:lstStyle>
          <a:p>
            <a:r>
              <a:rPr lang="en-US" dirty="0">
                <a:latin typeface="Montserrat" panose="00000500000000000000" pitchFamily="50" charset="0"/>
              </a:rPr>
              <a:t>DROP IMAGE HERE</a:t>
            </a:r>
            <a:endParaRPr lang="id-ID" dirty="0"/>
          </a:p>
        </p:txBody>
      </p:sp>
      <p:sp>
        <p:nvSpPr>
          <p:cNvPr id="7" name="Slide Number Placeholder 5"/>
          <p:cNvSpPr>
            <a:spLocks noGrp="1"/>
          </p:cNvSpPr>
          <p:nvPr>
            <p:ph type="sldNum" sz="quarter" idx="13"/>
          </p:nvPr>
        </p:nvSpPr>
        <p:spPr>
          <a:xfrm>
            <a:off x="10416480" y="6489340"/>
            <a:ext cx="1371600" cy="182563"/>
          </a:xfrm>
          <a:prstGeom prst="rect">
            <a:avLst/>
          </a:prstGeom>
        </p:spPr>
        <p:txBody>
          <a:bodyPr/>
          <a:lstStyle>
            <a:lvl1pPr algn="r">
              <a:defRPr lang="id-ID" sz="1000" smtClean="0">
                <a:solidFill>
                  <a:schemeClr val="tx1">
                    <a:lumMod val="75000"/>
                    <a:lumOff val="25000"/>
                  </a:schemeClr>
                </a:solidFill>
                <a:latin typeface="Montserrat" panose="00000500000000000000" pitchFamily="50" charset="0"/>
              </a:defRPr>
            </a:lvl1pPr>
          </a:lstStyle>
          <a:p>
            <a:pPr defTabSz="1219170"/>
            <a:fld id="{A0012661-A7C6-484E-80FE-CF2630C25222}" type="slidenum">
              <a:rPr lang="en-US" altLang="zh-CN">
                <a:solidFill>
                  <a:srgbClr val="27282D">
                    <a:lumMod val="75000"/>
                    <a:lumOff val="25000"/>
                  </a:srgbClr>
                </a:solidFill>
              </a:rPr>
              <a:pPr defTabSz="1219170"/>
              <a:t>‹#›</a:t>
            </a:fld>
            <a:endParaRPr lang="zh-CN" altLang="en-US">
              <a:solidFill>
                <a:srgbClr val="27282D">
                  <a:lumMod val="75000"/>
                  <a:lumOff val="25000"/>
                </a:srgbClr>
              </a:solidFill>
            </a:endParaRPr>
          </a:p>
        </p:txBody>
      </p:sp>
      <p:sp>
        <p:nvSpPr>
          <p:cNvPr id="8" name="Footer Placeholder 4"/>
          <p:cNvSpPr>
            <a:spLocks noGrp="1"/>
          </p:cNvSpPr>
          <p:nvPr>
            <p:ph type="ftr" sz="quarter" idx="14"/>
          </p:nvPr>
        </p:nvSpPr>
        <p:spPr>
          <a:xfrm>
            <a:off x="407368" y="6489340"/>
            <a:ext cx="2057400" cy="182563"/>
          </a:xfrm>
          <a:prstGeom prst="rect">
            <a:avLst/>
          </a:prstGeom>
        </p:spPr>
        <p:txBody>
          <a:bodyPr/>
          <a:lstStyle>
            <a:lvl1pPr>
              <a:defRPr sz="1000">
                <a:solidFill>
                  <a:schemeClr val="tx1">
                    <a:lumMod val="75000"/>
                    <a:lumOff val="25000"/>
                  </a:schemeClr>
                </a:solidFill>
                <a:latin typeface="Montserrat" panose="00000500000000000000" pitchFamily="50" charset="0"/>
              </a:defRPr>
            </a:lvl1pPr>
          </a:lstStyle>
          <a:p>
            <a:pPr defTabSz="1219170"/>
            <a:r>
              <a:rPr lang="en-US">
                <a:solidFill>
                  <a:srgbClr val="27282D">
                    <a:lumMod val="75000"/>
                    <a:lumOff val="25000"/>
                  </a:srgbClr>
                </a:solidFill>
              </a:rPr>
              <a:t>BOYLE</a:t>
            </a:r>
            <a:endParaRPr lang="id-ID">
              <a:solidFill>
                <a:srgbClr val="27282D">
                  <a:lumMod val="75000"/>
                  <a:lumOff val="25000"/>
                </a:srgbClr>
              </a:solidFill>
            </a:endParaRPr>
          </a:p>
        </p:txBody>
      </p:sp>
    </p:spTree>
    <p:extLst>
      <p:ext uri="{BB962C8B-B14F-4D97-AF65-F5344CB8AC3E}">
        <p14:creationId xmlns:p14="http://schemas.microsoft.com/office/powerpoint/2010/main" val="2380702979"/>
      </p:ext>
    </p:extLst>
  </p:cSld>
  <p:clrMapOvr>
    <a:masterClrMapping/>
  </p:clrMapOvr>
</p:sldLayout>
</file>

<file path=ppt/slideLayouts/slideLayout93.xml><?xml version="1.0" encoding="utf-8"?>
<p:sldLayout xmlns:p14="http://schemas.microsoft.com/office/powerpoint/2010/main" xmlns:a="http://schemas.openxmlformats.org/drawingml/2006/main" xmlns:r="http://schemas.openxmlformats.org/officeDocument/2006/relationships" xmlns:p="http://schemas.openxmlformats.org/presentationml/2006/main" preserve="1" userDrawn="1">
  <p:cSld name="4_Layout">
    <p:spTree>
      <p:nvGrpSpPr>
        <p:cNvPr id="1" name=""/>
        <p:cNvGrpSpPr/>
        <p:nvPr/>
      </p:nvGrpSpPr>
      <p:grpSpPr>
        <a:xfrm>
          <a:off x="0" y="0"/>
          <a:ext cx="0" cy="0"/>
          <a:chOff x="0" y="0"/>
          <a:chExt cx="0" cy="0"/>
        </a:xfrm>
      </p:grpSpPr>
      <p:sp>
        <p:nvSpPr>
          <p:cNvPr id="5" name="Picture Placeholder 4"/>
          <p:cNvSpPr>
            <a:spLocks noGrp="1"/>
          </p:cNvSpPr>
          <p:nvPr>
            <p:ph type="pic" sz="quarter" idx="10" hasCustomPrompt="1"/>
          </p:nvPr>
        </p:nvSpPr>
        <p:spPr>
          <a:xfrm>
            <a:off x="5492750" y="950515"/>
            <a:ext cx="5695156" cy="3325814"/>
          </a:xfrm>
          <a:gradFill flip="none" rotWithShape="1">
            <a:gsLst>
              <a:gs pos="52000">
                <a:srgbClr val="5B91A9"/>
              </a:gs>
              <a:gs pos="100000">
                <a:srgbClr val="507194"/>
              </a:gs>
              <a:gs pos="0">
                <a:srgbClr val="507194"/>
              </a:gs>
            </a:gsLst>
            <a:lin ang="18900000" scaled="1"/>
            <a:tileRect/>
          </a:gradFill>
        </p:spPr>
        <p:txBody>
          <a:bodyPr anchor="ctr">
            <a:normAutofit/>
          </a:bodyPr>
          <a:lstStyle>
            <a:lvl1pPr marL="0" indent="0" algn="ctr">
              <a:buNone/>
              <a:defRPr sz="2700" baseline="0">
                <a:solidFill>
                  <a:schemeClr val="bg1"/>
                </a:solidFill>
                <a:latin typeface="Montserrat" panose="00000500000000000000" pitchFamily="50" charset="0"/>
              </a:defRPr>
            </a:lvl1pPr>
          </a:lstStyle>
          <a:p>
            <a:r>
              <a:rPr lang="en-US" dirty="0">
                <a:latin typeface="Montserrat" panose="00000500000000000000" pitchFamily="50" charset="0"/>
              </a:rPr>
              <a:t>DROP IMAGE HERE</a:t>
            </a:r>
            <a:endParaRPr lang="id-ID" dirty="0"/>
          </a:p>
        </p:txBody>
      </p:sp>
      <p:sp>
        <p:nvSpPr>
          <p:cNvPr id="4" name="Slide Number Placeholder 5"/>
          <p:cNvSpPr>
            <a:spLocks noGrp="1"/>
          </p:cNvSpPr>
          <p:nvPr>
            <p:ph type="sldNum" sz="quarter" idx="12"/>
          </p:nvPr>
        </p:nvSpPr>
        <p:spPr>
          <a:xfrm>
            <a:off x="10416480" y="6489340"/>
            <a:ext cx="1371600" cy="182563"/>
          </a:xfrm>
          <a:prstGeom prst="rect">
            <a:avLst/>
          </a:prstGeom>
        </p:spPr>
        <p:txBody>
          <a:bodyPr/>
          <a:lstStyle>
            <a:lvl1pPr algn="r">
              <a:defRPr lang="id-ID" sz="1000" smtClean="0">
                <a:solidFill>
                  <a:schemeClr val="tx1">
                    <a:lumMod val="75000"/>
                    <a:lumOff val="25000"/>
                  </a:schemeClr>
                </a:solidFill>
                <a:latin typeface="Montserrat" panose="00000500000000000000" pitchFamily="50" charset="0"/>
              </a:defRPr>
            </a:lvl1pPr>
          </a:lstStyle>
          <a:p>
            <a:pPr defTabSz="1219170"/>
            <a:fld id="{A0012661-A7C6-484E-80FE-CF2630C25222}" type="slidenum">
              <a:rPr lang="en-US" altLang="zh-CN">
                <a:solidFill>
                  <a:srgbClr val="27282D">
                    <a:lumMod val="75000"/>
                    <a:lumOff val="25000"/>
                  </a:srgbClr>
                </a:solidFill>
              </a:rPr>
              <a:pPr defTabSz="1219170"/>
              <a:t>‹#›</a:t>
            </a:fld>
            <a:endParaRPr lang="zh-CN" altLang="en-US">
              <a:solidFill>
                <a:srgbClr val="27282D">
                  <a:lumMod val="75000"/>
                  <a:lumOff val="25000"/>
                </a:srgbClr>
              </a:solidFill>
            </a:endParaRPr>
          </a:p>
        </p:txBody>
      </p:sp>
      <p:sp>
        <p:nvSpPr>
          <p:cNvPr id="6" name="Footer Placeholder 4"/>
          <p:cNvSpPr>
            <a:spLocks noGrp="1"/>
          </p:cNvSpPr>
          <p:nvPr>
            <p:ph type="ftr" sz="quarter" idx="11"/>
          </p:nvPr>
        </p:nvSpPr>
        <p:spPr>
          <a:xfrm>
            <a:off x="407368" y="6489340"/>
            <a:ext cx="2057400" cy="182563"/>
          </a:xfrm>
          <a:prstGeom prst="rect">
            <a:avLst/>
          </a:prstGeom>
        </p:spPr>
        <p:txBody>
          <a:bodyPr/>
          <a:lstStyle>
            <a:lvl1pPr>
              <a:defRPr sz="1000">
                <a:solidFill>
                  <a:schemeClr val="tx1">
                    <a:lumMod val="75000"/>
                    <a:lumOff val="25000"/>
                  </a:schemeClr>
                </a:solidFill>
                <a:latin typeface="Montserrat" panose="00000500000000000000" pitchFamily="50" charset="0"/>
              </a:defRPr>
            </a:lvl1pPr>
          </a:lstStyle>
          <a:p>
            <a:pPr defTabSz="1219170"/>
            <a:r>
              <a:rPr lang="en-US">
                <a:solidFill>
                  <a:srgbClr val="27282D">
                    <a:lumMod val="75000"/>
                    <a:lumOff val="25000"/>
                  </a:srgbClr>
                </a:solidFill>
              </a:rPr>
              <a:t>BOYLE</a:t>
            </a:r>
            <a:endParaRPr lang="id-ID">
              <a:solidFill>
                <a:srgbClr val="27282D">
                  <a:lumMod val="75000"/>
                  <a:lumOff val="25000"/>
                </a:srgbClr>
              </a:solidFill>
            </a:endParaRPr>
          </a:p>
        </p:txBody>
      </p:sp>
    </p:spTree>
    <p:extLst>
      <p:ext uri="{BB962C8B-B14F-4D97-AF65-F5344CB8AC3E}">
        <p14:creationId xmlns:p14="http://schemas.microsoft.com/office/powerpoint/2010/main" val="3160696048"/>
      </p:ext>
    </p:extLst>
  </p:cSld>
  <p:clrMapOvr>
    <a:masterClrMapping/>
  </p:clrMapOvr>
</p:sldLayout>
</file>

<file path=ppt/slideLayouts/slideLayout94.xml><?xml version="1.0" encoding="utf-8"?>
<p:sldLayout xmlns:p14="http://schemas.microsoft.com/office/powerpoint/2010/main" xmlns:a="http://schemas.openxmlformats.org/drawingml/2006/main" xmlns:r="http://schemas.openxmlformats.org/officeDocument/2006/relationships" xmlns:p="http://schemas.openxmlformats.org/presentationml/2006/main" preserve="1" userDrawn="1">
  <p:cSld name="5_Layout">
    <p:spTree>
      <p:nvGrpSpPr>
        <p:cNvPr id="1" name=""/>
        <p:cNvGrpSpPr/>
        <p:nvPr/>
      </p:nvGrpSpPr>
      <p:grpSpPr>
        <a:xfrm>
          <a:off x="0" y="0"/>
          <a:ext cx="0" cy="0"/>
          <a:chOff x="0" y="0"/>
          <a:chExt cx="0" cy="0"/>
        </a:xfrm>
      </p:grpSpPr>
      <p:sp>
        <p:nvSpPr>
          <p:cNvPr id="5" name="Picture Placeholder 4"/>
          <p:cNvSpPr>
            <a:spLocks noGrp="1"/>
          </p:cNvSpPr>
          <p:nvPr>
            <p:ph type="pic" sz="quarter" idx="10" hasCustomPrompt="1"/>
          </p:nvPr>
        </p:nvSpPr>
        <p:spPr>
          <a:xfrm>
            <a:off x="-23189" y="950515"/>
            <a:ext cx="1899542" cy="4842583"/>
          </a:xfrm>
          <a:gradFill flip="none" rotWithShape="1">
            <a:gsLst>
              <a:gs pos="52000">
                <a:srgbClr val="5B91A9"/>
              </a:gs>
              <a:gs pos="100000">
                <a:srgbClr val="507194"/>
              </a:gs>
              <a:gs pos="0">
                <a:srgbClr val="507194"/>
              </a:gs>
            </a:gsLst>
            <a:lin ang="18900000" scaled="1"/>
            <a:tileRect/>
          </a:gradFill>
        </p:spPr>
        <p:txBody>
          <a:bodyPr anchor="ctr">
            <a:normAutofit/>
          </a:bodyPr>
          <a:lstStyle>
            <a:lvl1pPr marL="0" indent="0" algn="ctr">
              <a:buNone/>
              <a:defRPr sz="1600" baseline="0">
                <a:solidFill>
                  <a:schemeClr val="bg1"/>
                </a:solidFill>
                <a:latin typeface="Montserrat" panose="00000500000000000000" pitchFamily="50" charset="0"/>
              </a:defRPr>
            </a:lvl1pPr>
          </a:lstStyle>
          <a:p>
            <a:r>
              <a:rPr lang="en-US" dirty="0">
                <a:latin typeface="Montserrat" panose="00000500000000000000" pitchFamily="50" charset="0"/>
              </a:rPr>
              <a:t>DROP IMAGE HERE</a:t>
            </a:r>
            <a:endParaRPr lang="id-ID" dirty="0"/>
          </a:p>
        </p:txBody>
      </p:sp>
      <p:sp>
        <p:nvSpPr>
          <p:cNvPr id="9" name="Picture Placeholder 4"/>
          <p:cNvSpPr>
            <a:spLocks noGrp="1"/>
          </p:cNvSpPr>
          <p:nvPr>
            <p:ph type="pic" sz="quarter" idx="11" hasCustomPrompt="1"/>
          </p:nvPr>
        </p:nvSpPr>
        <p:spPr>
          <a:xfrm>
            <a:off x="1908780" y="950515"/>
            <a:ext cx="1899542" cy="4842583"/>
          </a:xfrm>
          <a:gradFill flip="none" rotWithShape="1">
            <a:gsLst>
              <a:gs pos="52000">
                <a:srgbClr val="5B91A9"/>
              </a:gs>
              <a:gs pos="100000">
                <a:srgbClr val="507194"/>
              </a:gs>
              <a:gs pos="0">
                <a:srgbClr val="507194"/>
              </a:gs>
            </a:gsLst>
            <a:lin ang="18900000" scaled="1"/>
            <a:tileRect/>
          </a:gradFill>
        </p:spPr>
        <p:txBody>
          <a:bodyPr anchor="ctr">
            <a:normAutofit/>
          </a:bodyPr>
          <a:lstStyle>
            <a:lvl1pPr marL="0" indent="0" algn="ctr">
              <a:buNone/>
              <a:defRPr sz="1600" baseline="0">
                <a:solidFill>
                  <a:schemeClr val="bg1"/>
                </a:solidFill>
                <a:latin typeface="Montserrat" panose="00000500000000000000" pitchFamily="50" charset="0"/>
              </a:defRPr>
            </a:lvl1pPr>
          </a:lstStyle>
          <a:p>
            <a:r>
              <a:rPr lang="en-US" dirty="0">
                <a:latin typeface="Montserrat" panose="00000500000000000000" pitchFamily="50" charset="0"/>
              </a:rPr>
              <a:t>DROP IMAGE HERE</a:t>
            </a:r>
            <a:endParaRPr lang="id-ID" dirty="0"/>
          </a:p>
        </p:txBody>
      </p:sp>
      <p:sp>
        <p:nvSpPr>
          <p:cNvPr id="10" name="Picture Placeholder 4"/>
          <p:cNvSpPr>
            <a:spLocks noGrp="1"/>
          </p:cNvSpPr>
          <p:nvPr>
            <p:ph type="pic" sz="quarter" idx="12" hasCustomPrompt="1"/>
          </p:nvPr>
        </p:nvSpPr>
        <p:spPr>
          <a:xfrm>
            <a:off x="3836419" y="950515"/>
            <a:ext cx="1899542" cy="4842583"/>
          </a:xfrm>
          <a:gradFill flip="none" rotWithShape="1">
            <a:gsLst>
              <a:gs pos="52000">
                <a:srgbClr val="5B91A9"/>
              </a:gs>
              <a:gs pos="100000">
                <a:srgbClr val="507194"/>
              </a:gs>
              <a:gs pos="0">
                <a:srgbClr val="507194"/>
              </a:gs>
            </a:gsLst>
            <a:lin ang="18900000" scaled="1"/>
            <a:tileRect/>
          </a:gradFill>
        </p:spPr>
        <p:txBody>
          <a:bodyPr anchor="ctr">
            <a:normAutofit/>
          </a:bodyPr>
          <a:lstStyle>
            <a:lvl1pPr marL="0" indent="0" algn="ctr">
              <a:buNone/>
              <a:defRPr sz="1600" baseline="0">
                <a:solidFill>
                  <a:schemeClr val="bg1"/>
                </a:solidFill>
                <a:latin typeface="Montserrat" panose="00000500000000000000" pitchFamily="50" charset="0"/>
              </a:defRPr>
            </a:lvl1pPr>
          </a:lstStyle>
          <a:p>
            <a:r>
              <a:rPr lang="en-US" dirty="0">
                <a:latin typeface="Montserrat" panose="00000500000000000000" pitchFamily="50" charset="0"/>
              </a:rPr>
              <a:t>DROP IMAGE HERE</a:t>
            </a:r>
            <a:endParaRPr lang="id-ID" dirty="0"/>
          </a:p>
        </p:txBody>
      </p:sp>
      <p:sp>
        <p:nvSpPr>
          <p:cNvPr id="7" name="Slide Number Placeholder 5"/>
          <p:cNvSpPr>
            <a:spLocks noGrp="1"/>
          </p:cNvSpPr>
          <p:nvPr>
            <p:ph type="sldNum" sz="quarter" idx="14"/>
          </p:nvPr>
        </p:nvSpPr>
        <p:spPr>
          <a:xfrm>
            <a:off x="10416480" y="6489340"/>
            <a:ext cx="1371600" cy="182563"/>
          </a:xfrm>
          <a:prstGeom prst="rect">
            <a:avLst/>
          </a:prstGeom>
        </p:spPr>
        <p:txBody>
          <a:bodyPr/>
          <a:lstStyle>
            <a:lvl1pPr algn="r">
              <a:defRPr lang="id-ID" sz="1000" smtClean="0">
                <a:solidFill>
                  <a:schemeClr val="tx1">
                    <a:lumMod val="75000"/>
                    <a:lumOff val="25000"/>
                  </a:schemeClr>
                </a:solidFill>
                <a:latin typeface="Montserrat" panose="00000500000000000000" pitchFamily="50" charset="0"/>
              </a:defRPr>
            </a:lvl1pPr>
          </a:lstStyle>
          <a:p>
            <a:pPr defTabSz="1219170"/>
            <a:fld id="{A0012661-A7C6-484E-80FE-CF2630C25222}" type="slidenum">
              <a:rPr lang="en-US" altLang="zh-CN">
                <a:solidFill>
                  <a:srgbClr val="27282D">
                    <a:lumMod val="75000"/>
                    <a:lumOff val="25000"/>
                  </a:srgbClr>
                </a:solidFill>
              </a:rPr>
              <a:pPr defTabSz="1219170"/>
              <a:t>‹#›</a:t>
            </a:fld>
            <a:endParaRPr lang="zh-CN" altLang="en-US">
              <a:solidFill>
                <a:srgbClr val="27282D">
                  <a:lumMod val="75000"/>
                  <a:lumOff val="25000"/>
                </a:srgbClr>
              </a:solidFill>
            </a:endParaRPr>
          </a:p>
        </p:txBody>
      </p:sp>
      <p:sp>
        <p:nvSpPr>
          <p:cNvPr id="8" name="Footer Placeholder 4"/>
          <p:cNvSpPr>
            <a:spLocks noGrp="1"/>
          </p:cNvSpPr>
          <p:nvPr>
            <p:ph type="ftr" sz="quarter" idx="15"/>
          </p:nvPr>
        </p:nvSpPr>
        <p:spPr>
          <a:xfrm>
            <a:off x="407368" y="6489340"/>
            <a:ext cx="2057400" cy="182563"/>
          </a:xfrm>
          <a:prstGeom prst="rect">
            <a:avLst/>
          </a:prstGeom>
        </p:spPr>
        <p:txBody>
          <a:bodyPr/>
          <a:lstStyle>
            <a:lvl1pPr>
              <a:defRPr sz="1000">
                <a:solidFill>
                  <a:schemeClr val="tx1">
                    <a:lumMod val="75000"/>
                    <a:lumOff val="25000"/>
                  </a:schemeClr>
                </a:solidFill>
                <a:latin typeface="Montserrat" panose="00000500000000000000" pitchFamily="50" charset="0"/>
              </a:defRPr>
            </a:lvl1pPr>
          </a:lstStyle>
          <a:p>
            <a:pPr defTabSz="1219170"/>
            <a:r>
              <a:rPr lang="en-US">
                <a:solidFill>
                  <a:srgbClr val="27282D">
                    <a:lumMod val="75000"/>
                    <a:lumOff val="25000"/>
                  </a:srgbClr>
                </a:solidFill>
              </a:rPr>
              <a:t>BOYLE</a:t>
            </a:r>
            <a:endParaRPr lang="id-ID">
              <a:solidFill>
                <a:srgbClr val="27282D">
                  <a:lumMod val="75000"/>
                  <a:lumOff val="25000"/>
                </a:srgbClr>
              </a:solidFill>
            </a:endParaRPr>
          </a:p>
        </p:txBody>
      </p:sp>
    </p:spTree>
    <p:extLst>
      <p:ext uri="{BB962C8B-B14F-4D97-AF65-F5344CB8AC3E}">
        <p14:creationId xmlns:p14="http://schemas.microsoft.com/office/powerpoint/2010/main" val="1823800103"/>
      </p:ext>
    </p:extLst>
  </p:cSld>
  <p:clrMapOvr>
    <a:masterClrMapping/>
  </p:clrMapOvr>
</p:sldLayout>
</file>

<file path=ppt/slideLayouts/slideLayout95.xml><?xml version="1.0" encoding="utf-8"?>
<p:sldLayout xmlns:p14="http://schemas.microsoft.com/office/powerpoint/2010/main" xmlns:a="http://schemas.openxmlformats.org/drawingml/2006/main" xmlns:r="http://schemas.openxmlformats.org/officeDocument/2006/relationships" xmlns:p="http://schemas.openxmlformats.org/presentationml/2006/main" preserve="1" userDrawn="1">
  <p:cSld name="6_Layout">
    <p:spTree>
      <p:nvGrpSpPr>
        <p:cNvPr id="1" name=""/>
        <p:cNvGrpSpPr/>
        <p:nvPr/>
      </p:nvGrpSpPr>
      <p:grpSpPr>
        <a:xfrm>
          <a:off x="0" y="0"/>
          <a:ext cx="0" cy="0"/>
          <a:chOff x="0" y="0"/>
          <a:chExt cx="0" cy="0"/>
        </a:xfrm>
      </p:grpSpPr>
      <p:sp>
        <p:nvSpPr>
          <p:cNvPr id="10" name="Picture Placeholder 4"/>
          <p:cNvSpPr>
            <a:spLocks noGrp="1"/>
          </p:cNvSpPr>
          <p:nvPr>
            <p:ph type="pic" sz="quarter" idx="12" hasCustomPrompt="1"/>
          </p:nvPr>
        </p:nvSpPr>
        <p:spPr>
          <a:xfrm>
            <a:off x="5492751" y="950515"/>
            <a:ext cx="2834726" cy="3325814"/>
          </a:xfrm>
          <a:gradFill flip="none" rotWithShape="1">
            <a:gsLst>
              <a:gs pos="52000">
                <a:srgbClr val="5B91A9"/>
              </a:gs>
              <a:gs pos="100000">
                <a:srgbClr val="507194"/>
              </a:gs>
              <a:gs pos="0">
                <a:srgbClr val="507194"/>
              </a:gs>
            </a:gsLst>
            <a:lin ang="18900000" scaled="1"/>
            <a:tileRect/>
          </a:gradFill>
        </p:spPr>
        <p:txBody>
          <a:bodyPr anchor="ctr">
            <a:normAutofit/>
          </a:bodyPr>
          <a:lstStyle>
            <a:lvl1pPr marL="0" indent="0" algn="ctr">
              <a:buNone/>
              <a:defRPr sz="1600" baseline="0">
                <a:solidFill>
                  <a:schemeClr val="bg1"/>
                </a:solidFill>
                <a:latin typeface="Montserrat" panose="00000500000000000000" pitchFamily="50" charset="0"/>
              </a:defRPr>
            </a:lvl1pPr>
          </a:lstStyle>
          <a:p>
            <a:r>
              <a:rPr lang="en-US" dirty="0">
                <a:latin typeface="Montserrat" panose="00000500000000000000" pitchFamily="50" charset="0"/>
              </a:rPr>
              <a:t>DROP IMAGE HERE</a:t>
            </a:r>
            <a:endParaRPr lang="id-ID" dirty="0"/>
          </a:p>
        </p:txBody>
      </p:sp>
      <p:sp>
        <p:nvSpPr>
          <p:cNvPr id="11" name="Picture Placeholder 4"/>
          <p:cNvSpPr>
            <a:spLocks noGrp="1"/>
          </p:cNvSpPr>
          <p:nvPr>
            <p:ph type="pic" sz="quarter" idx="13" hasCustomPrompt="1"/>
          </p:nvPr>
        </p:nvSpPr>
        <p:spPr>
          <a:xfrm>
            <a:off x="8353181" y="950515"/>
            <a:ext cx="2834726" cy="3325814"/>
          </a:xfrm>
          <a:gradFill flip="none" rotWithShape="1">
            <a:gsLst>
              <a:gs pos="52000">
                <a:srgbClr val="5B91A9"/>
              </a:gs>
              <a:gs pos="100000">
                <a:srgbClr val="507194"/>
              </a:gs>
              <a:gs pos="0">
                <a:srgbClr val="507194"/>
              </a:gs>
            </a:gsLst>
            <a:lin ang="18900000" scaled="1"/>
            <a:tileRect/>
          </a:gradFill>
        </p:spPr>
        <p:txBody>
          <a:bodyPr anchor="ctr">
            <a:normAutofit/>
          </a:bodyPr>
          <a:lstStyle>
            <a:lvl1pPr marL="0" indent="0" algn="ctr">
              <a:buNone/>
              <a:defRPr sz="1600" baseline="0">
                <a:solidFill>
                  <a:schemeClr val="bg1"/>
                </a:solidFill>
                <a:latin typeface="Montserrat" panose="00000500000000000000" pitchFamily="50" charset="0"/>
              </a:defRPr>
            </a:lvl1pPr>
          </a:lstStyle>
          <a:p>
            <a:r>
              <a:rPr lang="en-US" dirty="0">
                <a:latin typeface="Montserrat" panose="00000500000000000000" pitchFamily="50" charset="0"/>
              </a:rPr>
              <a:t>DROP IMAGE HERE</a:t>
            </a:r>
            <a:endParaRPr lang="id-ID" dirty="0"/>
          </a:p>
        </p:txBody>
      </p:sp>
      <p:sp>
        <p:nvSpPr>
          <p:cNvPr id="4" name="Footer Placeholder 4"/>
          <p:cNvSpPr>
            <a:spLocks noGrp="1"/>
          </p:cNvSpPr>
          <p:nvPr>
            <p:ph type="ftr" sz="quarter" idx="11"/>
          </p:nvPr>
        </p:nvSpPr>
        <p:spPr>
          <a:xfrm>
            <a:off x="407368" y="6489340"/>
            <a:ext cx="2057400" cy="182563"/>
          </a:xfrm>
          <a:prstGeom prst="rect">
            <a:avLst/>
          </a:prstGeom>
        </p:spPr>
        <p:txBody>
          <a:bodyPr/>
          <a:lstStyle>
            <a:lvl1pPr>
              <a:defRPr sz="1000">
                <a:solidFill>
                  <a:schemeClr val="tx1">
                    <a:lumMod val="75000"/>
                    <a:lumOff val="25000"/>
                  </a:schemeClr>
                </a:solidFill>
                <a:latin typeface="Montserrat" panose="00000500000000000000" pitchFamily="50" charset="0"/>
              </a:defRPr>
            </a:lvl1pPr>
          </a:lstStyle>
          <a:p>
            <a:pPr defTabSz="1219170"/>
            <a:r>
              <a:rPr lang="id-ID">
                <a:solidFill>
                  <a:srgbClr val="27282D">
                    <a:lumMod val="75000"/>
                    <a:lumOff val="25000"/>
                  </a:srgbClr>
                </a:solidFill>
              </a:rPr>
              <a:t>BOYLE</a:t>
            </a:r>
          </a:p>
        </p:txBody>
      </p:sp>
      <p:sp>
        <p:nvSpPr>
          <p:cNvPr id="5" name="Slide Number Placeholder 5"/>
          <p:cNvSpPr>
            <a:spLocks noGrp="1"/>
          </p:cNvSpPr>
          <p:nvPr>
            <p:ph type="sldNum" sz="quarter" idx="14"/>
          </p:nvPr>
        </p:nvSpPr>
        <p:spPr>
          <a:xfrm>
            <a:off x="10416480" y="6489340"/>
            <a:ext cx="1371600" cy="182563"/>
          </a:xfrm>
          <a:prstGeom prst="rect">
            <a:avLst/>
          </a:prstGeom>
        </p:spPr>
        <p:txBody>
          <a:bodyPr/>
          <a:lstStyle>
            <a:lvl1pPr algn="r">
              <a:defRPr lang="id-ID" sz="1000" smtClean="0">
                <a:solidFill>
                  <a:schemeClr val="tx1">
                    <a:lumMod val="75000"/>
                    <a:lumOff val="25000"/>
                  </a:schemeClr>
                </a:solidFill>
                <a:latin typeface="Montserrat" panose="00000500000000000000" pitchFamily="50" charset="0"/>
              </a:defRPr>
            </a:lvl1pPr>
          </a:lstStyle>
          <a:p>
            <a:pPr defTabSz="1219170"/>
            <a:fld id="{A0012661-A7C6-484E-80FE-CF2630C25222}" type="slidenum">
              <a:rPr lang="en-US" altLang="zh-CN">
                <a:solidFill>
                  <a:srgbClr val="27282D">
                    <a:lumMod val="75000"/>
                    <a:lumOff val="25000"/>
                  </a:srgbClr>
                </a:solidFill>
              </a:rPr>
              <a:pPr defTabSz="1219170"/>
              <a:t>‹#›</a:t>
            </a:fld>
            <a:endParaRPr lang="zh-CN" altLang="en-US">
              <a:solidFill>
                <a:srgbClr val="27282D">
                  <a:lumMod val="75000"/>
                  <a:lumOff val="25000"/>
                </a:srgbClr>
              </a:solidFill>
            </a:endParaRPr>
          </a:p>
        </p:txBody>
      </p:sp>
    </p:spTree>
    <p:extLst>
      <p:ext uri="{BB962C8B-B14F-4D97-AF65-F5344CB8AC3E}">
        <p14:creationId xmlns:p14="http://schemas.microsoft.com/office/powerpoint/2010/main" val="3253817488"/>
      </p:ext>
    </p:extLst>
  </p:cSld>
  <p:clrMapOvr>
    <a:masterClrMapping/>
  </p:clrMapOvr>
</p:sldLayout>
</file>

<file path=ppt/slideLayouts/slideLayout96.xml><?xml version="1.0" encoding="utf-8"?>
<p:sldLayout xmlns:p14="http://schemas.microsoft.com/office/powerpoint/2010/main" xmlns:a="http://schemas.openxmlformats.org/drawingml/2006/main" xmlns:r="http://schemas.openxmlformats.org/officeDocument/2006/relationships" xmlns:p="http://schemas.openxmlformats.org/presentationml/2006/main" preserve="1" userDrawn="1">
  <p:cSld name="7_Layout">
    <p:spTree>
      <p:nvGrpSpPr>
        <p:cNvPr id="1" name=""/>
        <p:cNvGrpSpPr/>
        <p:nvPr/>
      </p:nvGrpSpPr>
      <p:grpSpPr>
        <a:xfrm>
          <a:off x="0" y="0"/>
          <a:ext cx="0" cy="0"/>
          <a:chOff x="0" y="0"/>
          <a:chExt cx="0" cy="0"/>
        </a:xfrm>
      </p:grpSpPr>
      <p:sp>
        <p:nvSpPr>
          <p:cNvPr id="10" name="Picture Placeholder 4"/>
          <p:cNvSpPr>
            <a:spLocks noGrp="1"/>
          </p:cNvSpPr>
          <p:nvPr>
            <p:ph type="pic" sz="quarter" idx="12" hasCustomPrompt="1"/>
          </p:nvPr>
        </p:nvSpPr>
        <p:spPr>
          <a:xfrm>
            <a:off x="6521927" y="193709"/>
            <a:ext cx="5054341" cy="6664291"/>
          </a:xfrm>
          <a:gradFill flip="none" rotWithShape="1">
            <a:gsLst>
              <a:gs pos="52000">
                <a:srgbClr val="5B91A9"/>
              </a:gs>
              <a:gs pos="100000">
                <a:srgbClr val="507194"/>
              </a:gs>
              <a:gs pos="0">
                <a:srgbClr val="507194"/>
              </a:gs>
            </a:gsLst>
            <a:lin ang="18900000" scaled="1"/>
            <a:tileRect/>
          </a:gradFill>
        </p:spPr>
        <p:txBody>
          <a:bodyPr anchor="ctr">
            <a:normAutofit/>
          </a:bodyPr>
          <a:lstStyle>
            <a:lvl1pPr marL="0" indent="0" algn="ctr">
              <a:buNone/>
              <a:defRPr sz="2700" baseline="0">
                <a:solidFill>
                  <a:schemeClr val="bg1"/>
                </a:solidFill>
                <a:latin typeface="Montserrat" panose="00000500000000000000" pitchFamily="50" charset="0"/>
              </a:defRPr>
            </a:lvl1pPr>
          </a:lstStyle>
          <a:p>
            <a:r>
              <a:rPr lang="en-US" dirty="0">
                <a:latin typeface="Montserrat" panose="00000500000000000000" pitchFamily="50" charset="0"/>
              </a:rPr>
              <a:t>DROP IMAGE HERE</a:t>
            </a:r>
            <a:endParaRPr lang="id-ID" dirty="0"/>
          </a:p>
        </p:txBody>
      </p:sp>
      <p:sp>
        <p:nvSpPr>
          <p:cNvPr id="4" name="Slide Number Placeholder 5"/>
          <p:cNvSpPr>
            <a:spLocks noGrp="1"/>
          </p:cNvSpPr>
          <p:nvPr>
            <p:ph type="sldNum" sz="quarter" idx="13"/>
          </p:nvPr>
        </p:nvSpPr>
        <p:spPr>
          <a:xfrm>
            <a:off x="10416480" y="6489340"/>
            <a:ext cx="1371600" cy="182563"/>
          </a:xfrm>
          <a:prstGeom prst="rect">
            <a:avLst/>
          </a:prstGeom>
        </p:spPr>
        <p:txBody>
          <a:bodyPr/>
          <a:lstStyle>
            <a:lvl1pPr algn="r">
              <a:defRPr lang="id-ID" sz="1000" smtClean="0">
                <a:solidFill>
                  <a:schemeClr val="tx1">
                    <a:lumMod val="75000"/>
                    <a:lumOff val="25000"/>
                  </a:schemeClr>
                </a:solidFill>
                <a:latin typeface="Montserrat" panose="00000500000000000000" pitchFamily="50" charset="0"/>
              </a:defRPr>
            </a:lvl1pPr>
          </a:lstStyle>
          <a:p>
            <a:pPr defTabSz="1219170"/>
            <a:fld id="{A0012661-A7C6-484E-80FE-CF2630C25222}" type="slidenum">
              <a:rPr lang="en-US" altLang="zh-CN">
                <a:solidFill>
                  <a:srgbClr val="27282D">
                    <a:lumMod val="75000"/>
                    <a:lumOff val="25000"/>
                  </a:srgbClr>
                </a:solidFill>
              </a:rPr>
              <a:pPr defTabSz="1219170"/>
              <a:t>‹#›</a:t>
            </a:fld>
            <a:endParaRPr lang="zh-CN" altLang="en-US">
              <a:solidFill>
                <a:srgbClr val="27282D">
                  <a:lumMod val="75000"/>
                  <a:lumOff val="25000"/>
                </a:srgbClr>
              </a:solidFill>
            </a:endParaRPr>
          </a:p>
        </p:txBody>
      </p:sp>
      <p:sp>
        <p:nvSpPr>
          <p:cNvPr id="6" name="Footer Placeholder 4"/>
          <p:cNvSpPr>
            <a:spLocks noGrp="1"/>
          </p:cNvSpPr>
          <p:nvPr>
            <p:ph type="ftr" sz="quarter" idx="11"/>
          </p:nvPr>
        </p:nvSpPr>
        <p:spPr>
          <a:xfrm>
            <a:off x="407368" y="6489340"/>
            <a:ext cx="2057400" cy="182563"/>
          </a:xfrm>
          <a:prstGeom prst="rect">
            <a:avLst/>
          </a:prstGeom>
        </p:spPr>
        <p:txBody>
          <a:bodyPr/>
          <a:lstStyle>
            <a:lvl1pPr>
              <a:defRPr sz="1000">
                <a:solidFill>
                  <a:schemeClr val="tx1">
                    <a:lumMod val="75000"/>
                    <a:lumOff val="25000"/>
                  </a:schemeClr>
                </a:solidFill>
                <a:latin typeface="Montserrat" panose="00000500000000000000" pitchFamily="50" charset="0"/>
              </a:defRPr>
            </a:lvl1pPr>
          </a:lstStyle>
          <a:p>
            <a:pPr defTabSz="1219170"/>
            <a:r>
              <a:rPr lang="id-ID">
                <a:solidFill>
                  <a:srgbClr val="27282D">
                    <a:lumMod val="75000"/>
                    <a:lumOff val="25000"/>
                  </a:srgbClr>
                </a:solidFill>
              </a:rPr>
              <a:t>BOYLE</a:t>
            </a:r>
          </a:p>
        </p:txBody>
      </p:sp>
    </p:spTree>
    <p:extLst>
      <p:ext uri="{BB962C8B-B14F-4D97-AF65-F5344CB8AC3E}">
        <p14:creationId xmlns:p14="http://schemas.microsoft.com/office/powerpoint/2010/main" val="3554083896"/>
      </p:ext>
    </p:extLst>
  </p:cSld>
  <p:clrMapOvr>
    <a:masterClrMapping/>
  </p:clrMapOvr>
</p:sldLayout>
</file>

<file path=ppt/slideLayouts/slideLayout97.xml><?xml version="1.0" encoding="utf-8"?>
<p:sldLayout xmlns:p14="http://schemas.microsoft.com/office/powerpoint/2010/main" xmlns:a="http://schemas.openxmlformats.org/drawingml/2006/main" xmlns:r="http://schemas.openxmlformats.org/officeDocument/2006/relationships" xmlns:p="http://schemas.openxmlformats.org/presentationml/2006/main" preserve="1" userDrawn="1">
  <p:cSld name="8_Layout">
    <p:spTree>
      <p:nvGrpSpPr>
        <p:cNvPr id="1" name=""/>
        <p:cNvGrpSpPr/>
        <p:nvPr/>
      </p:nvGrpSpPr>
      <p:grpSpPr>
        <a:xfrm>
          <a:off x="0" y="0"/>
          <a:ext cx="0" cy="0"/>
          <a:chOff x="0" y="0"/>
          <a:chExt cx="0" cy="0"/>
        </a:xfrm>
      </p:grpSpPr>
      <p:sp>
        <p:nvSpPr>
          <p:cNvPr id="10" name="Picture Placeholder 4"/>
          <p:cNvSpPr>
            <a:spLocks noGrp="1"/>
          </p:cNvSpPr>
          <p:nvPr>
            <p:ph type="pic" sz="quarter" idx="12" hasCustomPrompt="1"/>
          </p:nvPr>
        </p:nvSpPr>
        <p:spPr>
          <a:xfrm>
            <a:off x="1535209" y="569969"/>
            <a:ext cx="3735401" cy="6288031"/>
          </a:xfrm>
          <a:gradFill flip="none" rotWithShape="1">
            <a:gsLst>
              <a:gs pos="52000">
                <a:srgbClr val="5B91A9"/>
              </a:gs>
              <a:gs pos="100000">
                <a:srgbClr val="507194"/>
              </a:gs>
              <a:gs pos="0">
                <a:srgbClr val="507194"/>
              </a:gs>
            </a:gsLst>
            <a:lin ang="18900000" scaled="1"/>
            <a:tileRect/>
          </a:gradFill>
        </p:spPr>
        <p:txBody>
          <a:bodyPr anchor="ctr">
            <a:normAutofit/>
          </a:bodyPr>
          <a:lstStyle>
            <a:lvl1pPr marL="0" indent="0" algn="ctr">
              <a:buNone/>
              <a:defRPr sz="2700" baseline="0">
                <a:solidFill>
                  <a:schemeClr val="bg1"/>
                </a:solidFill>
                <a:latin typeface="Montserrat" panose="00000500000000000000" pitchFamily="50" charset="0"/>
              </a:defRPr>
            </a:lvl1pPr>
          </a:lstStyle>
          <a:p>
            <a:r>
              <a:rPr lang="en-US" dirty="0">
                <a:latin typeface="Montserrat" panose="00000500000000000000" pitchFamily="50" charset="0"/>
              </a:rPr>
              <a:t>DROP IMAGE HERE</a:t>
            </a:r>
            <a:endParaRPr lang="id-ID" dirty="0"/>
          </a:p>
        </p:txBody>
      </p:sp>
      <p:sp>
        <p:nvSpPr>
          <p:cNvPr id="4" name="Slide Number Placeholder 5"/>
          <p:cNvSpPr>
            <a:spLocks noGrp="1"/>
          </p:cNvSpPr>
          <p:nvPr>
            <p:ph type="sldNum" sz="quarter" idx="13"/>
          </p:nvPr>
        </p:nvSpPr>
        <p:spPr>
          <a:xfrm>
            <a:off x="10416480" y="6489340"/>
            <a:ext cx="1371600" cy="182563"/>
          </a:xfrm>
          <a:prstGeom prst="rect">
            <a:avLst/>
          </a:prstGeom>
        </p:spPr>
        <p:txBody>
          <a:bodyPr/>
          <a:lstStyle>
            <a:lvl1pPr algn="r">
              <a:defRPr lang="id-ID" sz="1000" smtClean="0">
                <a:solidFill>
                  <a:schemeClr val="tx1">
                    <a:lumMod val="75000"/>
                    <a:lumOff val="25000"/>
                  </a:schemeClr>
                </a:solidFill>
                <a:latin typeface="Montserrat" panose="00000500000000000000" pitchFamily="50" charset="0"/>
              </a:defRPr>
            </a:lvl1pPr>
          </a:lstStyle>
          <a:p>
            <a:pPr defTabSz="1219170"/>
            <a:fld id="{A0012661-A7C6-484E-80FE-CF2630C25222}" type="slidenum">
              <a:rPr lang="en-US" altLang="zh-CN">
                <a:solidFill>
                  <a:srgbClr val="27282D">
                    <a:lumMod val="75000"/>
                    <a:lumOff val="25000"/>
                  </a:srgbClr>
                </a:solidFill>
              </a:rPr>
              <a:pPr defTabSz="1219170"/>
              <a:t>‹#›</a:t>
            </a:fld>
            <a:endParaRPr lang="zh-CN" altLang="en-US">
              <a:solidFill>
                <a:srgbClr val="27282D">
                  <a:lumMod val="75000"/>
                  <a:lumOff val="25000"/>
                </a:srgbClr>
              </a:solidFill>
            </a:endParaRPr>
          </a:p>
        </p:txBody>
      </p:sp>
      <p:sp>
        <p:nvSpPr>
          <p:cNvPr id="5" name="Footer Placeholder 4"/>
          <p:cNvSpPr>
            <a:spLocks noGrp="1"/>
          </p:cNvSpPr>
          <p:nvPr>
            <p:ph type="ftr" sz="quarter" idx="11"/>
          </p:nvPr>
        </p:nvSpPr>
        <p:spPr>
          <a:xfrm>
            <a:off x="407368" y="6489340"/>
            <a:ext cx="2057400" cy="182563"/>
          </a:xfrm>
          <a:prstGeom prst="rect">
            <a:avLst/>
          </a:prstGeom>
        </p:spPr>
        <p:txBody>
          <a:bodyPr/>
          <a:lstStyle>
            <a:lvl1pPr>
              <a:defRPr sz="1000">
                <a:solidFill>
                  <a:schemeClr val="tx1">
                    <a:lumMod val="75000"/>
                    <a:lumOff val="25000"/>
                  </a:schemeClr>
                </a:solidFill>
                <a:latin typeface="Montserrat" panose="00000500000000000000" pitchFamily="50" charset="0"/>
              </a:defRPr>
            </a:lvl1pPr>
          </a:lstStyle>
          <a:p>
            <a:pPr defTabSz="1219170"/>
            <a:r>
              <a:rPr lang="id-ID">
                <a:solidFill>
                  <a:srgbClr val="27282D">
                    <a:lumMod val="75000"/>
                    <a:lumOff val="25000"/>
                  </a:srgbClr>
                </a:solidFill>
              </a:rPr>
              <a:t>BOYLE</a:t>
            </a:r>
          </a:p>
        </p:txBody>
      </p:sp>
    </p:spTree>
    <p:extLst>
      <p:ext uri="{BB962C8B-B14F-4D97-AF65-F5344CB8AC3E}">
        <p14:creationId xmlns:p14="http://schemas.microsoft.com/office/powerpoint/2010/main" val="3140769509"/>
      </p:ext>
    </p:extLst>
  </p:cSld>
  <p:clrMapOvr>
    <a:masterClrMapping/>
  </p:clrMapOvr>
</p:sldLayout>
</file>

<file path=ppt/slideLayouts/slideLayout98.xml><?xml version="1.0" encoding="utf-8"?>
<p:sldLayout xmlns:p14="http://schemas.microsoft.com/office/powerpoint/2010/main" xmlns:a="http://schemas.openxmlformats.org/drawingml/2006/main" xmlns:r="http://schemas.openxmlformats.org/officeDocument/2006/relationships" xmlns:p="http://schemas.openxmlformats.org/presentationml/2006/main" preserve="1" userDrawn="1">
  <p:cSld name="9_Layout">
    <p:spTree>
      <p:nvGrpSpPr>
        <p:cNvPr id="1" name=""/>
        <p:cNvGrpSpPr/>
        <p:nvPr/>
      </p:nvGrpSpPr>
      <p:grpSpPr>
        <a:xfrm>
          <a:off x="0" y="0"/>
          <a:ext cx="0" cy="0"/>
          <a:chOff x="0" y="0"/>
          <a:chExt cx="0" cy="0"/>
        </a:xfrm>
      </p:grpSpPr>
      <p:sp>
        <p:nvSpPr>
          <p:cNvPr id="10" name="Picture Placeholder 4"/>
          <p:cNvSpPr>
            <a:spLocks noGrp="1"/>
          </p:cNvSpPr>
          <p:nvPr>
            <p:ph type="pic" sz="quarter" idx="12" hasCustomPrompt="1"/>
          </p:nvPr>
        </p:nvSpPr>
        <p:spPr>
          <a:xfrm>
            <a:off x="4223181" y="569969"/>
            <a:ext cx="3735401" cy="6288031"/>
          </a:xfrm>
          <a:gradFill flip="none" rotWithShape="1">
            <a:gsLst>
              <a:gs pos="52000">
                <a:srgbClr val="5B91A9"/>
              </a:gs>
              <a:gs pos="100000">
                <a:srgbClr val="507194"/>
              </a:gs>
              <a:gs pos="0">
                <a:srgbClr val="507194"/>
              </a:gs>
            </a:gsLst>
            <a:lin ang="18900000" scaled="1"/>
            <a:tileRect/>
          </a:gradFill>
        </p:spPr>
        <p:txBody>
          <a:bodyPr anchor="ctr">
            <a:normAutofit/>
          </a:bodyPr>
          <a:lstStyle>
            <a:lvl1pPr marL="0" indent="0" algn="ctr">
              <a:buNone/>
              <a:defRPr sz="2700" baseline="0">
                <a:solidFill>
                  <a:schemeClr val="bg1"/>
                </a:solidFill>
                <a:latin typeface="Montserrat" panose="00000500000000000000" pitchFamily="50" charset="0"/>
              </a:defRPr>
            </a:lvl1pPr>
          </a:lstStyle>
          <a:p>
            <a:r>
              <a:rPr lang="en-US" dirty="0">
                <a:latin typeface="Montserrat" panose="00000500000000000000" pitchFamily="50" charset="0"/>
              </a:rPr>
              <a:t>DROP IMAGE HERE</a:t>
            </a:r>
            <a:endParaRPr lang="id-ID" dirty="0"/>
          </a:p>
        </p:txBody>
      </p:sp>
      <p:sp>
        <p:nvSpPr>
          <p:cNvPr id="4" name="Slide Number Placeholder 5"/>
          <p:cNvSpPr>
            <a:spLocks noGrp="1"/>
          </p:cNvSpPr>
          <p:nvPr>
            <p:ph type="sldNum" sz="quarter" idx="13"/>
          </p:nvPr>
        </p:nvSpPr>
        <p:spPr>
          <a:xfrm>
            <a:off x="10416480" y="6489340"/>
            <a:ext cx="1371600" cy="182563"/>
          </a:xfrm>
          <a:prstGeom prst="rect">
            <a:avLst/>
          </a:prstGeom>
        </p:spPr>
        <p:txBody>
          <a:bodyPr/>
          <a:lstStyle>
            <a:lvl1pPr algn="r">
              <a:defRPr lang="id-ID" sz="1000" smtClean="0">
                <a:solidFill>
                  <a:schemeClr val="tx1">
                    <a:lumMod val="75000"/>
                    <a:lumOff val="25000"/>
                  </a:schemeClr>
                </a:solidFill>
                <a:latin typeface="Montserrat" panose="00000500000000000000" pitchFamily="50" charset="0"/>
              </a:defRPr>
            </a:lvl1pPr>
          </a:lstStyle>
          <a:p>
            <a:pPr defTabSz="1219170"/>
            <a:fld id="{A0012661-A7C6-484E-80FE-CF2630C25222}" type="slidenum">
              <a:rPr lang="en-US" altLang="zh-CN">
                <a:solidFill>
                  <a:srgbClr val="27282D">
                    <a:lumMod val="75000"/>
                    <a:lumOff val="25000"/>
                  </a:srgbClr>
                </a:solidFill>
              </a:rPr>
              <a:pPr defTabSz="1219170"/>
              <a:t>‹#›</a:t>
            </a:fld>
            <a:endParaRPr lang="zh-CN" altLang="en-US">
              <a:solidFill>
                <a:srgbClr val="27282D">
                  <a:lumMod val="75000"/>
                  <a:lumOff val="25000"/>
                </a:srgbClr>
              </a:solidFill>
            </a:endParaRPr>
          </a:p>
        </p:txBody>
      </p:sp>
      <p:sp>
        <p:nvSpPr>
          <p:cNvPr id="5" name="Footer Placeholder 4"/>
          <p:cNvSpPr>
            <a:spLocks noGrp="1"/>
          </p:cNvSpPr>
          <p:nvPr>
            <p:ph type="ftr" sz="quarter" idx="11"/>
          </p:nvPr>
        </p:nvSpPr>
        <p:spPr>
          <a:xfrm>
            <a:off x="407368" y="6489340"/>
            <a:ext cx="2057400" cy="182563"/>
          </a:xfrm>
          <a:prstGeom prst="rect">
            <a:avLst/>
          </a:prstGeom>
        </p:spPr>
        <p:txBody>
          <a:bodyPr/>
          <a:lstStyle>
            <a:lvl1pPr>
              <a:defRPr sz="1000">
                <a:solidFill>
                  <a:schemeClr val="tx1">
                    <a:lumMod val="75000"/>
                    <a:lumOff val="25000"/>
                  </a:schemeClr>
                </a:solidFill>
                <a:latin typeface="Montserrat" panose="00000500000000000000" pitchFamily="50" charset="0"/>
              </a:defRPr>
            </a:lvl1pPr>
          </a:lstStyle>
          <a:p>
            <a:pPr defTabSz="1219170"/>
            <a:r>
              <a:rPr lang="id-ID">
                <a:solidFill>
                  <a:srgbClr val="27282D">
                    <a:lumMod val="75000"/>
                    <a:lumOff val="25000"/>
                  </a:srgbClr>
                </a:solidFill>
              </a:rPr>
              <a:t>BOYLE</a:t>
            </a:r>
          </a:p>
        </p:txBody>
      </p:sp>
    </p:spTree>
    <p:extLst>
      <p:ext uri="{BB962C8B-B14F-4D97-AF65-F5344CB8AC3E}">
        <p14:creationId xmlns:p14="http://schemas.microsoft.com/office/powerpoint/2010/main" val="1644458230"/>
      </p:ext>
    </p:extLst>
  </p:cSld>
  <p:clrMapOvr>
    <a:masterClrMapping/>
  </p:clrMapOvr>
</p:sldLayout>
</file>

<file path=ppt/slideLayouts/slideLayout99.xml><?xml version="1.0" encoding="utf-8"?>
<p:sldLayout xmlns:p14="http://schemas.microsoft.com/office/powerpoint/2010/main" xmlns:a="http://schemas.openxmlformats.org/drawingml/2006/main" xmlns:r="http://schemas.openxmlformats.org/officeDocument/2006/relationships" xmlns:p="http://schemas.openxmlformats.org/presentationml/2006/main" preserve="1" userDrawn="1">
  <p:cSld name="10_Layout">
    <p:spTree>
      <p:nvGrpSpPr>
        <p:cNvPr id="1" name=""/>
        <p:cNvGrpSpPr/>
        <p:nvPr/>
      </p:nvGrpSpPr>
      <p:grpSpPr>
        <a:xfrm>
          <a:off x="0" y="0"/>
          <a:ext cx="0" cy="0"/>
          <a:chOff x="0" y="0"/>
          <a:chExt cx="0" cy="0"/>
        </a:xfrm>
      </p:grpSpPr>
      <p:sp>
        <p:nvSpPr>
          <p:cNvPr id="10" name="Picture Placeholder 4"/>
          <p:cNvSpPr>
            <a:spLocks noGrp="1"/>
          </p:cNvSpPr>
          <p:nvPr>
            <p:ph type="pic" sz="quarter" idx="12" hasCustomPrompt="1"/>
          </p:nvPr>
        </p:nvSpPr>
        <p:spPr>
          <a:xfrm>
            <a:off x="527844" y="569969"/>
            <a:ext cx="5135563" cy="5706610"/>
          </a:xfrm>
          <a:gradFill flip="none" rotWithShape="1">
            <a:gsLst>
              <a:gs pos="52000">
                <a:srgbClr val="5B91A9"/>
              </a:gs>
              <a:gs pos="100000">
                <a:srgbClr val="507194"/>
              </a:gs>
              <a:gs pos="0">
                <a:srgbClr val="507194"/>
              </a:gs>
            </a:gsLst>
            <a:lin ang="18900000" scaled="1"/>
            <a:tileRect/>
          </a:gradFill>
        </p:spPr>
        <p:txBody>
          <a:bodyPr anchor="ctr">
            <a:normAutofit/>
          </a:bodyPr>
          <a:lstStyle>
            <a:lvl1pPr marL="0" indent="0" algn="ctr">
              <a:buNone/>
              <a:defRPr sz="2700" baseline="0">
                <a:solidFill>
                  <a:schemeClr val="bg1"/>
                </a:solidFill>
                <a:latin typeface="Montserrat" panose="00000500000000000000" pitchFamily="50" charset="0"/>
              </a:defRPr>
            </a:lvl1pPr>
          </a:lstStyle>
          <a:p>
            <a:r>
              <a:rPr lang="en-US" dirty="0">
                <a:latin typeface="Montserrat" panose="00000500000000000000" pitchFamily="50" charset="0"/>
              </a:rPr>
              <a:t>DROP IMAGE HERE</a:t>
            </a:r>
            <a:endParaRPr lang="id-ID" dirty="0"/>
          </a:p>
        </p:txBody>
      </p:sp>
      <p:sp>
        <p:nvSpPr>
          <p:cNvPr id="4" name="Slide Number Placeholder 5"/>
          <p:cNvSpPr>
            <a:spLocks noGrp="1"/>
          </p:cNvSpPr>
          <p:nvPr>
            <p:ph type="sldNum" sz="quarter" idx="13"/>
          </p:nvPr>
        </p:nvSpPr>
        <p:spPr>
          <a:xfrm>
            <a:off x="10416480" y="6489340"/>
            <a:ext cx="1371600" cy="182563"/>
          </a:xfrm>
          <a:prstGeom prst="rect">
            <a:avLst/>
          </a:prstGeom>
        </p:spPr>
        <p:txBody>
          <a:bodyPr/>
          <a:lstStyle>
            <a:lvl1pPr algn="r">
              <a:defRPr lang="id-ID" sz="1000" smtClean="0">
                <a:solidFill>
                  <a:schemeClr val="tx1">
                    <a:lumMod val="75000"/>
                    <a:lumOff val="25000"/>
                  </a:schemeClr>
                </a:solidFill>
                <a:latin typeface="Montserrat" panose="00000500000000000000" pitchFamily="50" charset="0"/>
              </a:defRPr>
            </a:lvl1pPr>
          </a:lstStyle>
          <a:p>
            <a:pPr defTabSz="1219170"/>
            <a:fld id="{A0012661-A7C6-484E-80FE-CF2630C25222}" type="slidenum">
              <a:rPr lang="en-US" altLang="zh-CN">
                <a:solidFill>
                  <a:srgbClr val="27282D">
                    <a:lumMod val="75000"/>
                    <a:lumOff val="25000"/>
                  </a:srgbClr>
                </a:solidFill>
              </a:rPr>
              <a:pPr defTabSz="1219170"/>
              <a:t>‹#›</a:t>
            </a:fld>
            <a:endParaRPr lang="zh-CN" altLang="en-US">
              <a:solidFill>
                <a:srgbClr val="27282D">
                  <a:lumMod val="75000"/>
                  <a:lumOff val="25000"/>
                </a:srgbClr>
              </a:solidFill>
            </a:endParaRPr>
          </a:p>
        </p:txBody>
      </p:sp>
      <p:sp>
        <p:nvSpPr>
          <p:cNvPr id="5" name="Footer Placeholder 4"/>
          <p:cNvSpPr>
            <a:spLocks noGrp="1"/>
          </p:cNvSpPr>
          <p:nvPr>
            <p:ph type="ftr" sz="quarter" idx="11"/>
          </p:nvPr>
        </p:nvSpPr>
        <p:spPr>
          <a:xfrm>
            <a:off x="407368" y="6489340"/>
            <a:ext cx="2057400" cy="182563"/>
          </a:xfrm>
          <a:prstGeom prst="rect">
            <a:avLst/>
          </a:prstGeom>
        </p:spPr>
        <p:txBody>
          <a:bodyPr/>
          <a:lstStyle>
            <a:lvl1pPr>
              <a:defRPr sz="1000">
                <a:solidFill>
                  <a:schemeClr val="tx1">
                    <a:lumMod val="75000"/>
                    <a:lumOff val="25000"/>
                  </a:schemeClr>
                </a:solidFill>
                <a:latin typeface="Montserrat" panose="00000500000000000000" pitchFamily="50" charset="0"/>
              </a:defRPr>
            </a:lvl1pPr>
          </a:lstStyle>
          <a:p>
            <a:pPr defTabSz="1219170"/>
            <a:r>
              <a:rPr lang="id-ID">
                <a:solidFill>
                  <a:srgbClr val="27282D">
                    <a:lumMod val="75000"/>
                    <a:lumOff val="25000"/>
                  </a:srgbClr>
                </a:solidFill>
              </a:rPr>
              <a:t>BOYLE</a:t>
            </a:r>
          </a:p>
        </p:txBody>
      </p:sp>
    </p:spTree>
    <p:extLst>
      <p:ext uri="{BB962C8B-B14F-4D97-AF65-F5344CB8AC3E}">
        <p14:creationId xmlns:p14="http://schemas.microsoft.com/office/powerpoint/2010/main" val="855698369"/>
      </p:ext>
    </p:extLst>
  </p:cSld>
  <p:clrMapOvr>
    <a:masterClrMapping/>
  </p:clrMapOvr>
</p:sldLayout>
</file>

<file path=ppt/slideLayouts/slideLayout100.xml><?xml version="1.0" encoding="utf-8"?>
<p:sldLayout xmlns:p14="http://schemas.microsoft.com/office/powerpoint/2010/main" xmlns:a="http://schemas.openxmlformats.org/drawingml/2006/main" xmlns:r="http://schemas.openxmlformats.org/officeDocument/2006/relationships" xmlns:p="http://schemas.openxmlformats.org/presentationml/2006/main" preserve="1" userDrawn="1">
  <p:cSld name="11_Layout">
    <p:spTree>
      <p:nvGrpSpPr>
        <p:cNvPr id="1" name=""/>
        <p:cNvGrpSpPr/>
        <p:nvPr/>
      </p:nvGrpSpPr>
      <p:grpSpPr>
        <a:xfrm>
          <a:off x="0" y="0"/>
          <a:ext cx="0" cy="0"/>
          <a:chOff x="0" y="0"/>
          <a:chExt cx="0" cy="0"/>
        </a:xfrm>
      </p:grpSpPr>
      <p:sp>
        <p:nvSpPr>
          <p:cNvPr id="10" name="Picture Placeholder 4"/>
          <p:cNvSpPr>
            <a:spLocks noGrp="1"/>
          </p:cNvSpPr>
          <p:nvPr>
            <p:ph type="pic" sz="quarter" idx="12" hasCustomPrompt="1"/>
          </p:nvPr>
        </p:nvSpPr>
        <p:spPr>
          <a:xfrm>
            <a:off x="527844" y="569969"/>
            <a:ext cx="5135563" cy="5706610"/>
          </a:xfrm>
          <a:gradFill flip="none" rotWithShape="1">
            <a:gsLst>
              <a:gs pos="52000">
                <a:srgbClr val="5B91A9"/>
              </a:gs>
              <a:gs pos="100000">
                <a:srgbClr val="507194"/>
              </a:gs>
              <a:gs pos="0">
                <a:srgbClr val="507194"/>
              </a:gs>
            </a:gsLst>
            <a:lin ang="18900000" scaled="1"/>
            <a:tileRect/>
          </a:gradFill>
        </p:spPr>
        <p:txBody>
          <a:bodyPr anchor="ctr">
            <a:normAutofit/>
          </a:bodyPr>
          <a:lstStyle>
            <a:lvl1pPr marL="0" indent="0" algn="ctr">
              <a:buNone/>
              <a:defRPr sz="2700" baseline="0">
                <a:solidFill>
                  <a:schemeClr val="bg1"/>
                </a:solidFill>
                <a:latin typeface="Montserrat" panose="00000500000000000000" pitchFamily="50" charset="0"/>
              </a:defRPr>
            </a:lvl1pPr>
          </a:lstStyle>
          <a:p>
            <a:r>
              <a:rPr lang="en-US" dirty="0">
                <a:latin typeface="Montserrat" panose="00000500000000000000" pitchFamily="50" charset="0"/>
              </a:rPr>
              <a:t>DROP IMAGE HERE</a:t>
            </a:r>
            <a:endParaRPr lang="id-ID" dirty="0"/>
          </a:p>
        </p:txBody>
      </p:sp>
      <p:sp>
        <p:nvSpPr>
          <p:cNvPr id="11" name="Picture Placeholder 4"/>
          <p:cNvSpPr>
            <a:spLocks noGrp="1"/>
          </p:cNvSpPr>
          <p:nvPr>
            <p:ph type="pic" sz="quarter" idx="13" hasCustomPrompt="1"/>
          </p:nvPr>
        </p:nvSpPr>
        <p:spPr>
          <a:xfrm>
            <a:off x="6059003" y="569970"/>
            <a:ext cx="2535436" cy="2830837"/>
          </a:xfrm>
          <a:gradFill flip="none" rotWithShape="1">
            <a:gsLst>
              <a:gs pos="52000">
                <a:srgbClr val="5B91A9"/>
              </a:gs>
              <a:gs pos="100000">
                <a:srgbClr val="507194"/>
              </a:gs>
              <a:gs pos="0">
                <a:srgbClr val="507194"/>
              </a:gs>
            </a:gsLst>
            <a:lin ang="18900000" scaled="1"/>
            <a:tileRect/>
          </a:gradFill>
        </p:spPr>
        <p:txBody>
          <a:bodyPr anchor="ctr">
            <a:normAutofit/>
          </a:bodyPr>
          <a:lstStyle>
            <a:lvl1pPr marL="0" indent="0" algn="ctr">
              <a:buNone/>
              <a:defRPr sz="2000" baseline="0">
                <a:solidFill>
                  <a:schemeClr val="bg1"/>
                </a:solidFill>
                <a:latin typeface="Montserrat" panose="00000500000000000000" pitchFamily="50" charset="0"/>
              </a:defRPr>
            </a:lvl1pPr>
          </a:lstStyle>
          <a:p>
            <a:r>
              <a:rPr lang="en-US" dirty="0">
                <a:latin typeface="Montserrat" panose="00000500000000000000" pitchFamily="50" charset="0"/>
              </a:rPr>
              <a:t>DROP IMAGE HERE</a:t>
            </a:r>
            <a:endParaRPr lang="id-ID" dirty="0"/>
          </a:p>
        </p:txBody>
      </p:sp>
      <p:sp>
        <p:nvSpPr>
          <p:cNvPr id="12" name="Picture Placeholder 4"/>
          <p:cNvSpPr>
            <a:spLocks noGrp="1"/>
          </p:cNvSpPr>
          <p:nvPr>
            <p:ph type="pic" sz="quarter" idx="14" hasCustomPrompt="1"/>
          </p:nvPr>
        </p:nvSpPr>
        <p:spPr>
          <a:xfrm>
            <a:off x="8964503" y="-243409"/>
            <a:ext cx="2535436" cy="797274"/>
          </a:xfrm>
          <a:gradFill flip="none" rotWithShape="1">
            <a:gsLst>
              <a:gs pos="52000">
                <a:srgbClr val="5B91A9"/>
              </a:gs>
              <a:gs pos="100000">
                <a:srgbClr val="507194"/>
              </a:gs>
              <a:gs pos="0">
                <a:srgbClr val="507194"/>
              </a:gs>
            </a:gsLst>
            <a:lin ang="18900000" scaled="1"/>
            <a:tileRect/>
          </a:gradFill>
        </p:spPr>
        <p:txBody>
          <a:bodyPr anchor="ctr">
            <a:normAutofit/>
          </a:bodyPr>
          <a:lstStyle>
            <a:lvl1pPr marL="0" indent="0" algn="ctr">
              <a:buNone/>
              <a:defRPr sz="2000" baseline="0">
                <a:solidFill>
                  <a:schemeClr val="bg1"/>
                </a:solidFill>
                <a:latin typeface="Montserrat" panose="00000500000000000000" pitchFamily="50" charset="0"/>
              </a:defRPr>
            </a:lvl1pPr>
          </a:lstStyle>
          <a:p>
            <a:r>
              <a:rPr lang="en-US" dirty="0">
                <a:latin typeface="Montserrat" panose="00000500000000000000" pitchFamily="50" charset="0"/>
              </a:rPr>
              <a:t>DROP IMAGE HERE</a:t>
            </a:r>
            <a:endParaRPr lang="id-ID" dirty="0"/>
          </a:p>
        </p:txBody>
      </p:sp>
      <p:sp>
        <p:nvSpPr>
          <p:cNvPr id="13" name="Picture Placeholder 4"/>
          <p:cNvSpPr>
            <a:spLocks noGrp="1"/>
          </p:cNvSpPr>
          <p:nvPr>
            <p:ph type="pic" sz="quarter" idx="15" hasCustomPrompt="1"/>
          </p:nvPr>
        </p:nvSpPr>
        <p:spPr>
          <a:xfrm>
            <a:off x="6059004" y="6283092"/>
            <a:ext cx="5440935" cy="1034341"/>
          </a:xfrm>
          <a:gradFill flip="none" rotWithShape="1">
            <a:gsLst>
              <a:gs pos="52000">
                <a:srgbClr val="5B91A9"/>
              </a:gs>
              <a:gs pos="100000">
                <a:srgbClr val="507194"/>
              </a:gs>
              <a:gs pos="0">
                <a:srgbClr val="507194"/>
              </a:gs>
            </a:gsLst>
            <a:lin ang="18900000" scaled="1"/>
            <a:tileRect/>
          </a:gradFill>
        </p:spPr>
        <p:txBody>
          <a:bodyPr anchor="ctr">
            <a:normAutofit/>
          </a:bodyPr>
          <a:lstStyle>
            <a:lvl1pPr marL="0" indent="0" algn="ctr">
              <a:buNone/>
              <a:defRPr sz="2700" baseline="0">
                <a:solidFill>
                  <a:schemeClr val="bg1"/>
                </a:solidFill>
                <a:latin typeface="Montserrat" panose="00000500000000000000" pitchFamily="50" charset="0"/>
              </a:defRPr>
            </a:lvl1pPr>
          </a:lstStyle>
          <a:p>
            <a:r>
              <a:rPr lang="en-US" dirty="0">
                <a:latin typeface="Montserrat" panose="00000500000000000000" pitchFamily="50" charset="0"/>
              </a:rPr>
              <a:t>DROP IMAGE HERE</a:t>
            </a:r>
            <a:endParaRPr lang="id-ID" dirty="0"/>
          </a:p>
        </p:txBody>
      </p:sp>
      <p:sp>
        <p:nvSpPr>
          <p:cNvPr id="7" name="Slide Number Placeholder 5"/>
          <p:cNvSpPr>
            <a:spLocks noGrp="1"/>
          </p:cNvSpPr>
          <p:nvPr>
            <p:ph type="sldNum" sz="quarter" idx="16"/>
          </p:nvPr>
        </p:nvSpPr>
        <p:spPr>
          <a:xfrm>
            <a:off x="10416480" y="6489340"/>
            <a:ext cx="1371600" cy="182563"/>
          </a:xfrm>
          <a:prstGeom prst="rect">
            <a:avLst/>
          </a:prstGeom>
        </p:spPr>
        <p:txBody>
          <a:bodyPr/>
          <a:lstStyle>
            <a:lvl1pPr algn="r">
              <a:defRPr lang="id-ID" sz="1000" smtClean="0">
                <a:solidFill>
                  <a:schemeClr val="tx1">
                    <a:lumMod val="75000"/>
                    <a:lumOff val="25000"/>
                  </a:schemeClr>
                </a:solidFill>
                <a:latin typeface="Montserrat" panose="00000500000000000000" pitchFamily="50" charset="0"/>
              </a:defRPr>
            </a:lvl1pPr>
          </a:lstStyle>
          <a:p>
            <a:pPr defTabSz="1219170"/>
            <a:fld id="{A0012661-A7C6-484E-80FE-CF2630C25222}" type="slidenum">
              <a:rPr lang="en-US" altLang="zh-CN">
                <a:solidFill>
                  <a:srgbClr val="27282D">
                    <a:lumMod val="75000"/>
                    <a:lumOff val="25000"/>
                  </a:srgbClr>
                </a:solidFill>
              </a:rPr>
              <a:pPr defTabSz="1219170"/>
              <a:t>‹#›</a:t>
            </a:fld>
            <a:endParaRPr lang="zh-CN" altLang="en-US">
              <a:solidFill>
                <a:srgbClr val="27282D">
                  <a:lumMod val="75000"/>
                  <a:lumOff val="25000"/>
                </a:srgbClr>
              </a:solidFill>
            </a:endParaRPr>
          </a:p>
        </p:txBody>
      </p:sp>
      <p:sp>
        <p:nvSpPr>
          <p:cNvPr id="8" name="Footer Placeholder 4"/>
          <p:cNvSpPr>
            <a:spLocks noGrp="1"/>
          </p:cNvSpPr>
          <p:nvPr>
            <p:ph type="ftr" sz="quarter" idx="11"/>
          </p:nvPr>
        </p:nvSpPr>
        <p:spPr>
          <a:xfrm>
            <a:off x="407368" y="6489340"/>
            <a:ext cx="2057400" cy="182563"/>
          </a:xfrm>
          <a:prstGeom prst="rect">
            <a:avLst/>
          </a:prstGeom>
        </p:spPr>
        <p:txBody>
          <a:bodyPr/>
          <a:lstStyle>
            <a:lvl1pPr>
              <a:defRPr sz="1000">
                <a:solidFill>
                  <a:schemeClr val="tx1">
                    <a:lumMod val="75000"/>
                    <a:lumOff val="25000"/>
                  </a:schemeClr>
                </a:solidFill>
                <a:latin typeface="Montserrat" panose="00000500000000000000" pitchFamily="50" charset="0"/>
              </a:defRPr>
            </a:lvl1pPr>
          </a:lstStyle>
          <a:p>
            <a:pPr defTabSz="1219170"/>
            <a:r>
              <a:rPr lang="id-ID">
                <a:solidFill>
                  <a:srgbClr val="27282D">
                    <a:lumMod val="75000"/>
                    <a:lumOff val="25000"/>
                  </a:srgbClr>
                </a:solidFill>
              </a:rPr>
              <a:t>BOYLE</a:t>
            </a:r>
          </a:p>
        </p:txBody>
      </p:sp>
    </p:spTree>
    <p:extLst>
      <p:ext uri="{BB962C8B-B14F-4D97-AF65-F5344CB8AC3E}">
        <p14:creationId xmlns:p14="http://schemas.microsoft.com/office/powerpoint/2010/main" val="1791666026"/>
      </p:ext>
    </p:extLst>
  </p:cSld>
  <p:clrMapOvr>
    <a:masterClrMapping/>
  </p:clrMapOvr>
</p:sldLayout>
</file>

<file path=ppt/slideLayouts/slideLayout101.xml><?xml version="1.0" encoding="utf-8"?>
<p:sldLayout xmlns:p14="http://schemas.microsoft.com/office/powerpoint/2010/main" xmlns:a="http://schemas.openxmlformats.org/drawingml/2006/main" xmlns:r="http://schemas.openxmlformats.org/officeDocument/2006/relationships" xmlns:p="http://schemas.openxmlformats.org/presentationml/2006/main" preserve="1" userDrawn="1">
  <p:cSld name="12_Layout">
    <p:spTree>
      <p:nvGrpSpPr>
        <p:cNvPr id="1" name=""/>
        <p:cNvGrpSpPr/>
        <p:nvPr/>
      </p:nvGrpSpPr>
      <p:grpSpPr>
        <a:xfrm>
          <a:off x="0" y="0"/>
          <a:ext cx="0" cy="0"/>
          <a:chOff x="0" y="0"/>
          <a:chExt cx="0" cy="0"/>
        </a:xfrm>
      </p:grpSpPr>
      <p:sp>
        <p:nvSpPr>
          <p:cNvPr id="10" name="Picture Placeholder 4"/>
          <p:cNvSpPr>
            <a:spLocks noGrp="1"/>
          </p:cNvSpPr>
          <p:nvPr>
            <p:ph type="pic" sz="quarter" idx="12" hasCustomPrompt="1"/>
          </p:nvPr>
        </p:nvSpPr>
        <p:spPr>
          <a:xfrm>
            <a:off x="527844" y="569970"/>
            <a:ext cx="5135563" cy="4170703"/>
          </a:xfrm>
          <a:gradFill flip="none" rotWithShape="1">
            <a:gsLst>
              <a:gs pos="52000">
                <a:srgbClr val="5B91A9"/>
              </a:gs>
              <a:gs pos="100000">
                <a:srgbClr val="507194"/>
              </a:gs>
              <a:gs pos="0">
                <a:srgbClr val="507194"/>
              </a:gs>
            </a:gsLst>
            <a:lin ang="18900000" scaled="1"/>
            <a:tileRect/>
          </a:gradFill>
        </p:spPr>
        <p:txBody>
          <a:bodyPr anchor="ctr">
            <a:normAutofit/>
          </a:bodyPr>
          <a:lstStyle>
            <a:lvl1pPr marL="0" indent="0" algn="ctr">
              <a:buNone/>
              <a:defRPr sz="2700" baseline="0">
                <a:solidFill>
                  <a:schemeClr val="bg1"/>
                </a:solidFill>
                <a:latin typeface="Montserrat" panose="00000500000000000000" pitchFamily="50" charset="0"/>
              </a:defRPr>
            </a:lvl1pPr>
          </a:lstStyle>
          <a:p>
            <a:r>
              <a:rPr lang="en-US" dirty="0">
                <a:latin typeface="Montserrat" panose="00000500000000000000" pitchFamily="50" charset="0"/>
              </a:rPr>
              <a:t>DROP IMAGE HERE</a:t>
            </a:r>
            <a:endParaRPr lang="id-ID" dirty="0"/>
          </a:p>
        </p:txBody>
      </p:sp>
      <p:sp>
        <p:nvSpPr>
          <p:cNvPr id="6" name="Picture Placeholder 4"/>
          <p:cNvSpPr>
            <a:spLocks noGrp="1"/>
          </p:cNvSpPr>
          <p:nvPr>
            <p:ph type="pic" sz="quarter" idx="13" hasCustomPrompt="1"/>
          </p:nvPr>
        </p:nvSpPr>
        <p:spPr>
          <a:xfrm>
            <a:off x="6448883" y="569970"/>
            <a:ext cx="5135563" cy="4170703"/>
          </a:xfrm>
          <a:gradFill flip="none" rotWithShape="1">
            <a:gsLst>
              <a:gs pos="52000">
                <a:srgbClr val="5B91A9"/>
              </a:gs>
              <a:gs pos="100000">
                <a:srgbClr val="507194"/>
              </a:gs>
              <a:gs pos="0">
                <a:srgbClr val="507194"/>
              </a:gs>
            </a:gsLst>
            <a:lin ang="18900000" scaled="1"/>
            <a:tileRect/>
          </a:gradFill>
        </p:spPr>
        <p:txBody>
          <a:bodyPr anchor="ctr">
            <a:normAutofit/>
          </a:bodyPr>
          <a:lstStyle>
            <a:lvl1pPr marL="0" indent="0" algn="ctr">
              <a:buNone/>
              <a:defRPr sz="2700" baseline="0">
                <a:solidFill>
                  <a:schemeClr val="bg1"/>
                </a:solidFill>
                <a:latin typeface="Montserrat" panose="00000500000000000000" pitchFamily="50" charset="0"/>
              </a:defRPr>
            </a:lvl1pPr>
          </a:lstStyle>
          <a:p>
            <a:r>
              <a:rPr lang="en-US" dirty="0">
                <a:latin typeface="Montserrat" panose="00000500000000000000" pitchFamily="50" charset="0"/>
              </a:rPr>
              <a:t>DROP IMAGE HERE</a:t>
            </a:r>
            <a:endParaRPr lang="id-ID" dirty="0"/>
          </a:p>
        </p:txBody>
      </p:sp>
      <p:sp>
        <p:nvSpPr>
          <p:cNvPr id="5" name="Slide Number Placeholder 5"/>
          <p:cNvSpPr>
            <a:spLocks noGrp="1"/>
          </p:cNvSpPr>
          <p:nvPr>
            <p:ph type="sldNum" sz="quarter" idx="14"/>
          </p:nvPr>
        </p:nvSpPr>
        <p:spPr>
          <a:xfrm>
            <a:off x="10416480" y="6489340"/>
            <a:ext cx="1371600" cy="182563"/>
          </a:xfrm>
          <a:prstGeom prst="rect">
            <a:avLst/>
          </a:prstGeom>
        </p:spPr>
        <p:txBody>
          <a:bodyPr/>
          <a:lstStyle>
            <a:lvl1pPr algn="r">
              <a:defRPr lang="id-ID" sz="1000" smtClean="0">
                <a:solidFill>
                  <a:schemeClr val="tx1">
                    <a:lumMod val="75000"/>
                    <a:lumOff val="25000"/>
                  </a:schemeClr>
                </a:solidFill>
                <a:latin typeface="Montserrat" panose="00000500000000000000" pitchFamily="50" charset="0"/>
              </a:defRPr>
            </a:lvl1pPr>
          </a:lstStyle>
          <a:p>
            <a:pPr defTabSz="1219170"/>
            <a:fld id="{A0012661-A7C6-484E-80FE-CF2630C25222}" type="slidenum">
              <a:rPr lang="en-US" altLang="zh-CN">
                <a:solidFill>
                  <a:srgbClr val="27282D">
                    <a:lumMod val="75000"/>
                    <a:lumOff val="25000"/>
                  </a:srgbClr>
                </a:solidFill>
              </a:rPr>
              <a:pPr defTabSz="1219170"/>
              <a:t>‹#›</a:t>
            </a:fld>
            <a:endParaRPr lang="zh-CN" altLang="en-US">
              <a:solidFill>
                <a:srgbClr val="27282D">
                  <a:lumMod val="75000"/>
                  <a:lumOff val="25000"/>
                </a:srgbClr>
              </a:solidFill>
            </a:endParaRPr>
          </a:p>
        </p:txBody>
      </p:sp>
      <p:sp>
        <p:nvSpPr>
          <p:cNvPr id="7" name="Footer Placeholder 4"/>
          <p:cNvSpPr>
            <a:spLocks noGrp="1"/>
          </p:cNvSpPr>
          <p:nvPr>
            <p:ph type="ftr" sz="quarter" idx="11"/>
          </p:nvPr>
        </p:nvSpPr>
        <p:spPr>
          <a:xfrm>
            <a:off x="407368" y="6489340"/>
            <a:ext cx="2057400" cy="182563"/>
          </a:xfrm>
          <a:prstGeom prst="rect">
            <a:avLst/>
          </a:prstGeom>
        </p:spPr>
        <p:txBody>
          <a:bodyPr/>
          <a:lstStyle>
            <a:lvl1pPr>
              <a:defRPr sz="1000">
                <a:solidFill>
                  <a:schemeClr val="tx1">
                    <a:lumMod val="75000"/>
                    <a:lumOff val="25000"/>
                  </a:schemeClr>
                </a:solidFill>
                <a:latin typeface="Montserrat" panose="00000500000000000000" pitchFamily="50" charset="0"/>
              </a:defRPr>
            </a:lvl1pPr>
          </a:lstStyle>
          <a:p>
            <a:pPr defTabSz="1219170"/>
            <a:r>
              <a:rPr lang="id-ID">
                <a:solidFill>
                  <a:srgbClr val="27282D">
                    <a:lumMod val="75000"/>
                    <a:lumOff val="25000"/>
                  </a:srgbClr>
                </a:solidFill>
              </a:rPr>
              <a:t>BOYLE</a:t>
            </a:r>
          </a:p>
        </p:txBody>
      </p:sp>
    </p:spTree>
    <p:extLst>
      <p:ext uri="{BB962C8B-B14F-4D97-AF65-F5344CB8AC3E}">
        <p14:creationId xmlns:p14="http://schemas.microsoft.com/office/powerpoint/2010/main" val="1666604054"/>
      </p:ext>
    </p:extLst>
  </p:cSld>
  <p:clrMapOvr>
    <a:masterClrMapping/>
  </p:clrMapOvr>
</p:sldLayout>
</file>

<file path=ppt/slideLayouts/slideLayout102.xml><?xml version="1.0" encoding="utf-8"?>
<p:sldLayout xmlns:p14="http://schemas.microsoft.com/office/powerpoint/2010/main" xmlns:a="http://schemas.openxmlformats.org/drawingml/2006/main" xmlns:r="http://schemas.openxmlformats.org/officeDocument/2006/relationships" xmlns:p="http://schemas.openxmlformats.org/presentationml/2006/main" preserve="1" userDrawn="1">
  <p:cSld name="13_Layout">
    <p:spTree>
      <p:nvGrpSpPr>
        <p:cNvPr id="1" name=""/>
        <p:cNvGrpSpPr/>
        <p:nvPr/>
      </p:nvGrpSpPr>
      <p:grpSpPr>
        <a:xfrm>
          <a:off x="0" y="0"/>
          <a:ext cx="0" cy="0"/>
          <a:chOff x="0" y="0"/>
          <a:chExt cx="0" cy="0"/>
        </a:xfrm>
      </p:grpSpPr>
      <p:sp>
        <p:nvSpPr>
          <p:cNvPr id="10" name="Picture Placeholder 4"/>
          <p:cNvSpPr>
            <a:spLocks noGrp="1"/>
          </p:cNvSpPr>
          <p:nvPr>
            <p:ph type="pic" sz="quarter" idx="12" hasCustomPrompt="1"/>
          </p:nvPr>
        </p:nvSpPr>
        <p:spPr>
          <a:xfrm>
            <a:off x="928144" y="569969"/>
            <a:ext cx="5445593" cy="6288031"/>
          </a:xfrm>
          <a:gradFill flip="none" rotWithShape="1">
            <a:gsLst>
              <a:gs pos="52000">
                <a:srgbClr val="5B91A9"/>
              </a:gs>
              <a:gs pos="100000">
                <a:srgbClr val="507194"/>
              </a:gs>
              <a:gs pos="0">
                <a:srgbClr val="507194"/>
              </a:gs>
            </a:gsLst>
            <a:lin ang="18900000" scaled="1"/>
            <a:tileRect/>
          </a:gradFill>
        </p:spPr>
        <p:txBody>
          <a:bodyPr anchor="ctr">
            <a:normAutofit/>
          </a:bodyPr>
          <a:lstStyle>
            <a:lvl1pPr marL="0" indent="0" algn="ctr">
              <a:buNone/>
              <a:defRPr sz="2700" baseline="0">
                <a:solidFill>
                  <a:schemeClr val="bg1"/>
                </a:solidFill>
                <a:latin typeface="Montserrat" panose="00000500000000000000" pitchFamily="50" charset="0"/>
              </a:defRPr>
            </a:lvl1pPr>
          </a:lstStyle>
          <a:p>
            <a:r>
              <a:rPr lang="en-US" dirty="0">
                <a:latin typeface="Montserrat" panose="00000500000000000000" pitchFamily="50" charset="0"/>
              </a:rPr>
              <a:t>DROP IMAGE HERE</a:t>
            </a:r>
            <a:endParaRPr lang="id-ID" dirty="0"/>
          </a:p>
        </p:txBody>
      </p:sp>
      <p:sp>
        <p:nvSpPr>
          <p:cNvPr id="4" name="Slide Number Placeholder 5"/>
          <p:cNvSpPr>
            <a:spLocks noGrp="1"/>
          </p:cNvSpPr>
          <p:nvPr>
            <p:ph type="sldNum" sz="quarter" idx="13"/>
          </p:nvPr>
        </p:nvSpPr>
        <p:spPr>
          <a:xfrm>
            <a:off x="10416480" y="6489340"/>
            <a:ext cx="1371600" cy="182563"/>
          </a:xfrm>
          <a:prstGeom prst="rect">
            <a:avLst/>
          </a:prstGeom>
        </p:spPr>
        <p:txBody>
          <a:bodyPr/>
          <a:lstStyle>
            <a:lvl1pPr algn="r">
              <a:defRPr lang="id-ID" sz="1000" smtClean="0">
                <a:solidFill>
                  <a:schemeClr val="tx1">
                    <a:lumMod val="75000"/>
                    <a:lumOff val="25000"/>
                  </a:schemeClr>
                </a:solidFill>
                <a:latin typeface="Montserrat" panose="00000500000000000000" pitchFamily="50" charset="0"/>
              </a:defRPr>
            </a:lvl1pPr>
          </a:lstStyle>
          <a:p>
            <a:pPr defTabSz="1219170"/>
            <a:fld id="{A0012661-A7C6-484E-80FE-CF2630C25222}" type="slidenum">
              <a:rPr lang="en-US" altLang="zh-CN">
                <a:solidFill>
                  <a:srgbClr val="27282D">
                    <a:lumMod val="75000"/>
                    <a:lumOff val="25000"/>
                  </a:srgbClr>
                </a:solidFill>
              </a:rPr>
              <a:pPr defTabSz="1219170"/>
              <a:t>‹#›</a:t>
            </a:fld>
            <a:endParaRPr lang="zh-CN" altLang="en-US">
              <a:solidFill>
                <a:srgbClr val="27282D">
                  <a:lumMod val="75000"/>
                  <a:lumOff val="25000"/>
                </a:srgbClr>
              </a:solidFill>
            </a:endParaRPr>
          </a:p>
        </p:txBody>
      </p:sp>
      <p:sp>
        <p:nvSpPr>
          <p:cNvPr id="5" name="Footer Placeholder 4"/>
          <p:cNvSpPr>
            <a:spLocks noGrp="1"/>
          </p:cNvSpPr>
          <p:nvPr>
            <p:ph type="ftr" sz="quarter" idx="11"/>
          </p:nvPr>
        </p:nvSpPr>
        <p:spPr>
          <a:xfrm>
            <a:off x="407368" y="6489340"/>
            <a:ext cx="2057400" cy="182563"/>
          </a:xfrm>
          <a:prstGeom prst="rect">
            <a:avLst/>
          </a:prstGeom>
        </p:spPr>
        <p:txBody>
          <a:bodyPr/>
          <a:lstStyle>
            <a:lvl1pPr>
              <a:defRPr sz="1000">
                <a:solidFill>
                  <a:schemeClr val="tx1">
                    <a:lumMod val="75000"/>
                    <a:lumOff val="25000"/>
                  </a:schemeClr>
                </a:solidFill>
                <a:latin typeface="Montserrat" panose="00000500000000000000" pitchFamily="50" charset="0"/>
              </a:defRPr>
            </a:lvl1pPr>
          </a:lstStyle>
          <a:p>
            <a:pPr defTabSz="1219170"/>
            <a:r>
              <a:rPr lang="id-ID">
                <a:solidFill>
                  <a:srgbClr val="27282D">
                    <a:lumMod val="75000"/>
                    <a:lumOff val="25000"/>
                  </a:srgbClr>
                </a:solidFill>
              </a:rPr>
              <a:t>BOYLE</a:t>
            </a:r>
          </a:p>
        </p:txBody>
      </p:sp>
    </p:spTree>
    <p:extLst>
      <p:ext uri="{BB962C8B-B14F-4D97-AF65-F5344CB8AC3E}">
        <p14:creationId xmlns:p14="http://schemas.microsoft.com/office/powerpoint/2010/main" val="3692277358"/>
      </p:ext>
    </p:extLst>
  </p:cSld>
  <p:clrMapOvr>
    <a:masterClrMapping/>
  </p:clrMapOvr>
</p:sldLayout>
</file>

<file path=ppt/slideLayouts/slideLayout103.xml><?xml version="1.0" encoding="utf-8"?>
<p:sldLayout xmlns:p14="http://schemas.microsoft.com/office/powerpoint/2010/main" xmlns:a="http://schemas.openxmlformats.org/drawingml/2006/main" xmlns:r="http://schemas.openxmlformats.org/officeDocument/2006/relationships" xmlns:p="http://schemas.openxmlformats.org/presentationml/2006/main" preserve="1" userDrawn="1">
  <p:cSld name="14_Layout">
    <p:spTree>
      <p:nvGrpSpPr>
        <p:cNvPr id="1" name=""/>
        <p:cNvGrpSpPr/>
        <p:nvPr/>
      </p:nvGrpSpPr>
      <p:grpSpPr>
        <a:xfrm>
          <a:off x="0" y="0"/>
          <a:ext cx="0" cy="0"/>
          <a:chOff x="0" y="0"/>
          <a:chExt cx="0" cy="0"/>
        </a:xfrm>
      </p:grpSpPr>
      <p:sp>
        <p:nvSpPr>
          <p:cNvPr id="10" name="Picture Placeholder 4"/>
          <p:cNvSpPr>
            <a:spLocks noGrp="1"/>
          </p:cNvSpPr>
          <p:nvPr>
            <p:ph type="pic" sz="quarter" idx="12" hasCustomPrompt="1"/>
          </p:nvPr>
        </p:nvSpPr>
        <p:spPr>
          <a:xfrm>
            <a:off x="3695242" y="569969"/>
            <a:ext cx="5445592" cy="6288031"/>
          </a:xfrm>
          <a:gradFill flip="none" rotWithShape="1">
            <a:gsLst>
              <a:gs pos="52000">
                <a:srgbClr val="5B91A9"/>
              </a:gs>
              <a:gs pos="100000">
                <a:srgbClr val="507194"/>
              </a:gs>
              <a:gs pos="0">
                <a:srgbClr val="507194"/>
              </a:gs>
            </a:gsLst>
            <a:lin ang="18900000" scaled="1"/>
            <a:tileRect/>
          </a:gradFill>
        </p:spPr>
        <p:txBody>
          <a:bodyPr anchor="ctr">
            <a:normAutofit/>
          </a:bodyPr>
          <a:lstStyle>
            <a:lvl1pPr marL="0" indent="0" algn="ctr">
              <a:buNone/>
              <a:defRPr sz="2700" baseline="0">
                <a:solidFill>
                  <a:schemeClr val="bg1"/>
                </a:solidFill>
                <a:latin typeface="Montserrat" panose="00000500000000000000" pitchFamily="50" charset="0"/>
              </a:defRPr>
            </a:lvl1pPr>
          </a:lstStyle>
          <a:p>
            <a:r>
              <a:rPr lang="en-US" dirty="0">
                <a:latin typeface="Montserrat" panose="00000500000000000000" pitchFamily="50" charset="0"/>
              </a:rPr>
              <a:t>DROP IMAGE HERE</a:t>
            </a:r>
            <a:endParaRPr lang="id-ID" dirty="0"/>
          </a:p>
        </p:txBody>
      </p:sp>
      <p:sp>
        <p:nvSpPr>
          <p:cNvPr id="4" name="Slide Number Placeholder 5"/>
          <p:cNvSpPr>
            <a:spLocks noGrp="1"/>
          </p:cNvSpPr>
          <p:nvPr>
            <p:ph type="sldNum" sz="quarter" idx="13"/>
          </p:nvPr>
        </p:nvSpPr>
        <p:spPr>
          <a:xfrm>
            <a:off x="10416480" y="6489340"/>
            <a:ext cx="1371600" cy="182563"/>
          </a:xfrm>
          <a:prstGeom prst="rect">
            <a:avLst/>
          </a:prstGeom>
        </p:spPr>
        <p:txBody>
          <a:bodyPr/>
          <a:lstStyle>
            <a:lvl1pPr algn="r">
              <a:defRPr lang="id-ID" sz="1000" smtClean="0">
                <a:solidFill>
                  <a:schemeClr val="tx1">
                    <a:lumMod val="75000"/>
                    <a:lumOff val="25000"/>
                  </a:schemeClr>
                </a:solidFill>
                <a:latin typeface="Montserrat" panose="00000500000000000000" pitchFamily="50" charset="0"/>
              </a:defRPr>
            </a:lvl1pPr>
          </a:lstStyle>
          <a:p>
            <a:pPr defTabSz="1219170"/>
            <a:fld id="{A0012661-A7C6-484E-80FE-CF2630C25222}" type="slidenum">
              <a:rPr lang="en-US" altLang="zh-CN">
                <a:solidFill>
                  <a:srgbClr val="27282D">
                    <a:lumMod val="75000"/>
                    <a:lumOff val="25000"/>
                  </a:srgbClr>
                </a:solidFill>
              </a:rPr>
              <a:pPr defTabSz="1219170"/>
              <a:t>‹#›</a:t>
            </a:fld>
            <a:endParaRPr lang="zh-CN" altLang="en-US">
              <a:solidFill>
                <a:srgbClr val="27282D">
                  <a:lumMod val="75000"/>
                  <a:lumOff val="25000"/>
                </a:srgbClr>
              </a:solidFill>
            </a:endParaRPr>
          </a:p>
        </p:txBody>
      </p:sp>
      <p:sp>
        <p:nvSpPr>
          <p:cNvPr id="5" name="Footer Placeholder 4"/>
          <p:cNvSpPr>
            <a:spLocks noGrp="1"/>
          </p:cNvSpPr>
          <p:nvPr>
            <p:ph type="ftr" sz="quarter" idx="11"/>
          </p:nvPr>
        </p:nvSpPr>
        <p:spPr>
          <a:xfrm>
            <a:off x="407368" y="6489340"/>
            <a:ext cx="2057400" cy="182563"/>
          </a:xfrm>
          <a:prstGeom prst="rect">
            <a:avLst/>
          </a:prstGeom>
        </p:spPr>
        <p:txBody>
          <a:bodyPr/>
          <a:lstStyle>
            <a:lvl1pPr>
              <a:defRPr sz="1000">
                <a:solidFill>
                  <a:schemeClr val="tx1">
                    <a:lumMod val="75000"/>
                    <a:lumOff val="25000"/>
                  </a:schemeClr>
                </a:solidFill>
                <a:latin typeface="Montserrat" panose="00000500000000000000" pitchFamily="50" charset="0"/>
              </a:defRPr>
            </a:lvl1pPr>
          </a:lstStyle>
          <a:p>
            <a:pPr defTabSz="1219170"/>
            <a:r>
              <a:rPr lang="id-ID">
                <a:solidFill>
                  <a:srgbClr val="27282D">
                    <a:lumMod val="75000"/>
                    <a:lumOff val="25000"/>
                  </a:srgbClr>
                </a:solidFill>
              </a:rPr>
              <a:t>BOYLE</a:t>
            </a:r>
          </a:p>
        </p:txBody>
      </p:sp>
    </p:spTree>
    <p:extLst>
      <p:ext uri="{BB962C8B-B14F-4D97-AF65-F5344CB8AC3E}">
        <p14:creationId xmlns:p14="http://schemas.microsoft.com/office/powerpoint/2010/main" val="1182064844"/>
      </p:ext>
    </p:extLst>
  </p:cSld>
  <p:clrMapOvr>
    <a:masterClrMapping/>
  </p:clrMapOvr>
</p:sldLayout>
</file>

<file path=ppt/slideLayouts/slideLayout104.xml><?xml version="1.0" encoding="utf-8"?>
<p:sldLayout xmlns:p14="http://schemas.microsoft.com/office/powerpoint/2010/main" xmlns:a="http://schemas.openxmlformats.org/drawingml/2006/main" xmlns:r="http://schemas.openxmlformats.org/officeDocument/2006/relationships" xmlns:p="http://schemas.openxmlformats.org/presentationml/2006/main" preserve="1" userDrawn="1">
  <p:cSld name="15_Layout">
    <p:spTree>
      <p:nvGrpSpPr>
        <p:cNvPr id="1" name=""/>
        <p:cNvGrpSpPr/>
        <p:nvPr/>
      </p:nvGrpSpPr>
      <p:grpSpPr>
        <a:xfrm>
          <a:off x="0" y="0"/>
          <a:ext cx="0" cy="0"/>
          <a:chOff x="0" y="0"/>
          <a:chExt cx="0" cy="0"/>
        </a:xfrm>
      </p:grpSpPr>
      <p:sp>
        <p:nvSpPr>
          <p:cNvPr id="8" name="Picture Placeholder 4"/>
          <p:cNvSpPr>
            <a:spLocks noGrp="1"/>
          </p:cNvSpPr>
          <p:nvPr>
            <p:ph type="pic" sz="quarter" idx="12" hasCustomPrompt="1"/>
          </p:nvPr>
        </p:nvSpPr>
        <p:spPr>
          <a:xfrm>
            <a:off x="696280" y="764705"/>
            <a:ext cx="2104707" cy="3286339"/>
          </a:xfrm>
          <a:gradFill flip="none" rotWithShape="1">
            <a:gsLst>
              <a:gs pos="52000">
                <a:srgbClr val="5B91A9"/>
              </a:gs>
              <a:gs pos="100000">
                <a:srgbClr val="507194"/>
              </a:gs>
              <a:gs pos="0">
                <a:srgbClr val="507194"/>
              </a:gs>
            </a:gsLst>
            <a:lin ang="18900000" scaled="1"/>
            <a:tileRect/>
          </a:gradFill>
        </p:spPr>
        <p:txBody>
          <a:bodyPr anchor="ctr">
            <a:normAutofit/>
          </a:bodyPr>
          <a:lstStyle>
            <a:lvl1pPr marL="0" indent="0" algn="ctr">
              <a:buNone/>
              <a:defRPr sz="2000" baseline="0">
                <a:solidFill>
                  <a:schemeClr val="bg1"/>
                </a:solidFill>
                <a:latin typeface="Montserrat" panose="00000500000000000000" pitchFamily="50" charset="0"/>
              </a:defRPr>
            </a:lvl1pPr>
          </a:lstStyle>
          <a:p>
            <a:r>
              <a:rPr lang="en-US" dirty="0">
                <a:latin typeface="Montserrat" panose="00000500000000000000" pitchFamily="50" charset="0"/>
              </a:rPr>
              <a:t>DROP IMAGE HERE</a:t>
            </a:r>
            <a:endParaRPr lang="id-ID" dirty="0"/>
          </a:p>
        </p:txBody>
      </p:sp>
      <p:sp>
        <p:nvSpPr>
          <p:cNvPr id="9" name="Picture Placeholder 4"/>
          <p:cNvSpPr>
            <a:spLocks noGrp="1"/>
          </p:cNvSpPr>
          <p:nvPr>
            <p:ph type="pic" sz="quarter" idx="13" hasCustomPrompt="1"/>
          </p:nvPr>
        </p:nvSpPr>
        <p:spPr>
          <a:xfrm>
            <a:off x="4902837" y="764705"/>
            <a:ext cx="2104707" cy="3286339"/>
          </a:xfrm>
          <a:gradFill flip="none" rotWithShape="1">
            <a:gsLst>
              <a:gs pos="52000">
                <a:srgbClr val="5B91A9"/>
              </a:gs>
              <a:gs pos="100000">
                <a:srgbClr val="507194"/>
              </a:gs>
              <a:gs pos="0">
                <a:srgbClr val="507194"/>
              </a:gs>
            </a:gsLst>
            <a:lin ang="18900000" scaled="1"/>
            <a:tileRect/>
          </a:gradFill>
        </p:spPr>
        <p:txBody>
          <a:bodyPr anchor="ctr">
            <a:normAutofit/>
          </a:bodyPr>
          <a:lstStyle>
            <a:lvl1pPr marL="0" indent="0" algn="ctr">
              <a:buNone/>
              <a:defRPr sz="2000" baseline="0">
                <a:solidFill>
                  <a:schemeClr val="bg1"/>
                </a:solidFill>
                <a:latin typeface="Montserrat" panose="00000500000000000000" pitchFamily="50" charset="0"/>
              </a:defRPr>
            </a:lvl1pPr>
          </a:lstStyle>
          <a:p>
            <a:r>
              <a:rPr lang="en-US" dirty="0">
                <a:latin typeface="Montserrat" panose="00000500000000000000" pitchFamily="50" charset="0"/>
              </a:rPr>
              <a:t>DROP IMAGE HERE</a:t>
            </a:r>
            <a:endParaRPr lang="id-ID" dirty="0"/>
          </a:p>
        </p:txBody>
      </p:sp>
      <p:sp>
        <p:nvSpPr>
          <p:cNvPr id="11" name="Picture Placeholder 4"/>
          <p:cNvSpPr>
            <a:spLocks noGrp="1"/>
          </p:cNvSpPr>
          <p:nvPr>
            <p:ph type="pic" sz="quarter" idx="14" hasCustomPrompt="1"/>
          </p:nvPr>
        </p:nvSpPr>
        <p:spPr>
          <a:xfrm>
            <a:off x="2798130" y="2453424"/>
            <a:ext cx="2104707" cy="3286339"/>
          </a:xfrm>
          <a:gradFill flip="none" rotWithShape="1">
            <a:gsLst>
              <a:gs pos="52000">
                <a:srgbClr val="5B91A9"/>
              </a:gs>
              <a:gs pos="100000">
                <a:srgbClr val="507194"/>
              </a:gs>
              <a:gs pos="0">
                <a:srgbClr val="507194"/>
              </a:gs>
            </a:gsLst>
            <a:lin ang="18900000" scaled="1"/>
            <a:tileRect/>
          </a:gradFill>
        </p:spPr>
        <p:txBody>
          <a:bodyPr anchor="ctr">
            <a:normAutofit/>
          </a:bodyPr>
          <a:lstStyle>
            <a:lvl1pPr marL="0" indent="0" algn="ctr">
              <a:buNone/>
              <a:defRPr sz="2000" baseline="0">
                <a:solidFill>
                  <a:schemeClr val="bg1"/>
                </a:solidFill>
                <a:latin typeface="Montserrat" panose="00000500000000000000" pitchFamily="50" charset="0"/>
              </a:defRPr>
            </a:lvl1pPr>
          </a:lstStyle>
          <a:p>
            <a:r>
              <a:rPr lang="en-US" dirty="0">
                <a:latin typeface="Montserrat" panose="00000500000000000000" pitchFamily="50" charset="0"/>
              </a:rPr>
              <a:t>DROP IMAGE HERE</a:t>
            </a:r>
            <a:endParaRPr lang="id-ID" dirty="0"/>
          </a:p>
        </p:txBody>
      </p:sp>
      <p:sp>
        <p:nvSpPr>
          <p:cNvPr id="6" name="Slide Number Placeholder 5"/>
          <p:cNvSpPr>
            <a:spLocks noGrp="1"/>
          </p:cNvSpPr>
          <p:nvPr>
            <p:ph type="sldNum" sz="quarter" idx="15"/>
          </p:nvPr>
        </p:nvSpPr>
        <p:spPr>
          <a:xfrm>
            <a:off x="10416480" y="6489340"/>
            <a:ext cx="1371600" cy="182563"/>
          </a:xfrm>
          <a:prstGeom prst="rect">
            <a:avLst/>
          </a:prstGeom>
        </p:spPr>
        <p:txBody>
          <a:bodyPr/>
          <a:lstStyle>
            <a:lvl1pPr algn="r">
              <a:defRPr lang="id-ID" sz="1000" smtClean="0">
                <a:solidFill>
                  <a:schemeClr val="tx1">
                    <a:lumMod val="75000"/>
                    <a:lumOff val="25000"/>
                  </a:schemeClr>
                </a:solidFill>
                <a:latin typeface="Montserrat" panose="00000500000000000000" pitchFamily="50" charset="0"/>
              </a:defRPr>
            </a:lvl1pPr>
          </a:lstStyle>
          <a:p>
            <a:pPr defTabSz="1219170"/>
            <a:fld id="{A0012661-A7C6-484E-80FE-CF2630C25222}" type="slidenum">
              <a:rPr lang="en-US" altLang="zh-CN">
                <a:solidFill>
                  <a:srgbClr val="27282D">
                    <a:lumMod val="75000"/>
                    <a:lumOff val="25000"/>
                  </a:srgbClr>
                </a:solidFill>
              </a:rPr>
              <a:pPr defTabSz="1219170"/>
              <a:t>‹#›</a:t>
            </a:fld>
            <a:endParaRPr lang="zh-CN" altLang="en-US">
              <a:solidFill>
                <a:srgbClr val="27282D">
                  <a:lumMod val="75000"/>
                  <a:lumOff val="25000"/>
                </a:srgbClr>
              </a:solidFill>
            </a:endParaRPr>
          </a:p>
        </p:txBody>
      </p:sp>
      <p:sp>
        <p:nvSpPr>
          <p:cNvPr id="7" name="Footer Placeholder 4"/>
          <p:cNvSpPr>
            <a:spLocks noGrp="1"/>
          </p:cNvSpPr>
          <p:nvPr>
            <p:ph type="ftr" sz="quarter" idx="11"/>
          </p:nvPr>
        </p:nvSpPr>
        <p:spPr>
          <a:xfrm>
            <a:off x="407368" y="6489340"/>
            <a:ext cx="2057400" cy="182563"/>
          </a:xfrm>
          <a:prstGeom prst="rect">
            <a:avLst/>
          </a:prstGeom>
        </p:spPr>
        <p:txBody>
          <a:bodyPr/>
          <a:lstStyle>
            <a:lvl1pPr>
              <a:defRPr sz="1000">
                <a:solidFill>
                  <a:schemeClr val="tx1">
                    <a:lumMod val="75000"/>
                    <a:lumOff val="25000"/>
                  </a:schemeClr>
                </a:solidFill>
                <a:latin typeface="Montserrat" panose="00000500000000000000" pitchFamily="50" charset="0"/>
              </a:defRPr>
            </a:lvl1pPr>
          </a:lstStyle>
          <a:p>
            <a:pPr defTabSz="1219170"/>
            <a:r>
              <a:rPr lang="id-ID">
                <a:solidFill>
                  <a:srgbClr val="27282D">
                    <a:lumMod val="75000"/>
                    <a:lumOff val="25000"/>
                  </a:srgbClr>
                </a:solidFill>
              </a:rPr>
              <a:t>BOYLE</a:t>
            </a:r>
          </a:p>
        </p:txBody>
      </p:sp>
    </p:spTree>
    <p:extLst>
      <p:ext uri="{BB962C8B-B14F-4D97-AF65-F5344CB8AC3E}">
        <p14:creationId xmlns:p14="http://schemas.microsoft.com/office/powerpoint/2010/main" val="642162021"/>
      </p:ext>
    </p:extLst>
  </p:cSld>
  <p:clrMapOvr>
    <a:masterClrMapping/>
  </p:clrMapOvr>
</p:sldLayout>
</file>

<file path=ppt/slideLayouts/slideLayout105.xml><?xml version="1.0" encoding="utf-8"?>
<p:sldLayout xmlns:p14="http://schemas.microsoft.com/office/powerpoint/2010/main" xmlns:a="http://schemas.openxmlformats.org/drawingml/2006/main" xmlns:r="http://schemas.openxmlformats.org/officeDocument/2006/relationships" xmlns:p="http://schemas.openxmlformats.org/presentationml/2006/main" preserve="1" userDrawn="1">
  <p:cSld name="16_Layout">
    <p:spTree>
      <p:nvGrpSpPr>
        <p:cNvPr id="1" name=""/>
        <p:cNvGrpSpPr/>
        <p:nvPr/>
      </p:nvGrpSpPr>
      <p:grpSpPr>
        <a:xfrm>
          <a:off x="0" y="0"/>
          <a:ext cx="0" cy="0"/>
          <a:chOff x="0" y="0"/>
          <a:chExt cx="0" cy="0"/>
        </a:xfrm>
      </p:grpSpPr>
      <p:sp>
        <p:nvSpPr>
          <p:cNvPr id="8" name="Picture Placeholder 4"/>
          <p:cNvSpPr>
            <a:spLocks noGrp="1"/>
          </p:cNvSpPr>
          <p:nvPr>
            <p:ph type="pic" sz="quarter" idx="12" hasCustomPrompt="1"/>
          </p:nvPr>
        </p:nvSpPr>
        <p:spPr>
          <a:xfrm>
            <a:off x="684652" y="2438348"/>
            <a:ext cx="2101851" cy="3286340"/>
          </a:xfrm>
          <a:gradFill flip="none" rotWithShape="1">
            <a:gsLst>
              <a:gs pos="52000">
                <a:srgbClr val="5B91A9"/>
              </a:gs>
              <a:gs pos="100000">
                <a:srgbClr val="507194"/>
              </a:gs>
              <a:gs pos="0">
                <a:srgbClr val="507194"/>
              </a:gs>
            </a:gsLst>
            <a:lin ang="18900000" scaled="1"/>
            <a:tileRect/>
          </a:gradFill>
        </p:spPr>
        <p:txBody>
          <a:bodyPr anchor="ctr">
            <a:normAutofit/>
          </a:bodyPr>
          <a:lstStyle>
            <a:lvl1pPr marL="0" indent="0" algn="ctr">
              <a:buNone/>
              <a:defRPr sz="2000" baseline="0">
                <a:solidFill>
                  <a:schemeClr val="bg1"/>
                </a:solidFill>
                <a:latin typeface="Montserrat" panose="00000500000000000000" pitchFamily="50" charset="0"/>
              </a:defRPr>
            </a:lvl1pPr>
          </a:lstStyle>
          <a:p>
            <a:r>
              <a:rPr lang="en-US" dirty="0">
                <a:latin typeface="Montserrat" panose="00000500000000000000" pitchFamily="50" charset="0"/>
              </a:rPr>
              <a:t>DROP IMAGE HERE</a:t>
            </a:r>
            <a:endParaRPr lang="id-ID" dirty="0"/>
          </a:p>
        </p:txBody>
      </p:sp>
      <p:sp>
        <p:nvSpPr>
          <p:cNvPr id="15" name="Picture Placeholder 4"/>
          <p:cNvSpPr>
            <a:spLocks noGrp="1"/>
          </p:cNvSpPr>
          <p:nvPr>
            <p:ph type="pic" sz="quarter" idx="13" hasCustomPrompt="1"/>
          </p:nvPr>
        </p:nvSpPr>
        <p:spPr>
          <a:xfrm>
            <a:off x="3326783" y="2438348"/>
            <a:ext cx="2101851" cy="3286340"/>
          </a:xfrm>
          <a:gradFill flip="none" rotWithShape="1">
            <a:gsLst>
              <a:gs pos="52000">
                <a:srgbClr val="5B91A9"/>
              </a:gs>
              <a:gs pos="100000">
                <a:srgbClr val="507194"/>
              </a:gs>
              <a:gs pos="0">
                <a:srgbClr val="507194"/>
              </a:gs>
            </a:gsLst>
            <a:lin ang="18900000" scaled="1"/>
            <a:tileRect/>
          </a:gradFill>
        </p:spPr>
        <p:txBody>
          <a:bodyPr anchor="ctr">
            <a:normAutofit/>
          </a:bodyPr>
          <a:lstStyle>
            <a:lvl1pPr marL="0" indent="0" algn="ctr">
              <a:buNone/>
              <a:defRPr sz="2000" baseline="0">
                <a:solidFill>
                  <a:schemeClr val="bg1"/>
                </a:solidFill>
                <a:latin typeface="Montserrat" panose="00000500000000000000" pitchFamily="50" charset="0"/>
              </a:defRPr>
            </a:lvl1pPr>
          </a:lstStyle>
          <a:p>
            <a:r>
              <a:rPr lang="en-US" dirty="0">
                <a:latin typeface="Montserrat" panose="00000500000000000000" pitchFamily="50" charset="0"/>
              </a:rPr>
              <a:t>DROP IMAGE HERE</a:t>
            </a:r>
            <a:endParaRPr lang="id-ID" dirty="0"/>
          </a:p>
        </p:txBody>
      </p:sp>
      <p:sp>
        <p:nvSpPr>
          <p:cNvPr id="16" name="Picture Placeholder 4"/>
          <p:cNvSpPr>
            <a:spLocks noGrp="1"/>
          </p:cNvSpPr>
          <p:nvPr>
            <p:ph type="pic" sz="quarter" idx="14" hasCustomPrompt="1"/>
          </p:nvPr>
        </p:nvSpPr>
        <p:spPr>
          <a:xfrm>
            <a:off x="5968914" y="2438348"/>
            <a:ext cx="2101851" cy="3286340"/>
          </a:xfrm>
          <a:gradFill flip="none" rotWithShape="1">
            <a:gsLst>
              <a:gs pos="52000">
                <a:srgbClr val="5B91A9"/>
              </a:gs>
              <a:gs pos="100000">
                <a:srgbClr val="507194"/>
              </a:gs>
              <a:gs pos="0">
                <a:srgbClr val="507194"/>
              </a:gs>
            </a:gsLst>
            <a:lin ang="18900000" scaled="1"/>
            <a:tileRect/>
          </a:gradFill>
        </p:spPr>
        <p:txBody>
          <a:bodyPr anchor="ctr">
            <a:normAutofit/>
          </a:bodyPr>
          <a:lstStyle>
            <a:lvl1pPr marL="0" indent="0" algn="ctr">
              <a:buNone/>
              <a:defRPr sz="2000" baseline="0">
                <a:solidFill>
                  <a:schemeClr val="bg1"/>
                </a:solidFill>
                <a:latin typeface="Montserrat" panose="00000500000000000000" pitchFamily="50" charset="0"/>
              </a:defRPr>
            </a:lvl1pPr>
          </a:lstStyle>
          <a:p>
            <a:r>
              <a:rPr lang="en-US" dirty="0">
                <a:latin typeface="Montserrat" panose="00000500000000000000" pitchFamily="50" charset="0"/>
              </a:rPr>
              <a:t>DROP IMAGE HERE</a:t>
            </a:r>
            <a:endParaRPr lang="id-ID" dirty="0"/>
          </a:p>
        </p:txBody>
      </p:sp>
      <p:sp>
        <p:nvSpPr>
          <p:cNvPr id="17" name="Picture Placeholder 4"/>
          <p:cNvSpPr>
            <a:spLocks noGrp="1"/>
          </p:cNvSpPr>
          <p:nvPr>
            <p:ph type="pic" sz="quarter" idx="15" hasCustomPrompt="1"/>
          </p:nvPr>
        </p:nvSpPr>
        <p:spPr>
          <a:xfrm>
            <a:off x="8611044" y="2438348"/>
            <a:ext cx="2101851" cy="3286340"/>
          </a:xfrm>
          <a:gradFill flip="none" rotWithShape="1">
            <a:gsLst>
              <a:gs pos="52000">
                <a:srgbClr val="5B91A9"/>
              </a:gs>
              <a:gs pos="100000">
                <a:srgbClr val="507194"/>
              </a:gs>
              <a:gs pos="0">
                <a:srgbClr val="507194"/>
              </a:gs>
            </a:gsLst>
            <a:lin ang="18900000" scaled="1"/>
            <a:tileRect/>
          </a:gradFill>
        </p:spPr>
        <p:txBody>
          <a:bodyPr anchor="ctr">
            <a:normAutofit/>
          </a:bodyPr>
          <a:lstStyle>
            <a:lvl1pPr marL="0" indent="0" algn="ctr">
              <a:buNone/>
              <a:defRPr sz="2000" baseline="0">
                <a:solidFill>
                  <a:schemeClr val="bg1"/>
                </a:solidFill>
                <a:latin typeface="Montserrat" panose="00000500000000000000" pitchFamily="50" charset="0"/>
              </a:defRPr>
            </a:lvl1pPr>
          </a:lstStyle>
          <a:p>
            <a:r>
              <a:rPr lang="en-US" dirty="0">
                <a:latin typeface="Montserrat" panose="00000500000000000000" pitchFamily="50" charset="0"/>
              </a:rPr>
              <a:t>DROP IMAGE HERE</a:t>
            </a:r>
            <a:endParaRPr lang="id-ID" dirty="0"/>
          </a:p>
        </p:txBody>
      </p:sp>
      <p:sp>
        <p:nvSpPr>
          <p:cNvPr id="7" name="Slide Number Placeholder 5"/>
          <p:cNvSpPr>
            <a:spLocks noGrp="1"/>
          </p:cNvSpPr>
          <p:nvPr>
            <p:ph type="sldNum" sz="quarter" idx="16"/>
          </p:nvPr>
        </p:nvSpPr>
        <p:spPr>
          <a:xfrm>
            <a:off x="10416480" y="6489340"/>
            <a:ext cx="1371600" cy="182563"/>
          </a:xfrm>
          <a:prstGeom prst="rect">
            <a:avLst/>
          </a:prstGeom>
        </p:spPr>
        <p:txBody>
          <a:bodyPr/>
          <a:lstStyle>
            <a:lvl1pPr algn="r">
              <a:defRPr lang="id-ID" sz="1000" smtClean="0">
                <a:solidFill>
                  <a:schemeClr val="tx1">
                    <a:lumMod val="75000"/>
                    <a:lumOff val="25000"/>
                  </a:schemeClr>
                </a:solidFill>
                <a:latin typeface="Montserrat" panose="00000500000000000000" pitchFamily="50" charset="0"/>
              </a:defRPr>
            </a:lvl1pPr>
          </a:lstStyle>
          <a:p>
            <a:pPr defTabSz="1219170"/>
            <a:fld id="{A0012661-A7C6-484E-80FE-CF2630C25222}" type="slidenum">
              <a:rPr lang="en-US" altLang="zh-CN">
                <a:solidFill>
                  <a:srgbClr val="27282D">
                    <a:lumMod val="75000"/>
                    <a:lumOff val="25000"/>
                  </a:srgbClr>
                </a:solidFill>
              </a:rPr>
              <a:pPr defTabSz="1219170"/>
              <a:t>‹#›</a:t>
            </a:fld>
            <a:endParaRPr lang="zh-CN" altLang="en-US">
              <a:solidFill>
                <a:srgbClr val="27282D">
                  <a:lumMod val="75000"/>
                  <a:lumOff val="25000"/>
                </a:srgbClr>
              </a:solidFill>
            </a:endParaRPr>
          </a:p>
        </p:txBody>
      </p:sp>
      <p:sp>
        <p:nvSpPr>
          <p:cNvPr id="9" name="Footer Placeholder 4"/>
          <p:cNvSpPr>
            <a:spLocks noGrp="1"/>
          </p:cNvSpPr>
          <p:nvPr>
            <p:ph type="ftr" sz="quarter" idx="11"/>
          </p:nvPr>
        </p:nvSpPr>
        <p:spPr>
          <a:xfrm>
            <a:off x="407368" y="6489340"/>
            <a:ext cx="2057400" cy="182563"/>
          </a:xfrm>
          <a:prstGeom prst="rect">
            <a:avLst/>
          </a:prstGeom>
        </p:spPr>
        <p:txBody>
          <a:bodyPr/>
          <a:lstStyle>
            <a:lvl1pPr>
              <a:defRPr sz="1000">
                <a:solidFill>
                  <a:schemeClr val="tx1">
                    <a:lumMod val="75000"/>
                    <a:lumOff val="25000"/>
                  </a:schemeClr>
                </a:solidFill>
                <a:latin typeface="Montserrat" panose="00000500000000000000" pitchFamily="50" charset="0"/>
              </a:defRPr>
            </a:lvl1pPr>
          </a:lstStyle>
          <a:p>
            <a:pPr defTabSz="1219170"/>
            <a:r>
              <a:rPr lang="id-ID">
                <a:solidFill>
                  <a:srgbClr val="27282D">
                    <a:lumMod val="75000"/>
                    <a:lumOff val="25000"/>
                  </a:srgbClr>
                </a:solidFill>
              </a:rPr>
              <a:t>BOYLE</a:t>
            </a:r>
          </a:p>
        </p:txBody>
      </p:sp>
    </p:spTree>
    <p:extLst>
      <p:ext uri="{BB962C8B-B14F-4D97-AF65-F5344CB8AC3E}">
        <p14:creationId xmlns:p14="http://schemas.microsoft.com/office/powerpoint/2010/main" val="157805706"/>
      </p:ext>
    </p:extLst>
  </p:cSld>
  <p:clrMapOvr>
    <a:masterClrMapping/>
  </p:clrMapOvr>
</p:sldLayout>
</file>

<file path=ppt/slideLayouts/slideLayout106.xml><?xml version="1.0" encoding="utf-8"?>
<p:sldLayout xmlns:p14="http://schemas.microsoft.com/office/powerpoint/2010/main" xmlns:a="http://schemas.openxmlformats.org/drawingml/2006/main" xmlns:r="http://schemas.openxmlformats.org/officeDocument/2006/relationships" xmlns:p="http://schemas.openxmlformats.org/presentationml/2006/main" preserve="1" userDrawn="1">
  <p:cSld name="17_Layout">
    <p:spTree>
      <p:nvGrpSpPr>
        <p:cNvPr id="1" name=""/>
        <p:cNvGrpSpPr/>
        <p:nvPr/>
      </p:nvGrpSpPr>
      <p:grpSpPr>
        <a:xfrm>
          <a:off x="0" y="0"/>
          <a:ext cx="0" cy="0"/>
          <a:chOff x="0" y="0"/>
          <a:chExt cx="0" cy="0"/>
        </a:xfrm>
      </p:grpSpPr>
      <p:sp>
        <p:nvSpPr>
          <p:cNvPr id="18" name="Picture Placeholder 17"/>
          <p:cNvSpPr>
            <a:spLocks noGrp="1"/>
          </p:cNvSpPr>
          <p:nvPr>
            <p:ph type="pic" sz="quarter" idx="15" hasCustomPrompt="1"/>
          </p:nvPr>
        </p:nvSpPr>
        <p:spPr>
          <a:xfrm>
            <a:off x="1637828" y="3002281"/>
            <a:ext cx="968966" cy="968965"/>
          </a:xfrm>
          <a:custGeom>
            <a:avLst/>
            <a:gdLst>
              <a:gd name="connsiteX0" fmla="*/ 3096344 w 6192688"/>
              <a:gd name="connsiteY0" fmla="*/ 0 h 6192688"/>
              <a:gd name="connsiteX1" fmla="*/ 6192688 w 6192688"/>
              <a:gd name="connsiteY1" fmla="*/ 3096344 h 6192688"/>
              <a:gd name="connsiteX2" fmla="*/ 3096344 w 6192688"/>
              <a:gd name="connsiteY2" fmla="*/ 6192688 h 6192688"/>
              <a:gd name="connsiteX3" fmla="*/ 0 w 6192688"/>
              <a:gd name="connsiteY3" fmla="*/ 3096344 h 6192688"/>
              <a:gd name="connsiteX4" fmla="*/ 3096344 w 6192688"/>
              <a:gd name="connsiteY4" fmla="*/ 0 h 61926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92688" h="6192688">
                <a:moveTo>
                  <a:pt x="3096344" y="0"/>
                </a:moveTo>
                <a:cubicBezTo>
                  <a:pt x="4806408" y="0"/>
                  <a:pt x="6192688" y="1386280"/>
                  <a:pt x="6192688" y="3096344"/>
                </a:cubicBezTo>
                <a:cubicBezTo>
                  <a:pt x="6192688" y="4806408"/>
                  <a:pt x="4806408" y="6192688"/>
                  <a:pt x="3096344" y="6192688"/>
                </a:cubicBezTo>
                <a:cubicBezTo>
                  <a:pt x="1386280" y="6192688"/>
                  <a:pt x="0" y="4806408"/>
                  <a:pt x="0" y="3096344"/>
                </a:cubicBezTo>
                <a:cubicBezTo>
                  <a:pt x="0" y="1386280"/>
                  <a:pt x="1386280" y="0"/>
                  <a:pt x="3096344" y="0"/>
                </a:cubicBezTo>
                <a:close/>
              </a:path>
            </a:pathLst>
          </a:custGeom>
          <a:gradFill flip="none" rotWithShape="1">
            <a:gsLst>
              <a:gs pos="52000">
                <a:srgbClr val="5B91A9"/>
              </a:gs>
              <a:gs pos="100000">
                <a:srgbClr val="507194"/>
              </a:gs>
              <a:gs pos="0">
                <a:srgbClr val="507194"/>
              </a:gs>
            </a:gsLst>
            <a:lin ang="18900000" scaled="1"/>
            <a:tileRect/>
          </a:gradFill>
        </p:spPr>
        <p:txBody>
          <a:bodyPr wrap="square" anchor="ctr">
            <a:noAutofit/>
          </a:bodyPr>
          <a:lstStyle>
            <a:lvl1pPr marL="0" indent="0" algn="ctr">
              <a:buNone/>
              <a:defRPr sz="1000" baseline="0">
                <a:solidFill>
                  <a:schemeClr val="bg1"/>
                </a:solidFill>
                <a:latin typeface="Montserrat" panose="00000500000000000000" pitchFamily="50" charset="0"/>
              </a:defRPr>
            </a:lvl1pPr>
          </a:lstStyle>
          <a:p>
            <a:r>
              <a:rPr lang="en-US" dirty="0">
                <a:latin typeface="Montserrat" panose="00000500000000000000" pitchFamily="50" charset="0"/>
              </a:rPr>
              <a:t>DROP IMAGE HERE</a:t>
            </a:r>
            <a:endParaRPr lang="id-ID" dirty="0"/>
          </a:p>
        </p:txBody>
      </p:sp>
      <p:sp>
        <p:nvSpPr>
          <p:cNvPr id="19" name="Picture Placeholder 18"/>
          <p:cNvSpPr>
            <a:spLocks noGrp="1"/>
          </p:cNvSpPr>
          <p:nvPr>
            <p:ph type="pic" sz="quarter" idx="16" hasCustomPrompt="1"/>
          </p:nvPr>
        </p:nvSpPr>
        <p:spPr>
          <a:xfrm>
            <a:off x="4283402" y="3002281"/>
            <a:ext cx="968966" cy="968965"/>
          </a:xfrm>
          <a:custGeom>
            <a:avLst/>
            <a:gdLst>
              <a:gd name="connsiteX0" fmla="*/ 3096344 w 6192688"/>
              <a:gd name="connsiteY0" fmla="*/ 0 h 6192688"/>
              <a:gd name="connsiteX1" fmla="*/ 6192688 w 6192688"/>
              <a:gd name="connsiteY1" fmla="*/ 3096344 h 6192688"/>
              <a:gd name="connsiteX2" fmla="*/ 3096344 w 6192688"/>
              <a:gd name="connsiteY2" fmla="*/ 6192688 h 6192688"/>
              <a:gd name="connsiteX3" fmla="*/ 0 w 6192688"/>
              <a:gd name="connsiteY3" fmla="*/ 3096344 h 6192688"/>
              <a:gd name="connsiteX4" fmla="*/ 3096344 w 6192688"/>
              <a:gd name="connsiteY4" fmla="*/ 0 h 61926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92688" h="6192688">
                <a:moveTo>
                  <a:pt x="3096344" y="0"/>
                </a:moveTo>
                <a:cubicBezTo>
                  <a:pt x="4806408" y="0"/>
                  <a:pt x="6192688" y="1386280"/>
                  <a:pt x="6192688" y="3096344"/>
                </a:cubicBezTo>
                <a:cubicBezTo>
                  <a:pt x="6192688" y="4806408"/>
                  <a:pt x="4806408" y="6192688"/>
                  <a:pt x="3096344" y="6192688"/>
                </a:cubicBezTo>
                <a:cubicBezTo>
                  <a:pt x="1386280" y="6192688"/>
                  <a:pt x="0" y="4806408"/>
                  <a:pt x="0" y="3096344"/>
                </a:cubicBezTo>
                <a:cubicBezTo>
                  <a:pt x="0" y="1386280"/>
                  <a:pt x="1386280" y="0"/>
                  <a:pt x="3096344" y="0"/>
                </a:cubicBezTo>
                <a:close/>
              </a:path>
            </a:pathLst>
          </a:custGeom>
          <a:gradFill flip="none" rotWithShape="1">
            <a:gsLst>
              <a:gs pos="52000">
                <a:srgbClr val="5B91A9"/>
              </a:gs>
              <a:gs pos="100000">
                <a:srgbClr val="507194"/>
              </a:gs>
              <a:gs pos="0">
                <a:srgbClr val="507194"/>
              </a:gs>
            </a:gsLst>
            <a:lin ang="18900000" scaled="1"/>
            <a:tileRect/>
          </a:gradFill>
        </p:spPr>
        <p:txBody>
          <a:bodyPr wrap="square" anchor="ctr">
            <a:noAutofit/>
          </a:bodyPr>
          <a:lstStyle>
            <a:lvl1pPr marL="0" indent="0" algn="ctr">
              <a:buNone/>
              <a:defRPr sz="1000" baseline="0">
                <a:solidFill>
                  <a:schemeClr val="bg1"/>
                </a:solidFill>
                <a:latin typeface="Montserrat" panose="00000500000000000000" pitchFamily="50" charset="0"/>
              </a:defRPr>
            </a:lvl1pPr>
          </a:lstStyle>
          <a:p>
            <a:r>
              <a:rPr lang="en-US" dirty="0">
                <a:latin typeface="Montserrat" panose="00000500000000000000" pitchFamily="50" charset="0"/>
              </a:rPr>
              <a:t>DROP IMAGE HERE</a:t>
            </a:r>
            <a:endParaRPr lang="id-ID" dirty="0"/>
          </a:p>
        </p:txBody>
      </p:sp>
      <p:sp>
        <p:nvSpPr>
          <p:cNvPr id="20" name="Picture Placeholder 19"/>
          <p:cNvSpPr>
            <a:spLocks noGrp="1"/>
          </p:cNvSpPr>
          <p:nvPr>
            <p:ph type="pic" sz="quarter" idx="17" hasCustomPrompt="1"/>
          </p:nvPr>
        </p:nvSpPr>
        <p:spPr>
          <a:xfrm>
            <a:off x="6934096" y="3002281"/>
            <a:ext cx="968966" cy="968965"/>
          </a:xfrm>
          <a:custGeom>
            <a:avLst/>
            <a:gdLst>
              <a:gd name="connsiteX0" fmla="*/ 3096344 w 6192688"/>
              <a:gd name="connsiteY0" fmla="*/ 0 h 6192688"/>
              <a:gd name="connsiteX1" fmla="*/ 6192688 w 6192688"/>
              <a:gd name="connsiteY1" fmla="*/ 3096344 h 6192688"/>
              <a:gd name="connsiteX2" fmla="*/ 3096344 w 6192688"/>
              <a:gd name="connsiteY2" fmla="*/ 6192688 h 6192688"/>
              <a:gd name="connsiteX3" fmla="*/ 0 w 6192688"/>
              <a:gd name="connsiteY3" fmla="*/ 3096344 h 6192688"/>
              <a:gd name="connsiteX4" fmla="*/ 3096344 w 6192688"/>
              <a:gd name="connsiteY4" fmla="*/ 0 h 61926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92688" h="6192688">
                <a:moveTo>
                  <a:pt x="3096344" y="0"/>
                </a:moveTo>
                <a:cubicBezTo>
                  <a:pt x="4806408" y="0"/>
                  <a:pt x="6192688" y="1386280"/>
                  <a:pt x="6192688" y="3096344"/>
                </a:cubicBezTo>
                <a:cubicBezTo>
                  <a:pt x="6192688" y="4806408"/>
                  <a:pt x="4806408" y="6192688"/>
                  <a:pt x="3096344" y="6192688"/>
                </a:cubicBezTo>
                <a:cubicBezTo>
                  <a:pt x="1386280" y="6192688"/>
                  <a:pt x="0" y="4806408"/>
                  <a:pt x="0" y="3096344"/>
                </a:cubicBezTo>
                <a:cubicBezTo>
                  <a:pt x="0" y="1386280"/>
                  <a:pt x="1386280" y="0"/>
                  <a:pt x="3096344" y="0"/>
                </a:cubicBezTo>
                <a:close/>
              </a:path>
            </a:pathLst>
          </a:custGeom>
          <a:gradFill flip="none" rotWithShape="1">
            <a:gsLst>
              <a:gs pos="52000">
                <a:srgbClr val="5B91A9"/>
              </a:gs>
              <a:gs pos="100000">
                <a:srgbClr val="507194"/>
              </a:gs>
              <a:gs pos="0">
                <a:srgbClr val="507194"/>
              </a:gs>
            </a:gsLst>
            <a:lin ang="18900000" scaled="1"/>
            <a:tileRect/>
          </a:gradFill>
        </p:spPr>
        <p:txBody>
          <a:bodyPr wrap="square" anchor="ctr">
            <a:noAutofit/>
          </a:bodyPr>
          <a:lstStyle>
            <a:lvl1pPr marL="0" indent="0" algn="ctr">
              <a:buNone/>
              <a:defRPr sz="1000" baseline="0">
                <a:solidFill>
                  <a:schemeClr val="bg1"/>
                </a:solidFill>
                <a:latin typeface="Montserrat" panose="00000500000000000000" pitchFamily="50" charset="0"/>
              </a:defRPr>
            </a:lvl1pPr>
          </a:lstStyle>
          <a:p>
            <a:r>
              <a:rPr lang="en-US" dirty="0">
                <a:latin typeface="Montserrat" panose="00000500000000000000" pitchFamily="50" charset="0"/>
              </a:rPr>
              <a:t>DROP IMAGE HERE</a:t>
            </a:r>
            <a:endParaRPr lang="id-ID" dirty="0"/>
          </a:p>
        </p:txBody>
      </p:sp>
      <p:sp>
        <p:nvSpPr>
          <p:cNvPr id="21" name="Picture Placeholder 20"/>
          <p:cNvSpPr>
            <a:spLocks noGrp="1"/>
          </p:cNvSpPr>
          <p:nvPr>
            <p:ph type="pic" sz="quarter" idx="18" hasCustomPrompt="1"/>
          </p:nvPr>
        </p:nvSpPr>
        <p:spPr>
          <a:xfrm>
            <a:off x="9579670" y="3002281"/>
            <a:ext cx="968966" cy="968965"/>
          </a:xfrm>
          <a:custGeom>
            <a:avLst/>
            <a:gdLst>
              <a:gd name="connsiteX0" fmla="*/ 3096344 w 6192688"/>
              <a:gd name="connsiteY0" fmla="*/ 0 h 6192688"/>
              <a:gd name="connsiteX1" fmla="*/ 6192688 w 6192688"/>
              <a:gd name="connsiteY1" fmla="*/ 3096344 h 6192688"/>
              <a:gd name="connsiteX2" fmla="*/ 3096344 w 6192688"/>
              <a:gd name="connsiteY2" fmla="*/ 6192688 h 6192688"/>
              <a:gd name="connsiteX3" fmla="*/ 0 w 6192688"/>
              <a:gd name="connsiteY3" fmla="*/ 3096344 h 6192688"/>
              <a:gd name="connsiteX4" fmla="*/ 3096344 w 6192688"/>
              <a:gd name="connsiteY4" fmla="*/ 0 h 61926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92688" h="6192688">
                <a:moveTo>
                  <a:pt x="3096344" y="0"/>
                </a:moveTo>
                <a:cubicBezTo>
                  <a:pt x="4806408" y="0"/>
                  <a:pt x="6192688" y="1386280"/>
                  <a:pt x="6192688" y="3096344"/>
                </a:cubicBezTo>
                <a:cubicBezTo>
                  <a:pt x="6192688" y="4806408"/>
                  <a:pt x="4806408" y="6192688"/>
                  <a:pt x="3096344" y="6192688"/>
                </a:cubicBezTo>
                <a:cubicBezTo>
                  <a:pt x="1386280" y="6192688"/>
                  <a:pt x="0" y="4806408"/>
                  <a:pt x="0" y="3096344"/>
                </a:cubicBezTo>
                <a:cubicBezTo>
                  <a:pt x="0" y="1386280"/>
                  <a:pt x="1386280" y="0"/>
                  <a:pt x="3096344" y="0"/>
                </a:cubicBezTo>
                <a:close/>
              </a:path>
            </a:pathLst>
          </a:custGeom>
          <a:gradFill flip="none" rotWithShape="1">
            <a:gsLst>
              <a:gs pos="52000">
                <a:srgbClr val="5B91A9"/>
              </a:gs>
              <a:gs pos="100000">
                <a:srgbClr val="507194"/>
              </a:gs>
              <a:gs pos="0">
                <a:srgbClr val="507194"/>
              </a:gs>
            </a:gsLst>
            <a:lin ang="18900000" scaled="1"/>
            <a:tileRect/>
          </a:gradFill>
        </p:spPr>
        <p:txBody>
          <a:bodyPr wrap="square" anchor="ctr">
            <a:noAutofit/>
          </a:bodyPr>
          <a:lstStyle>
            <a:lvl1pPr marL="0" indent="0" algn="ctr">
              <a:buNone/>
              <a:defRPr sz="1000" baseline="0">
                <a:solidFill>
                  <a:schemeClr val="bg1"/>
                </a:solidFill>
                <a:latin typeface="Montserrat" panose="00000500000000000000" pitchFamily="50" charset="0"/>
              </a:defRPr>
            </a:lvl1pPr>
          </a:lstStyle>
          <a:p>
            <a:r>
              <a:rPr lang="en-US" dirty="0">
                <a:latin typeface="Montserrat" panose="00000500000000000000" pitchFamily="50" charset="0"/>
              </a:rPr>
              <a:t>DROP IMAGE HERE</a:t>
            </a:r>
            <a:endParaRPr lang="id-ID" dirty="0"/>
          </a:p>
        </p:txBody>
      </p:sp>
      <p:sp>
        <p:nvSpPr>
          <p:cNvPr id="7" name="Slide Number Placeholder 5"/>
          <p:cNvSpPr>
            <a:spLocks noGrp="1"/>
          </p:cNvSpPr>
          <p:nvPr>
            <p:ph type="sldNum" sz="quarter" idx="12"/>
          </p:nvPr>
        </p:nvSpPr>
        <p:spPr>
          <a:xfrm>
            <a:off x="10416480" y="6489340"/>
            <a:ext cx="1371600" cy="182563"/>
          </a:xfrm>
          <a:prstGeom prst="rect">
            <a:avLst/>
          </a:prstGeom>
        </p:spPr>
        <p:txBody>
          <a:bodyPr/>
          <a:lstStyle>
            <a:lvl1pPr algn="r">
              <a:defRPr lang="id-ID" sz="1000" smtClean="0">
                <a:solidFill>
                  <a:schemeClr val="tx1">
                    <a:lumMod val="75000"/>
                    <a:lumOff val="25000"/>
                  </a:schemeClr>
                </a:solidFill>
                <a:latin typeface="Montserrat" panose="00000500000000000000" pitchFamily="50" charset="0"/>
              </a:defRPr>
            </a:lvl1pPr>
          </a:lstStyle>
          <a:p>
            <a:pPr defTabSz="1219170"/>
            <a:fld id="{A0012661-A7C6-484E-80FE-CF2630C25222}" type="slidenum">
              <a:rPr lang="en-US" altLang="zh-CN">
                <a:solidFill>
                  <a:srgbClr val="27282D">
                    <a:lumMod val="75000"/>
                    <a:lumOff val="25000"/>
                  </a:srgbClr>
                </a:solidFill>
              </a:rPr>
              <a:pPr defTabSz="1219170"/>
              <a:t>‹#›</a:t>
            </a:fld>
            <a:endParaRPr lang="zh-CN" altLang="en-US">
              <a:solidFill>
                <a:srgbClr val="27282D">
                  <a:lumMod val="75000"/>
                  <a:lumOff val="25000"/>
                </a:srgbClr>
              </a:solidFill>
            </a:endParaRPr>
          </a:p>
        </p:txBody>
      </p:sp>
      <p:sp>
        <p:nvSpPr>
          <p:cNvPr id="8" name="Footer Placeholder 4"/>
          <p:cNvSpPr>
            <a:spLocks noGrp="1"/>
          </p:cNvSpPr>
          <p:nvPr>
            <p:ph type="ftr" sz="quarter" idx="11"/>
          </p:nvPr>
        </p:nvSpPr>
        <p:spPr>
          <a:xfrm>
            <a:off x="407368" y="6489340"/>
            <a:ext cx="2057400" cy="182563"/>
          </a:xfrm>
          <a:prstGeom prst="rect">
            <a:avLst/>
          </a:prstGeom>
        </p:spPr>
        <p:txBody>
          <a:bodyPr/>
          <a:lstStyle>
            <a:lvl1pPr>
              <a:defRPr sz="1000">
                <a:solidFill>
                  <a:schemeClr val="tx1">
                    <a:lumMod val="75000"/>
                    <a:lumOff val="25000"/>
                  </a:schemeClr>
                </a:solidFill>
                <a:latin typeface="Montserrat" panose="00000500000000000000" pitchFamily="50" charset="0"/>
              </a:defRPr>
            </a:lvl1pPr>
          </a:lstStyle>
          <a:p>
            <a:pPr defTabSz="1219170"/>
            <a:r>
              <a:rPr lang="id-ID">
                <a:solidFill>
                  <a:srgbClr val="27282D">
                    <a:lumMod val="75000"/>
                    <a:lumOff val="25000"/>
                  </a:srgbClr>
                </a:solidFill>
              </a:rPr>
              <a:t>BOYLE</a:t>
            </a:r>
          </a:p>
        </p:txBody>
      </p:sp>
    </p:spTree>
    <p:extLst>
      <p:ext uri="{BB962C8B-B14F-4D97-AF65-F5344CB8AC3E}">
        <p14:creationId xmlns:p14="http://schemas.microsoft.com/office/powerpoint/2010/main" val="3040240943"/>
      </p:ext>
    </p:extLst>
  </p:cSld>
  <p:clrMapOvr>
    <a:masterClrMapping/>
  </p:clrMapOvr>
</p:sldLayout>
</file>

<file path=ppt/slideLayouts/slideLayout107.xml><?xml version="1.0" encoding="utf-8"?>
<p:sldLayout xmlns:p14="http://schemas.microsoft.com/office/powerpoint/2010/main" xmlns:a="http://schemas.openxmlformats.org/drawingml/2006/main" xmlns:r="http://schemas.openxmlformats.org/officeDocument/2006/relationships" xmlns:p="http://schemas.openxmlformats.org/presentationml/2006/main" preserve="1" userDrawn="1">
  <p:cSld name="18_Layout">
    <p:spTree>
      <p:nvGrpSpPr>
        <p:cNvPr id="1" name=""/>
        <p:cNvGrpSpPr/>
        <p:nvPr/>
      </p:nvGrpSpPr>
      <p:grpSpPr>
        <a:xfrm>
          <a:off x="0" y="0"/>
          <a:ext cx="0" cy="0"/>
          <a:chOff x="0" y="0"/>
          <a:chExt cx="0" cy="0"/>
        </a:xfrm>
      </p:grpSpPr>
      <p:sp>
        <p:nvSpPr>
          <p:cNvPr id="18" name="Picture Placeholder 17"/>
          <p:cNvSpPr>
            <a:spLocks noGrp="1"/>
          </p:cNvSpPr>
          <p:nvPr>
            <p:ph type="pic" sz="quarter" idx="15" hasCustomPrompt="1"/>
          </p:nvPr>
        </p:nvSpPr>
        <p:spPr>
          <a:xfrm>
            <a:off x="971457" y="2402966"/>
            <a:ext cx="968966" cy="968965"/>
          </a:xfrm>
          <a:custGeom>
            <a:avLst/>
            <a:gdLst>
              <a:gd name="connsiteX0" fmla="*/ 3096344 w 6192688"/>
              <a:gd name="connsiteY0" fmla="*/ 0 h 6192688"/>
              <a:gd name="connsiteX1" fmla="*/ 6192688 w 6192688"/>
              <a:gd name="connsiteY1" fmla="*/ 3096344 h 6192688"/>
              <a:gd name="connsiteX2" fmla="*/ 3096344 w 6192688"/>
              <a:gd name="connsiteY2" fmla="*/ 6192688 h 6192688"/>
              <a:gd name="connsiteX3" fmla="*/ 0 w 6192688"/>
              <a:gd name="connsiteY3" fmla="*/ 3096344 h 6192688"/>
              <a:gd name="connsiteX4" fmla="*/ 3096344 w 6192688"/>
              <a:gd name="connsiteY4" fmla="*/ 0 h 61926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92688" h="6192688">
                <a:moveTo>
                  <a:pt x="3096344" y="0"/>
                </a:moveTo>
                <a:cubicBezTo>
                  <a:pt x="4806408" y="0"/>
                  <a:pt x="6192688" y="1386280"/>
                  <a:pt x="6192688" y="3096344"/>
                </a:cubicBezTo>
                <a:cubicBezTo>
                  <a:pt x="6192688" y="4806408"/>
                  <a:pt x="4806408" y="6192688"/>
                  <a:pt x="3096344" y="6192688"/>
                </a:cubicBezTo>
                <a:cubicBezTo>
                  <a:pt x="1386280" y="6192688"/>
                  <a:pt x="0" y="4806408"/>
                  <a:pt x="0" y="3096344"/>
                </a:cubicBezTo>
                <a:cubicBezTo>
                  <a:pt x="0" y="1386280"/>
                  <a:pt x="1386280" y="0"/>
                  <a:pt x="3096344" y="0"/>
                </a:cubicBezTo>
                <a:close/>
              </a:path>
            </a:pathLst>
          </a:custGeom>
          <a:gradFill flip="none" rotWithShape="1">
            <a:gsLst>
              <a:gs pos="52000">
                <a:srgbClr val="5B91A9"/>
              </a:gs>
              <a:gs pos="100000">
                <a:srgbClr val="507194"/>
              </a:gs>
              <a:gs pos="0">
                <a:srgbClr val="507194"/>
              </a:gs>
            </a:gsLst>
            <a:lin ang="18900000" scaled="1"/>
            <a:tileRect/>
          </a:gradFill>
        </p:spPr>
        <p:txBody>
          <a:bodyPr wrap="square" anchor="ctr">
            <a:noAutofit/>
          </a:bodyPr>
          <a:lstStyle>
            <a:lvl1pPr marL="0" indent="0" algn="ctr">
              <a:buNone/>
              <a:defRPr sz="1000" baseline="0">
                <a:solidFill>
                  <a:schemeClr val="bg1"/>
                </a:solidFill>
                <a:latin typeface="Montserrat" panose="00000500000000000000" pitchFamily="50" charset="0"/>
              </a:defRPr>
            </a:lvl1pPr>
          </a:lstStyle>
          <a:p>
            <a:r>
              <a:rPr lang="en-US" dirty="0">
                <a:latin typeface="Montserrat" panose="00000500000000000000" pitchFamily="50" charset="0"/>
              </a:rPr>
              <a:t>DROP IMAGE HERE</a:t>
            </a:r>
            <a:endParaRPr lang="id-ID" dirty="0"/>
          </a:p>
        </p:txBody>
      </p:sp>
      <p:sp>
        <p:nvSpPr>
          <p:cNvPr id="13" name="Picture Placeholder 12"/>
          <p:cNvSpPr>
            <a:spLocks noGrp="1"/>
          </p:cNvSpPr>
          <p:nvPr>
            <p:ph type="pic" sz="quarter" idx="16" hasCustomPrompt="1"/>
          </p:nvPr>
        </p:nvSpPr>
        <p:spPr>
          <a:xfrm>
            <a:off x="2338640" y="2402966"/>
            <a:ext cx="968966" cy="968965"/>
          </a:xfrm>
          <a:custGeom>
            <a:avLst/>
            <a:gdLst>
              <a:gd name="connsiteX0" fmla="*/ 3096344 w 6192688"/>
              <a:gd name="connsiteY0" fmla="*/ 0 h 6192688"/>
              <a:gd name="connsiteX1" fmla="*/ 6192688 w 6192688"/>
              <a:gd name="connsiteY1" fmla="*/ 3096344 h 6192688"/>
              <a:gd name="connsiteX2" fmla="*/ 3096344 w 6192688"/>
              <a:gd name="connsiteY2" fmla="*/ 6192688 h 6192688"/>
              <a:gd name="connsiteX3" fmla="*/ 0 w 6192688"/>
              <a:gd name="connsiteY3" fmla="*/ 3096344 h 6192688"/>
              <a:gd name="connsiteX4" fmla="*/ 3096344 w 6192688"/>
              <a:gd name="connsiteY4" fmla="*/ 0 h 61926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92688" h="6192688">
                <a:moveTo>
                  <a:pt x="3096344" y="0"/>
                </a:moveTo>
                <a:cubicBezTo>
                  <a:pt x="4806408" y="0"/>
                  <a:pt x="6192688" y="1386280"/>
                  <a:pt x="6192688" y="3096344"/>
                </a:cubicBezTo>
                <a:cubicBezTo>
                  <a:pt x="6192688" y="4806408"/>
                  <a:pt x="4806408" y="6192688"/>
                  <a:pt x="3096344" y="6192688"/>
                </a:cubicBezTo>
                <a:cubicBezTo>
                  <a:pt x="1386280" y="6192688"/>
                  <a:pt x="0" y="4806408"/>
                  <a:pt x="0" y="3096344"/>
                </a:cubicBezTo>
                <a:cubicBezTo>
                  <a:pt x="0" y="1386280"/>
                  <a:pt x="1386280" y="0"/>
                  <a:pt x="3096344" y="0"/>
                </a:cubicBezTo>
                <a:close/>
              </a:path>
            </a:pathLst>
          </a:custGeom>
          <a:gradFill flip="none" rotWithShape="1">
            <a:gsLst>
              <a:gs pos="52000">
                <a:srgbClr val="5B91A9"/>
              </a:gs>
              <a:gs pos="100000">
                <a:srgbClr val="507194"/>
              </a:gs>
              <a:gs pos="0">
                <a:srgbClr val="507194"/>
              </a:gs>
            </a:gsLst>
            <a:lin ang="18900000" scaled="1"/>
            <a:tileRect/>
          </a:gradFill>
        </p:spPr>
        <p:txBody>
          <a:bodyPr wrap="square" anchor="ctr">
            <a:noAutofit/>
          </a:bodyPr>
          <a:lstStyle>
            <a:lvl1pPr marL="0" indent="0" algn="ctr">
              <a:buNone/>
              <a:defRPr sz="1000" baseline="0">
                <a:solidFill>
                  <a:schemeClr val="bg1"/>
                </a:solidFill>
                <a:latin typeface="Montserrat" panose="00000500000000000000" pitchFamily="50" charset="0"/>
              </a:defRPr>
            </a:lvl1pPr>
          </a:lstStyle>
          <a:p>
            <a:r>
              <a:rPr lang="en-US" dirty="0">
                <a:latin typeface="Montserrat" panose="00000500000000000000" pitchFamily="50" charset="0"/>
              </a:rPr>
              <a:t>DROP IMAGE HERE</a:t>
            </a:r>
            <a:endParaRPr lang="id-ID" dirty="0"/>
          </a:p>
        </p:txBody>
      </p:sp>
      <p:sp>
        <p:nvSpPr>
          <p:cNvPr id="14" name="Picture Placeholder 13"/>
          <p:cNvSpPr>
            <a:spLocks noGrp="1"/>
          </p:cNvSpPr>
          <p:nvPr>
            <p:ph type="pic" sz="quarter" idx="17" hasCustomPrompt="1"/>
          </p:nvPr>
        </p:nvSpPr>
        <p:spPr>
          <a:xfrm>
            <a:off x="3714285" y="2402966"/>
            <a:ext cx="968966" cy="968965"/>
          </a:xfrm>
          <a:custGeom>
            <a:avLst/>
            <a:gdLst>
              <a:gd name="connsiteX0" fmla="*/ 3096344 w 6192688"/>
              <a:gd name="connsiteY0" fmla="*/ 0 h 6192688"/>
              <a:gd name="connsiteX1" fmla="*/ 6192688 w 6192688"/>
              <a:gd name="connsiteY1" fmla="*/ 3096344 h 6192688"/>
              <a:gd name="connsiteX2" fmla="*/ 3096344 w 6192688"/>
              <a:gd name="connsiteY2" fmla="*/ 6192688 h 6192688"/>
              <a:gd name="connsiteX3" fmla="*/ 0 w 6192688"/>
              <a:gd name="connsiteY3" fmla="*/ 3096344 h 6192688"/>
              <a:gd name="connsiteX4" fmla="*/ 3096344 w 6192688"/>
              <a:gd name="connsiteY4" fmla="*/ 0 h 61926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92688" h="6192688">
                <a:moveTo>
                  <a:pt x="3096344" y="0"/>
                </a:moveTo>
                <a:cubicBezTo>
                  <a:pt x="4806408" y="0"/>
                  <a:pt x="6192688" y="1386280"/>
                  <a:pt x="6192688" y="3096344"/>
                </a:cubicBezTo>
                <a:cubicBezTo>
                  <a:pt x="6192688" y="4806408"/>
                  <a:pt x="4806408" y="6192688"/>
                  <a:pt x="3096344" y="6192688"/>
                </a:cubicBezTo>
                <a:cubicBezTo>
                  <a:pt x="1386280" y="6192688"/>
                  <a:pt x="0" y="4806408"/>
                  <a:pt x="0" y="3096344"/>
                </a:cubicBezTo>
                <a:cubicBezTo>
                  <a:pt x="0" y="1386280"/>
                  <a:pt x="1386280" y="0"/>
                  <a:pt x="3096344" y="0"/>
                </a:cubicBezTo>
                <a:close/>
              </a:path>
            </a:pathLst>
          </a:custGeom>
          <a:gradFill flip="none" rotWithShape="1">
            <a:gsLst>
              <a:gs pos="52000">
                <a:srgbClr val="5B91A9"/>
              </a:gs>
              <a:gs pos="100000">
                <a:srgbClr val="507194"/>
              </a:gs>
              <a:gs pos="0">
                <a:srgbClr val="507194"/>
              </a:gs>
            </a:gsLst>
            <a:lin ang="18900000" scaled="1"/>
            <a:tileRect/>
          </a:gradFill>
        </p:spPr>
        <p:txBody>
          <a:bodyPr wrap="square" anchor="ctr">
            <a:noAutofit/>
          </a:bodyPr>
          <a:lstStyle>
            <a:lvl1pPr marL="0" indent="0" algn="ctr">
              <a:buNone/>
              <a:defRPr sz="1000" baseline="0">
                <a:solidFill>
                  <a:schemeClr val="bg1"/>
                </a:solidFill>
                <a:latin typeface="Montserrat" panose="00000500000000000000" pitchFamily="50" charset="0"/>
              </a:defRPr>
            </a:lvl1pPr>
          </a:lstStyle>
          <a:p>
            <a:r>
              <a:rPr lang="en-US" dirty="0">
                <a:latin typeface="Montserrat" panose="00000500000000000000" pitchFamily="50" charset="0"/>
              </a:rPr>
              <a:t>DROP IMAGE HERE</a:t>
            </a:r>
            <a:endParaRPr lang="id-ID" dirty="0"/>
          </a:p>
        </p:txBody>
      </p:sp>
      <p:sp>
        <p:nvSpPr>
          <p:cNvPr id="15" name="Picture Placeholder 14"/>
          <p:cNvSpPr>
            <a:spLocks noGrp="1"/>
          </p:cNvSpPr>
          <p:nvPr>
            <p:ph type="pic" sz="quarter" idx="18" hasCustomPrompt="1"/>
          </p:nvPr>
        </p:nvSpPr>
        <p:spPr>
          <a:xfrm>
            <a:off x="5081468" y="2402966"/>
            <a:ext cx="968966" cy="968965"/>
          </a:xfrm>
          <a:custGeom>
            <a:avLst/>
            <a:gdLst>
              <a:gd name="connsiteX0" fmla="*/ 3096344 w 6192688"/>
              <a:gd name="connsiteY0" fmla="*/ 0 h 6192688"/>
              <a:gd name="connsiteX1" fmla="*/ 6192688 w 6192688"/>
              <a:gd name="connsiteY1" fmla="*/ 3096344 h 6192688"/>
              <a:gd name="connsiteX2" fmla="*/ 3096344 w 6192688"/>
              <a:gd name="connsiteY2" fmla="*/ 6192688 h 6192688"/>
              <a:gd name="connsiteX3" fmla="*/ 0 w 6192688"/>
              <a:gd name="connsiteY3" fmla="*/ 3096344 h 6192688"/>
              <a:gd name="connsiteX4" fmla="*/ 3096344 w 6192688"/>
              <a:gd name="connsiteY4" fmla="*/ 0 h 61926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92688" h="6192688">
                <a:moveTo>
                  <a:pt x="3096344" y="0"/>
                </a:moveTo>
                <a:cubicBezTo>
                  <a:pt x="4806408" y="0"/>
                  <a:pt x="6192688" y="1386280"/>
                  <a:pt x="6192688" y="3096344"/>
                </a:cubicBezTo>
                <a:cubicBezTo>
                  <a:pt x="6192688" y="4806408"/>
                  <a:pt x="4806408" y="6192688"/>
                  <a:pt x="3096344" y="6192688"/>
                </a:cubicBezTo>
                <a:cubicBezTo>
                  <a:pt x="1386280" y="6192688"/>
                  <a:pt x="0" y="4806408"/>
                  <a:pt x="0" y="3096344"/>
                </a:cubicBezTo>
                <a:cubicBezTo>
                  <a:pt x="0" y="1386280"/>
                  <a:pt x="1386280" y="0"/>
                  <a:pt x="3096344" y="0"/>
                </a:cubicBezTo>
                <a:close/>
              </a:path>
            </a:pathLst>
          </a:custGeom>
          <a:gradFill flip="none" rotWithShape="1">
            <a:gsLst>
              <a:gs pos="52000">
                <a:srgbClr val="5B91A9"/>
              </a:gs>
              <a:gs pos="100000">
                <a:srgbClr val="507194"/>
              </a:gs>
              <a:gs pos="0">
                <a:srgbClr val="507194"/>
              </a:gs>
            </a:gsLst>
            <a:lin ang="18900000" scaled="1"/>
            <a:tileRect/>
          </a:gradFill>
        </p:spPr>
        <p:txBody>
          <a:bodyPr wrap="square" anchor="ctr">
            <a:noAutofit/>
          </a:bodyPr>
          <a:lstStyle>
            <a:lvl1pPr marL="0" indent="0" algn="ctr">
              <a:buNone/>
              <a:defRPr sz="1000" baseline="0">
                <a:solidFill>
                  <a:schemeClr val="bg1"/>
                </a:solidFill>
                <a:latin typeface="Montserrat" panose="00000500000000000000" pitchFamily="50" charset="0"/>
              </a:defRPr>
            </a:lvl1pPr>
          </a:lstStyle>
          <a:p>
            <a:r>
              <a:rPr lang="en-US" dirty="0">
                <a:latin typeface="Montserrat" panose="00000500000000000000" pitchFamily="50" charset="0"/>
              </a:rPr>
              <a:t>DROP IMAGE HERE</a:t>
            </a:r>
            <a:endParaRPr lang="id-ID" dirty="0"/>
          </a:p>
        </p:txBody>
      </p:sp>
      <p:sp>
        <p:nvSpPr>
          <p:cNvPr id="7" name="Slide Number Placeholder 5"/>
          <p:cNvSpPr>
            <a:spLocks noGrp="1"/>
          </p:cNvSpPr>
          <p:nvPr>
            <p:ph type="sldNum" sz="quarter" idx="12"/>
          </p:nvPr>
        </p:nvSpPr>
        <p:spPr>
          <a:xfrm>
            <a:off x="10416480" y="6489340"/>
            <a:ext cx="1371600" cy="182563"/>
          </a:xfrm>
          <a:prstGeom prst="rect">
            <a:avLst/>
          </a:prstGeom>
        </p:spPr>
        <p:txBody>
          <a:bodyPr/>
          <a:lstStyle>
            <a:lvl1pPr algn="r">
              <a:defRPr lang="id-ID" sz="1000" smtClean="0">
                <a:solidFill>
                  <a:schemeClr val="tx1">
                    <a:lumMod val="75000"/>
                    <a:lumOff val="25000"/>
                  </a:schemeClr>
                </a:solidFill>
                <a:latin typeface="Montserrat" panose="00000500000000000000" pitchFamily="50" charset="0"/>
              </a:defRPr>
            </a:lvl1pPr>
          </a:lstStyle>
          <a:p>
            <a:pPr defTabSz="1219170"/>
            <a:fld id="{A0012661-A7C6-484E-80FE-CF2630C25222}" type="slidenum">
              <a:rPr lang="en-US" altLang="zh-CN">
                <a:solidFill>
                  <a:srgbClr val="27282D">
                    <a:lumMod val="75000"/>
                    <a:lumOff val="25000"/>
                  </a:srgbClr>
                </a:solidFill>
              </a:rPr>
              <a:pPr defTabSz="1219170"/>
              <a:t>‹#›</a:t>
            </a:fld>
            <a:endParaRPr lang="zh-CN" altLang="en-US">
              <a:solidFill>
                <a:srgbClr val="27282D">
                  <a:lumMod val="75000"/>
                  <a:lumOff val="25000"/>
                </a:srgbClr>
              </a:solidFill>
            </a:endParaRPr>
          </a:p>
        </p:txBody>
      </p:sp>
      <p:sp>
        <p:nvSpPr>
          <p:cNvPr id="8" name="Footer Placeholder 4"/>
          <p:cNvSpPr>
            <a:spLocks noGrp="1"/>
          </p:cNvSpPr>
          <p:nvPr>
            <p:ph type="ftr" sz="quarter" idx="11"/>
          </p:nvPr>
        </p:nvSpPr>
        <p:spPr>
          <a:xfrm>
            <a:off x="407368" y="6489340"/>
            <a:ext cx="2057400" cy="182563"/>
          </a:xfrm>
          <a:prstGeom prst="rect">
            <a:avLst/>
          </a:prstGeom>
        </p:spPr>
        <p:txBody>
          <a:bodyPr/>
          <a:lstStyle>
            <a:lvl1pPr>
              <a:defRPr sz="1000">
                <a:solidFill>
                  <a:schemeClr val="tx1">
                    <a:lumMod val="75000"/>
                    <a:lumOff val="25000"/>
                  </a:schemeClr>
                </a:solidFill>
                <a:latin typeface="Montserrat" panose="00000500000000000000" pitchFamily="50" charset="0"/>
              </a:defRPr>
            </a:lvl1pPr>
          </a:lstStyle>
          <a:p>
            <a:pPr defTabSz="1219170"/>
            <a:r>
              <a:rPr lang="id-ID">
                <a:solidFill>
                  <a:srgbClr val="27282D">
                    <a:lumMod val="75000"/>
                    <a:lumOff val="25000"/>
                  </a:srgbClr>
                </a:solidFill>
              </a:rPr>
              <a:t>BOYLE</a:t>
            </a:r>
          </a:p>
        </p:txBody>
      </p:sp>
    </p:spTree>
    <p:extLst>
      <p:ext uri="{BB962C8B-B14F-4D97-AF65-F5344CB8AC3E}">
        <p14:creationId xmlns:p14="http://schemas.microsoft.com/office/powerpoint/2010/main" val="4147826373"/>
      </p:ext>
    </p:extLst>
  </p:cSld>
  <p:clrMapOvr>
    <a:masterClrMapping/>
  </p:clrMapOvr>
</p:sldLayout>
</file>

<file path=ppt/slideLayouts/slideLayout108.xml><?xml version="1.0" encoding="utf-8"?>
<p:sldLayout xmlns:p14="http://schemas.microsoft.com/office/powerpoint/2010/main" xmlns:a="http://schemas.openxmlformats.org/drawingml/2006/main" xmlns:r="http://schemas.openxmlformats.org/officeDocument/2006/relationships" xmlns:p="http://schemas.openxmlformats.org/presentationml/2006/main" preserve="1" userDrawn="1">
  <p:cSld name="19_Layout">
    <p:spTree>
      <p:nvGrpSpPr>
        <p:cNvPr id="1" name=""/>
        <p:cNvGrpSpPr/>
        <p:nvPr/>
      </p:nvGrpSpPr>
      <p:grpSpPr>
        <a:xfrm>
          <a:off x="0" y="0"/>
          <a:ext cx="0" cy="0"/>
          <a:chOff x="0" y="0"/>
          <a:chExt cx="0" cy="0"/>
        </a:xfrm>
      </p:grpSpPr>
      <p:sp>
        <p:nvSpPr>
          <p:cNvPr id="18" name="Picture Placeholder 17"/>
          <p:cNvSpPr>
            <a:spLocks noGrp="1"/>
          </p:cNvSpPr>
          <p:nvPr>
            <p:ph type="pic" sz="quarter" idx="15" hasCustomPrompt="1"/>
          </p:nvPr>
        </p:nvSpPr>
        <p:spPr>
          <a:xfrm>
            <a:off x="1581791" y="2134922"/>
            <a:ext cx="968966" cy="968965"/>
          </a:xfrm>
          <a:custGeom>
            <a:avLst/>
            <a:gdLst>
              <a:gd name="connsiteX0" fmla="*/ 3096344 w 6192688"/>
              <a:gd name="connsiteY0" fmla="*/ 0 h 6192688"/>
              <a:gd name="connsiteX1" fmla="*/ 6192688 w 6192688"/>
              <a:gd name="connsiteY1" fmla="*/ 3096344 h 6192688"/>
              <a:gd name="connsiteX2" fmla="*/ 3096344 w 6192688"/>
              <a:gd name="connsiteY2" fmla="*/ 6192688 h 6192688"/>
              <a:gd name="connsiteX3" fmla="*/ 0 w 6192688"/>
              <a:gd name="connsiteY3" fmla="*/ 3096344 h 6192688"/>
              <a:gd name="connsiteX4" fmla="*/ 3096344 w 6192688"/>
              <a:gd name="connsiteY4" fmla="*/ 0 h 61926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92688" h="6192688">
                <a:moveTo>
                  <a:pt x="3096344" y="0"/>
                </a:moveTo>
                <a:cubicBezTo>
                  <a:pt x="4806408" y="0"/>
                  <a:pt x="6192688" y="1386280"/>
                  <a:pt x="6192688" y="3096344"/>
                </a:cubicBezTo>
                <a:cubicBezTo>
                  <a:pt x="6192688" y="4806408"/>
                  <a:pt x="4806408" y="6192688"/>
                  <a:pt x="3096344" y="6192688"/>
                </a:cubicBezTo>
                <a:cubicBezTo>
                  <a:pt x="1386280" y="6192688"/>
                  <a:pt x="0" y="4806408"/>
                  <a:pt x="0" y="3096344"/>
                </a:cubicBezTo>
                <a:cubicBezTo>
                  <a:pt x="0" y="1386280"/>
                  <a:pt x="1386280" y="0"/>
                  <a:pt x="3096344" y="0"/>
                </a:cubicBezTo>
                <a:close/>
              </a:path>
            </a:pathLst>
          </a:custGeom>
          <a:gradFill flip="none" rotWithShape="1">
            <a:gsLst>
              <a:gs pos="52000">
                <a:srgbClr val="5B91A9"/>
              </a:gs>
              <a:gs pos="100000">
                <a:srgbClr val="507194"/>
              </a:gs>
              <a:gs pos="0">
                <a:srgbClr val="507194"/>
              </a:gs>
            </a:gsLst>
            <a:lin ang="18900000" scaled="1"/>
            <a:tileRect/>
          </a:gradFill>
        </p:spPr>
        <p:txBody>
          <a:bodyPr wrap="square" anchor="ctr">
            <a:noAutofit/>
          </a:bodyPr>
          <a:lstStyle>
            <a:lvl1pPr marL="0" indent="0" algn="ctr">
              <a:buNone/>
              <a:defRPr sz="1000" baseline="0">
                <a:solidFill>
                  <a:schemeClr val="bg1"/>
                </a:solidFill>
                <a:latin typeface="Montserrat" panose="00000500000000000000" pitchFamily="50" charset="0"/>
              </a:defRPr>
            </a:lvl1pPr>
          </a:lstStyle>
          <a:p>
            <a:r>
              <a:rPr lang="en-US" dirty="0">
                <a:latin typeface="Montserrat" panose="00000500000000000000" pitchFamily="50" charset="0"/>
              </a:rPr>
              <a:t>DROP IMAGE HERE</a:t>
            </a:r>
            <a:endParaRPr lang="id-ID" dirty="0"/>
          </a:p>
        </p:txBody>
      </p:sp>
      <p:sp>
        <p:nvSpPr>
          <p:cNvPr id="4" name="Slide Number Placeholder 5"/>
          <p:cNvSpPr>
            <a:spLocks noGrp="1"/>
          </p:cNvSpPr>
          <p:nvPr>
            <p:ph type="sldNum" sz="quarter" idx="12"/>
          </p:nvPr>
        </p:nvSpPr>
        <p:spPr>
          <a:xfrm>
            <a:off x="10416480" y="6489340"/>
            <a:ext cx="1371600" cy="182563"/>
          </a:xfrm>
          <a:prstGeom prst="rect">
            <a:avLst/>
          </a:prstGeom>
        </p:spPr>
        <p:txBody>
          <a:bodyPr/>
          <a:lstStyle>
            <a:lvl1pPr algn="r">
              <a:defRPr lang="id-ID" sz="1000" smtClean="0">
                <a:solidFill>
                  <a:schemeClr val="tx1">
                    <a:lumMod val="75000"/>
                    <a:lumOff val="25000"/>
                  </a:schemeClr>
                </a:solidFill>
                <a:latin typeface="Montserrat" panose="00000500000000000000" pitchFamily="50" charset="0"/>
              </a:defRPr>
            </a:lvl1pPr>
          </a:lstStyle>
          <a:p>
            <a:pPr defTabSz="1219170"/>
            <a:fld id="{A0012661-A7C6-484E-80FE-CF2630C25222}" type="slidenum">
              <a:rPr lang="en-US" altLang="zh-CN">
                <a:solidFill>
                  <a:srgbClr val="27282D">
                    <a:lumMod val="75000"/>
                    <a:lumOff val="25000"/>
                  </a:srgbClr>
                </a:solidFill>
              </a:rPr>
              <a:pPr defTabSz="1219170"/>
              <a:t>‹#›</a:t>
            </a:fld>
            <a:endParaRPr lang="zh-CN" altLang="en-US">
              <a:solidFill>
                <a:srgbClr val="27282D">
                  <a:lumMod val="75000"/>
                  <a:lumOff val="25000"/>
                </a:srgbClr>
              </a:solidFill>
            </a:endParaRPr>
          </a:p>
        </p:txBody>
      </p:sp>
      <p:sp>
        <p:nvSpPr>
          <p:cNvPr id="5" name="Footer Placeholder 4"/>
          <p:cNvSpPr>
            <a:spLocks noGrp="1"/>
          </p:cNvSpPr>
          <p:nvPr>
            <p:ph type="ftr" sz="quarter" idx="11"/>
          </p:nvPr>
        </p:nvSpPr>
        <p:spPr>
          <a:xfrm>
            <a:off x="407368" y="6489340"/>
            <a:ext cx="2057400" cy="182563"/>
          </a:xfrm>
          <a:prstGeom prst="rect">
            <a:avLst/>
          </a:prstGeom>
        </p:spPr>
        <p:txBody>
          <a:bodyPr/>
          <a:lstStyle>
            <a:lvl1pPr>
              <a:defRPr sz="1000">
                <a:solidFill>
                  <a:schemeClr val="tx1">
                    <a:lumMod val="75000"/>
                    <a:lumOff val="25000"/>
                  </a:schemeClr>
                </a:solidFill>
                <a:latin typeface="Montserrat" panose="00000500000000000000" pitchFamily="50" charset="0"/>
              </a:defRPr>
            </a:lvl1pPr>
          </a:lstStyle>
          <a:p>
            <a:pPr defTabSz="1219170"/>
            <a:r>
              <a:rPr lang="id-ID">
                <a:solidFill>
                  <a:srgbClr val="27282D">
                    <a:lumMod val="75000"/>
                    <a:lumOff val="25000"/>
                  </a:srgbClr>
                </a:solidFill>
              </a:rPr>
              <a:t>BOYLE</a:t>
            </a:r>
          </a:p>
        </p:txBody>
      </p:sp>
    </p:spTree>
    <p:extLst>
      <p:ext uri="{BB962C8B-B14F-4D97-AF65-F5344CB8AC3E}">
        <p14:creationId xmlns:p14="http://schemas.microsoft.com/office/powerpoint/2010/main" val="723652648"/>
      </p:ext>
    </p:extLst>
  </p:cSld>
  <p:clrMapOvr>
    <a:masterClrMapping/>
  </p:clrMapOvr>
</p:sldLayout>
</file>

<file path=ppt/slideLayouts/slideLayout109.xml><?xml version="1.0" encoding="utf-8"?>
<p:sldLayout xmlns:p14="http://schemas.microsoft.com/office/powerpoint/2010/main" xmlns:a="http://schemas.openxmlformats.org/drawingml/2006/main" xmlns:r="http://schemas.openxmlformats.org/officeDocument/2006/relationships" xmlns:p="http://schemas.openxmlformats.org/presentationml/2006/main" preserve="1" userDrawn="1">
  <p:cSld name="20_Layout">
    <p:spTree>
      <p:nvGrpSpPr>
        <p:cNvPr id="1" name=""/>
        <p:cNvGrpSpPr/>
        <p:nvPr/>
      </p:nvGrpSpPr>
      <p:grpSpPr>
        <a:xfrm>
          <a:off x="0" y="0"/>
          <a:ext cx="0" cy="0"/>
          <a:chOff x="0" y="0"/>
          <a:chExt cx="0" cy="0"/>
        </a:xfrm>
      </p:grpSpPr>
      <p:sp>
        <p:nvSpPr>
          <p:cNvPr id="5" name="Picture Placeholder 4"/>
          <p:cNvSpPr>
            <a:spLocks noGrp="1"/>
          </p:cNvSpPr>
          <p:nvPr>
            <p:ph type="pic" sz="quarter" idx="12" hasCustomPrompt="1"/>
          </p:nvPr>
        </p:nvSpPr>
        <p:spPr>
          <a:xfrm>
            <a:off x="1351124" y="1278761"/>
            <a:ext cx="5030788" cy="4352279"/>
          </a:xfrm>
          <a:gradFill flip="none" rotWithShape="1">
            <a:gsLst>
              <a:gs pos="52000">
                <a:srgbClr val="5B91A9"/>
              </a:gs>
              <a:gs pos="100000">
                <a:srgbClr val="507194"/>
              </a:gs>
              <a:gs pos="0">
                <a:srgbClr val="507194"/>
              </a:gs>
            </a:gsLst>
            <a:lin ang="18900000" scaled="1"/>
            <a:tileRect/>
          </a:gradFill>
        </p:spPr>
        <p:txBody>
          <a:bodyPr anchor="t">
            <a:normAutofit/>
          </a:bodyPr>
          <a:lstStyle>
            <a:lvl1pPr marL="0" indent="0" algn="ctr">
              <a:buNone/>
              <a:defRPr sz="2000" baseline="0">
                <a:solidFill>
                  <a:schemeClr val="bg1"/>
                </a:solidFill>
                <a:latin typeface="Montserrat" panose="00000500000000000000" pitchFamily="50" charset="0"/>
              </a:defRPr>
            </a:lvl1pPr>
          </a:lstStyle>
          <a:p>
            <a:r>
              <a:rPr lang="en-US" dirty="0">
                <a:latin typeface="Montserrat" panose="00000500000000000000" pitchFamily="50" charset="0"/>
              </a:rPr>
              <a:t>DROP IMAGE HERE</a:t>
            </a:r>
            <a:endParaRPr lang="id-ID" dirty="0"/>
          </a:p>
        </p:txBody>
      </p:sp>
      <p:sp>
        <p:nvSpPr>
          <p:cNvPr id="4" name="Slide Number Placeholder 5"/>
          <p:cNvSpPr>
            <a:spLocks noGrp="1"/>
          </p:cNvSpPr>
          <p:nvPr>
            <p:ph type="sldNum" sz="quarter" idx="13"/>
          </p:nvPr>
        </p:nvSpPr>
        <p:spPr>
          <a:xfrm>
            <a:off x="10416480" y="6489340"/>
            <a:ext cx="1371600" cy="182563"/>
          </a:xfrm>
          <a:prstGeom prst="rect">
            <a:avLst/>
          </a:prstGeom>
        </p:spPr>
        <p:txBody>
          <a:bodyPr/>
          <a:lstStyle>
            <a:lvl1pPr algn="r">
              <a:defRPr lang="id-ID" sz="1000" smtClean="0">
                <a:solidFill>
                  <a:schemeClr val="tx1">
                    <a:lumMod val="75000"/>
                    <a:lumOff val="25000"/>
                  </a:schemeClr>
                </a:solidFill>
                <a:latin typeface="Montserrat" panose="00000500000000000000" pitchFamily="50" charset="0"/>
              </a:defRPr>
            </a:lvl1pPr>
          </a:lstStyle>
          <a:p>
            <a:pPr defTabSz="1219170"/>
            <a:fld id="{A0012661-A7C6-484E-80FE-CF2630C25222}" type="slidenum">
              <a:rPr lang="en-US" altLang="zh-CN">
                <a:solidFill>
                  <a:srgbClr val="27282D">
                    <a:lumMod val="75000"/>
                    <a:lumOff val="25000"/>
                  </a:srgbClr>
                </a:solidFill>
              </a:rPr>
              <a:pPr defTabSz="1219170"/>
              <a:t>‹#›</a:t>
            </a:fld>
            <a:endParaRPr lang="zh-CN" altLang="en-US">
              <a:solidFill>
                <a:srgbClr val="27282D">
                  <a:lumMod val="75000"/>
                  <a:lumOff val="25000"/>
                </a:srgbClr>
              </a:solidFill>
            </a:endParaRPr>
          </a:p>
        </p:txBody>
      </p:sp>
      <p:sp>
        <p:nvSpPr>
          <p:cNvPr id="6" name="Footer Placeholder 4"/>
          <p:cNvSpPr>
            <a:spLocks noGrp="1"/>
          </p:cNvSpPr>
          <p:nvPr>
            <p:ph type="ftr" sz="quarter" idx="11"/>
          </p:nvPr>
        </p:nvSpPr>
        <p:spPr>
          <a:xfrm>
            <a:off x="407368" y="6489340"/>
            <a:ext cx="2057400" cy="182563"/>
          </a:xfrm>
          <a:prstGeom prst="rect">
            <a:avLst/>
          </a:prstGeom>
        </p:spPr>
        <p:txBody>
          <a:bodyPr/>
          <a:lstStyle>
            <a:lvl1pPr>
              <a:defRPr sz="1000">
                <a:solidFill>
                  <a:schemeClr val="tx1">
                    <a:lumMod val="75000"/>
                    <a:lumOff val="25000"/>
                  </a:schemeClr>
                </a:solidFill>
                <a:latin typeface="Montserrat" panose="00000500000000000000" pitchFamily="50" charset="0"/>
              </a:defRPr>
            </a:lvl1pPr>
          </a:lstStyle>
          <a:p>
            <a:pPr defTabSz="1219170"/>
            <a:r>
              <a:rPr lang="id-ID">
                <a:solidFill>
                  <a:srgbClr val="27282D">
                    <a:lumMod val="75000"/>
                    <a:lumOff val="25000"/>
                  </a:srgbClr>
                </a:solidFill>
              </a:rPr>
              <a:t>BOYLE</a:t>
            </a:r>
          </a:p>
        </p:txBody>
      </p:sp>
    </p:spTree>
    <p:extLst>
      <p:ext uri="{BB962C8B-B14F-4D97-AF65-F5344CB8AC3E}">
        <p14:creationId xmlns:p14="http://schemas.microsoft.com/office/powerpoint/2010/main" val="1510298513"/>
      </p:ext>
    </p:extLst>
  </p:cSld>
  <p:clrMapOvr>
    <a:masterClrMapping/>
  </p:clrMapOvr>
</p:sldLayout>
</file>

<file path=ppt/slideLayouts/slideLayout110.xml><?xml version="1.0" encoding="utf-8"?>
<p:sldLayout xmlns:p14="http://schemas.microsoft.com/office/powerpoint/2010/main" xmlns:a="http://schemas.openxmlformats.org/drawingml/2006/main" xmlns:r="http://schemas.openxmlformats.org/officeDocument/2006/relationships" xmlns:p="http://schemas.openxmlformats.org/presentationml/2006/main" preserve="1" userDrawn="1">
  <p:cSld name="21_Layout">
    <p:spTree>
      <p:nvGrpSpPr>
        <p:cNvPr id="1" name=""/>
        <p:cNvGrpSpPr/>
        <p:nvPr/>
      </p:nvGrpSpPr>
      <p:grpSpPr>
        <a:xfrm>
          <a:off x="0" y="0"/>
          <a:ext cx="0" cy="0"/>
          <a:chOff x="0" y="0"/>
          <a:chExt cx="0" cy="0"/>
        </a:xfrm>
      </p:grpSpPr>
      <p:sp>
        <p:nvSpPr>
          <p:cNvPr id="41" name="Picture Placeholder 4"/>
          <p:cNvSpPr>
            <a:spLocks noGrp="1"/>
          </p:cNvSpPr>
          <p:nvPr>
            <p:ph type="pic" sz="quarter" idx="12" hasCustomPrompt="1"/>
          </p:nvPr>
        </p:nvSpPr>
        <p:spPr>
          <a:xfrm>
            <a:off x="-52417" y="1728837"/>
            <a:ext cx="794508" cy="1242249"/>
          </a:xfrm>
          <a:gradFill flip="none" rotWithShape="1">
            <a:gsLst>
              <a:gs pos="52000">
                <a:srgbClr val="5B91A9"/>
              </a:gs>
              <a:gs pos="100000">
                <a:srgbClr val="507194"/>
              </a:gs>
              <a:gs pos="0">
                <a:srgbClr val="507194"/>
              </a:gs>
            </a:gsLst>
            <a:lin ang="18900000" scaled="1"/>
            <a:tileRect/>
          </a:gradFill>
        </p:spPr>
        <p:txBody>
          <a:bodyPr anchor="ctr">
            <a:normAutofit/>
          </a:bodyPr>
          <a:lstStyle>
            <a:lvl1pPr marL="0" indent="0" algn="ctr">
              <a:buNone/>
              <a:defRPr sz="900" baseline="0">
                <a:solidFill>
                  <a:schemeClr val="bg1"/>
                </a:solidFill>
                <a:latin typeface="Montserrat" panose="00000500000000000000" pitchFamily="50" charset="0"/>
              </a:defRPr>
            </a:lvl1pPr>
          </a:lstStyle>
          <a:p>
            <a:r>
              <a:rPr lang="en-US" dirty="0">
                <a:latin typeface="Montserrat" panose="00000500000000000000" pitchFamily="50" charset="0"/>
              </a:rPr>
              <a:t>DROP IMAGE HERE</a:t>
            </a:r>
            <a:endParaRPr lang="id-ID" dirty="0"/>
          </a:p>
        </p:txBody>
      </p:sp>
      <p:sp>
        <p:nvSpPr>
          <p:cNvPr id="42" name="Picture Placeholder 4"/>
          <p:cNvSpPr>
            <a:spLocks noGrp="1"/>
          </p:cNvSpPr>
          <p:nvPr>
            <p:ph type="pic" sz="quarter" idx="13" hasCustomPrompt="1"/>
          </p:nvPr>
        </p:nvSpPr>
        <p:spPr>
          <a:xfrm>
            <a:off x="2427495" y="725234"/>
            <a:ext cx="665205" cy="1040078"/>
          </a:xfrm>
          <a:gradFill flip="none" rotWithShape="1">
            <a:gsLst>
              <a:gs pos="52000">
                <a:srgbClr val="5B91A9"/>
              </a:gs>
              <a:gs pos="100000">
                <a:srgbClr val="507194"/>
              </a:gs>
              <a:gs pos="0">
                <a:srgbClr val="507194"/>
              </a:gs>
            </a:gsLst>
            <a:lin ang="18900000" scaled="1"/>
            <a:tileRect/>
          </a:gradFill>
        </p:spPr>
        <p:txBody>
          <a:bodyPr anchor="ctr">
            <a:normAutofit/>
          </a:bodyPr>
          <a:lstStyle>
            <a:lvl1pPr marL="0" indent="0" algn="ctr">
              <a:buNone/>
              <a:defRPr sz="900" baseline="0">
                <a:solidFill>
                  <a:schemeClr val="bg1"/>
                </a:solidFill>
                <a:latin typeface="Montserrat" panose="00000500000000000000" pitchFamily="50" charset="0"/>
              </a:defRPr>
            </a:lvl1pPr>
          </a:lstStyle>
          <a:p>
            <a:r>
              <a:rPr lang="en-US" dirty="0">
                <a:latin typeface="Montserrat" panose="00000500000000000000" pitchFamily="50" charset="0"/>
              </a:rPr>
              <a:t>DROP IMAGE HERE</a:t>
            </a:r>
            <a:endParaRPr lang="id-ID" dirty="0"/>
          </a:p>
        </p:txBody>
      </p:sp>
      <p:sp>
        <p:nvSpPr>
          <p:cNvPr id="43" name="Picture Placeholder 4"/>
          <p:cNvSpPr>
            <a:spLocks noGrp="1"/>
          </p:cNvSpPr>
          <p:nvPr>
            <p:ph type="pic" sz="quarter" idx="14" hasCustomPrompt="1"/>
          </p:nvPr>
        </p:nvSpPr>
        <p:spPr>
          <a:xfrm>
            <a:off x="-444686" y="-216893"/>
            <a:ext cx="665205" cy="1040078"/>
          </a:xfrm>
          <a:gradFill flip="none" rotWithShape="1">
            <a:gsLst>
              <a:gs pos="52000">
                <a:srgbClr val="5B91A9"/>
              </a:gs>
              <a:gs pos="100000">
                <a:srgbClr val="507194"/>
              </a:gs>
              <a:gs pos="0">
                <a:srgbClr val="507194"/>
              </a:gs>
            </a:gsLst>
            <a:lin ang="18900000" scaled="1"/>
            <a:tileRect/>
          </a:gradFill>
        </p:spPr>
        <p:txBody>
          <a:bodyPr anchor="ctr">
            <a:normAutofit/>
          </a:bodyPr>
          <a:lstStyle>
            <a:lvl1pPr marL="0" indent="0" algn="ctr">
              <a:buNone/>
              <a:defRPr sz="900" baseline="0">
                <a:solidFill>
                  <a:schemeClr val="bg1"/>
                </a:solidFill>
                <a:latin typeface="Montserrat" panose="00000500000000000000" pitchFamily="50" charset="0"/>
              </a:defRPr>
            </a:lvl1pPr>
          </a:lstStyle>
          <a:p>
            <a:r>
              <a:rPr lang="en-US" dirty="0">
                <a:latin typeface="Montserrat" panose="00000500000000000000" pitchFamily="50" charset="0"/>
              </a:rPr>
              <a:t>DROP IMAGE HERE</a:t>
            </a:r>
            <a:endParaRPr lang="id-ID" dirty="0"/>
          </a:p>
        </p:txBody>
      </p:sp>
      <p:sp>
        <p:nvSpPr>
          <p:cNvPr id="44" name="Picture Placeholder 4"/>
          <p:cNvSpPr>
            <a:spLocks noGrp="1"/>
          </p:cNvSpPr>
          <p:nvPr>
            <p:ph type="pic" sz="quarter" idx="15" hasCustomPrompt="1"/>
          </p:nvPr>
        </p:nvSpPr>
        <p:spPr>
          <a:xfrm>
            <a:off x="613803" y="-786859"/>
            <a:ext cx="1420408" cy="2209329"/>
          </a:xfrm>
          <a:gradFill flip="none" rotWithShape="1">
            <a:gsLst>
              <a:gs pos="52000">
                <a:srgbClr val="5B91A9"/>
              </a:gs>
              <a:gs pos="100000">
                <a:srgbClr val="507194"/>
              </a:gs>
              <a:gs pos="0">
                <a:srgbClr val="507194"/>
              </a:gs>
            </a:gsLst>
            <a:lin ang="18900000" scaled="1"/>
            <a:tileRect/>
          </a:gradFill>
        </p:spPr>
        <p:txBody>
          <a:bodyPr anchor="ctr">
            <a:normAutofit/>
          </a:bodyPr>
          <a:lstStyle>
            <a:lvl1pPr marL="0" indent="0" algn="ctr">
              <a:buNone/>
              <a:defRPr sz="900" baseline="0">
                <a:solidFill>
                  <a:schemeClr val="bg1"/>
                </a:solidFill>
                <a:latin typeface="Montserrat" panose="00000500000000000000" pitchFamily="50" charset="0"/>
              </a:defRPr>
            </a:lvl1pPr>
          </a:lstStyle>
          <a:p>
            <a:r>
              <a:rPr lang="en-US" dirty="0">
                <a:latin typeface="Montserrat" panose="00000500000000000000" pitchFamily="50" charset="0"/>
              </a:rPr>
              <a:t>DROP IMAGE HERE</a:t>
            </a:r>
            <a:endParaRPr lang="id-ID" dirty="0"/>
          </a:p>
        </p:txBody>
      </p:sp>
      <p:sp>
        <p:nvSpPr>
          <p:cNvPr id="45" name="Picture Placeholder 4"/>
          <p:cNvSpPr>
            <a:spLocks noGrp="1"/>
          </p:cNvSpPr>
          <p:nvPr>
            <p:ph type="pic" sz="quarter" idx="16" hasCustomPrompt="1"/>
          </p:nvPr>
        </p:nvSpPr>
        <p:spPr>
          <a:xfrm>
            <a:off x="3490572" y="-817021"/>
            <a:ext cx="1117508" cy="1754527"/>
          </a:xfrm>
          <a:gradFill flip="none" rotWithShape="1">
            <a:gsLst>
              <a:gs pos="52000">
                <a:srgbClr val="5B91A9"/>
              </a:gs>
              <a:gs pos="100000">
                <a:srgbClr val="507194"/>
              </a:gs>
              <a:gs pos="0">
                <a:srgbClr val="507194"/>
              </a:gs>
            </a:gsLst>
            <a:lin ang="18900000" scaled="1"/>
            <a:tileRect/>
          </a:gradFill>
        </p:spPr>
        <p:txBody>
          <a:bodyPr anchor="ctr">
            <a:normAutofit/>
          </a:bodyPr>
          <a:lstStyle>
            <a:lvl1pPr marL="0" indent="0" algn="ctr">
              <a:buNone/>
              <a:defRPr sz="900" baseline="0">
                <a:solidFill>
                  <a:schemeClr val="bg1"/>
                </a:solidFill>
                <a:latin typeface="Montserrat" panose="00000500000000000000" pitchFamily="50" charset="0"/>
              </a:defRPr>
            </a:lvl1pPr>
          </a:lstStyle>
          <a:p>
            <a:r>
              <a:rPr lang="en-US" dirty="0">
                <a:latin typeface="Montserrat" panose="00000500000000000000" pitchFamily="50" charset="0"/>
              </a:rPr>
              <a:t>DROP IMAGE HERE</a:t>
            </a:r>
            <a:endParaRPr lang="id-ID" dirty="0"/>
          </a:p>
        </p:txBody>
      </p:sp>
      <p:sp>
        <p:nvSpPr>
          <p:cNvPr id="46" name="Picture Placeholder 4"/>
          <p:cNvSpPr>
            <a:spLocks noGrp="1"/>
          </p:cNvSpPr>
          <p:nvPr>
            <p:ph type="pic" sz="quarter" idx="17" hasCustomPrompt="1"/>
          </p:nvPr>
        </p:nvSpPr>
        <p:spPr>
          <a:xfrm>
            <a:off x="5299624" y="902215"/>
            <a:ext cx="598773" cy="930409"/>
          </a:xfrm>
          <a:gradFill flip="none" rotWithShape="1">
            <a:gsLst>
              <a:gs pos="52000">
                <a:srgbClr val="5B91A9"/>
              </a:gs>
              <a:gs pos="100000">
                <a:srgbClr val="507194"/>
              </a:gs>
              <a:gs pos="0">
                <a:srgbClr val="507194"/>
              </a:gs>
            </a:gsLst>
            <a:lin ang="18900000" scaled="1"/>
            <a:tileRect/>
          </a:gradFill>
        </p:spPr>
        <p:txBody>
          <a:bodyPr anchor="ctr">
            <a:normAutofit/>
          </a:bodyPr>
          <a:lstStyle>
            <a:lvl1pPr marL="0" indent="0" algn="ctr">
              <a:buNone/>
              <a:defRPr sz="900" baseline="0">
                <a:solidFill>
                  <a:schemeClr val="bg1"/>
                </a:solidFill>
                <a:latin typeface="Montserrat" panose="00000500000000000000" pitchFamily="50" charset="0"/>
              </a:defRPr>
            </a:lvl1pPr>
          </a:lstStyle>
          <a:p>
            <a:r>
              <a:rPr lang="en-US" dirty="0">
                <a:latin typeface="Montserrat" panose="00000500000000000000" pitchFamily="50" charset="0"/>
              </a:rPr>
              <a:t>DROP IMAGE HERE</a:t>
            </a:r>
            <a:endParaRPr lang="id-ID" dirty="0"/>
          </a:p>
        </p:txBody>
      </p:sp>
      <p:sp>
        <p:nvSpPr>
          <p:cNvPr id="47" name="Picture Placeholder 4"/>
          <p:cNvSpPr>
            <a:spLocks noGrp="1"/>
          </p:cNvSpPr>
          <p:nvPr>
            <p:ph type="pic" sz="quarter" idx="18" hasCustomPrompt="1"/>
          </p:nvPr>
        </p:nvSpPr>
        <p:spPr>
          <a:xfrm>
            <a:off x="-541909" y="6122557"/>
            <a:ext cx="658718" cy="1031049"/>
          </a:xfrm>
          <a:gradFill flip="none" rotWithShape="1">
            <a:gsLst>
              <a:gs pos="52000">
                <a:srgbClr val="5B91A9"/>
              </a:gs>
              <a:gs pos="100000">
                <a:srgbClr val="507194"/>
              </a:gs>
              <a:gs pos="0">
                <a:srgbClr val="507194"/>
              </a:gs>
            </a:gsLst>
            <a:lin ang="18900000" scaled="1"/>
            <a:tileRect/>
          </a:gradFill>
        </p:spPr>
        <p:txBody>
          <a:bodyPr anchor="ctr">
            <a:normAutofit/>
          </a:bodyPr>
          <a:lstStyle>
            <a:lvl1pPr marL="0" indent="0" algn="ctr">
              <a:buNone/>
              <a:defRPr sz="900" baseline="0">
                <a:solidFill>
                  <a:schemeClr val="bg1"/>
                </a:solidFill>
                <a:latin typeface="Montserrat" panose="00000500000000000000" pitchFamily="50" charset="0"/>
              </a:defRPr>
            </a:lvl1pPr>
          </a:lstStyle>
          <a:p>
            <a:r>
              <a:rPr lang="en-US" dirty="0">
                <a:latin typeface="Montserrat" panose="00000500000000000000" pitchFamily="50" charset="0"/>
              </a:rPr>
              <a:t>DROP IMAGE HERE</a:t>
            </a:r>
            <a:endParaRPr lang="id-ID" dirty="0"/>
          </a:p>
        </p:txBody>
      </p:sp>
      <p:sp>
        <p:nvSpPr>
          <p:cNvPr id="48" name="Picture Placeholder 4"/>
          <p:cNvSpPr>
            <a:spLocks noGrp="1"/>
          </p:cNvSpPr>
          <p:nvPr>
            <p:ph type="pic" sz="quarter" idx="19" hasCustomPrompt="1"/>
          </p:nvPr>
        </p:nvSpPr>
        <p:spPr>
          <a:xfrm>
            <a:off x="4911878" y="80710"/>
            <a:ext cx="305027" cy="485691"/>
          </a:xfrm>
          <a:gradFill flip="none" rotWithShape="1">
            <a:gsLst>
              <a:gs pos="52000">
                <a:srgbClr val="5B91A9"/>
              </a:gs>
              <a:gs pos="100000">
                <a:srgbClr val="507194"/>
              </a:gs>
              <a:gs pos="0">
                <a:srgbClr val="507194"/>
              </a:gs>
            </a:gsLst>
            <a:lin ang="18900000" scaled="1"/>
            <a:tileRect/>
          </a:gradFill>
        </p:spPr>
        <p:txBody>
          <a:bodyPr anchor="ctr">
            <a:normAutofit/>
          </a:bodyPr>
          <a:lstStyle>
            <a:lvl1pPr marL="0" indent="0" algn="ctr">
              <a:buNone/>
              <a:defRPr sz="500" baseline="0">
                <a:solidFill>
                  <a:schemeClr val="bg1"/>
                </a:solidFill>
                <a:latin typeface="Montserrat" panose="00000500000000000000" pitchFamily="50" charset="0"/>
              </a:defRPr>
            </a:lvl1pPr>
          </a:lstStyle>
          <a:p>
            <a:r>
              <a:rPr lang="en-US" dirty="0">
                <a:latin typeface="Montserrat" panose="00000500000000000000" pitchFamily="50" charset="0"/>
              </a:rPr>
              <a:t>DROP IMAGE HERE</a:t>
            </a:r>
            <a:endParaRPr lang="id-ID" dirty="0"/>
          </a:p>
        </p:txBody>
      </p:sp>
      <p:sp>
        <p:nvSpPr>
          <p:cNvPr id="49" name="Picture Placeholder 4"/>
          <p:cNvSpPr>
            <a:spLocks noGrp="1"/>
          </p:cNvSpPr>
          <p:nvPr>
            <p:ph type="pic" sz="quarter" idx="20" hasCustomPrompt="1"/>
          </p:nvPr>
        </p:nvSpPr>
        <p:spPr>
          <a:xfrm>
            <a:off x="5520589" y="-188743"/>
            <a:ext cx="305027" cy="485691"/>
          </a:xfrm>
          <a:gradFill flip="none" rotWithShape="1">
            <a:gsLst>
              <a:gs pos="52000">
                <a:srgbClr val="5B91A9"/>
              </a:gs>
              <a:gs pos="100000">
                <a:srgbClr val="507194"/>
              </a:gs>
              <a:gs pos="0">
                <a:srgbClr val="507194"/>
              </a:gs>
            </a:gsLst>
            <a:lin ang="18900000" scaled="1"/>
            <a:tileRect/>
          </a:gradFill>
        </p:spPr>
        <p:txBody>
          <a:bodyPr anchor="ctr">
            <a:normAutofit/>
          </a:bodyPr>
          <a:lstStyle>
            <a:lvl1pPr marL="0" indent="0" algn="ctr">
              <a:buNone/>
              <a:defRPr sz="500" baseline="0">
                <a:solidFill>
                  <a:schemeClr val="bg1"/>
                </a:solidFill>
                <a:latin typeface="Montserrat" panose="00000500000000000000" pitchFamily="50" charset="0"/>
              </a:defRPr>
            </a:lvl1pPr>
          </a:lstStyle>
          <a:p>
            <a:r>
              <a:rPr lang="en-US" dirty="0">
                <a:latin typeface="Montserrat" panose="00000500000000000000" pitchFamily="50" charset="0"/>
              </a:rPr>
              <a:t>DROP IMAGE HERE</a:t>
            </a:r>
            <a:endParaRPr lang="id-ID" dirty="0"/>
          </a:p>
        </p:txBody>
      </p:sp>
      <p:sp>
        <p:nvSpPr>
          <p:cNvPr id="50" name="Picture Placeholder 4"/>
          <p:cNvSpPr>
            <a:spLocks noGrp="1"/>
          </p:cNvSpPr>
          <p:nvPr>
            <p:ph type="pic" sz="quarter" idx="21" hasCustomPrompt="1"/>
          </p:nvPr>
        </p:nvSpPr>
        <p:spPr>
          <a:xfrm>
            <a:off x="3950680" y="4666440"/>
            <a:ext cx="332794" cy="563887"/>
          </a:xfrm>
          <a:gradFill flip="none" rotWithShape="1">
            <a:gsLst>
              <a:gs pos="52000">
                <a:srgbClr val="5B91A9"/>
              </a:gs>
              <a:gs pos="100000">
                <a:srgbClr val="507194"/>
              </a:gs>
              <a:gs pos="0">
                <a:srgbClr val="507194"/>
              </a:gs>
            </a:gsLst>
            <a:lin ang="18900000" scaled="1"/>
            <a:tileRect/>
          </a:gradFill>
        </p:spPr>
        <p:txBody>
          <a:bodyPr anchor="ctr">
            <a:normAutofit/>
          </a:bodyPr>
          <a:lstStyle>
            <a:lvl1pPr marL="0" indent="0" algn="ctr">
              <a:buNone/>
              <a:defRPr sz="500" baseline="0">
                <a:solidFill>
                  <a:schemeClr val="bg1"/>
                </a:solidFill>
                <a:latin typeface="Montserrat" panose="00000500000000000000" pitchFamily="50" charset="0"/>
              </a:defRPr>
            </a:lvl1pPr>
          </a:lstStyle>
          <a:p>
            <a:r>
              <a:rPr lang="en-US" dirty="0">
                <a:latin typeface="Montserrat" panose="00000500000000000000" pitchFamily="50" charset="0"/>
              </a:rPr>
              <a:t>DROP IMAGE HERE</a:t>
            </a:r>
            <a:endParaRPr lang="id-ID" dirty="0"/>
          </a:p>
        </p:txBody>
      </p:sp>
      <p:sp>
        <p:nvSpPr>
          <p:cNvPr id="51" name="Picture Placeholder 4"/>
          <p:cNvSpPr>
            <a:spLocks noGrp="1"/>
          </p:cNvSpPr>
          <p:nvPr>
            <p:ph type="pic" sz="quarter" idx="22" hasCustomPrompt="1"/>
          </p:nvPr>
        </p:nvSpPr>
        <p:spPr>
          <a:xfrm>
            <a:off x="593615" y="5756242"/>
            <a:ext cx="1105469" cy="1754574"/>
          </a:xfrm>
          <a:gradFill flip="none" rotWithShape="1">
            <a:gsLst>
              <a:gs pos="52000">
                <a:srgbClr val="5B91A9"/>
              </a:gs>
              <a:gs pos="100000">
                <a:srgbClr val="507194"/>
              </a:gs>
              <a:gs pos="0">
                <a:srgbClr val="507194"/>
              </a:gs>
            </a:gsLst>
            <a:lin ang="18900000" scaled="1"/>
            <a:tileRect/>
          </a:gradFill>
        </p:spPr>
        <p:txBody>
          <a:bodyPr anchor="ctr">
            <a:normAutofit/>
          </a:bodyPr>
          <a:lstStyle>
            <a:lvl1pPr marL="0" indent="0" algn="ctr">
              <a:buNone/>
              <a:defRPr sz="900" baseline="0">
                <a:solidFill>
                  <a:schemeClr val="bg1"/>
                </a:solidFill>
                <a:latin typeface="Montserrat" panose="00000500000000000000" pitchFamily="50" charset="0"/>
              </a:defRPr>
            </a:lvl1pPr>
          </a:lstStyle>
          <a:p>
            <a:r>
              <a:rPr lang="en-US" dirty="0">
                <a:latin typeface="Montserrat" panose="00000500000000000000" pitchFamily="50" charset="0"/>
              </a:rPr>
              <a:t>DROP IMAGE HERE</a:t>
            </a:r>
            <a:endParaRPr lang="id-ID" dirty="0"/>
          </a:p>
        </p:txBody>
      </p:sp>
      <p:sp>
        <p:nvSpPr>
          <p:cNvPr id="52" name="Picture Placeholder 4"/>
          <p:cNvSpPr>
            <a:spLocks noGrp="1"/>
          </p:cNvSpPr>
          <p:nvPr>
            <p:ph type="pic" sz="quarter" idx="23" hasCustomPrompt="1"/>
          </p:nvPr>
        </p:nvSpPr>
        <p:spPr>
          <a:xfrm>
            <a:off x="351053" y="4733748"/>
            <a:ext cx="408959" cy="629092"/>
          </a:xfrm>
          <a:gradFill flip="none" rotWithShape="1">
            <a:gsLst>
              <a:gs pos="52000">
                <a:srgbClr val="5B91A9"/>
              </a:gs>
              <a:gs pos="100000">
                <a:srgbClr val="507194"/>
              </a:gs>
              <a:gs pos="0">
                <a:srgbClr val="507194"/>
              </a:gs>
            </a:gsLst>
            <a:lin ang="18900000" scaled="1"/>
            <a:tileRect/>
          </a:gradFill>
        </p:spPr>
        <p:txBody>
          <a:bodyPr anchor="ctr">
            <a:normAutofit/>
          </a:bodyPr>
          <a:lstStyle>
            <a:lvl1pPr marL="0" indent="0" algn="ctr">
              <a:buNone/>
              <a:defRPr sz="500" baseline="0">
                <a:solidFill>
                  <a:schemeClr val="bg1"/>
                </a:solidFill>
                <a:latin typeface="Montserrat" panose="00000500000000000000" pitchFamily="50" charset="0"/>
              </a:defRPr>
            </a:lvl1pPr>
          </a:lstStyle>
          <a:p>
            <a:r>
              <a:rPr lang="en-US" dirty="0">
                <a:latin typeface="Montserrat" panose="00000500000000000000" pitchFamily="50" charset="0"/>
              </a:rPr>
              <a:t>DROP IMAGE HERE</a:t>
            </a:r>
            <a:endParaRPr lang="id-ID" dirty="0"/>
          </a:p>
        </p:txBody>
      </p:sp>
      <p:sp>
        <p:nvSpPr>
          <p:cNvPr id="53" name="Picture Placeholder 4"/>
          <p:cNvSpPr>
            <a:spLocks noGrp="1"/>
          </p:cNvSpPr>
          <p:nvPr>
            <p:ph type="pic" sz="quarter" idx="24" hasCustomPrompt="1"/>
          </p:nvPr>
        </p:nvSpPr>
        <p:spPr>
          <a:xfrm>
            <a:off x="5111903" y="5597392"/>
            <a:ext cx="453892" cy="709681"/>
          </a:xfrm>
          <a:gradFill flip="none" rotWithShape="1">
            <a:gsLst>
              <a:gs pos="52000">
                <a:srgbClr val="5B91A9"/>
              </a:gs>
              <a:gs pos="100000">
                <a:srgbClr val="507194"/>
              </a:gs>
              <a:gs pos="0">
                <a:srgbClr val="507194"/>
              </a:gs>
            </a:gsLst>
            <a:lin ang="18900000" scaled="1"/>
            <a:tileRect/>
          </a:gradFill>
        </p:spPr>
        <p:txBody>
          <a:bodyPr anchor="ctr">
            <a:normAutofit/>
          </a:bodyPr>
          <a:lstStyle>
            <a:lvl1pPr marL="0" indent="0" algn="ctr">
              <a:buNone/>
              <a:defRPr sz="500" baseline="0">
                <a:solidFill>
                  <a:schemeClr val="bg1"/>
                </a:solidFill>
                <a:latin typeface="Montserrat" panose="00000500000000000000" pitchFamily="50" charset="0"/>
              </a:defRPr>
            </a:lvl1pPr>
          </a:lstStyle>
          <a:p>
            <a:r>
              <a:rPr lang="en-US" dirty="0">
                <a:latin typeface="Montserrat" panose="00000500000000000000" pitchFamily="50" charset="0"/>
              </a:rPr>
              <a:t>DROP IMAGE HERE</a:t>
            </a:r>
            <a:endParaRPr lang="id-ID" dirty="0"/>
          </a:p>
        </p:txBody>
      </p:sp>
      <p:sp>
        <p:nvSpPr>
          <p:cNvPr id="54" name="Picture Placeholder 4"/>
          <p:cNvSpPr>
            <a:spLocks noGrp="1"/>
          </p:cNvSpPr>
          <p:nvPr>
            <p:ph type="pic" sz="quarter" idx="25" hasCustomPrompt="1"/>
          </p:nvPr>
        </p:nvSpPr>
        <p:spPr>
          <a:xfrm>
            <a:off x="5597156" y="6771071"/>
            <a:ext cx="342136" cy="563791"/>
          </a:xfrm>
          <a:gradFill flip="none" rotWithShape="1">
            <a:gsLst>
              <a:gs pos="52000">
                <a:srgbClr val="5B91A9"/>
              </a:gs>
              <a:gs pos="100000">
                <a:srgbClr val="507194"/>
              </a:gs>
              <a:gs pos="0">
                <a:srgbClr val="507194"/>
              </a:gs>
            </a:gsLst>
            <a:lin ang="18900000" scaled="1"/>
            <a:tileRect/>
          </a:gradFill>
        </p:spPr>
        <p:txBody>
          <a:bodyPr anchor="ctr">
            <a:normAutofit/>
          </a:bodyPr>
          <a:lstStyle>
            <a:lvl1pPr marL="0" indent="0" algn="ctr">
              <a:buNone/>
              <a:defRPr sz="500" baseline="0">
                <a:solidFill>
                  <a:schemeClr val="bg1"/>
                </a:solidFill>
                <a:latin typeface="Montserrat" panose="00000500000000000000" pitchFamily="50" charset="0"/>
              </a:defRPr>
            </a:lvl1pPr>
          </a:lstStyle>
          <a:p>
            <a:r>
              <a:rPr lang="en-US" dirty="0">
                <a:latin typeface="Montserrat" panose="00000500000000000000" pitchFamily="50" charset="0"/>
              </a:rPr>
              <a:t>DROP IMAGE HERE</a:t>
            </a:r>
            <a:endParaRPr lang="id-ID" dirty="0"/>
          </a:p>
        </p:txBody>
      </p:sp>
      <p:sp>
        <p:nvSpPr>
          <p:cNvPr id="55" name="Picture Placeholder 4"/>
          <p:cNvSpPr>
            <a:spLocks noGrp="1"/>
          </p:cNvSpPr>
          <p:nvPr>
            <p:ph type="pic" sz="quarter" idx="26" hasCustomPrompt="1"/>
          </p:nvPr>
        </p:nvSpPr>
        <p:spPr>
          <a:xfrm>
            <a:off x="2280235" y="5121351"/>
            <a:ext cx="669967" cy="1008043"/>
          </a:xfrm>
          <a:gradFill flip="none" rotWithShape="1">
            <a:gsLst>
              <a:gs pos="52000">
                <a:srgbClr val="5B91A9"/>
              </a:gs>
              <a:gs pos="100000">
                <a:srgbClr val="507194"/>
              </a:gs>
              <a:gs pos="0">
                <a:srgbClr val="507194"/>
              </a:gs>
            </a:gsLst>
            <a:lin ang="18900000" scaled="1"/>
            <a:tileRect/>
          </a:gradFill>
        </p:spPr>
        <p:txBody>
          <a:bodyPr anchor="ctr">
            <a:normAutofit/>
          </a:bodyPr>
          <a:lstStyle>
            <a:lvl1pPr marL="0" indent="0" algn="ctr">
              <a:buNone/>
              <a:defRPr sz="900" baseline="0">
                <a:solidFill>
                  <a:schemeClr val="bg1"/>
                </a:solidFill>
                <a:latin typeface="Montserrat" panose="00000500000000000000" pitchFamily="50" charset="0"/>
              </a:defRPr>
            </a:lvl1pPr>
          </a:lstStyle>
          <a:p>
            <a:r>
              <a:rPr lang="en-US" dirty="0">
                <a:latin typeface="Montserrat" panose="00000500000000000000" pitchFamily="50" charset="0"/>
              </a:rPr>
              <a:t>DROP IMAGE HERE</a:t>
            </a:r>
            <a:endParaRPr lang="id-ID" dirty="0"/>
          </a:p>
        </p:txBody>
      </p:sp>
      <p:sp>
        <p:nvSpPr>
          <p:cNvPr id="56" name="Picture Placeholder 4"/>
          <p:cNvSpPr>
            <a:spLocks noGrp="1"/>
          </p:cNvSpPr>
          <p:nvPr>
            <p:ph type="pic" sz="quarter" idx="27" hasCustomPrompt="1"/>
          </p:nvPr>
        </p:nvSpPr>
        <p:spPr>
          <a:xfrm>
            <a:off x="2280235" y="6598011"/>
            <a:ext cx="669967" cy="1008043"/>
          </a:xfrm>
          <a:gradFill flip="none" rotWithShape="1">
            <a:gsLst>
              <a:gs pos="52000">
                <a:srgbClr val="5B91A9"/>
              </a:gs>
              <a:gs pos="100000">
                <a:srgbClr val="507194"/>
              </a:gs>
              <a:gs pos="0">
                <a:srgbClr val="507194"/>
              </a:gs>
            </a:gsLst>
            <a:lin ang="18900000" scaled="1"/>
            <a:tileRect/>
          </a:gradFill>
        </p:spPr>
        <p:txBody>
          <a:bodyPr anchor="ctr">
            <a:normAutofit/>
          </a:bodyPr>
          <a:lstStyle>
            <a:lvl1pPr marL="0" indent="0" algn="ctr">
              <a:buNone/>
              <a:defRPr sz="900" baseline="0">
                <a:solidFill>
                  <a:schemeClr val="bg1"/>
                </a:solidFill>
                <a:latin typeface="Montserrat" panose="00000500000000000000" pitchFamily="50" charset="0"/>
              </a:defRPr>
            </a:lvl1pPr>
          </a:lstStyle>
          <a:p>
            <a:r>
              <a:rPr lang="en-US" dirty="0">
                <a:latin typeface="Montserrat" panose="00000500000000000000" pitchFamily="50" charset="0"/>
              </a:rPr>
              <a:t>DROP IMAGE HERE</a:t>
            </a:r>
            <a:endParaRPr lang="id-ID" dirty="0"/>
          </a:p>
        </p:txBody>
      </p:sp>
      <p:sp>
        <p:nvSpPr>
          <p:cNvPr id="57" name="Picture Placeholder 4"/>
          <p:cNvSpPr>
            <a:spLocks noGrp="1"/>
          </p:cNvSpPr>
          <p:nvPr>
            <p:ph type="pic" sz="quarter" idx="28" hasCustomPrompt="1"/>
          </p:nvPr>
        </p:nvSpPr>
        <p:spPr>
          <a:xfrm>
            <a:off x="3536045" y="5756242"/>
            <a:ext cx="1189832" cy="1849813"/>
          </a:xfrm>
          <a:gradFill flip="none" rotWithShape="1">
            <a:gsLst>
              <a:gs pos="52000">
                <a:srgbClr val="5B91A9"/>
              </a:gs>
              <a:gs pos="100000">
                <a:srgbClr val="507194"/>
              </a:gs>
              <a:gs pos="0">
                <a:srgbClr val="507194"/>
              </a:gs>
            </a:gsLst>
            <a:lin ang="18900000" scaled="1"/>
            <a:tileRect/>
          </a:gradFill>
        </p:spPr>
        <p:txBody>
          <a:bodyPr anchor="ctr">
            <a:normAutofit/>
          </a:bodyPr>
          <a:lstStyle>
            <a:lvl1pPr marL="0" indent="0" algn="ctr">
              <a:buNone/>
              <a:defRPr sz="900" baseline="0">
                <a:solidFill>
                  <a:schemeClr val="bg1"/>
                </a:solidFill>
                <a:latin typeface="Montserrat" panose="00000500000000000000" pitchFamily="50" charset="0"/>
              </a:defRPr>
            </a:lvl1pPr>
          </a:lstStyle>
          <a:p>
            <a:r>
              <a:rPr lang="en-US" dirty="0">
                <a:latin typeface="Montserrat" panose="00000500000000000000" pitchFamily="50" charset="0"/>
              </a:rPr>
              <a:t>DROP IMAGE HERE</a:t>
            </a:r>
            <a:endParaRPr lang="id-ID" dirty="0"/>
          </a:p>
        </p:txBody>
      </p:sp>
      <p:sp>
        <p:nvSpPr>
          <p:cNvPr id="58" name="Picture Placeholder 4"/>
          <p:cNvSpPr>
            <a:spLocks noGrp="1"/>
          </p:cNvSpPr>
          <p:nvPr>
            <p:ph type="pic" sz="quarter" idx="29" hasCustomPrompt="1"/>
          </p:nvPr>
        </p:nvSpPr>
        <p:spPr>
          <a:xfrm>
            <a:off x="5622870" y="2827253"/>
            <a:ext cx="305027" cy="485691"/>
          </a:xfrm>
          <a:gradFill flip="none" rotWithShape="1">
            <a:gsLst>
              <a:gs pos="52000">
                <a:srgbClr val="5B91A9"/>
              </a:gs>
              <a:gs pos="100000">
                <a:srgbClr val="507194"/>
              </a:gs>
              <a:gs pos="0">
                <a:srgbClr val="507194"/>
              </a:gs>
            </a:gsLst>
            <a:lin ang="18900000" scaled="1"/>
            <a:tileRect/>
          </a:gradFill>
        </p:spPr>
        <p:txBody>
          <a:bodyPr anchor="ctr">
            <a:normAutofit/>
          </a:bodyPr>
          <a:lstStyle>
            <a:lvl1pPr marL="0" indent="0" algn="ctr">
              <a:buNone/>
              <a:defRPr sz="500" baseline="0">
                <a:solidFill>
                  <a:schemeClr val="bg1"/>
                </a:solidFill>
                <a:latin typeface="Montserrat" panose="00000500000000000000" pitchFamily="50" charset="0"/>
              </a:defRPr>
            </a:lvl1pPr>
          </a:lstStyle>
          <a:p>
            <a:r>
              <a:rPr lang="en-US" dirty="0">
                <a:latin typeface="Montserrat" panose="00000500000000000000" pitchFamily="50" charset="0"/>
              </a:rPr>
              <a:t>DROP IMAGE HERE</a:t>
            </a:r>
            <a:endParaRPr lang="id-ID" dirty="0"/>
          </a:p>
        </p:txBody>
      </p:sp>
      <p:sp>
        <p:nvSpPr>
          <p:cNvPr id="59" name="Picture Placeholder 58"/>
          <p:cNvSpPr>
            <a:spLocks noGrp="1"/>
          </p:cNvSpPr>
          <p:nvPr>
            <p:ph type="pic" sz="quarter" idx="30" hasCustomPrompt="1"/>
          </p:nvPr>
        </p:nvSpPr>
        <p:spPr>
          <a:xfrm>
            <a:off x="7378056" y="4739460"/>
            <a:ext cx="924763" cy="924762"/>
          </a:xfrm>
          <a:custGeom>
            <a:avLst/>
            <a:gdLst>
              <a:gd name="connsiteX0" fmla="*/ 3096344 w 6192688"/>
              <a:gd name="connsiteY0" fmla="*/ 0 h 6192688"/>
              <a:gd name="connsiteX1" fmla="*/ 6192688 w 6192688"/>
              <a:gd name="connsiteY1" fmla="*/ 3096344 h 6192688"/>
              <a:gd name="connsiteX2" fmla="*/ 3096344 w 6192688"/>
              <a:gd name="connsiteY2" fmla="*/ 6192688 h 6192688"/>
              <a:gd name="connsiteX3" fmla="*/ 0 w 6192688"/>
              <a:gd name="connsiteY3" fmla="*/ 3096344 h 6192688"/>
              <a:gd name="connsiteX4" fmla="*/ 3096344 w 6192688"/>
              <a:gd name="connsiteY4" fmla="*/ 0 h 61926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92688" h="6192688">
                <a:moveTo>
                  <a:pt x="3096344" y="0"/>
                </a:moveTo>
                <a:cubicBezTo>
                  <a:pt x="4806408" y="0"/>
                  <a:pt x="6192688" y="1386280"/>
                  <a:pt x="6192688" y="3096344"/>
                </a:cubicBezTo>
                <a:cubicBezTo>
                  <a:pt x="6192688" y="4806408"/>
                  <a:pt x="4806408" y="6192688"/>
                  <a:pt x="3096344" y="6192688"/>
                </a:cubicBezTo>
                <a:cubicBezTo>
                  <a:pt x="1386280" y="6192688"/>
                  <a:pt x="0" y="4806408"/>
                  <a:pt x="0" y="3096344"/>
                </a:cubicBezTo>
                <a:cubicBezTo>
                  <a:pt x="0" y="1386280"/>
                  <a:pt x="1386280" y="0"/>
                  <a:pt x="3096344" y="0"/>
                </a:cubicBezTo>
                <a:close/>
              </a:path>
            </a:pathLst>
          </a:custGeom>
          <a:gradFill flip="none" rotWithShape="1">
            <a:gsLst>
              <a:gs pos="52000">
                <a:srgbClr val="5B91A9"/>
              </a:gs>
              <a:gs pos="100000">
                <a:srgbClr val="507194"/>
              </a:gs>
              <a:gs pos="0">
                <a:srgbClr val="507194"/>
              </a:gs>
            </a:gsLst>
            <a:lin ang="18900000" scaled="1"/>
            <a:tileRect/>
          </a:gradFill>
        </p:spPr>
        <p:txBody>
          <a:bodyPr wrap="square" anchor="ctr">
            <a:noAutofit/>
          </a:bodyPr>
          <a:lstStyle>
            <a:lvl1pPr marL="0" indent="0" algn="ctr">
              <a:buNone/>
              <a:defRPr sz="1000" baseline="0">
                <a:solidFill>
                  <a:schemeClr val="bg1"/>
                </a:solidFill>
                <a:latin typeface="Montserrat" panose="00000500000000000000" pitchFamily="50" charset="0"/>
              </a:defRPr>
            </a:lvl1pPr>
          </a:lstStyle>
          <a:p>
            <a:r>
              <a:rPr lang="en-US" dirty="0">
                <a:latin typeface="Montserrat" panose="00000500000000000000" pitchFamily="50" charset="0"/>
              </a:rPr>
              <a:t>DROP IMAGE HERE</a:t>
            </a:r>
            <a:endParaRPr lang="id-ID" dirty="0"/>
          </a:p>
        </p:txBody>
      </p:sp>
      <p:sp>
        <p:nvSpPr>
          <p:cNvPr id="22" name="Slide Number Placeholder 5"/>
          <p:cNvSpPr>
            <a:spLocks noGrp="1"/>
          </p:cNvSpPr>
          <p:nvPr>
            <p:ph type="sldNum" sz="quarter" idx="31"/>
          </p:nvPr>
        </p:nvSpPr>
        <p:spPr>
          <a:xfrm>
            <a:off x="10416480" y="6489340"/>
            <a:ext cx="1371600" cy="182563"/>
          </a:xfrm>
          <a:prstGeom prst="rect">
            <a:avLst/>
          </a:prstGeom>
        </p:spPr>
        <p:txBody>
          <a:bodyPr/>
          <a:lstStyle>
            <a:lvl1pPr algn="r">
              <a:defRPr lang="id-ID" sz="1000" smtClean="0">
                <a:solidFill>
                  <a:schemeClr val="tx1">
                    <a:lumMod val="75000"/>
                    <a:lumOff val="25000"/>
                  </a:schemeClr>
                </a:solidFill>
                <a:latin typeface="Montserrat" panose="00000500000000000000" pitchFamily="50" charset="0"/>
              </a:defRPr>
            </a:lvl1pPr>
          </a:lstStyle>
          <a:p>
            <a:pPr defTabSz="1219170"/>
            <a:fld id="{A0012661-A7C6-484E-80FE-CF2630C25222}" type="slidenum">
              <a:rPr lang="en-US" altLang="zh-CN">
                <a:solidFill>
                  <a:srgbClr val="27282D">
                    <a:lumMod val="75000"/>
                    <a:lumOff val="25000"/>
                  </a:srgbClr>
                </a:solidFill>
              </a:rPr>
              <a:pPr defTabSz="1219170"/>
              <a:t>‹#›</a:t>
            </a:fld>
            <a:endParaRPr lang="zh-CN" altLang="en-US">
              <a:solidFill>
                <a:srgbClr val="27282D">
                  <a:lumMod val="75000"/>
                  <a:lumOff val="25000"/>
                </a:srgbClr>
              </a:solidFill>
            </a:endParaRPr>
          </a:p>
        </p:txBody>
      </p:sp>
    </p:spTree>
    <p:extLst>
      <p:ext uri="{BB962C8B-B14F-4D97-AF65-F5344CB8AC3E}">
        <p14:creationId xmlns:p14="http://schemas.microsoft.com/office/powerpoint/2010/main" val="1248949034"/>
      </p:ext>
    </p:extLst>
  </p:cSld>
  <p:clrMapOvr>
    <a:masterClrMapping/>
  </p:clrMapOvr>
</p:sldLayout>
</file>

<file path=ppt/slideLayouts/slideLayout111.xml><?xml version="1.0" encoding="utf-8"?>
<p:sldLayout xmlns:p14="http://schemas.microsoft.com/office/powerpoint/2010/main" xmlns:a="http://schemas.openxmlformats.org/drawingml/2006/main" xmlns:r="http://schemas.openxmlformats.org/officeDocument/2006/relationships" xmlns:p="http://schemas.openxmlformats.org/presentationml/2006/main" preserve="1" userDrawn="1">
  <p:cSld name="22_Layout">
    <p:spTree>
      <p:nvGrpSpPr>
        <p:cNvPr id="1" name=""/>
        <p:cNvGrpSpPr/>
        <p:nvPr/>
      </p:nvGrpSpPr>
      <p:grpSpPr>
        <a:xfrm>
          <a:off x="0" y="0"/>
          <a:ext cx="0" cy="0"/>
          <a:chOff x="0" y="0"/>
          <a:chExt cx="0" cy="0"/>
        </a:xfrm>
      </p:grpSpPr>
      <p:sp>
        <p:nvSpPr>
          <p:cNvPr id="14" name="Picture Placeholder 4"/>
          <p:cNvSpPr>
            <a:spLocks noGrp="1"/>
          </p:cNvSpPr>
          <p:nvPr>
            <p:ph type="pic" sz="quarter" idx="12" hasCustomPrompt="1"/>
          </p:nvPr>
        </p:nvSpPr>
        <p:spPr>
          <a:xfrm>
            <a:off x="2838279" y="-2421984"/>
            <a:ext cx="2857501" cy="4467832"/>
          </a:xfrm>
          <a:gradFill flip="none" rotWithShape="1">
            <a:gsLst>
              <a:gs pos="52000">
                <a:srgbClr val="5B91A9"/>
              </a:gs>
              <a:gs pos="100000">
                <a:srgbClr val="507194"/>
              </a:gs>
              <a:gs pos="0">
                <a:srgbClr val="507194"/>
              </a:gs>
            </a:gsLst>
            <a:lin ang="18900000" scaled="1"/>
            <a:tileRect/>
          </a:gradFill>
        </p:spPr>
        <p:txBody>
          <a:bodyPr anchor="ctr">
            <a:normAutofit/>
          </a:bodyPr>
          <a:lstStyle>
            <a:lvl1pPr marL="0" indent="0" algn="ctr">
              <a:buNone/>
              <a:defRPr sz="2000" baseline="0">
                <a:solidFill>
                  <a:schemeClr val="bg1"/>
                </a:solidFill>
                <a:latin typeface="Montserrat" panose="00000500000000000000" pitchFamily="50" charset="0"/>
              </a:defRPr>
            </a:lvl1pPr>
          </a:lstStyle>
          <a:p>
            <a:r>
              <a:rPr lang="en-US" dirty="0">
                <a:latin typeface="Montserrat" panose="00000500000000000000" pitchFamily="50" charset="0"/>
              </a:rPr>
              <a:t>DROP IMAGE HERE</a:t>
            </a:r>
            <a:endParaRPr lang="id-ID" dirty="0"/>
          </a:p>
        </p:txBody>
      </p:sp>
      <p:sp>
        <p:nvSpPr>
          <p:cNvPr id="15" name="Picture Placeholder 4"/>
          <p:cNvSpPr>
            <a:spLocks noGrp="1"/>
          </p:cNvSpPr>
          <p:nvPr>
            <p:ph type="pic" sz="quarter" idx="13" hasCustomPrompt="1"/>
          </p:nvPr>
        </p:nvSpPr>
        <p:spPr>
          <a:xfrm>
            <a:off x="6083819" y="4198682"/>
            <a:ext cx="2857501" cy="4467832"/>
          </a:xfrm>
          <a:gradFill flip="none" rotWithShape="1">
            <a:gsLst>
              <a:gs pos="52000">
                <a:srgbClr val="5B91A9"/>
              </a:gs>
              <a:gs pos="100000">
                <a:srgbClr val="507194"/>
              </a:gs>
              <a:gs pos="0">
                <a:srgbClr val="507194"/>
              </a:gs>
            </a:gsLst>
            <a:lin ang="18900000" scaled="1"/>
            <a:tileRect/>
          </a:gradFill>
        </p:spPr>
        <p:txBody>
          <a:bodyPr anchor="ctr">
            <a:normAutofit/>
          </a:bodyPr>
          <a:lstStyle>
            <a:lvl1pPr marL="0" indent="0" algn="ctr">
              <a:buNone/>
              <a:defRPr sz="2000" baseline="0">
                <a:solidFill>
                  <a:schemeClr val="bg1"/>
                </a:solidFill>
                <a:latin typeface="Montserrat" panose="00000500000000000000" pitchFamily="50" charset="0"/>
              </a:defRPr>
            </a:lvl1pPr>
          </a:lstStyle>
          <a:p>
            <a:r>
              <a:rPr lang="en-US" dirty="0">
                <a:latin typeface="Montserrat" panose="00000500000000000000" pitchFamily="50" charset="0"/>
              </a:rPr>
              <a:t>DROP IMAGE HERE</a:t>
            </a:r>
            <a:endParaRPr lang="id-ID" dirty="0"/>
          </a:p>
        </p:txBody>
      </p:sp>
      <p:sp>
        <p:nvSpPr>
          <p:cNvPr id="16" name="Picture Placeholder 4"/>
          <p:cNvSpPr>
            <a:spLocks noGrp="1"/>
          </p:cNvSpPr>
          <p:nvPr>
            <p:ph type="pic" sz="quarter" idx="14" hasCustomPrompt="1"/>
          </p:nvPr>
        </p:nvSpPr>
        <p:spPr>
          <a:xfrm rot="16200000">
            <a:off x="5264687" y="90053"/>
            <a:ext cx="4495766" cy="2857501"/>
          </a:xfrm>
          <a:gradFill flip="none" rotWithShape="1">
            <a:gsLst>
              <a:gs pos="52000">
                <a:srgbClr val="5B91A9"/>
              </a:gs>
              <a:gs pos="100000">
                <a:srgbClr val="507194"/>
              </a:gs>
              <a:gs pos="0">
                <a:srgbClr val="507194"/>
              </a:gs>
            </a:gsLst>
            <a:lin ang="18900000" scaled="1"/>
            <a:tileRect/>
          </a:gradFill>
        </p:spPr>
        <p:txBody>
          <a:bodyPr anchor="ctr">
            <a:normAutofit/>
          </a:bodyPr>
          <a:lstStyle>
            <a:lvl1pPr marL="0" indent="0" algn="ctr">
              <a:buNone/>
              <a:defRPr sz="2000" baseline="0">
                <a:solidFill>
                  <a:schemeClr val="bg1"/>
                </a:solidFill>
                <a:latin typeface="Montserrat" panose="00000500000000000000" pitchFamily="50" charset="0"/>
              </a:defRPr>
            </a:lvl1pPr>
          </a:lstStyle>
          <a:p>
            <a:r>
              <a:rPr lang="en-US" dirty="0">
                <a:latin typeface="Montserrat" panose="00000500000000000000" pitchFamily="50" charset="0"/>
              </a:rPr>
              <a:t>DROP IMAGE HERE</a:t>
            </a:r>
            <a:endParaRPr lang="id-ID" dirty="0"/>
          </a:p>
        </p:txBody>
      </p:sp>
      <p:sp>
        <p:nvSpPr>
          <p:cNvPr id="17" name="Picture Placeholder 4"/>
          <p:cNvSpPr>
            <a:spLocks noGrp="1"/>
          </p:cNvSpPr>
          <p:nvPr>
            <p:ph type="pic" sz="quarter" idx="15" hasCustomPrompt="1"/>
          </p:nvPr>
        </p:nvSpPr>
        <p:spPr>
          <a:xfrm>
            <a:off x="9386248" y="2444618"/>
            <a:ext cx="2857501" cy="4467832"/>
          </a:xfrm>
          <a:gradFill flip="none" rotWithShape="1">
            <a:gsLst>
              <a:gs pos="52000">
                <a:srgbClr val="5B91A9"/>
              </a:gs>
              <a:gs pos="100000">
                <a:srgbClr val="507194"/>
              </a:gs>
              <a:gs pos="0">
                <a:srgbClr val="507194"/>
              </a:gs>
            </a:gsLst>
            <a:lin ang="18900000" scaled="1"/>
            <a:tileRect/>
          </a:gradFill>
        </p:spPr>
        <p:txBody>
          <a:bodyPr anchor="ctr">
            <a:normAutofit/>
          </a:bodyPr>
          <a:lstStyle>
            <a:lvl1pPr marL="0" indent="0" algn="ctr">
              <a:buNone/>
              <a:defRPr sz="2000" baseline="0">
                <a:solidFill>
                  <a:schemeClr val="bg1"/>
                </a:solidFill>
                <a:latin typeface="Montserrat" panose="00000500000000000000" pitchFamily="50" charset="0"/>
              </a:defRPr>
            </a:lvl1pPr>
          </a:lstStyle>
          <a:p>
            <a:r>
              <a:rPr lang="en-US" dirty="0">
                <a:latin typeface="Montserrat" panose="00000500000000000000" pitchFamily="50" charset="0"/>
              </a:rPr>
              <a:t>DROP IMAGE HERE</a:t>
            </a:r>
            <a:endParaRPr lang="id-ID" dirty="0"/>
          </a:p>
        </p:txBody>
      </p:sp>
      <p:sp>
        <p:nvSpPr>
          <p:cNvPr id="18" name="Picture Placeholder 4"/>
          <p:cNvSpPr>
            <a:spLocks noGrp="1"/>
          </p:cNvSpPr>
          <p:nvPr>
            <p:ph type="pic" sz="quarter" idx="16" hasCustomPrompt="1"/>
          </p:nvPr>
        </p:nvSpPr>
        <p:spPr>
          <a:xfrm>
            <a:off x="9386248" y="-2421985"/>
            <a:ext cx="2857501" cy="4467832"/>
          </a:xfrm>
          <a:gradFill flip="none" rotWithShape="1">
            <a:gsLst>
              <a:gs pos="52000">
                <a:srgbClr val="5B91A9"/>
              </a:gs>
              <a:gs pos="100000">
                <a:srgbClr val="507194"/>
              </a:gs>
              <a:gs pos="0">
                <a:srgbClr val="507194"/>
              </a:gs>
            </a:gsLst>
            <a:lin ang="18900000" scaled="1"/>
            <a:tileRect/>
          </a:gradFill>
        </p:spPr>
        <p:txBody>
          <a:bodyPr anchor="ctr">
            <a:normAutofit/>
          </a:bodyPr>
          <a:lstStyle>
            <a:lvl1pPr marL="0" indent="0" algn="ctr">
              <a:buNone/>
              <a:defRPr sz="2000" baseline="0">
                <a:solidFill>
                  <a:schemeClr val="bg1"/>
                </a:solidFill>
                <a:latin typeface="Montserrat" panose="00000500000000000000" pitchFamily="50" charset="0"/>
              </a:defRPr>
            </a:lvl1pPr>
          </a:lstStyle>
          <a:p>
            <a:r>
              <a:rPr lang="en-US" dirty="0">
                <a:latin typeface="Montserrat" panose="00000500000000000000" pitchFamily="50" charset="0"/>
              </a:rPr>
              <a:t>DROP IMAGE HERE</a:t>
            </a:r>
            <a:endParaRPr lang="id-ID" dirty="0"/>
          </a:p>
        </p:txBody>
      </p:sp>
      <p:sp>
        <p:nvSpPr>
          <p:cNvPr id="8" name="Slide Number Placeholder 5"/>
          <p:cNvSpPr>
            <a:spLocks noGrp="1"/>
          </p:cNvSpPr>
          <p:nvPr>
            <p:ph type="sldNum" sz="quarter" idx="17"/>
          </p:nvPr>
        </p:nvSpPr>
        <p:spPr>
          <a:xfrm>
            <a:off x="10416480" y="6489340"/>
            <a:ext cx="1371600" cy="182563"/>
          </a:xfrm>
          <a:prstGeom prst="rect">
            <a:avLst/>
          </a:prstGeom>
        </p:spPr>
        <p:txBody>
          <a:bodyPr/>
          <a:lstStyle>
            <a:lvl1pPr algn="r">
              <a:defRPr lang="id-ID" sz="1000" smtClean="0">
                <a:solidFill>
                  <a:schemeClr val="bg1"/>
                </a:solidFill>
                <a:latin typeface="Montserrat" panose="00000500000000000000" pitchFamily="50" charset="0"/>
              </a:defRPr>
            </a:lvl1pPr>
          </a:lstStyle>
          <a:p>
            <a:pPr defTabSz="1219170"/>
            <a:fld id="{A0012661-A7C6-484E-80FE-CF2630C25222}" type="slidenum">
              <a:rPr lang="en-US" altLang="zh-CN">
                <a:solidFill>
                  <a:srgbClr val="FFFFFF"/>
                </a:solidFill>
              </a:rPr>
              <a:pPr defTabSz="1219170"/>
              <a:t>‹#›</a:t>
            </a:fld>
            <a:endParaRPr lang="zh-CN" altLang="en-US">
              <a:solidFill>
                <a:srgbClr val="FFFFFF"/>
              </a:solidFill>
            </a:endParaRPr>
          </a:p>
        </p:txBody>
      </p:sp>
      <p:sp>
        <p:nvSpPr>
          <p:cNvPr id="9" name="Footer Placeholder 4"/>
          <p:cNvSpPr>
            <a:spLocks noGrp="1"/>
          </p:cNvSpPr>
          <p:nvPr>
            <p:ph type="ftr" sz="quarter" idx="11"/>
          </p:nvPr>
        </p:nvSpPr>
        <p:spPr>
          <a:xfrm>
            <a:off x="407368" y="6489340"/>
            <a:ext cx="2057400" cy="182563"/>
          </a:xfrm>
          <a:prstGeom prst="rect">
            <a:avLst/>
          </a:prstGeom>
        </p:spPr>
        <p:txBody>
          <a:bodyPr/>
          <a:lstStyle>
            <a:lvl1pPr>
              <a:defRPr sz="1000">
                <a:solidFill>
                  <a:schemeClr val="tx1">
                    <a:lumMod val="75000"/>
                    <a:lumOff val="25000"/>
                  </a:schemeClr>
                </a:solidFill>
                <a:latin typeface="Montserrat" panose="00000500000000000000" pitchFamily="50" charset="0"/>
              </a:defRPr>
            </a:lvl1pPr>
          </a:lstStyle>
          <a:p>
            <a:pPr defTabSz="1219170"/>
            <a:r>
              <a:rPr lang="id-ID">
                <a:solidFill>
                  <a:srgbClr val="27282D">
                    <a:lumMod val="75000"/>
                    <a:lumOff val="25000"/>
                  </a:srgbClr>
                </a:solidFill>
              </a:rPr>
              <a:t>BOYLE</a:t>
            </a:r>
          </a:p>
        </p:txBody>
      </p:sp>
    </p:spTree>
    <p:extLst>
      <p:ext uri="{BB962C8B-B14F-4D97-AF65-F5344CB8AC3E}">
        <p14:creationId xmlns:p14="http://schemas.microsoft.com/office/powerpoint/2010/main" val="225913391"/>
      </p:ext>
    </p:extLst>
  </p:cSld>
  <p:clrMapOvr>
    <a:masterClrMapping/>
  </p:clrMapOvr>
</p:sldLayout>
</file>

<file path=ppt/slideLayouts/slideLayout112.xml><?xml version="1.0" encoding="utf-8"?>
<p:sldLayout xmlns:p14="http://schemas.microsoft.com/office/powerpoint/2010/main" xmlns:a="http://schemas.openxmlformats.org/drawingml/2006/main" xmlns:r="http://schemas.openxmlformats.org/officeDocument/2006/relationships" xmlns:p="http://schemas.openxmlformats.org/presentationml/2006/main" preserve="1" userDrawn="1">
  <p:cSld name="23_Layout">
    <p:spTree>
      <p:nvGrpSpPr>
        <p:cNvPr id="1" name=""/>
        <p:cNvGrpSpPr/>
        <p:nvPr/>
      </p:nvGrpSpPr>
      <p:grpSpPr>
        <a:xfrm>
          <a:off x="0" y="0"/>
          <a:ext cx="0" cy="0"/>
          <a:chOff x="0" y="0"/>
          <a:chExt cx="0" cy="0"/>
        </a:xfrm>
      </p:grpSpPr>
      <p:sp>
        <p:nvSpPr>
          <p:cNvPr id="18" name="Picture Placeholder 4"/>
          <p:cNvSpPr>
            <a:spLocks noGrp="1"/>
          </p:cNvSpPr>
          <p:nvPr>
            <p:ph type="pic" sz="quarter" idx="16" hasCustomPrompt="1"/>
          </p:nvPr>
        </p:nvSpPr>
        <p:spPr>
          <a:xfrm>
            <a:off x="-1328116" y="1495463"/>
            <a:ext cx="2540001" cy="3968652"/>
          </a:xfrm>
          <a:gradFill flip="none" rotWithShape="1">
            <a:gsLst>
              <a:gs pos="52000">
                <a:srgbClr val="5B91A9"/>
              </a:gs>
              <a:gs pos="100000">
                <a:srgbClr val="507194"/>
              </a:gs>
              <a:gs pos="0">
                <a:srgbClr val="507194"/>
              </a:gs>
            </a:gsLst>
            <a:lin ang="18900000" scaled="1"/>
            <a:tileRect/>
          </a:gradFill>
        </p:spPr>
        <p:txBody>
          <a:bodyPr anchor="ctr">
            <a:normAutofit/>
          </a:bodyPr>
          <a:lstStyle>
            <a:lvl1pPr marL="0" indent="0" algn="ctr">
              <a:buNone/>
              <a:defRPr sz="2000" baseline="0">
                <a:solidFill>
                  <a:schemeClr val="bg1"/>
                </a:solidFill>
                <a:latin typeface="Montserrat" panose="00000500000000000000" pitchFamily="50" charset="0"/>
              </a:defRPr>
            </a:lvl1pPr>
          </a:lstStyle>
          <a:p>
            <a:r>
              <a:rPr lang="en-US" dirty="0">
                <a:latin typeface="Montserrat" panose="00000500000000000000" pitchFamily="50" charset="0"/>
              </a:rPr>
              <a:t>DROP IMAGE HERE</a:t>
            </a:r>
            <a:endParaRPr lang="id-ID" dirty="0"/>
          </a:p>
        </p:txBody>
      </p:sp>
      <p:sp>
        <p:nvSpPr>
          <p:cNvPr id="20" name="Picture Placeholder 4"/>
          <p:cNvSpPr>
            <a:spLocks noGrp="1"/>
          </p:cNvSpPr>
          <p:nvPr>
            <p:ph type="pic" sz="quarter" idx="17" hasCustomPrompt="1"/>
          </p:nvPr>
        </p:nvSpPr>
        <p:spPr>
          <a:xfrm>
            <a:off x="5728813" y="1495463"/>
            <a:ext cx="2540001" cy="3968652"/>
          </a:xfrm>
          <a:gradFill flip="none" rotWithShape="1">
            <a:gsLst>
              <a:gs pos="52000">
                <a:srgbClr val="5B91A9"/>
              </a:gs>
              <a:gs pos="100000">
                <a:srgbClr val="507194"/>
              </a:gs>
              <a:gs pos="0">
                <a:srgbClr val="507194"/>
              </a:gs>
            </a:gsLst>
            <a:lin ang="18900000" scaled="1"/>
            <a:tileRect/>
          </a:gradFill>
        </p:spPr>
        <p:txBody>
          <a:bodyPr anchor="ctr">
            <a:normAutofit/>
          </a:bodyPr>
          <a:lstStyle>
            <a:lvl1pPr marL="0" indent="0" algn="ctr">
              <a:buNone/>
              <a:defRPr sz="2000" baseline="0">
                <a:solidFill>
                  <a:schemeClr val="bg1"/>
                </a:solidFill>
                <a:latin typeface="Montserrat" panose="00000500000000000000" pitchFamily="50" charset="0"/>
              </a:defRPr>
            </a:lvl1pPr>
          </a:lstStyle>
          <a:p>
            <a:r>
              <a:rPr lang="en-US" dirty="0">
                <a:latin typeface="Montserrat" panose="00000500000000000000" pitchFamily="50" charset="0"/>
              </a:rPr>
              <a:t>DROP IMAGE HERE</a:t>
            </a:r>
            <a:endParaRPr lang="id-ID" dirty="0"/>
          </a:p>
        </p:txBody>
      </p:sp>
      <p:sp>
        <p:nvSpPr>
          <p:cNvPr id="21" name="Picture Placeholder 4"/>
          <p:cNvSpPr>
            <a:spLocks noGrp="1"/>
          </p:cNvSpPr>
          <p:nvPr>
            <p:ph type="pic" sz="quarter" idx="18" hasCustomPrompt="1"/>
          </p:nvPr>
        </p:nvSpPr>
        <p:spPr>
          <a:xfrm>
            <a:off x="8566469" y="1495463"/>
            <a:ext cx="2540001" cy="3968652"/>
          </a:xfrm>
          <a:gradFill flip="none" rotWithShape="1">
            <a:gsLst>
              <a:gs pos="52000">
                <a:srgbClr val="5B91A9"/>
              </a:gs>
              <a:gs pos="100000">
                <a:srgbClr val="507194"/>
              </a:gs>
              <a:gs pos="0">
                <a:srgbClr val="507194"/>
              </a:gs>
            </a:gsLst>
            <a:lin ang="18900000" scaled="1"/>
            <a:tileRect/>
          </a:gradFill>
        </p:spPr>
        <p:txBody>
          <a:bodyPr anchor="ctr">
            <a:normAutofit/>
          </a:bodyPr>
          <a:lstStyle>
            <a:lvl1pPr marL="0" indent="0" algn="ctr">
              <a:buNone/>
              <a:defRPr sz="2000" baseline="0">
                <a:solidFill>
                  <a:schemeClr val="bg1"/>
                </a:solidFill>
                <a:latin typeface="Montserrat" panose="00000500000000000000" pitchFamily="50" charset="0"/>
              </a:defRPr>
            </a:lvl1pPr>
          </a:lstStyle>
          <a:p>
            <a:r>
              <a:rPr lang="en-US" dirty="0">
                <a:latin typeface="Montserrat" panose="00000500000000000000" pitchFamily="50" charset="0"/>
              </a:rPr>
              <a:t>DROP IMAGE HERE</a:t>
            </a:r>
            <a:endParaRPr lang="id-ID" dirty="0"/>
          </a:p>
        </p:txBody>
      </p:sp>
      <p:sp>
        <p:nvSpPr>
          <p:cNvPr id="22" name="Picture Placeholder 4"/>
          <p:cNvSpPr>
            <a:spLocks noGrp="1"/>
          </p:cNvSpPr>
          <p:nvPr>
            <p:ph type="pic" sz="quarter" idx="19" hasCustomPrompt="1"/>
          </p:nvPr>
        </p:nvSpPr>
        <p:spPr>
          <a:xfrm>
            <a:off x="11395058" y="1495463"/>
            <a:ext cx="2540001" cy="3968652"/>
          </a:xfrm>
          <a:gradFill flip="none" rotWithShape="1">
            <a:gsLst>
              <a:gs pos="52000">
                <a:srgbClr val="5B91A9"/>
              </a:gs>
              <a:gs pos="100000">
                <a:srgbClr val="507194"/>
              </a:gs>
              <a:gs pos="0">
                <a:srgbClr val="507194"/>
              </a:gs>
            </a:gsLst>
            <a:lin ang="18900000" scaled="1"/>
            <a:tileRect/>
          </a:gradFill>
        </p:spPr>
        <p:txBody>
          <a:bodyPr anchor="ctr">
            <a:normAutofit/>
          </a:bodyPr>
          <a:lstStyle>
            <a:lvl1pPr marL="0" indent="0" algn="ctr">
              <a:buNone/>
              <a:defRPr sz="2000" baseline="0">
                <a:solidFill>
                  <a:schemeClr val="bg1"/>
                </a:solidFill>
                <a:latin typeface="Montserrat" panose="00000500000000000000" pitchFamily="50" charset="0"/>
              </a:defRPr>
            </a:lvl1pPr>
          </a:lstStyle>
          <a:p>
            <a:r>
              <a:rPr lang="en-US" dirty="0">
                <a:latin typeface="Montserrat" panose="00000500000000000000" pitchFamily="50" charset="0"/>
              </a:rPr>
              <a:t>DROP IMAGE HERE</a:t>
            </a:r>
            <a:endParaRPr lang="id-ID" dirty="0"/>
          </a:p>
        </p:txBody>
      </p:sp>
      <p:sp>
        <p:nvSpPr>
          <p:cNvPr id="24" name="Picture Placeholder 23"/>
          <p:cNvSpPr>
            <a:spLocks noGrp="1"/>
          </p:cNvSpPr>
          <p:nvPr>
            <p:ph type="pic" sz="quarter" idx="30" hasCustomPrompt="1"/>
          </p:nvPr>
        </p:nvSpPr>
        <p:spPr>
          <a:xfrm>
            <a:off x="3017400" y="1635746"/>
            <a:ext cx="924763" cy="924762"/>
          </a:xfrm>
          <a:custGeom>
            <a:avLst/>
            <a:gdLst>
              <a:gd name="connsiteX0" fmla="*/ 3096344 w 6192688"/>
              <a:gd name="connsiteY0" fmla="*/ 0 h 6192688"/>
              <a:gd name="connsiteX1" fmla="*/ 6192688 w 6192688"/>
              <a:gd name="connsiteY1" fmla="*/ 3096344 h 6192688"/>
              <a:gd name="connsiteX2" fmla="*/ 3096344 w 6192688"/>
              <a:gd name="connsiteY2" fmla="*/ 6192688 h 6192688"/>
              <a:gd name="connsiteX3" fmla="*/ 0 w 6192688"/>
              <a:gd name="connsiteY3" fmla="*/ 3096344 h 6192688"/>
              <a:gd name="connsiteX4" fmla="*/ 3096344 w 6192688"/>
              <a:gd name="connsiteY4" fmla="*/ 0 h 61926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92688" h="6192688">
                <a:moveTo>
                  <a:pt x="3096344" y="0"/>
                </a:moveTo>
                <a:cubicBezTo>
                  <a:pt x="4806408" y="0"/>
                  <a:pt x="6192688" y="1386280"/>
                  <a:pt x="6192688" y="3096344"/>
                </a:cubicBezTo>
                <a:cubicBezTo>
                  <a:pt x="6192688" y="4806408"/>
                  <a:pt x="4806408" y="6192688"/>
                  <a:pt x="3096344" y="6192688"/>
                </a:cubicBezTo>
                <a:cubicBezTo>
                  <a:pt x="1386280" y="6192688"/>
                  <a:pt x="0" y="4806408"/>
                  <a:pt x="0" y="3096344"/>
                </a:cubicBezTo>
                <a:cubicBezTo>
                  <a:pt x="0" y="1386280"/>
                  <a:pt x="1386280" y="0"/>
                  <a:pt x="3096344" y="0"/>
                </a:cubicBezTo>
                <a:close/>
              </a:path>
            </a:pathLst>
          </a:custGeom>
          <a:gradFill flip="none" rotWithShape="1">
            <a:gsLst>
              <a:gs pos="52000">
                <a:srgbClr val="5B91A9"/>
              </a:gs>
              <a:gs pos="100000">
                <a:srgbClr val="507194"/>
              </a:gs>
              <a:gs pos="0">
                <a:srgbClr val="507194"/>
              </a:gs>
            </a:gsLst>
            <a:lin ang="18900000" scaled="1"/>
            <a:tileRect/>
          </a:gradFill>
        </p:spPr>
        <p:txBody>
          <a:bodyPr wrap="square" anchor="ctr">
            <a:noAutofit/>
          </a:bodyPr>
          <a:lstStyle>
            <a:lvl1pPr marL="0" indent="0" algn="ctr">
              <a:buNone/>
              <a:defRPr sz="1000" baseline="0">
                <a:solidFill>
                  <a:schemeClr val="bg1"/>
                </a:solidFill>
                <a:latin typeface="Montserrat" panose="00000500000000000000" pitchFamily="50" charset="0"/>
              </a:defRPr>
            </a:lvl1pPr>
          </a:lstStyle>
          <a:p>
            <a:r>
              <a:rPr lang="en-US" dirty="0">
                <a:latin typeface="Montserrat" panose="00000500000000000000" pitchFamily="50" charset="0"/>
              </a:rPr>
              <a:t>DROP IMAGE HERE</a:t>
            </a:r>
            <a:endParaRPr lang="id-ID" dirty="0"/>
          </a:p>
        </p:txBody>
      </p:sp>
      <p:sp>
        <p:nvSpPr>
          <p:cNvPr id="8" name="Slide Number Placeholder 5"/>
          <p:cNvSpPr>
            <a:spLocks noGrp="1"/>
          </p:cNvSpPr>
          <p:nvPr>
            <p:ph type="sldNum" sz="quarter" idx="12"/>
          </p:nvPr>
        </p:nvSpPr>
        <p:spPr>
          <a:xfrm>
            <a:off x="10416480" y="6489340"/>
            <a:ext cx="1371600" cy="182563"/>
          </a:xfrm>
          <a:prstGeom prst="rect">
            <a:avLst/>
          </a:prstGeom>
        </p:spPr>
        <p:txBody>
          <a:bodyPr/>
          <a:lstStyle>
            <a:lvl1pPr algn="r">
              <a:defRPr lang="id-ID" sz="1000" smtClean="0">
                <a:solidFill>
                  <a:schemeClr val="tx1">
                    <a:lumMod val="75000"/>
                    <a:lumOff val="25000"/>
                  </a:schemeClr>
                </a:solidFill>
                <a:latin typeface="Montserrat" panose="00000500000000000000" pitchFamily="50" charset="0"/>
              </a:defRPr>
            </a:lvl1pPr>
          </a:lstStyle>
          <a:p>
            <a:pPr defTabSz="1219170"/>
            <a:fld id="{A0012661-A7C6-484E-80FE-CF2630C25222}" type="slidenum">
              <a:rPr lang="en-US" altLang="zh-CN">
                <a:solidFill>
                  <a:srgbClr val="27282D">
                    <a:lumMod val="75000"/>
                    <a:lumOff val="25000"/>
                  </a:srgbClr>
                </a:solidFill>
              </a:rPr>
              <a:pPr defTabSz="1219170"/>
              <a:t>‹#›</a:t>
            </a:fld>
            <a:endParaRPr lang="zh-CN" altLang="en-US">
              <a:solidFill>
                <a:srgbClr val="27282D">
                  <a:lumMod val="75000"/>
                  <a:lumOff val="25000"/>
                </a:srgbClr>
              </a:solidFill>
            </a:endParaRPr>
          </a:p>
        </p:txBody>
      </p:sp>
      <p:sp>
        <p:nvSpPr>
          <p:cNvPr id="9" name="Footer Placeholder 4"/>
          <p:cNvSpPr>
            <a:spLocks noGrp="1"/>
          </p:cNvSpPr>
          <p:nvPr>
            <p:ph type="ftr" sz="quarter" idx="11"/>
          </p:nvPr>
        </p:nvSpPr>
        <p:spPr>
          <a:xfrm>
            <a:off x="407368" y="6489340"/>
            <a:ext cx="2057400" cy="182563"/>
          </a:xfrm>
          <a:prstGeom prst="rect">
            <a:avLst/>
          </a:prstGeom>
        </p:spPr>
        <p:txBody>
          <a:bodyPr/>
          <a:lstStyle>
            <a:lvl1pPr>
              <a:defRPr sz="1000">
                <a:solidFill>
                  <a:schemeClr val="tx1">
                    <a:lumMod val="75000"/>
                    <a:lumOff val="25000"/>
                  </a:schemeClr>
                </a:solidFill>
                <a:latin typeface="Montserrat" panose="00000500000000000000" pitchFamily="50" charset="0"/>
              </a:defRPr>
            </a:lvl1pPr>
          </a:lstStyle>
          <a:p>
            <a:pPr defTabSz="1219170"/>
            <a:r>
              <a:rPr lang="id-ID">
                <a:solidFill>
                  <a:srgbClr val="27282D">
                    <a:lumMod val="75000"/>
                    <a:lumOff val="25000"/>
                  </a:srgbClr>
                </a:solidFill>
              </a:rPr>
              <a:t>BOYLE</a:t>
            </a:r>
          </a:p>
        </p:txBody>
      </p:sp>
    </p:spTree>
    <p:extLst>
      <p:ext uri="{BB962C8B-B14F-4D97-AF65-F5344CB8AC3E}">
        <p14:creationId xmlns:p14="http://schemas.microsoft.com/office/powerpoint/2010/main" val="1144122218"/>
      </p:ext>
    </p:extLst>
  </p:cSld>
  <p:clrMapOvr>
    <a:masterClrMapping/>
  </p:clrMapOvr>
</p:sldLayout>
</file>

<file path=ppt/slideLayouts/slideLayout113.xml><?xml version="1.0" encoding="utf-8"?>
<p:sldLayout xmlns:p14="http://schemas.microsoft.com/office/powerpoint/2010/main" xmlns:a="http://schemas.openxmlformats.org/drawingml/2006/main" xmlns:r="http://schemas.openxmlformats.org/officeDocument/2006/relationships" xmlns:p="http://schemas.openxmlformats.org/presentationml/2006/main" preserve="1" userDrawn="1">
  <p:cSld name="24_Layout">
    <p:spTree>
      <p:nvGrpSpPr>
        <p:cNvPr id="1" name=""/>
        <p:cNvGrpSpPr/>
        <p:nvPr/>
      </p:nvGrpSpPr>
      <p:grpSpPr>
        <a:xfrm>
          <a:off x="0" y="0"/>
          <a:ext cx="0" cy="0"/>
          <a:chOff x="0" y="0"/>
          <a:chExt cx="0" cy="0"/>
        </a:xfrm>
      </p:grpSpPr>
      <p:sp>
        <p:nvSpPr>
          <p:cNvPr id="18" name="Picture Placeholder 4"/>
          <p:cNvSpPr>
            <a:spLocks noGrp="1"/>
          </p:cNvSpPr>
          <p:nvPr>
            <p:ph type="pic" sz="quarter" idx="16" hasCustomPrompt="1"/>
          </p:nvPr>
        </p:nvSpPr>
        <p:spPr>
          <a:xfrm>
            <a:off x="0" y="2679"/>
            <a:ext cx="7098625" cy="4455594"/>
          </a:xfrm>
          <a:gradFill flip="none" rotWithShape="1">
            <a:gsLst>
              <a:gs pos="52000">
                <a:srgbClr val="5B91A9"/>
              </a:gs>
              <a:gs pos="100000">
                <a:srgbClr val="507194"/>
              </a:gs>
              <a:gs pos="0">
                <a:srgbClr val="507194"/>
              </a:gs>
            </a:gsLst>
            <a:lin ang="18900000" scaled="1"/>
            <a:tileRect/>
          </a:gradFill>
        </p:spPr>
        <p:txBody>
          <a:bodyPr anchor="ctr">
            <a:normAutofit/>
          </a:bodyPr>
          <a:lstStyle>
            <a:lvl1pPr marL="0" indent="0" algn="ctr">
              <a:buNone/>
              <a:defRPr sz="2000" baseline="0">
                <a:solidFill>
                  <a:schemeClr val="bg1"/>
                </a:solidFill>
                <a:latin typeface="Montserrat" panose="00000500000000000000" pitchFamily="50" charset="0"/>
              </a:defRPr>
            </a:lvl1pPr>
          </a:lstStyle>
          <a:p>
            <a:r>
              <a:rPr lang="en-US" dirty="0">
                <a:latin typeface="Montserrat" panose="00000500000000000000" pitchFamily="50" charset="0"/>
              </a:rPr>
              <a:t>DROP IMAGE HERE</a:t>
            </a:r>
            <a:endParaRPr lang="id-ID" dirty="0"/>
          </a:p>
        </p:txBody>
      </p:sp>
      <p:sp>
        <p:nvSpPr>
          <p:cNvPr id="4" name="Slide Number Placeholder 5"/>
          <p:cNvSpPr>
            <a:spLocks noGrp="1"/>
          </p:cNvSpPr>
          <p:nvPr>
            <p:ph type="sldNum" sz="quarter" idx="12"/>
          </p:nvPr>
        </p:nvSpPr>
        <p:spPr>
          <a:xfrm>
            <a:off x="10416480" y="6489340"/>
            <a:ext cx="1371600" cy="182563"/>
          </a:xfrm>
          <a:prstGeom prst="rect">
            <a:avLst/>
          </a:prstGeom>
        </p:spPr>
        <p:txBody>
          <a:bodyPr/>
          <a:lstStyle>
            <a:lvl1pPr algn="r">
              <a:defRPr lang="id-ID" sz="1000" smtClean="0">
                <a:solidFill>
                  <a:schemeClr val="tx1">
                    <a:lumMod val="75000"/>
                    <a:lumOff val="25000"/>
                  </a:schemeClr>
                </a:solidFill>
                <a:latin typeface="Montserrat" panose="00000500000000000000" pitchFamily="50" charset="0"/>
              </a:defRPr>
            </a:lvl1pPr>
          </a:lstStyle>
          <a:p>
            <a:pPr defTabSz="1219170"/>
            <a:fld id="{A0012661-A7C6-484E-80FE-CF2630C25222}" type="slidenum">
              <a:rPr lang="en-US" altLang="zh-CN">
                <a:solidFill>
                  <a:srgbClr val="27282D">
                    <a:lumMod val="75000"/>
                    <a:lumOff val="25000"/>
                  </a:srgbClr>
                </a:solidFill>
              </a:rPr>
              <a:pPr defTabSz="1219170"/>
              <a:t>‹#›</a:t>
            </a:fld>
            <a:endParaRPr lang="zh-CN" altLang="en-US">
              <a:solidFill>
                <a:srgbClr val="27282D">
                  <a:lumMod val="75000"/>
                  <a:lumOff val="25000"/>
                </a:srgbClr>
              </a:solidFill>
            </a:endParaRPr>
          </a:p>
        </p:txBody>
      </p:sp>
      <p:sp>
        <p:nvSpPr>
          <p:cNvPr id="5" name="Footer Placeholder 4"/>
          <p:cNvSpPr>
            <a:spLocks noGrp="1"/>
          </p:cNvSpPr>
          <p:nvPr>
            <p:ph type="ftr" sz="quarter" idx="11"/>
          </p:nvPr>
        </p:nvSpPr>
        <p:spPr>
          <a:xfrm>
            <a:off x="407368" y="6489340"/>
            <a:ext cx="2057400" cy="182563"/>
          </a:xfrm>
          <a:prstGeom prst="rect">
            <a:avLst/>
          </a:prstGeom>
        </p:spPr>
        <p:txBody>
          <a:bodyPr/>
          <a:lstStyle>
            <a:lvl1pPr>
              <a:defRPr sz="1000">
                <a:solidFill>
                  <a:schemeClr val="tx1">
                    <a:lumMod val="75000"/>
                    <a:lumOff val="25000"/>
                  </a:schemeClr>
                </a:solidFill>
                <a:latin typeface="Montserrat" panose="00000500000000000000" pitchFamily="50" charset="0"/>
              </a:defRPr>
            </a:lvl1pPr>
          </a:lstStyle>
          <a:p>
            <a:pPr defTabSz="1219170"/>
            <a:r>
              <a:rPr lang="id-ID">
                <a:solidFill>
                  <a:srgbClr val="27282D">
                    <a:lumMod val="75000"/>
                    <a:lumOff val="25000"/>
                  </a:srgbClr>
                </a:solidFill>
              </a:rPr>
              <a:t>BOYLE</a:t>
            </a:r>
          </a:p>
        </p:txBody>
      </p:sp>
    </p:spTree>
    <p:extLst>
      <p:ext uri="{BB962C8B-B14F-4D97-AF65-F5344CB8AC3E}">
        <p14:creationId xmlns:p14="http://schemas.microsoft.com/office/powerpoint/2010/main" val="3293288709"/>
      </p:ext>
    </p:extLst>
  </p:cSld>
  <p:clrMapOvr>
    <a:masterClrMapping/>
  </p:clrMapOvr>
</p:sldLayout>
</file>

<file path=ppt/slideLayouts/slideLayout114.xml><?xml version="1.0" encoding="utf-8"?>
<p:sldLayout xmlns:p14="http://schemas.microsoft.com/office/powerpoint/2010/main" xmlns:a="http://schemas.openxmlformats.org/drawingml/2006/main" xmlns:r="http://schemas.openxmlformats.org/officeDocument/2006/relationships" xmlns:p="http://schemas.openxmlformats.org/presentationml/2006/main" preserve="1" userDrawn="1">
  <p:cSld name="25_Layout">
    <p:spTree>
      <p:nvGrpSpPr>
        <p:cNvPr id="1" name=""/>
        <p:cNvGrpSpPr/>
        <p:nvPr/>
      </p:nvGrpSpPr>
      <p:grpSpPr>
        <a:xfrm>
          <a:off x="0" y="0"/>
          <a:ext cx="0" cy="0"/>
          <a:chOff x="0" y="0"/>
          <a:chExt cx="0" cy="0"/>
        </a:xfrm>
      </p:grpSpPr>
      <p:sp>
        <p:nvSpPr>
          <p:cNvPr id="18" name="Picture Placeholder 4"/>
          <p:cNvSpPr>
            <a:spLocks noGrp="1"/>
          </p:cNvSpPr>
          <p:nvPr>
            <p:ph type="pic" sz="quarter" idx="16" hasCustomPrompt="1"/>
          </p:nvPr>
        </p:nvSpPr>
        <p:spPr>
          <a:xfrm>
            <a:off x="-204700" y="2679"/>
            <a:ext cx="1663055" cy="4455594"/>
          </a:xfrm>
          <a:gradFill flip="none" rotWithShape="1">
            <a:gsLst>
              <a:gs pos="52000">
                <a:srgbClr val="5B91A9"/>
              </a:gs>
              <a:gs pos="100000">
                <a:srgbClr val="507194"/>
              </a:gs>
              <a:gs pos="0">
                <a:srgbClr val="507194"/>
              </a:gs>
            </a:gsLst>
            <a:lin ang="18900000" scaled="1"/>
            <a:tileRect/>
          </a:gradFill>
        </p:spPr>
        <p:txBody>
          <a:bodyPr anchor="ctr">
            <a:normAutofit/>
          </a:bodyPr>
          <a:lstStyle>
            <a:lvl1pPr marL="0" indent="0" algn="ctr">
              <a:buNone/>
              <a:defRPr sz="2000" baseline="0">
                <a:solidFill>
                  <a:schemeClr val="bg1"/>
                </a:solidFill>
                <a:latin typeface="Montserrat" panose="00000500000000000000" pitchFamily="50" charset="0"/>
              </a:defRPr>
            </a:lvl1pPr>
          </a:lstStyle>
          <a:p>
            <a:r>
              <a:rPr lang="en-US" dirty="0">
                <a:latin typeface="Montserrat" panose="00000500000000000000" pitchFamily="50" charset="0"/>
              </a:rPr>
              <a:t>DROP IMAGE HERE</a:t>
            </a:r>
            <a:endParaRPr lang="id-ID" dirty="0"/>
          </a:p>
        </p:txBody>
      </p:sp>
      <p:sp>
        <p:nvSpPr>
          <p:cNvPr id="5" name="Picture Placeholder 4"/>
          <p:cNvSpPr>
            <a:spLocks noGrp="1"/>
          </p:cNvSpPr>
          <p:nvPr>
            <p:ph type="pic" sz="quarter" idx="17" hasCustomPrompt="1"/>
          </p:nvPr>
        </p:nvSpPr>
        <p:spPr>
          <a:xfrm>
            <a:off x="5966354" y="2679"/>
            <a:ext cx="6225647" cy="3587155"/>
          </a:xfrm>
          <a:gradFill flip="none" rotWithShape="1">
            <a:gsLst>
              <a:gs pos="50000">
                <a:srgbClr val="5B91A9">
                  <a:alpha val="30000"/>
                </a:srgbClr>
              </a:gs>
              <a:gs pos="100000">
                <a:srgbClr val="507194">
                  <a:alpha val="30000"/>
                </a:srgbClr>
              </a:gs>
              <a:gs pos="0">
                <a:srgbClr val="507194">
                  <a:alpha val="30000"/>
                </a:srgbClr>
              </a:gs>
            </a:gsLst>
            <a:lin ang="18900000" scaled="1"/>
            <a:tileRect/>
          </a:gradFill>
        </p:spPr>
        <p:txBody>
          <a:bodyPr vert="horz" lIns="91440" tIns="45720" rIns="91440" bIns="45720" rtlCol="0" anchor="ctr">
            <a:normAutofit/>
          </a:bodyPr>
          <a:lstStyle>
            <a:lvl1pPr>
              <a:defRPr lang="id-ID" sz="2000" baseline="0" dirty="0">
                <a:solidFill>
                  <a:schemeClr val="bg1"/>
                </a:solidFill>
                <a:latin typeface="Montserrat" panose="00000500000000000000" pitchFamily="50" charset="0"/>
              </a:defRPr>
            </a:lvl1pPr>
          </a:lstStyle>
          <a:p>
            <a:pPr marL="0" lvl="0" indent="0" algn="ctr">
              <a:buNone/>
            </a:pPr>
            <a:r>
              <a:rPr lang="en-US" dirty="0">
                <a:latin typeface="Montserrat" panose="00000500000000000000" pitchFamily="50" charset="0"/>
              </a:rPr>
              <a:t>DROP IMAGE HERE</a:t>
            </a:r>
            <a:endParaRPr lang="id-ID" dirty="0"/>
          </a:p>
        </p:txBody>
      </p:sp>
      <p:sp>
        <p:nvSpPr>
          <p:cNvPr id="6" name="Slide Number Placeholder 5"/>
          <p:cNvSpPr>
            <a:spLocks noGrp="1"/>
          </p:cNvSpPr>
          <p:nvPr>
            <p:ph type="sldNum" sz="quarter" idx="12"/>
          </p:nvPr>
        </p:nvSpPr>
        <p:spPr>
          <a:xfrm>
            <a:off x="10416480" y="6489340"/>
            <a:ext cx="1371600" cy="182563"/>
          </a:xfrm>
          <a:prstGeom prst="rect">
            <a:avLst/>
          </a:prstGeom>
        </p:spPr>
        <p:txBody>
          <a:bodyPr/>
          <a:lstStyle>
            <a:lvl1pPr algn="r">
              <a:defRPr lang="id-ID" sz="1000" smtClean="0">
                <a:solidFill>
                  <a:schemeClr val="tx1">
                    <a:lumMod val="75000"/>
                    <a:lumOff val="25000"/>
                  </a:schemeClr>
                </a:solidFill>
                <a:latin typeface="Montserrat" panose="00000500000000000000" pitchFamily="50" charset="0"/>
              </a:defRPr>
            </a:lvl1pPr>
          </a:lstStyle>
          <a:p>
            <a:pPr defTabSz="1219170"/>
            <a:fld id="{A0012661-A7C6-484E-80FE-CF2630C25222}" type="slidenum">
              <a:rPr lang="en-US" altLang="zh-CN">
                <a:solidFill>
                  <a:srgbClr val="27282D">
                    <a:lumMod val="75000"/>
                    <a:lumOff val="25000"/>
                  </a:srgbClr>
                </a:solidFill>
              </a:rPr>
              <a:pPr defTabSz="1219170"/>
              <a:t>‹#›</a:t>
            </a:fld>
            <a:endParaRPr lang="zh-CN" altLang="en-US">
              <a:solidFill>
                <a:srgbClr val="27282D">
                  <a:lumMod val="75000"/>
                  <a:lumOff val="25000"/>
                </a:srgbClr>
              </a:solidFill>
            </a:endParaRPr>
          </a:p>
        </p:txBody>
      </p:sp>
      <p:sp>
        <p:nvSpPr>
          <p:cNvPr id="7" name="Footer Placeholder 4"/>
          <p:cNvSpPr>
            <a:spLocks noGrp="1"/>
          </p:cNvSpPr>
          <p:nvPr>
            <p:ph type="ftr" sz="quarter" idx="11"/>
          </p:nvPr>
        </p:nvSpPr>
        <p:spPr>
          <a:xfrm>
            <a:off x="407368" y="6489340"/>
            <a:ext cx="2057400" cy="182563"/>
          </a:xfrm>
          <a:prstGeom prst="rect">
            <a:avLst/>
          </a:prstGeom>
        </p:spPr>
        <p:txBody>
          <a:bodyPr/>
          <a:lstStyle>
            <a:lvl1pPr>
              <a:defRPr sz="1000">
                <a:solidFill>
                  <a:schemeClr val="tx1">
                    <a:lumMod val="75000"/>
                    <a:lumOff val="25000"/>
                  </a:schemeClr>
                </a:solidFill>
                <a:latin typeface="Montserrat" panose="00000500000000000000" pitchFamily="50" charset="0"/>
              </a:defRPr>
            </a:lvl1pPr>
          </a:lstStyle>
          <a:p>
            <a:pPr defTabSz="1219170"/>
            <a:r>
              <a:rPr lang="id-ID">
                <a:solidFill>
                  <a:srgbClr val="27282D">
                    <a:lumMod val="75000"/>
                    <a:lumOff val="25000"/>
                  </a:srgbClr>
                </a:solidFill>
              </a:rPr>
              <a:t>BOYLE</a:t>
            </a:r>
          </a:p>
        </p:txBody>
      </p:sp>
    </p:spTree>
    <p:extLst>
      <p:ext uri="{BB962C8B-B14F-4D97-AF65-F5344CB8AC3E}">
        <p14:creationId xmlns:p14="http://schemas.microsoft.com/office/powerpoint/2010/main" val="3086650824"/>
      </p:ext>
    </p:extLst>
  </p:cSld>
  <p:clrMapOvr>
    <a:masterClrMapping/>
  </p:clrMapOvr>
</p:sldLayout>
</file>

<file path=ppt/slideLayouts/slideLayout115.xml><?xml version="1.0" encoding="utf-8"?>
<p:sldLayout xmlns:p14="http://schemas.microsoft.com/office/powerpoint/2010/main" xmlns:a="http://schemas.openxmlformats.org/drawingml/2006/main" xmlns:r="http://schemas.openxmlformats.org/officeDocument/2006/relationships" xmlns:p="http://schemas.openxmlformats.org/presentationml/2006/main" preserve="1" userDrawn="1">
  <p:cSld name="26_Layout">
    <p:spTree>
      <p:nvGrpSpPr>
        <p:cNvPr id="1" name=""/>
        <p:cNvGrpSpPr/>
        <p:nvPr/>
      </p:nvGrpSpPr>
      <p:grpSpPr>
        <a:xfrm>
          <a:off x="0" y="0"/>
          <a:ext cx="0" cy="0"/>
          <a:chOff x="0" y="0"/>
          <a:chExt cx="0" cy="0"/>
        </a:xfrm>
      </p:grpSpPr>
      <p:sp>
        <p:nvSpPr>
          <p:cNvPr id="7" name="Picture Placeholder 6"/>
          <p:cNvSpPr>
            <a:spLocks noGrp="1"/>
          </p:cNvSpPr>
          <p:nvPr>
            <p:ph type="pic" sz="quarter" idx="15" hasCustomPrompt="1"/>
          </p:nvPr>
        </p:nvSpPr>
        <p:spPr>
          <a:xfrm>
            <a:off x="5502046" y="1889185"/>
            <a:ext cx="1810966" cy="1810964"/>
          </a:xfrm>
          <a:custGeom>
            <a:avLst/>
            <a:gdLst>
              <a:gd name="connsiteX0" fmla="*/ 3096344 w 6192688"/>
              <a:gd name="connsiteY0" fmla="*/ 0 h 6192688"/>
              <a:gd name="connsiteX1" fmla="*/ 6192688 w 6192688"/>
              <a:gd name="connsiteY1" fmla="*/ 3096344 h 6192688"/>
              <a:gd name="connsiteX2" fmla="*/ 3096344 w 6192688"/>
              <a:gd name="connsiteY2" fmla="*/ 6192688 h 6192688"/>
              <a:gd name="connsiteX3" fmla="*/ 0 w 6192688"/>
              <a:gd name="connsiteY3" fmla="*/ 3096344 h 6192688"/>
              <a:gd name="connsiteX4" fmla="*/ 3096344 w 6192688"/>
              <a:gd name="connsiteY4" fmla="*/ 0 h 61926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92688" h="6192688">
                <a:moveTo>
                  <a:pt x="3096344" y="0"/>
                </a:moveTo>
                <a:cubicBezTo>
                  <a:pt x="4806408" y="0"/>
                  <a:pt x="6192688" y="1386280"/>
                  <a:pt x="6192688" y="3096344"/>
                </a:cubicBezTo>
                <a:cubicBezTo>
                  <a:pt x="6192688" y="4806408"/>
                  <a:pt x="4806408" y="6192688"/>
                  <a:pt x="3096344" y="6192688"/>
                </a:cubicBezTo>
                <a:cubicBezTo>
                  <a:pt x="1386280" y="6192688"/>
                  <a:pt x="0" y="4806408"/>
                  <a:pt x="0" y="3096344"/>
                </a:cubicBezTo>
                <a:cubicBezTo>
                  <a:pt x="0" y="1386280"/>
                  <a:pt x="1386280" y="0"/>
                  <a:pt x="3096344" y="0"/>
                </a:cubicBezTo>
                <a:close/>
              </a:path>
            </a:pathLst>
          </a:custGeom>
          <a:gradFill flip="none" rotWithShape="1">
            <a:gsLst>
              <a:gs pos="52000">
                <a:srgbClr val="5B91A9"/>
              </a:gs>
              <a:gs pos="100000">
                <a:srgbClr val="507194"/>
              </a:gs>
              <a:gs pos="0">
                <a:srgbClr val="507194"/>
              </a:gs>
            </a:gsLst>
            <a:lin ang="18900000" scaled="1"/>
            <a:tileRect/>
          </a:gradFill>
        </p:spPr>
        <p:txBody>
          <a:bodyPr wrap="square" anchor="ctr">
            <a:noAutofit/>
          </a:bodyPr>
          <a:lstStyle>
            <a:lvl1pPr marL="0" indent="0" algn="ctr">
              <a:buNone/>
              <a:defRPr sz="1000" baseline="0">
                <a:solidFill>
                  <a:schemeClr val="bg1"/>
                </a:solidFill>
                <a:latin typeface="Montserrat" panose="00000500000000000000" pitchFamily="50" charset="0"/>
              </a:defRPr>
            </a:lvl1pPr>
          </a:lstStyle>
          <a:p>
            <a:r>
              <a:rPr lang="en-US" dirty="0">
                <a:latin typeface="Montserrat" panose="00000500000000000000" pitchFamily="50" charset="0"/>
              </a:rPr>
              <a:t>DROP IMAGE HERE</a:t>
            </a:r>
            <a:endParaRPr lang="id-ID" dirty="0"/>
          </a:p>
        </p:txBody>
      </p:sp>
      <p:sp>
        <p:nvSpPr>
          <p:cNvPr id="4" name="Slide Number Placeholder 5"/>
          <p:cNvSpPr>
            <a:spLocks noGrp="1"/>
          </p:cNvSpPr>
          <p:nvPr>
            <p:ph type="sldNum" sz="quarter" idx="12"/>
          </p:nvPr>
        </p:nvSpPr>
        <p:spPr>
          <a:xfrm>
            <a:off x="10416480" y="6489340"/>
            <a:ext cx="1371600" cy="182563"/>
          </a:xfrm>
          <a:prstGeom prst="rect">
            <a:avLst/>
          </a:prstGeom>
        </p:spPr>
        <p:txBody>
          <a:bodyPr/>
          <a:lstStyle>
            <a:lvl1pPr algn="r">
              <a:defRPr lang="id-ID" sz="1000" smtClean="0">
                <a:solidFill>
                  <a:schemeClr val="tx1">
                    <a:lumMod val="75000"/>
                    <a:lumOff val="25000"/>
                  </a:schemeClr>
                </a:solidFill>
                <a:latin typeface="Montserrat" panose="00000500000000000000" pitchFamily="50" charset="0"/>
              </a:defRPr>
            </a:lvl1pPr>
          </a:lstStyle>
          <a:p>
            <a:pPr defTabSz="1219170"/>
            <a:fld id="{A0012661-A7C6-484E-80FE-CF2630C25222}" type="slidenum">
              <a:rPr lang="en-US" altLang="zh-CN">
                <a:solidFill>
                  <a:srgbClr val="27282D">
                    <a:lumMod val="75000"/>
                    <a:lumOff val="25000"/>
                  </a:srgbClr>
                </a:solidFill>
              </a:rPr>
              <a:pPr defTabSz="1219170"/>
              <a:t>‹#›</a:t>
            </a:fld>
            <a:endParaRPr lang="zh-CN" altLang="en-US">
              <a:solidFill>
                <a:srgbClr val="27282D">
                  <a:lumMod val="75000"/>
                  <a:lumOff val="25000"/>
                </a:srgbClr>
              </a:solidFill>
            </a:endParaRPr>
          </a:p>
        </p:txBody>
      </p:sp>
      <p:sp>
        <p:nvSpPr>
          <p:cNvPr id="5" name="Footer Placeholder 4"/>
          <p:cNvSpPr>
            <a:spLocks noGrp="1"/>
          </p:cNvSpPr>
          <p:nvPr>
            <p:ph type="ftr" sz="quarter" idx="11"/>
          </p:nvPr>
        </p:nvSpPr>
        <p:spPr>
          <a:xfrm>
            <a:off x="407368" y="6489340"/>
            <a:ext cx="2057400" cy="182563"/>
          </a:xfrm>
          <a:prstGeom prst="rect">
            <a:avLst/>
          </a:prstGeom>
        </p:spPr>
        <p:txBody>
          <a:bodyPr/>
          <a:lstStyle>
            <a:lvl1pPr>
              <a:defRPr sz="1000">
                <a:solidFill>
                  <a:schemeClr val="tx1">
                    <a:lumMod val="75000"/>
                    <a:lumOff val="25000"/>
                  </a:schemeClr>
                </a:solidFill>
                <a:latin typeface="Montserrat" panose="00000500000000000000" pitchFamily="50" charset="0"/>
              </a:defRPr>
            </a:lvl1pPr>
          </a:lstStyle>
          <a:p>
            <a:pPr defTabSz="1219170"/>
            <a:r>
              <a:rPr lang="id-ID">
                <a:solidFill>
                  <a:srgbClr val="27282D">
                    <a:lumMod val="75000"/>
                    <a:lumOff val="25000"/>
                  </a:srgbClr>
                </a:solidFill>
              </a:rPr>
              <a:t>BOYLE</a:t>
            </a:r>
          </a:p>
        </p:txBody>
      </p:sp>
    </p:spTree>
    <p:extLst>
      <p:ext uri="{BB962C8B-B14F-4D97-AF65-F5344CB8AC3E}">
        <p14:creationId xmlns:p14="http://schemas.microsoft.com/office/powerpoint/2010/main" val="2628976511"/>
      </p:ext>
    </p:extLst>
  </p:cSld>
  <p:clrMapOvr>
    <a:masterClrMapping/>
  </p:clrMapOvr>
</p:sldLayout>
</file>

<file path=ppt/slideLayouts/slideLayout116.xml><?xml version="1.0" encoding="utf-8"?>
<p:sldLayout xmlns:p14="http://schemas.microsoft.com/office/powerpoint/2010/main" xmlns:a="http://schemas.openxmlformats.org/drawingml/2006/main" xmlns:r="http://schemas.openxmlformats.org/officeDocument/2006/relationships" xmlns:p="http://schemas.openxmlformats.org/presentationml/2006/main" preserve="1" userDrawn="1">
  <p:cSld name="27_Layout">
    <p:spTree>
      <p:nvGrpSpPr>
        <p:cNvPr id="1" name=""/>
        <p:cNvGrpSpPr/>
        <p:nvPr/>
      </p:nvGrpSpPr>
      <p:grpSpPr>
        <a:xfrm>
          <a:off x="0" y="0"/>
          <a:ext cx="0" cy="0"/>
          <a:chOff x="0" y="0"/>
          <a:chExt cx="0" cy="0"/>
        </a:xfrm>
      </p:grpSpPr>
      <p:sp>
        <p:nvSpPr>
          <p:cNvPr id="7" name="Picture Placeholder 6"/>
          <p:cNvSpPr>
            <a:spLocks noGrp="1"/>
          </p:cNvSpPr>
          <p:nvPr>
            <p:ph type="pic" sz="quarter" idx="15" hasCustomPrompt="1"/>
          </p:nvPr>
        </p:nvSpPr>
        <p:spPr>
          <a:xfrm>
            <a:off x="5070848" y="1495426"/>
            <a:ext cx="714783" cy="714782"/>
          </a:xfrm>
          <a:custGeom>
            <a:avLst/>
            <a:gdLst>
              <a:gd name="connsiteX0" fmla="*/ 3096344 w 6192688"/>
              <a:gd name="connsiteY0" fmla="*/ 0 h 6192688"/>
              <a:gd name="connsiteX1" fmla="*/ 6192688 w 6192688"/>
              <a:gd name="connsiteY1" fmla="*/ 3096344 h 6192688"/>
              <a:gd name="connsiteX2" fmla="*/ 3096344 w 6192688"/>
              <a:gd name="connsiteY2" fmla="*/ 6192688 h 6192688"/>
              <a:gd name="connsiteX3" fmla="*/ 0 w 6192688"/>
              <a:gd name="connsiteY3" fmla="*/ 3096344 h 6192688"/>
              <a:gd name="connsiteX4" fmla="*/ 3096344 w 6192688"/>
              <a:gd name="connsiteY4" fmla="*/ 0 h 61926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92688" h="6192688">
                <a:moveTo>
                  <a:pt x="3096344" y="0"/>
                </a:moveTo>
                <a:cubicBezTo>
                  <a:pt x="4806408" y="0"/>
                  <a:pt x="6192688" y="1386280"/>
                  <a:pt x="6192688" y="3096344"/>
                </a:cubicBezTo>
                <a:cubicBezTo>
                  <a:pt x="6192688" y="4806408"/>
                  <a:pt x="4806408" y="6192688"/>
                  <a:pt x="3096344" y="6192688"/>
                </a:cubicBezTo>
                <a:cubicBezTo>
                  <a:pt x="1386280" y="6192688"/>
                  <a:pt x="0" y="4806408"/>
                  <a:pt x="0" y="3096344"/>
                </a:cubicBezTo>
                <a:cubicBezTo>
                  <a:pt x="0" y="1386280"/>
                  <a:pt x="1386280" y="0"/>
                  <a:pt x="3096344" y="0"/>
                </a:cubicBezTo>
                <a:close/>
              </a:path>
            </a:pathLst>
          </a:custGeom>
          <a:gradFill flip="none" rotWithShape="1">
            <a:gsLst>
              <a:gs pos="52000">
                <a:srgbClr val="5B91A9"/>
              </a:gs>
              <a:gs pos="100000">
                <a:srgbClr val="507194"/>
              </a:gs>
              <a:gs pos="0">
                <a:srgbClr val="507194"/>
              </a:gs>
            </a:gsLst>
            <a:lin ang="18900000" scaled="1"/>
            <a:tileRect/>
          </a:gradFill>
        </p:spPr>
        <p:txBody>
          <a:bodyPr wrap="square" anchor="ctr">
            <a:noAutofit/>
          </a:bodyPr>
          <a:lstStyle>
            <a:lvl1pPr marL="0" indent="0" algn="ctr">
              <a:buNone/>
              <a:defRPr sz="800" baseline="0">
                <a:solidFill>
                  <a:schemeClr val="bg1"/>
                </a:solidFill>
                <a:latin typeface="Montserrat" panose="00000500000000000000" pitchFamily="50" charset="0"/>
              </a:defRPr>
            </a:lvl1pPr>
          </a:lstStyle>
          <a:p>
            <a:r>
              <a:rPr lang="en-US" dirty="0">
                <a:latin typeface="Montserrat" panose="00000500000000000000" pitchFamily="50" charset="0"/>
              </a:rPr>
              <a:t>DROP IMAGE HERE</a:t>
            </a:r>
            <a:endParaRPr lang="id-ID" dirty="0"/>
          </a:p>
        </p:txBody>
      </p:sp>
      <p:sp>
        <p:nvSpPr>
          <p:cNvPr id="9" name="Picture Placeholder 8"/>
          <p:cNvSpPr>
            <a:spLocks noGrp="1"/>
          </p:cNvSpPr>
          <p:nvPr>
            <p:ph type="pic" sz="quarter" idx="16" hasCustomPrompt="1"/>
          </p:nvPr>
        </p:nvSpPr>
        <p:spPr>
          <a:xfrm>
            <a:off x="5070848" y="2962765"/>
            <a:ext cx="714783" cy="714782"/>
          </a:xfrm>
          <a:custGeom>
            <a:avLst/>
            <a:gdLst>
              <a:gd name="connsiteX0" fmla="*/ 3096344 w 6192688"/>
              <a:gd name="connsiteY0" fmla="*/ 0 h 6192688"/>
              <a:gd name="connsiteX1" fmla="*/ 6192688 w 6192688"/>
              <a:gd name="connsiteY1" fmla="*/ 3096344 h 6192688"/>
              <a:gd name="connsiteX2" fmla="*/ 3096344 w 6192688"/>
              <a:gd name="connsiteY2" fmla="*/ 6192688 h 6192688"/>
              <a:gd name="connsiteX3" fmla="*/ 0 w 6192688"/>
              <a:gd name="connsiteY3" fmla="*/ 3096344 h 6192688"/>
              <a:gd name="connsiteX4" fmla="*/ 3096344 w 6192688"/>
              <a:gd name="connsiteY4" fmla="*/ 0 h 61926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92688" h="6192688">
                <a:moveTo>
                  <a:pt x="3096344" y="0"/>
                </a:moveTo>
                <a:cubicBezTo>
                  <a:pt x="4806408" y="0"/>
                  <a:pt x="6192688" y="1386280"/>
                  <a:pt x="6192688" y="3096344"/>
                </a:cubicBezTo>
                <a:cubicBezTo>
                  <a:pt x="6192688" y="4806408"/>
                  <a:pt x="4806408" y="6192688"/>
                  <a:pt x="3096344" y="6192688"/>
                </a:cubicBezTo>
                <a:cubicBezTo>
                  <a:pt x="1386280" y="6192688"/>
                  <a:pt x="0" y="4806408"/>
                  <a:pt x="0" y="3096344"/>
                </a:cubicBezTo>
                <a:cubicBezTo>
                  <a:pt x="0" y="1386280"/>
                  <a:pt x="1386280" y="0"/>
                  <a:pt x="3096344" y="0"/>
                </a:cubicBezTo>
                <a:close/>
              </a:path>
            </a:pathLst>
          </a:custGeom>
          <a:gradFill flip="none" rotWithShape="1">
            <a:gsLst>
              <a:gs pos="52000">
                <a:srgbClr val="5B91A9"/>
              </a:gs>
              <a:gs pos="100000">
                <a:srgbClr val="507194"/>
              </a:gs>
              <a:gs pos="0">
                <a:srgbClr val="507194"/>
              </a:gs>
            </a:gsLst>
            <a:lin ang="18900000" scaled="1"/>
            <a:tileRect/>
          </a:gradFill>
        </p:spPr>
        <p:txBody>
          <a:bodyPr wrap="square" anchor="ctr">
            <a:noAutofit/>
          </a:bodyPr>
          <a:lstStyle>
            <a:lvl1pPr marL="0" indent="0" algn="ctr">
              <a:buNone/>
              <a:defRPr sz="800" baseline="0">
                <a:solidFill>
                  <a:schemeClr val="bg1"/>
                </a:solidFill>
                <a:latin typeface="Montserrat" panose="00000500000000000000" pitchFamily="50" charset="0"/>
              </a:defRPr>
            </a:lvl1pPr>
          </a:lstStyle>
          <a:p>
            <a:r>
              <a:rPr lang="en-US" dirty="0">
                <a:latin typeface="Montserrat" panose="00000500000000000000" pitchFamily="50" charset="0"/>
              </a:rPr>
              <a:t>DROP IMAGE HERE</a:t>
            </a:r>
            <a:endParaRPr lang="id-ID" dirty="0"/>
          </a:p>
        </p:txBody>
      </p:sp>
      <p:sp>
        <p:nvSpPr>
          <p:cNvPr id="10" name="Picture Placeholder 9"/>
          <p:cNvSpPr>
            <a:spLocks noGrp="1"/>
          </p:cNvSpPr>
          <p:nvPr>
            <p:ph type="pic" sz="quarter" idx="17" hasCustomPrompt="1"/>
          </p:nvPr>
        </p:nvSpPr>
        <p:spPr>
          <a:xfrm>
            <a:off x="5070848" y="4392329"/>
            <a:ext cx="714783" cy="714782"/>
          </a:xfrm>
          <a:custGeom>
            <a:avLst/>
            <a:gdLst>
              <a:gd name="connsiteX0" fmla="*/ 3096344 w 6192688"/>
              <a:gd name="connsiteY0" fmla="*/ 0 h 6192688"/>
              <a:gd name="connsiteX1" fmla="*/ 6192688 w 6192688"/>
              <a:gd name="connsiteY1" fmla="*/ 3096344 h 6192688"/>
              <a:gd name="connsiteX2" fmla="*/ 3096344 w 6192688"/>
              <a:gd name="connsiteY2" fmla="*/ 6192688 h 6192688"/>
              <a:gd name="connsiteX3" fmla="*/ 0 w 6192688"/>
              <a:gd name="connsiteY3" fmla="*/ 3096344 h 6192688"/>
              <a:gd name="connsiteX4" fmla="*/ 3096344 w 6192688"/>
              <a:gd name="connsiteY4" fmla="*/ 0 h 61926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92688" h="6192688">
                <a:moveTo>
                  <a:pt x="3096344" y="0"/>
                </a:moveTo>
                <a:cubicBezTo>
                  <a:pt x="4806408" y="0"/>
                  <a:pt x="6192688" y="1386280"/>
                  <a:pt x="6192688" y="3096344"/>
                </a:cubicBezTo>
                <a:cubicBezTo>
                  <a:pt x="6192688" y="4806408"/>
                  <a:pt x="4806408" y="6192688"/>
                  <a:pt x="3096344" y="6192688"/>
                </a:cubicBezTo>
                <a:cubicBezTo>
                  <a:pt x="1386280" y="6192688"/>
                  <a:pt x="0" y="4806408"/>
                  <a:pt x="0" y="3096344"/>
                </a:cubicBezTo>
                <a:cubicBezTo>
                  <a:pt x="0" y="1386280"/>
                  <a:pt x="1386280" y="0"/>
                  <a:pt x="3096344" y="0"/>
                </a:cubicBezTo>
                <a:close/>
              </a:path>
            </a:pathLst>
          </a:custGeom>
          <a:gradFill flip="none" rotWithShape="1">
            <a:gsLst>
              <a:gs pos="52000">
                <a:srgbClr val="5B91A9"/>
              </a:gs>
              <a:gs pos="100000">
                <a:srgbClr val="507194"/>
              </a:gs>
              <a:gs pos="0">
                <a:srgbClr val="507194"/>
              </a:gs>
            </a:gsLst>
            <a:lin ang="18900000" scaled="1"/>
            <a:tileRect/>
          </a:gradFill>
        </p:spPr>
        <p:txBody>
          <a:bodyPr wrap="square" anchor="ctr">
            <a:noAutofit/>
          </a:bodyPr>
          <a:lstStyle>
            <a:lvl1pPr marL="0" indent="0" algn="ctr">
              <a:buNone/>
              <a:defRPr sz="800" baseline="0">
                <a:solidFill>
                  <a:schemeClr val="bg1"/>
                </a:solidFill>
                <a:latin typeface="Montserrat" panose="00000500000000000000" pitchFamily="50" charset="0"/>
              </a:defRPr>
            </a:lvl1pPr>
          </a:lstStyle>
          <a:p>
            <a:r>
              <a:rPr lang="en-US" dirty="0">
                <a:latin typeface="Montserrat" panose="00000500000000000000" pitchFamily="50" charset="0"/>
              </a:rPr>
              <a:t>DROP IMAGE HERE</a:t>
            </a:r>
            <a:endParaRPr lang="id-ID" dirty="0"/>
          </a:p>
        </p:txBody>
      </p:sp>
      <p:sp>
        <p:nvSpPr>
          <p:cNvPr id="6" name="Slide Number Placeholder 5"/>
          <p:cNvSpPr>
            <a:spLocks noGrp="1"/>
          </p:cNvSpPr>
          <p:nvPr>
            <p:ph type="sldNum" sz="quarter" idx="12"/>
          </p:nvPr>
        </p:nvSpPr>
        <p:spPr>
          <a:xfrm>
            <a:off x="10416480" y="6489340"/>
            <a:ext cx="1371600" cy="182563"/>
          </a:xfrm>
          <a:prstGeom prst="rect">
            <a:avLst/>
          </a:prstGeom>
        </p:spPr>
        <p:txBody>
          <a:bodyPr/>
          <a:lstStyle>
            <a:lvl1pPr algn="r">
              <a:defRPr lang="id-ID" sz="1000" smtClean="0">
                <a:solidFill>
                  <a:schemeClr val="tx1">
                    <a:lumMod val="75000"/>
                    <a:lumOff val="25000"/>
                  </a:schemeClr>
                </a:solidFill>
                <a:latin typeface="Montserrat" panose="00000500000000000000" pitchFamily="50" charset="0"/>
              </a:defRPr>
            </a:lvl1pPr>
          </a:lstStyle>
          <a:p>
            <a:pPr defTabSz="1219170"/>
            <a:fld id="{A0012661-A7C6-484E-80FE-CF2630C25222}" type="slidenum">
              <a:rPr lang="en-US" altLang="zh-CN">
                <a:solidFill>
                  <a:srgbClr val="27282D">
                    <a:lumMod val="75000"/>
                    <a:lumOff val="25000"/>
                  </a:srgbClr>
                </a:solidFill>
              </a:rPr>
              <a:pPr defTabSz="1219170"/>
              <a:t>‹#›</a:t>
            </a:fld>
            <a:endParaRPr lang="zh-CN" altLang="en-US">
              <a:solidFill>
                <a:srgbClr val="27282D">
                  <a:lumMod val="75000"/>
                  <a:lumOff val="25000"/>
                </a:srgbClr>
              </a:solidFill>
            </a:endParaRPr>
          </a:p>
        </p:txBody>
      </p:sp>
      <p:sp>
        <p:nvSpPr>
          <p:cNvPr id="8" name="Footer Placeholder 4"/>
          <p:cNvSpPr>
            <a:spLocks noGrp="1"/>
          </p:cNvSpPr>
          <p:nvPr>
            <p:ph type="ftr" sz="quarter" idx="11"/>
          </p:nvPr>
        </p:nvSpPr>
        <p:spPr>
          <a:xfrm>
            <a:off x="407368" y="6489340"/>
            <a:ext cx="2057400" cy="182563"/>
          </a:xfrm>
          <a:prstGeom prst="rect">
            <a:avLst/>
          </a:prstGeom>
        </p:spPr>
        <p:txBody>
          <a:bodyPr/>
          <a:lstStyle>
            <a:lvl1pPr>
              <a:defRPr sz="1000">
                <a:solidFill>
                  <a:schemeClr val="tx1">
                    <a:lumMod val="75000"/>
                    <a:lumOff val="25000"/>
                  </a:schemeClr>
                </a:solidFill>
                <a:latin typeface="Montserrat" panose="00000500000000000000" pitchFamily="50" charset="0"/>
              </a:defRPr>
            </a:lvl1pPr>
          </a:lstStyle>
          <a:p>
            <a:pPr defTabSz="1219170"/>
            <a:r>
              <a:rPr lang="id-ID">
                <a:solidFill>
                  <a:srgbClr val="27282D">
                    <a:lumMod val="75000"/>
                    <a:lumOff val="25000"/>
                  </a:srgbClr>
                </a:solidFill>
              </a:rPr>
              <a:t>BOYLE</a:t>
            </a:r>
          </a:p>
        </p:txBody>
      </p:sp>
    </p:spTree>
    <p:extLst>
      <p:ext uri="{BB962C8B-B14F-4D97-AF65-F5344CB8AC3E}">
        <p14:creationId xmlns:p14="http://schemas.microsoft.com/office/powerpoint/2010/main" val="3183168999"/>
      </p:ext>
    </p:extLst>
  </p:cSld>
  <p:clrMapOvr>
    <a:masterClrMapping/>
  </p:clrMapOvr>
</p:sldLayout>
</file>

<file path=ppt/slideLayouts/slideLayout117.xml><?xml version="1.0" encoding="utf-8"?>
<p:sldLayout xmlns:p14="http://schemas.microsoft.com/office/powerpoint/2010/main" xmlns:a="http://schemas.openxmlformats.org/drawingml/2006/main" xmlns:r="http://schemas.openxmlformats.org/officeDocument/2006/relationships" xmlns:p="http://schemas.openxmlformats.org/presentationml/2006/main" preserve="1" userDrawn="1">
  <p:cSld name="28_Layout">
    <p:spTree>
      <p:nvGrpSpPr>
        <p:cNvPr id="1" name=""/>
        <p:cNvGrpSpPr/>
        <p:nvPr/>
      </p:nvGrpSpPr>
      <p:grpSpPr>
        <a:xfrm>
          <a:off x="0" y="0"/>
          <a:ext cx="0" cy="0"/>
          <a:chOff x="0" y="0"/>
          <a:chExt cx="0" cy="0"/>
        </a:xfrm>
      </p:grpSpPr>
      <p:sp>
        <p:nvSpPr>
          <p:cNvPr id="7" name="Picture Placeholder 6"/>
          <p:cNvSpPr>
            <a:spLocks noGrp="1"/>
          </p:cNvSpPr>
          <p:nvPr>
            <p:ph type="pic" sz="quarter" idx="15" hasCustomPrompt="1"/>
          </p:nvPr>
        </p:nvSpPr>
        <p:spPr>
          <a:xfrm>
            <a:off x="7617718" y="1462960"/>
            <a:ext cx="1044550" cy="1044549"/>
          </a:xfrm>
          <a:custGeom>
            <a:avLst/>
            <a:gdLst>
              <a:gd name="connsiteX0" fmla="*/ 3096344 w 6192688"/>
              <a:gd name="connsiteY0" fmla="*/ 0 h 6192688"/>
              <a:gd name="connsiteX1" fmla="*/ 6192688 w 6192688"/>
              <a:gd name="connsiteY1" fmla="*/ 3096344 h 6192688"/>
              <a:gd name="connsiteX2" fmla="*/ 3096344 w 6192688"/>
              <a:gd name="connsiteY2" fmla="*/ 6192688 h 6192688"/>
              <a:gd name="connsiteX3" fmla="*/ 0 w 6192688"/>
              <a:gd name="connsiteY3" fmla="*/ 3096344 h 6192688"/>
              <a:gd name="connsiteX4" fmla="*/ 3096344 w 6192688"/>
              <a:gd name="connsiteY4" fmla="*/ 0 h 61926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92688" h="6192688">
                <a:moveTo>
                  <a:pt x="3096344" y="0"/>
                </a:moveTo>
                <a:cubicBezTo>
                  <a:pt x="4806408" y="0"/>
                  <a:pt x="6192688" y="1386280"/>
                  <a:pt x="6192688" y="3096344"/>
                </a:cubicBezTo>
                <a:cubicBezTo>
                  <a:pt x="6192688" y="4806408"/>
                  <a:pt x="4806408" y="6192688"/>
                  <a:pt x="3096344" y="6192688"/>
                </a:cubicBezTo>
                <a:cubicBezTo>
                  <a:pt x="1386280" y="6192688"/>
                  <a:pt x="0" y="4806408"/>
                  <a:pt x="0" y="3096344"/>
                </a:cubicBezTo>
                <a:cubicBezTo>
                  <a:pt x="0" y="1386280"/>
                  <a:pt x="1386280" y="0"/>
                  <a:pt x="3096344" y="0"/>
                </a:cubicBezTo>
                <a:close/>
              </a:path>
            </a:pathLst>
          </a:custGeom>
          <a:gradFill flip="none" rotWithShape="1">
            <a:gsLst>
              <a:gs pos="52000">
                <a:srgbClr val="5B91A9"/>
              </a:gs>
              <a:gs pos="100000">
                <a:srgbClr val="507194"/>
              </a:gs>
              <a:gs pos="0">
                <a:srgbClr val="507194"/>
              </a:gs>
            </a:gsLst>
            <a:lin ang="18900000" scaled="1"/>
            <a:tileRect/>
          </a:gradFill>
        </p:spPr>
        <p:txBody>
          <a:bodyPr wrap="square" anchor="ctr">
            <a:noAutofit/>
          </a:bodyPr>
          <a:lstStyle>
            <a:lvl1pPr marL="0" indent="0" algn="ctr">
              <a:buNone/>
              <a:defRPr sz="1000" baseline="0">
                <a:solidFill>
                  <a:schemeClr val="bg1"/>
                </a:solidFill>
                <a:latin typeface="Montserrat" panose="00000500000000000000" pitchFamily="50" charset="0"/>
              </a:defRPr>
            </a:lvl1pPr>
          </a:lstStyle>
          <a:p>
            <a:r>
              <a:rPr lang="en-US" dirty="0">
                <a:latin typeface="Montserrat" panose="00000500000000000000" pitchFamily="50" charset="0"/>
              </a:rPr>
              <a:t>DROP IMAGE HERE</a:t>
            </a:r>
            <a:endParaRPr lang="id-ID" dirty="0"/>
          </a:p>
        </p:txBody>
      </p:sp>
      <p:sp>
        <p:nvSpPr>
          <p:cNvPr id="4" name="Slide Number Placeholder 5"/>
          <p:cNvSpPr>
            <a:spLocks noGrp="1"/>
          </p:cNvSpPr>
          <p:nvPr>
            <p:ph type="sldNum" sz="quarter" idx="12"/>
          </p:nvPr>
        </p:nvSpPr>
        <p:spPr>
          <a:xfrm>
            <a:off x="10416480" y="6489340"/>
            <a:ext cx="1371600" cy="182563"/>
          </a:xfrm>
          <a:prstGeom prst="rect">
            <a:avLst/>
          </a:prstGeom>
        </p:spPr>
        <p:txBody>
          <a:bodyPr/>
          <a:lstStyle>
            <a:lvl1pPr algn="r">
              <a:defRPr lang="id-ID" sz="1000" smtClean="0">
                <a:solidFill>
                  <a:schemeClr val="tx1">
                    <a:lumMod val="75000"/>
                    <a:lumOff val="25000"/>
                  </a:schemeClr>
                </a:solidFill>
                <a:latin typeface="Montserrat" panose="00000500000000000000" pitchFamily="50" charset="0"/>
              </a:defRPr>
            </a:lvl1pPr>
          </a:lstStyle>
          <a:p>
            <a:pPr defTabSz="1219170"/>
            <a:fld id="{A0012661-A7C6-484E-80FE-CF2630C25222}" type="slidenum">
              <a:rPr lang="en-US" altLang="zh-CN">
                <a:solidFill>
                  <a:srgbClr val="27282D">
                    <a:lumMod val="75000"/>
                    <a:lumOff val="25000"/>
                  </a:srgbClr>
                </a:solidFill>
              </a:rPr>
              <a:pPr defTabSz="1219170"/>
              <a:t>‹#›</a:t>
            </a:fld>
            <a:endParaRPr lang="zh-CN" altLang="en-US">
              <a:solidFill>
                <a:srgbClr val="27282D">
                  <a:lumMod val="75000"/>
                  <a:lumOff val="25000"/>
                </a:srgbClr>
              </a:solidFill>
            </a:endParaRPr>
          </a:p>
        </p:txBody>
      </p:sp>
      <p:sp>
        <p:nvSpPr>
          <p:cNvPr id="5" name="Footer Placeholder 4"/>
          <p:cNvSpPr>
            <a:spLocks noGrp="1"/>
          </p:cNvSpPr>
          <p:nvPr>
            <p:ph type="ftr" sz="quarter" idx="11"/>
          </p:nvPr>
        </p:nvSpPr>
        <p:spPr>
          <a:xfrm>
            <a:off x="407368" y="6489340"/>
            <a:ext cx="2057400" cy="182563"/>
          </a:xfrm>
          <a:prstGeom prst="rect">
            <a:avLst/>
          </a:prstGeom>
        </p:spPr>
        <p:txBody>
          <a:bodyPr/>
          <a:lstStyle>
            <a:lvl1pPr>
              <a:defRPr sz="1000">
                <a:solidFill>
                  <a:schemeClr val="tx1">
                    <a:lumMod val="75000"/>
                    <a:lumOff val="25000"/>
                  </a:schemeClr>
                </a:solidFill>
                <a:latin typeface="Montserrat" panose="00000500000000000000" pitchFamily="50" charset="0"/>
              </a:defRPr>
            </a:lvl1pPr>
          </a:lstStyle>
          <a:p>
            <a:pPr defTabSz="1219170"/>
            <a:r>
              <a:rPr lang="id-ID">
                <a:solidFill>
                  <a:srgbClr val="27282D">
                    <a:lumMod val="75000"/>
                    <a:lumOff val="25000"/>
                  </a:srgbClr>
                </a:solidFill>
              </a:rPr>
              <a:t>BOYLE</a:t>
            </a:r>
          </a:p>
        </p:txBody>
      </p:sp>
    </p:spTree>
    <p:extLst>
      <p:ext uri="{BB962C8B-B14F-4D97-AF65-F5344CB8AC3E}">
        <p14:creationId xmlns:p14="http://schemas.microsoft.com/office/powerpoint/2010/main" val="2881443168"/>
      </p:ext>
    </p:extLst>
  </p:cSld>
  <p:clrMapOvr>
    <a:masterClrMapping/>
  </p:clrMapOvr>
</p:sldLayout>
</file>

<file path=ppt/slideLayouts/slideLayout118.xml><?xml version="1.0" encoding="utf-8"?>
<p:sldLayout xmlns:p14="http://schemas.microsoft.com/office/powerpoint/2010/main" xmlns:a="http://schemas.openxmlformats.org/drawingml/2006/main" xmlns:r="http://schemas.openxmlformats.org/officeDocument/2006/relationships" xmlns:p="http://schemas.openxmlformats.org/presentationml/2006/main" preserve="1" userDrawn="1">
  <p:cSld name="29_Layout">
    <p:spTree>
      <p:nvGrpSpPr>
        <p:cNvPr id="1" name=""/>
        <p:cNvGrpSpPr/>
        <p:nvPr/>
      </p:nvGrpSpPr>
      <p:grpSpPr>
        <a:xfrm>
          <a:off x="0" y="0"/>
          <a:ext cx="0" cy="0"/>
          <a:chOff x="0" y="0"/>
          <a:chExt cx="0" cy="0"/>
        </a:xfrm>
      </p:grpSpPr>
      <p:sp>
        <p:nvSpPr>
          <p:cNvPr id="18" name="Picture Placeholder 4"/>
          <p:cNvSpPr>
            <a:spLocks noGrp="1"/>
          </p:cNvSpPr>
          <p:nvPr>
            <p:ph type="pic" sz="quarter" idx="16" hasCustomPrompt="1"/>
          </p:nvPr>
        </p:nvSpPr>
        <p:spPr>
          <a:xfrm>
            <a:off x="5990046" y="4172122"/>
            <a:ext cx="4424981" cy="1195868"/>
          </a:xfrm>
          <a:gradFill flip="none" rotWithShape="1">
            <a:gsLst>
              <a:gs pos="52000">
                <a:srgbClr val="5B91A9"/>
              </a:gs>
              <a:gs pos="100000">
                <a:srgbClr val="507194"/>
              </a:gs>
              <a:gs pos="0">
                <a:srgbClr val="507194"/>
              </a:gs>
            </a:gsLst>
            <a:lin ang="18900000" scaled="1"/>
            <a:tileRect/>
          </a:gradFill>
        </p:spPr>
        <p:txBody>
          <a:bodyPr anchor="ctr">
            <a:normAutofit/>
          </a:bodyPr>
          <a:lstStyle>
            <a:lvl1pPr marL="0" indent="0" algn="ctr">
              <a:buNone/>
              <a:defRPr sz="2000" baseline="0">
                <a:solidFill>
                  <a:schemeClr val="bg1"/>
                </a:solidFill>
                <a:latin typeface="Montserrat" panose="00000500000000000000" pitchFamily="50" charset="0"/>
              </a:defRPr>
            </a:lvl1pPr>
          </a:lstStyle>
          <a:p>
            <a:r>
              <a:rPr lang="en-US" dirty="0">
                <a:latin typeface="Montserrat" panose="00000500000000000000" pitchFamily="50" charset="0"/>
              </a:rPr>
              <a:t>DROP IMAGE HERE</a:t>
            </a:r>
            <a:endParaRPr lang="id-ID" dirty="0"/>
          </a:p>
        </p:txBody>
      </p:sp>
      <p:sp>
        <p:nvSpPr>
          <p:cNvPr id="4" name="Slide Number Placeholder 5"/>
          <p:cNvSpPr>
            <a:spLocks noGrp="1"/>
          </p:cNvSpPr>
          <p:nvPr>
            <p:ph type="sldNum" sz="quarter" idx="12"/>
          </p:nvPr>
        </p:nvSpPr>
        <p:spPr>
          <a:xfrm>
            <a:off x="10416480" y="6489340"/>
            <a:ext cx="1371600" cy="182563"/>
          </a:xfrm>
          <a:prstGeom prst="rect">
            <a:avLst/>
          </a:prstGeom>
        </p:spPr>
        <p:txBody>
          <a:bodyPr/>
          <a:lstStyle>
            <a:lvl1pPr algn="r">
              <a:defRPr lang="id-ID" sz="1000" smtClean="0">
                <a:solidFill>
                  <a:schemeClr val="tx1">
                    <a:lumMod val="75000"/>
                    <a:lumOff val="25000"/>
                  </a:schemeClr>
                </a:solidFill>
                <a:latin typeface="Montserrat" panose="00000500000000000000" pitchFamily="50" charset="0"/>
              </a:defRPr>
            </a:lvl1pPr>
          </a:lstStyle>
          <a:p>
            <a:pPr defTabSz="1219170"/>
            <a:fld id="{A0012661-A7C6-484E-80FE-CF2630C25222}" type="slidenum">
              <a:rPr lang="en-US" altLang="zh-CN">
                <a:solidFill>
                  <a:srgbClr val="27282D">
                    <a:lumMod val="75000"/>
                    <a:lumOff val="25000"/>
                  </a:srgbClr>
                </a:solidFill>
              </a:rPr>
              <a:pPr defTabSz="1219170"/>
              <a:t>‹#›</a:t>
            </a:fld>
            <a:endParaRPr lang="zh-CN" altLang="en-US">
              <a:solidFill>
                <a:srgbClr val="27282D">
                  <a:lumMod val="75000"/>
                  <a:lumOff val="25000"/>
                </a:srgbClr>
              </a:solidFill>
            </a:endParaRPr>
          </a:p>
        </p:txBody>
      </p:sp>
      <p:sp>
        <p:nvSpPr>
          <p:cNvPr id="5" name="Footer Placeholder 4"/>
          <p:cNvSpPr>
            <a:spLocks noGrp="1"/>
          </p:cNvSpPr>
          <p:nvPr>
            <p:ph type="ftr" sz="quarter" idx="11"/>
          </p:nvPr>
        </p:nvSpPr>
        <p:spPr>
          <a:xfrm>
            <a:off x="407368" y="6489340"/>
            <a:ext cx="2057400" cy="182563"/>
          </a:xfrm>
          <a:prstGeom prst="rect">
            <a:avLst/>
          </a:prstGeom>
        </p:spPr>
        <p:txBody>
          <a:bodyPr/>
          <a:lstStyle>
            <a:lvl1pPr>
              <a:defRPr sz="1000">
                <a:solidFill>
                  <a:schemeClr val="tx1">
                    <a:lumMod val="75000"/>
                    <a:lumOff val="25000"/>
                  </a:schemeClr>
                </a:solidFill>
                <a:latin typeface="Montserrat" panose="00000500000000000000" pitchFamily="50" charset="0"/>
              </a:defRPr>
            </a:lvl1pPr>
          </a:lstStyle>
          <a:p>
            <a:pPr defTabSz="1219170"/>
            <a:r>
              <a:rPr lang="id-ID">
                <a:solidFill>
                  <a:srgbClr val="27282D">
                    <a:lumMod val="75000"/>
                    <a:lumOff val="25000"/>
                  </a:srgbClr>
                </a:solidFill>
              </a:rPr>
              <a:t>BOYLE</a:t>
            </a:r>
          </a:p>
        </p:txBody>
      </p:sp>
    </p:spTree>
    <p:extLst>
      <p:ext uri="{BB962C8B-B14F-4D97-AF65-F5344CB8AC3E}">
        <p14:creationId xmlns:p14="http://schemas.microsoft.com/office/powerpoint/2010/main" val="4171072312"/>
      </p:ext>
    </p:extLst>
  </p:cSld>
  <p:clrMapOvr>
    <a:masterClrMapping/>
  </p:clrMapOvr>
</p:sldLayout>
</file>

<file path=ppt/slideLayouts/slideLayout119.xml><?xml version="1.0" encoding="utf-8"?>
<p:sldLayout xmlns:p14="http://schemas.microsoft.com/office/powerpoint/2010/main" xmlns:a="http://schemas.openxmlformats.org/drawingml/2006/main" xmlns:r="http://schemas.openxmlformats.org/officeDocument/2006/relationships" xmlns:p="http://schemas.openxmlformats.org/presentationml/2006/main" preserve="1" userDrawn="1">
  <p:cSld name="30_Layout">
    <p:spTree>
      <p:nvGrpSpPr>
        <p:cNvPr id="1" name=""/>
        <p:cNvGrpSpPr/>
        <p:nvPr/>
      </p:nvGrpSpPr>
      <p:grpSpPr>
        <a:xfrm>
          <a:off x="0" y="0"/>
          <a:ext cx="0" cy="0"/>
          <a:chOff x="0" y="0"/>
          <a:chExt cx="0" cy="0"/>
        </a:xfrm>
      </p:grpSpPr>
      <p:sp>
        <p:nvSpPr>
          <p:cNvPr id="13" name="Picture Placeholder 12"/>
          <p:cNvSpPr>
            <a:spLocks noGrp="1"/>
          </p:cNvSpPr>
          <p:nvPr>
            <p:ph type="pic" sz="quarter" idx="15" hasCustomPrompt="1"/>
          </p:nvPr>
        </p:nvSpPr>
        <p:spPr>
          <a:xfrm>
            <a:off x="2111255" y="2106319"/>
            <a:ext cx="714783" cy="714782"/>
          </a:xfrm>
          <a:custGeom>
            <a:avLst/>
            <a:gdLst>
              <a:gd name="connsiteX0" fmla="*/ 3096344 w 6192688"/>
              <a:gd name="connsiteY0" fmla="*/ 0 h 6192688"/>
              <a:gd name="connsiteX1" fmla="*/ 6192688 w 6192688"/>
              <a:gd name="connsiteY1" fmla="*/ 3096344 h 6192688"/>
              <a:gd name="connsiteX2" fmla="*/ 3096344 w 6192688"/>
              <a:gd name="connsiteY2" fmla="*/ 6192688 h 6192688"/>
              <a:gd name="connsiteX3" fmla="*/ 0 w 6192688"/>
              <a:gd name="connsiteY3" fmla="*/ 3096344 h 6192688"/>
              <a:gd name="connsiteX4" fmla="*/ 3096344 w 6192688"/>
              <a:gd name="connsiteY4" fmla="*/ 0 h 61926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92688" h="6192688">
                <a:moveTo>
                  <a:pt x="3096344" y="0"/>
                </a:moveTo>
                <a:cubicBezTo>
                  <a:pt x="4806408" y="0"/>
                  <a:pt x="6192688" y="1386280"/>
                  <a:pt x="6192688" y="3096344"/>
                </a:cubicBezTo>
                <a:cubicBezTo>
                  <a:pt x="6192688" y="4806408"/>
                  <a:pt x="4806408" y="6192688"/>
                  <a:pt x="3096344" y="6192688"/>
                </a:cubicBezTo>
                <a:cubicBezTo>
                  <a:pt x="1386280" y="6192688"/>
                  <a:pt x="0" y="4806408"/>
                  <a:pt x="0" y="3096344"/>
                </a:cubicBezTo>
                <a:cubicBezTo>
                  <a:pt x="0" y="1386280"/>
                  <a:pt x="1386280" y="0"/>
                  <a:pt x="3096344" y="0"/>
                </a:cubicBezTo>
                <a:close/>
              </a:path>
            </a:pathLst>
          </a:custGeom>
          <a:gradFill flip="none" rotWithShape="1">
            <a:gsLst>
              <a:gs pos="52000">
                <a:srgbClr val="5B91A9"/>
              </a:gs>
              <a:gs pos="100000">
                <a:srgbClr val="507194"/>
              </a:gs>
              <a:gs pos="0">
                <a:srgbClr val="507194"/>
              </a:gs>
            </a:gsLst>
            <a:lin ang="18900000" scaled="1"/>
            <a:tileRect/>
          </a:gradFill>
        </p:spPr>
        <p:txBody>
          <a:bodyPr wrap="square" anchor="ctr">
            <a:noAutofit/>
          </a:bodyPr>
          <a:lstStyle>
            <a:lvl1pPr marL="0" indent="0" algn="ctr">
              <a:buNone/>
              <a:defRPr sz="800" baseline="0">
                <a:solidFill>
                  <a:schemeClr val="bg1"/>
                </a:solidFill>
                <a:latin typeface="Montserrat" panose="00000500000000000000" pitchFamily="50" charset="0"/>
              </a:defRPr>
            </a:lvl1pPr>
          </a:lstStyle>
          <a:p>
            <a:r>
              <a:rPr lang="en-US" dirty="0">
                <a:latin typeface="Montserrat" panose="00000500000000000000" pitchFamily="50" charset="0"/>
              </a:rPr>
              <a:t>DROP IMAGE HERE</a:t>
            </a:r>
            <a:endParaRPr lang="id-ID" dirty="0"/>
          </a:p>
        </p:txBody>
      </p:sp>
      <p:sp>
        <p:nvSpPr>
          <p:cNvPr id="14" name="Picture Placeholder 13"/>
          <p:cNvSpPr>
            <a:spLocks noGrp="1"/>
          </p:cNvSpPr>
          <p:nvPr>
            <p:ph type="pic" sz="quarter" idx="18" hasCustomPrompt="1"/>
          </p:nvPr>
        </p:nvSpPr>
        <p:spPr>
          <a:xfrm>
            <a:off x="5718011" y="2106319"/>
            <a:ext cx="714783" cy="714782"/>
          </a:xfrm>
          <a:custGeom>
            <a:avLst/>
            <a:gdLst>
              <a:gd name="connsiteX0" fmla="*/ 3096344 w 6192688"/>
              <a:gd name="connsiteY0" fmla="*/ 0 h 6192688"/>
              <a:gd name="connsiteX1" fmla="*/ 6192688 w 6192688"/>
              <a:gd name="connsiteY1" fmla="*/ 3096344 h 6192688"/>
              <a:gd name="connsiteX2" fmla="*/ 3096344 w 6192688"/>
              <a:gd name="connsiteY2" fmla="*/ 6192688 h 6192688"/>
              <a:gd name="connsiteX3" fmla="*/ 0 w 6192688"/>
              <a:gd name="connsiteY3" fmla="*/ 3096344 h 6192688"/>
              <a:gd name="connsiteX4" fmla="*/ 3096344 w 6192688"/>
              <a:gd name="connsiteY4" fmla="*/ 0 h 61926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92688" h="6192688">
                <a:moveTo>
                  <a:pt x="3096344" y="0"/>
                </a:moveTo>
                <a:cubicBezTo>
                  <a:pt x="4806408" y="0"/>
                  <a:pt x="6192688" y="1386280"/>
                  <a:pt x="6192688" y="3096344"/>
                </a:cubicBezTo>
                <a:cubicBezTo>
                  <a:pt x="6192688" y="4806408"/>
                  <a:pt x="4806408" y="6192688"/>
                  <a:pt x="3096344" y="6192688"/>
                </a:cubicBezTo>
                <a:cubicBezTo>
                  <a:pt x="1386280" y="6192688"/>
                  <a:pt x="0" y="4806408"/>
                  <a:pt x="0" y="3096344"/>
                </a:cubicBezTo>
                <a:cubicBezTo>
                  <a:pt x="0" y="1386280"/>
                  <a:pt x="1386280" y="0"/>
                  <a:pt x="3096344" y="0"/>
                </a:cubicBezTo>
                <a:close/>
              </a:path>
            </a:pathLst>
          </a:custGeom>
          <a:gradFill flip="none" rotWithShape="1">
            <a:gsLst>
              <a:gs pos="52000">
                <a:srgbClr val="5B91A9"/>
              </a:gs>
              <a:gs pos="100000">
                <a:srgbClr val="507194"/>
              </a:gs>
              <a:gs pos="0">
                <a:srgbClr val="507194"/>
              </a:gs>
            </a:gsLst>
            <a:lin ang="18900000" scaled="1"/>
            <a:tileRect/>
          </a:gradFill>
        </p:spPr>
        <p:txBody>
          <a:bodyPr wrap="square" anchor="ctr">
            <a:noAutofit/>
          </a:bodyPr>
          <a:lstStyle>
            <a:lvl1pPr marL="0" indent="0" algn="ctr">
              <a:buNone/>
              <a:defRPr sz="800" baseline="0">
                <a:solidFill>
                  <a:schemeClr val="bg1"/>
                </a:solidFill>
                <a:latin typeface="Montserrat" panose="00000500000000000000" pitchFamily="50" charset="0"/>
              </a:defRPr>
            </a:lvl1pPr>
          </a:lstStyle>
          <a:p>
            <a:r>
              <a:rPr lang="en-US" dirty="0">
                <a:latin typeface="Montserrat" panose="00000500000000000000" pitchFamily="50" charset="0"/>
              </a:rPr>
              <a:t>DROP IMAGE HERE</a:t>
            </a:r>
            <a:endParaRPr lang="id-ID" dirty="0"/>
          </a:p>
        </p:txBody>
      </p:sp>
      <p:sp>
        <p:nvSpPr>
          <p:cNvPr id="15" name="Picture Placeholder 14"/>
          <p:cNvSpPr>
            <a:spLocks noGrp="1"/>
          </p:cNvSpPr>
          <p:nvPr>
            <p:ph type="pic" sz="quarter" idx="19" hasCustomPrompt="1"/>
          </p:nvPr>
        </p:nvSpPr>
        <p:spPr>
          <a:xfrm>
            <a:off x="9329909" y="2106319"/>
            <a:ext cx="714783" cy="714782"/>
          </a:xfrm>
          <a:custGeom>
            <a:avLst/>
            <a:gdLst>
              <a:gd name="connsiteX0" fmla="*/ 3096344 w 6192688"/>
              <a:gd name="connsiteY0" fmla="*/ 0 h 6192688"/>
              <a:gd name="connsiteX1" fmla="*/ 6192688 w 6192688"/>
              <a:gd name="connsiteY1" fmla="*/ 3096344 h 6192688"/>
              <a:gd name="connsiteX2" fmla="*/ 3096344 w 6192688"/>
              <a:gd name="connsiteY2" fmla="*/ 6192688 h 6192688"/>
              <a:gd name="connsiteX3" fmla="*/ 0 w 6192688"/>
              <a:gd name="connsiteY3" fmla="*/ 3096344 h 6192688"/>
              <a:gd name="connsiteX4" fmla="*/ 3096344 w 6192688"/>
              <a:gd name="connsiteY4" fmla="*/ 0 h 61926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92688" h="6192688">
                <a:moveTo>
                  <a:pt x="3096344" y="0"/>
                </a:moveTo>
                <a:cubicBezTo>
                  <a:pt x="4806408" y="0"/>
                  <a:pt x="6192688" y="1386280"/>
                  <a:pt x="6192688" y="3096344"/>
                </a:cubicBezTo>
                <a:cubicBezTo>
                  <a:pt x="6192688" y="4806408"/>
                  <a:pt x="4806408" y="6192688"/>
                  <a:pt x="3096344" y="6192688"/>
                </a:cubicBezTo>
                <a:cubicBezTo>
                  <a:pt x="1386280" y="6192688"/>
                  <a:pt x="0" y="4806408"/>
                  <a:pt x="0" y="3096344"/>
                </a:cubicBezTo>
                <a:cubicBezTo>
                  <a:pt x="0" y="1386280"/>
                  <a:pt x="1386280" y="0"/>
                  <a:pt x="3096344" y="0"/>
                </a:cubicBezTo>
                <a:close/>
              </a:path>
            </a:pathLst>
          </a:custGeom>
          <a:gradFill flip="none" rotWithShape="1">
            <a:gsLst>
              <a:gs pos="52000">
                <a:srgbClr val="5B91A9"/>
              </a:gs>
              <a:gs pos="100000">
                <a:srgbClr val="507194"/>
              </a:gs>
              <a:gs pos="0">
                <a:srgbClr val="507194"/>
              </a:gs>
            </a:gsLst>
            <a:lin ang="18900000" scaled="1"/>
            <a:tileRect/>
          </a:gradFill>
        </p:spPr>
        <p:txBody>
          <a:bodyPr wrap="square" anchor="ctr">
            <a:noAutofit/>
          </a:bodyPr>
          <a:lstStyle>
            <a:lvl1pPr marL="0" indent="0" algn="ctr">
              <a:buNone/>
              <a:defRPr sz="800" baseline="0">
                <a:solidFill>
                  <a:schemeClr val="bg1"/>
                </a:solidFill>
                <a:latin typeface="Montserrat" panose="00000500000000000000" pitchFamily="50" charset="0"/>
              </a:defRPr>
            </a:lvl1pPr>
          </a:lstStyle>
          <a:p>
            <a:r>
              <a:rPr lang="en-US" dirty="0">
                <a:latin typeface="Montserrat" panose="00000500000000000000" pitchFamily="50" charset="0"/>
              </a:rPr>
              <a:t>DROP IMAGE HERE</a:t>
            </a:r>
            <a:endParaRPr lang="id-ID" dirty="0"/>
          </a:p>
        </p:txBody>
      </p:sp>
      <p:sp>
        <p:nvSpPr>
          <p:cNvPr id="6" name="Slide Number Placeholder 5"/>
          <p:cNvSpPr>
            <a:spLocks noGrp="1"/>
          </p:cNvSpPr>
          <p:nvPr>
            <p:ph type="sldNum" sz="quarter" idx="12"/>
          </p:nvPr>
        </p:nvSpPr>
        <p:spPr>
          <a:xfrm>
            <a:off x="10416480" y="6489340"/>
            <a:ext cx="1371600" cy="182563"/>
          </a:xfrm>
          <a:prstGeom prst="rect">
            <a:avLst/>
          </a:prstGeom>
        </p:spPr>
        <p:txBody>
          <a:bodyPr/>
          <a:lstStyle>
            <a:lvl1pPr algn="r">
              <a:defRPr lang="id-ID" sz="1000" smtClean="0">
                <a:solidFill>
                  <a:schemeClr val="tx1">
                    <a:lumMod val="75000"/>
                    <a:lumOff val="25000"/>
                  </a:schemeClr>
                </a:solidFill>
                <a:latin typeface="Montserrat" panose="00000500000000000000" pitchFamily="50" charset="0"/>
              </a:defRPr>
            </a:lvl1pPr>
          </a:lstStyle>
          <a:p>
            <a:pPr defTabSz="1219170"/>
            <a:fld id="{A0012661-A7C6-484E-80FE-CF2630C25222}" type="slidenum">
              <a:rPr lang="en-US" altLang="zh-CN">
                <a:solidFill>
                  <a:srgbClr val="27282D">
                    <a:lumMod val="75000"/>
                    <a:lumOff val="25000"/>
                  </a:srgbClr>
                </a:solidFill>
              </a:rPr>
              <a:pPr defTabSz="1219170"/>
              <a:t>‹#›</a:t>
            </a:fld>
            <a:endParaRPr lang="zh-CN" altLang="en-US">
              <a:solidFill>
                <a:srgbClr val="27282D">
                  <a:lumMod val="75000"/>
                  <a:lumOff val="25000"/>
                </a:srgbClr>
              </a:solidFill>
            </a:endParaRPr>
          </a:p>
        </p:txBody>
      </p:sp>
      <p:sp>
        <p:nvSpPr>
          <p:cNvPr id="7" name="Footer Placeholder 4"/>
          <p:cNvSpPr>
            <a:spLocks noGrp="1"/>
          </p:cNvSpPr>
          <p:nvPr>
            <p:ph type="ftr" sz="quarter" idx="11"/>
          </p:nvPr>
        </p:nvSpPr>
        <p:spPr>
          <a:xfrm>
            <a:off x="407368" y="6489340"/>
            <a:ext cx="2057400" cy="182563"/>
          </a:xfrm>
          <a:prstGeom prst="rect">
            <a:avLst/>
          </a:prstGeom>
        </p:spPr>
        <p:txBody>
          <a:bodyPr/>
          <a:lstStyle>
            <a:lvl1pPr>
              <a:defRPr sz="1000">
                <a:solidFill>
                  <a:schemeClr val="tx1">
                    <a:lumMod val="75000"/>
                    <a:lumOff val="25000"/>
                  </a:schemeClr>
                </a:solidFill>
                <a:latin typeface="Montserrat" panose="00000500000000000000" pitchFamily="50" charset="0"/>
              </a:defRPr>
            </a:lvl1pPr>
          </a:lstStyle>
          <a:p>
            <a:pPr defTabSz="1219170"/>
            <a:r>
              <a:rPr lang="id-ID">
                <a:solidFill>
                  <a:srgbClr val="27282D">
                    <a:lumMod val="75000"/>
                    <a:lumOff val="25000"/>
                  </a:srgbClr>
                </a:solidFill>
              </a:rPr>
              <a:t>BOYLE</a:t>
            </a:r>
          </a:p>
        </p:txBody>
      </p:sp>
    </p:spTree>
    <p:extLst>
      <p:ext uri="{BB962C8B-B14F-4D97-AF65-F5344CB8AC3E}">
        <p14:creationId xmlns:p14="http://schemas.microsoft.com/office/powerpoint/2010/main" val="1384514568"/>
      </p:ext>
    </p:extLst>
  </p:cSld>
  <p:clrMapOvr>
    <a:masterClrMapping/>
  </p:clrMapOvr>
</p:sldLayout>
</file>

<file path=ppt/slideLayouts/slideLayout120.xml><?xml version="1.0" encoding="utf-8"?>
<p:sldLayout xmlns:p14="http://schemas.microsoft.com/office/powerpoint/2010/main" xmlns:a="http://schemas.openxmlformats.org/drawingml/2006/main" xmlns:r="http://schemas.openxmlformats.org/officeDocument/2006/relationships" xmlns:p="http://schemas.openxmlformats.org/presentationml/2006/main" preserve="1" userDrawn="1">
  <p:cSld name="1_mockup">
    <p:spTree>
      <p:nvGrpSpPr>
        <p:cNvPr id="1" name=""/>
        <p:cNvGrpSpPr/>
        <p:nvPr/>
      </p:nvGrpSpPr>
      <p:grpSpPr>
        <a:xfrm>
          <a:off x="0" y="0"/>
          <a:ext cx="0" cy="0"/>
          <a:chOff x="0" y="0"/>
          <a:chExt cx="0" cy="0"/>
        </a:xfrm>
      </p:grpSpPr>
      <p:sp>
        <p:nvSpPr>
          <p:cNvPr id="18" name="Picture Placeholder 4"/>
          <p:cNvSpPr>
            <a:spLocks noGrp="1"/>
          </p:cNvSpPr>
          <p:nvPr>
            <p:ph type="pic" sz="quarter" idx="16" hasCustomPrompt="1"/>
          </p:nvPr>
        </p:nvSpPr>
        <p:spPr>
          <a:xfrm>
            <a:off x="2053640" y="1292074"/>
            <a:ext cx="2854746" cy="5073932"/>
          </a:xfrm>
          <a:gradFill flip="none" rotWithShape="1">
            <a:gsLst>
              <a:gs pos="52000">
                <a:srgbClr val="5B91A9"/>
              </a:gs>
              <a:gs pos="100000">
                <a:srgbClr val="507194"/>
              </a:gs>
              <a:gs pos="0">
                <a:srgbClr val="507194"/>
              </a:gs>
            </a:gsLst>
            <a:lin ang="18900000" scaled="1"/>
            <a:tileRect/>
          </a:gradFill>
        </p:spPr>
        <p:txBody>
          <a:bodyPr anchor="ctr">
            <a:normAutofit/>
          </a:bodyPr>
          <a:lstStyle>
            <a:lvl1pPr marL="0" indent="0" algn="ctr">
              <a:buNone/>
              <a:defRPr sz="2000" baseline="0">
                <a:solidFill>
                  <a:schemeClr val="bg1"/>
                </a:solidFill>
                <a:latin typeface="Montserrat" panose="00000500000000000000" pitchFamily="50" charset="0"/>
              </a:defRPr>
            </a:lvl1pPr>
          </a:lstStyle>
          <a:p>
            <a:r>
              <a:rPr lang="en-US" dirty="0">
                <a:latin typeface="Montserrat" panose="00000500000000000000" pitchFamily="50" charset="0"/>
              </a:rPr>
              <a:t>DROP IMAGE HERE</a:t>
            </a:r>
            <a:endParaRPr lang="id-ID" dirty="0"/>
          </a:p>
        </p:txBody>
      </p:sp>
      <p:sp>
        <p:nvSpPr>
          <p:cNvPr id="4" name="Slide Number Placeholder 5"/>
          <p:cNvSpPr>
            <a:spLocks noGrp="1"/>
          </p:cNvSpPr>
          <p:nvPr>
            <p:ph type="sldNum" sz="quarter" idx="12"/>
          </p:nvPr>
        </p:nvSpPr>
        <p:spPr>
          <a:xfrm>
            <a:off x="10416480" y="6489340"/>
            <a:ext cx="1371600" cy="182563"/>
          </a:xfrm>
          <a:prstGeom prst="rect">
            <a:avLst/>
          </a:prstGeom>
        </p:spPr>
        <p:txBody>
          <a:bodyPr/>
          <a:lstStyle>
            <a:lvl1pPr algn="r">
              <a:defRPr lang="id-ID" sz="1000" smtClean="0">
                <a:solidFill>
                  <a:schemeClr val="tx1">
                    <a:lumMod val="75000"/>
                    <a:lumOff val="25000"/>
                  </a:schemeClr>
                </a:solidFill>
                <a:latin typeface="Montserrat" panose="00000500000000000000" pitchFamily="50" charset="0"/>
              </a:defRPr>
            </a:lvl1pPr>
          </a:lstStyle>
          <a:p>
            <a:pPr defTabSz="1219170"/>
            <a:fld id="{A0012661-A7C6-484E-80FE-CF2630C25222}" type="slidenum">
              <a:rPr lang="en-US" altLang="zh-CN">
                <a:solidFill>
                  <a:srgbClr val="27282D">
                    <a:lumMod val="75000"/>
                    <a:lumOff val="25000"/>
                  </a:srgbClr>
                </a:solidFill>
              </a:rPr>
              <a:pPr defTabSz="1219170"/>
              <a:t>‹#›</a:t>
            </a:fld>
            <a:endParaRPr lang="zh-CN" altLang="en-US">
              <a:solidFill>
                <a:srgbClr val="27282D">
                  <a:lumMod val="75000"/>
                  <a:lumOff val="25000"/>
                </a:srgbClr>
              </a:solidFill>
            </a:endParaRPr>
          </a:p>
        </p:txBody>
      </p:sp>
      <p:sp>
        <p:nvSpPr>
          <p:cNvPr id="6" name="Footer Placeholder 4"/>
          <p:cNvSpPr>
            <a:spLocks noGrp="1"/>
          </p:cNvSpPr>
          <p:nvPr>
            <p:ph type="ftr" sz="quarter" idx="11"/>
          </p:nvPr>
        </p:nvSpPr>
        <p:spPr>
          <a:xfrm>
            <a:off x="407368" y="6489340"/>
            <a:ext cx="2057400" cy="182563"/>
          </a:xfrm>
          <a:prstGeom prst="rect">
            <a:avLst/>
          </a:prstGeom>
        </p:spPr>
        <p:txBody>
          <a:bodyPr/>
          <a:lstStyle>
            <a:lvl1pPr>
              <a:defRPr sz="1000">
                <a:solidFill>
                  <a:schemeClr val="tx1">
                    <a:lumMod val="75000"/>
                    <a:lumOff val="25000"/>
                  </a:schemeClr>
                </a:solidFill>
                <a:latin typeface="Montserrat" panose="00000500000000000000" pitchFamily="50" charset="0"/>
              </a:defRPr>
            </a:lvl1pPr>
          </a:lstStyle>
          <a:p>
            <a:pPr defTabSz="1219170"/>
            <a:r>
              <a:rPr lang="id-ID">
                <a:solidFill>
                  <a:srgbClr val="27282D">
                    <a:lumMod val="75000"/>
                    <a:lumOff val="25000"/>
                  </a:srgbClr>
                </a:solidFill>
              </a:rPr>
              <a:t>BOYLE</a:t>
            </a:r>
          </a:p>
        </p:txBody>
      </p:sp>
    </p:spTree>
    <p:extLst>
      <p:ext uri="{BB962C8B-B14F-4D97-AF65-F5344CB8AC3E}">
        <p14:creationId xmlns:p14="http://schemas.microsoft.com/office/powerpoint/2010/main" val="15226097"/>
      </p:ext>
    </p:extLst>
  </p:cSld>
  <p:clrMapOvr>
    <a:masterClrMapping/>
  </p:clrMapOvr>
</p:sldLayout>
</file>

<file path=ppt/slideLayouts/slideLayout121.xml><?xml version="1.0" encoding="utf-8"?>
<p:sldLayout xmlns:p14="http://schemas.microsoft.com/office/powerpoint/2010/main" xmlns:a="http://schemas.openxmlformats.org/drawingml/2006/main" xmlns:r="http://schemas.openxmlformats.org/officeDocument/2006/relationships" xmlns:p="http://schemas.openxmlformats.org/presentationml/2006/main" preserve="1" userDrawn="1">
  <p:cSld name="2_mockup">
    <p:spTree>
      <p:nvGrpSpPr>
        <p:cNvPr id="1" name=""/>
        <p:cNvGrpSpPr/>
        <p:nvPr/>
      </p:nvGrpSpPr>
      <p:grpSpPr>
        <a:xfrm>
          <a:off x="0" y="0"/>
          <a:ext cx="0" cy="0"/>
          <a:chOff x="0" y="0"/>
          <a:chExt cx="0" cy="0"/>
        </a:xfrm>
      </p:grpSpPr>
      <p:sp>
        <p:nvSpPr>
          <p:cNvPr id="4" name="Picture Placeholder 4"/>
          <p:cNvSpPr>
            <a:spLocks noGrp="1"/>
          </p:cNvSpPr>
          <p:nvPr>
            <p:ph type="pic" sz="quarter" idx="17" hasCustomPrompt="1"/>
          </p:nvPr>
        </p:nvSpPr>
        <p:spPr>
          <a:xfrm>
            <a:off x="2144187" y="1251507"/>
            <a:ext cx="3355100" cy="5963245"/>
          </a:xfrm>
          <a:gradFill>
            <a:gsLst>
              <a:gs pos="52000">
                <a:srgbClr val="5B91A9"/>
              </a:gs>
              <a:gs pos="100000">
                <a:srgbClr val="507194"/>
              </a:gs>
              <a:gs pos="0">
                <a:srgbClr val="507194"/>
              </a:gs>
            </a:gsLst>
            <a:lin ang="18900000" scaled="1"/>
          </a:gradFill>
          <a:ln w="76200">
            <a:solidFill>
              <a:schemeClr val="tx1">
                <a:lumMod val="90000"/>
                <a:lumOff val="10000"/>
              </a:schemeClr>
            </a:solidFill>
          </a:ln>
          <a:scene3d>
            <a:camera prst="orthographicFront">
              <a:rot lat="19680000" lon="19020000" rev="1380000"/>
            </a:camera>
            <a:lightRig rig="threePt" dir="t"/>
          </a:scene3d>
        </p:spPr>
        <p:txBody>
          <a:bodyPr anchor="ctr">
            <a:normAutofit/>
          </a:bodyPr>
          <a:lstStyle>
            <a:lvl1pPr marL="0" indent="0" algn="ctr">
              <a:buNone/>
              <a:defRPr sz="2000" baseline="0">
                <a:solidFill>
                  <a:schemeClr val="bg1"/>
                </a:solidFill>
                <a:latin typeface="Montserrat" panose="00000500000000000000" pitchFamily="50" charset="0"/>
              </a:defRPr>
            </a:lvl1pPr>
          </a:lstStyle>
          <a:p>
            <a:r>
              <a:rPr lang="en-US" dirty="0">
                <a:latin typeface="Montserrat" panose="00000500000000000000" pitchFamily="50" charset="0"/>
              </a:rPr>
              <a:t>DROP IMAGE HERE</a:t>
            </a:r>
            <a:endParaRPr lang="id-ID" dirty="0"/>
          </a:p>
        </p:txBody>
      </p:sp>
      <p:sp>
        <p:nvSpPr>
          <p:cNvPr id="5" name="Slide Number Placeholder 5"/>
          <p:cNvSpPr>
            <a:spLocks noGrp="1"/>
          </p:cNvSpPr>
          <p:nvPr>
            <p:ph type="sldNum" sz="quarter" idx="12"/>
          </p:nvPr>
        </p:nvSpPr>
        <p:spPr>
          <a:xfrm>
            <a:off x="10416480" y="6489340"/>
            <a:ext cx="1371600" cy="182563"/>
          </a:xfrm>
          <a:prstGeom prst="rect">
            <a:avLst/>
          </a:prstGeom>
        </p:spPr>
        <p:txBody>
          <a:bodyPr/>
          <a:lstStyle>
            <a:lvl1pPr algn="r">
              <a:defRPr lang="id-ID" sz="1000" smtClean="0">
                <a:solidFill>
                  <a:schemeClr val="tx1">
                    <a:lumMod val="75000"/>
                    <a:lumOff val="25000"/>
                  </a:schemeClr>
                </a:solidFill>
                <a:latin typeface="Montserrat" panose="00000500000000000000" pitchFamily="50" charset="0"/>
              </a:defRPr>
            </a:lvl1pPr>
          </a:lstStyle>
          <a:p>
            <a:pPr defTabSz="1219170"/>
            <a:fld id="{A0012661-A7C6-484E-80FE-CF2630C25222}" type="slidenum">
              <a:rPr lang="en-US" altLang="zh-CN">
                <a:solidFill>
                  <a:srgbClr val="27282D">
                    <a:lumMod val="75000"/>
                    <a:lumOff val="25000"/>
                  </a:srgbClr>
                </a:solidFill>
              </a:rPr>
              <a:pPr defTabSz="1219170"/>
              <a:t>‹#›</a:t>
            </a:fld>
            <a:endParaRPr lang="zh-CN" altLang="en-US">
              <a:solidFill>
                <a:srgbClr val="27282D">
                  <a:lumMod val="75000"/>
                  <a:lumOff val="25000"/>
                </a:srgbClr>
              </a:solidFill>
            </a:endParaRPr>
          </a:p>
        </p:txBody>
      </p:sp>
      <p:sp>
        <p:nvSpPr>
          <p:cNvPr id="6" name="Footer Placeholder 4"/>
          <p:cNvSpPr>
            <a:spLocks noGrp="1"/>
          </p:cNvSpPr>
          <p:nvPr>
            <p:ph type="ftr" sz="quarter" idx="11"/>
          </p:nvPr>
        </p:nvSpPr>
        <p:spPr>
          <a:xfrm>
            <a:off x="407368" y="6489340"/>
            <a:ext cx="2057400" cy="182563"/>
          </a:xfrm>
          <a:prstGeom prst="rect">
            <a:avLst/>
          </a:prstGeom>
        </p:spPr>
        <p:txBody>
          <a:bodyPr/>
          <a:lstStyle>
            <a:lvl1pPr>
              <a:defRPr sz="1000">
                <a:solidFill>
                  <a:schemeClr val="tx1">
                    <a:lumMod val="75000"/>
                    <a:lumOff val="25000"/>
                  </a:schemeClr>
                </a:solidFill>
                <a:latin typeface="Montserrat" panose="00000500000000000000" pitchFamily="50" charset="0"/>
              </a:defRPr>
            </a:lvl1pPr>
          </a:lstStyle>
          <a:p>
            <a:pPr defTabSz="1219170"/>
            <a:r>
              <a:rPr lang="id-ID">
                <a:solidFill>
                  <a:srgbClr val="27282D">
                    <a:lumMod val="75000"/>
                    <a:lumOff val="25000"/>
                  </a:srgbClr>
                </a:solidFill>
              </a:rPr>
              <a:t>BOYLE</a:t>
            </a:r>
          </a:p>
        </p:txBody>
      </p:sp>
    </p:spTree>
    <p:extLst>
      <p:ext uri="{BB962C8B-B14F-4D97-AF65-F5344CB8AC3E}">
        <p14:creationId xmlns:p14="http://schemas.microsoft.com/office/powerpoint/2010/main" val="1283058952"/>
      </p:ext>
    </p:extLst>
  </p:cSld>
  <p:clrMapOvr>
    <a:masterClrMapping/>
  </p:clrMapOvr>
</p:sldLayout>
</file>

<file path=ppt/slideLayouts/slideLayout122.xml><?xml version="1.0" encoding="utf-8"?>
<p:sldLayout xmlns:p14="http://schemas.microsoft.com/office/powerpoint/2010/main" xmlns:a="http://schemas.openxmlformats.org/drawingml/2006/main" xmlns:r="http://schemas.openxmlformats.org/officeDocument/2006/relationships" xmlns:p="http://schemas.openxmlformats.org/presentationml/2006/main" preserve="1" userDrawn="1">
  <p:cSld name="3_mockup">
    <p:spTree>
      <p:nvGrpSpPr>
        <p:cNvPr id="1" name=""/>
        <p:cNvGrpSpPr/>
        <p:nvPr/>
      </p:nvGrpSpPr>
      <p:grpSpPr>
        <a:xfrm>
          <a:off x="0" y="0"/>
          <a:ext cx="0" cy="0"/>
          <a:chOff x="0" y="0"/>
          <a:chExt cx="0" cy="0"/>
        </a:xfrm>
      </p:grpSpPr>
      <p:sp>
        <p:nvSpPr>
          <p:cNvPr id="18" name="Picture Placeholder 4"/>
          <p:cNvSpPr>
            <a:spLocks noGrp="1"/>
          </p:cNvSpPr>
          <p:nvPr>
            <p:ph type="pic" sz="quarter" idx="16" hasCustomPrompt="1"/>
          </p:nvPr>
        </p:nvSpPr>
        <p:spPr>
          <a:xfrm>
            <a:off x="1132323" y="1087018"/>
            <a:ext cx="3632182" cy="4842712"/>
          </a:xfrm>
          <a:gradFill flip="none" rotWithShape="1">
            <a:gsLst>
              <a:gs pos="52000">
                <a:srgbClr val="5B91A9"/>
              </a:gs>
              <a:gs pos="100000">
                <a:srgbClr val="507194"/>
              </a:gs>
              <a:gs pos="0">
                <a:srgbClr val="507194"/>
              </a:gs>
            </a:gsLst>
            <a:lin ang="18900000" scaled="1"/>
            <a:tileRect/>
          </a:gradFill>
          <a:ln w="57150">
            <a:solidFill>
              <a:schemeClr val="tx1">
                <a:lumMod val="90000"/>
                <a:lumOff val="10000"/>
              </a:schemeClr>
            </a:solidFill>
          </a:ln>
        </p:spPr>
        <p:txBody>
          <a:bodyPr anchor="ctr">
            <a:normAutofit/>
          </a:bodyPr>
          <a:lstStyle>
            <a:lvl1pPr marL="0" indent="0" algn="ctr">
              <a:buNone/>
              <a:defRPr sz="2000" baseline="0">
                <a:solidFill>
                  <a:schemeClr val="bg1"/>
                </a:solidFill>
                <a:latin typeface="Montserrat" panose="00000500000000000000" pitchFamily="50" charset="0"/>
              </a:defRPr>
            </a:lvl1pPr>
          </a:lstStyle>
          <a:p>
            <a:r>
              <a:rPr lang="en-US" dirty="0">
                <a:latin typeface="Montserrat" panose="00000500000000000000" pitchFamily="50" charset="0"/>
              </a:rPr>
              <a:t>DROP IMAGE HERE</a:t>
            </a:r>
            <a:endParaRPr lang="id-ID" dirty="0"/>
          </a:p>
        </p:txBody>
      </p:sp>
      <p:sp>
        <p:nvSpPr>
          <p:cNvPr id="4" name="Slide Number Placeholder 5"/>
          <p:cNvSpPr>
            <a:spLocks noGrp="1"/>
          </p:cNvSpPr>
          <p:nvPr>
            <p:ph type="sldNum" sz="quarter" idx="12"/>
          </p:nvPr>
        </p:nvSpPr>
        <p:spPr>
          <a:xfrm>
            <a:off x="10416480" y="6489340"/>
            <a:ext cx="1371600" cy="182563"/>
          </a:xfrm>
          <a:prstGeom prst="rect">
            <a:avLst/>
          </a:prstGeom>
        </p:spPr>
        <p:txBody>
          <a:bodyPr/>
          <a:lstStyle>
            <a:lvl1pPr algn="r">
              <a:defRPr lang="id-ID" sz="1000" smtClean="0">
                <a:solidFill>
                  <a:schemeClr val="tx1">
                    <a:lumMod val="75000"/>
                    <a:lumOff val="25000"/>
                  </a:schemeClr>
                </a:solidFill>
                <a:latin typeface="Montserrat" panose="00000500000000000000" pitchFamily="50" charset="0"/>
              </a:defRPr>
            </a:lvl1pPr>
          </a:lstStyle>
          <a:p>
            <a:pPr defTabSz="1219170"/>
            <a:fld id="{A0012661-A7C6-484E-80FE-CF2630C25222}" type="slidenum">
              <a:rPr lang="en-US" altLang="zh-CN">
                <a:solidFill>
                  <a:srgbClr val="27282D">
                    <a:lumMod val="75000"/>
                    <a:lumOff val="25000"/>
                  </a:srgbClr>
                </a:solidFill>
              </a:rPr>
              <a:pPr defTabSz="1219170"/>
              <a:t>‹#›</a:t>
            </a:fld>
            <a:endParaRPr lang="zh-CN" altLang="en-US">
              <a:solidFill>
                <a:srgbClr val="27282D">
                  <a:lumMod val="75000"/>
                  <a:lumOff val="25000"/>
                </a:srgbClr>
              </a:solidFill>
            </a:endParaRPr>
          </a:p>
        </p:txBody>
      </p:sp>
      <p:sp>
        <p:nvSpPr>
          <p:cNvPr id="5" name="Footer Placeholder 4"/>
          <p:cNvSpPr>
            <a:spLocks noGrp="1"/>
          </p:cNvSpPr>
          <p:nvPr>
            <p:ph type="ftr" sz="quarter" idx="11"/>
          </p:nvPr>
        </p:nvSpPr>
        <p:spPr>
          <a:xfrm>
            <a:off x="407368" y="6489340"/>
            <a:ext cx="2057400" cy="182563"/>
          </a:xfrm>
          <a:prstGeom prst="rect">
            <a:avLst/>
          </a:prstGeom>
        </p:spPr>
        <p:txBody>
          <a:bodyPr/>
          <a:lstStyle>
            <a:lvl1pPr>
              <a:defRPr sz="1000">
                <a:solidFill>
                  <a:schemeClr val="tx1">
                    <a:lumMod val="75000"/>
                    <a:lumOff val="25000"/>
                  </a:schemeClr>
                </a:solidFill>
                <a:latin typeface="Montserrat" panose="00000500000000000000" pitchFamily="50" charset="0"/>
              </a:defRPr>
            </a:lvl1pPr>
          </a:lstStyle>
          <a:p>
            <a:pPr defTabSz="1219170"/>
            <a:r>
              <a:rPr lang="id-ID">
                <a:solidFill>
                  <a:srgbClr val="27282D">
                    <a:lumMod val="75000"/>
                    <a:lumOff val="25000"/>
                  </a:srgbClr>
                </a:solidFill>
              </a:rPr>
              <a:t>BOYLE</a:t>
            </a:r>
          </a:p>
        </p:txBody>
      </p:sp>
    </p:spTree>
    <p:extLst>
      <p:ext uri="{BB962C8B-B14F-4D97-AF65-F5344CB8AC3E}">
        <p14:creationId xmlns:p14="http://schemas.microsoft.com/office/powerpoint/2010/main" val="1311106756"/>
      </p:ext>
    </p:extLst>
  </p:cSld>
  <p:clrMapOvr>
    <a:masterClrMapping/>
  </p:clrMapOvr>
</p:sldLayout>
</file>

<file path=ppt/slideLayouts/slideLayout123.xml><?xml version="1.0" encoding="utf-8"?>
<p:sldLayout xmlns:p14="http://schemas.microsoft.com/office/powerpoint/2010/main" xmlns:a="http://schemas.openxmlformats.org/drawingml/2006/main" xmlns:r="http://schemas.openxmlformats.org/officeDocument/2006/relationships" xmlns:p="http://schemas.openxmlformats.org/presentationml/2006/main" preserve="1" userDrawn="1">
  <p:cSld name="4_mockup">
    <p:spTree>
      <p:nvGrpSpPr>
        <p:cNvPr id="1" name=""/>
        <p:cNvGrpSpPr/>
        <p:nvPr/>
      </p:nvGrpSpPr>
      <p:grpSpPr>
        <a:xfrm>
          <a:off x="0" y="0"/>
          <a:ext cx="0" cy="0"/>
          <a:chOff x="0" y="0"/>
          <a:chExt cx="0" cy="0"/>
        </a:xfrm>
      </p:grpSpPr>
      <p:sp>
        <p:nvSpPr>
          <p:cNvPr id="18" name="Picture Placeholder 4"/>
          <p:cNvSpPr>
            <a:spLocks noGrp="1"/>
          </p:cNvSpPr>
          <p:nvPr>
            <p:ph type="pic" sz="quarter" idx="16" hasCustomPrompt="1"/>
          </p:nvPr>
        </p:nvSpPr>
        <p:spPr>
          <a:xfrm>
            <a:off x="1445343" y="1604055"/>
            <a:ext cx="5409619" cy="7212531"/>
          </a:xfrm>
          <a:gradFill flip="none" rotWithShape="1">
            <a:gsLst>
              <a:gs pos="52000">
                <a:srgbClr val="5B91A9"/>
              </a:gs>
              <a:gs pos="100000">
                <a:srgbClr val="507194"/>
              </a:gs>
              <a:gs pos="0">
                <a:srgbClr val="507194"/>
              </a:gs>
            </a:gsLst>
            <a:lin ang="18900000" scaled="1"/>
            <a:tileRect/>
          </a:gradFill>
          <a:ln w="57150">
            <a:solidFill>
              <a:schemeClr val="tx1">
                <a:lumMod val="90000"/>
                <a:lumOff val="10000"/>
              </a:schemeClr>
            </a:solidFill>
          </a:ln>
          <a:scene3d>
            <a:camera prst="perspectiveRight" fov="900000">
              <a:rot lat="103676" lon="18008924" rev="591064"/>
            </a:camera>
            <a:lightRig rig="threePt" dir="t"/>
          </a:scene3d>
        </p:spPr>
        <p:txBody>
          <a:bodyPr anchor="ctr">
            <a:normAutofit/>
          </a:bodyPr>
          <a:lstStyle>
            <a:lvl1pPr marL="0" indent="0" algn="ctr">
              <a:buNone/>
              <a:defRPr sz="2000" baseline="0">
                <a:solidFill>
                  <a:schemeClr val="bg1"/>
                </a:solidFill>
                <a:latin typeface="Montserrat" panose="00000500000000000000" pitchFamily="50" charset="0"/>
              </a:defRPr>
            </a:lvl1pPr>
          </a:lstStyle>
          <a:p>
            <a:r>
              <a:rPr lang="en-US" dirty="0">
                <a:latin typeface="Montserrat" panose="00000500000000000000" pitchFamily="50" charset="0"/>
              </a:rPr>
              <a:t>DROP IMAGE HERE</a:t>
            </a:r>
            <a:endParaRPr lang="id-ID" dirty="0"/>
          </a:p>
        </p:txBody>
      </p:sp>
      <p:sp>
        <p:nvSpPr>
          <p:cNvPr id="4" name="Slide Number Placeholder 5"/>
          <p:cNvSpPr>
            <a:spLocks noGrp="1"/>
          </p:cNvSpPr>
          <p:nvPr>
            <p:ph type="sldNum" sz="quarter" idx="12"/>
          </p:nvPr>
        </p:nvSpPr>
        <p:spPr>
          <a:xfrm>
            <a:off x="10416480" y="6489340"/>
            <a:ext cx="1371600" cy="182563"/>
          </a:xfrm>
          <a:prstGeom prst="rect">
            <a:avLst/>
          </a:prstGeom>
        </p:spPr>
        <p:txBody>
          <a:bodyPr/>
          <a:lstStyle>
            <a:lvl1pPr algn="r">
              <a:defRPr lang="id-ID" sz="1000" smtClean="0">
                <a:solidFill>
                  <a:schemeClr val="tx1">
                    <a:lumMod val="75000"/>
                    <a:lumOff val="25000"/>
                  </a:schemeClr>
                </a:solidFill>
                <a:latin typeface="Montserrat" panose="00000500000000000000" pitchFamily="50" charset="0"/>
              </a:defRPr>
            </a:lvl1pPr>
          </a:lstStyle>
          <a:p>
            <a:pPr defTabSz="1219170"/>
            <a:fld id="{A0012661-A7C6-484E-80FE-CF2630C25222}" type="slidenum">
              <a:rPr lang="en-US" altLang="zh-CN">
                <a:solidFill>
                  <a:srgbClr val="27282D">
                    <a:lumMod val="75000"/>
                    <a:lumOff val="25000"/>
                  </a:srgbClr>
                </a:solidFill>
              </a:rPr>
              <a:pPr defTabSz="1219170"/>
              <a:t>‹#›</a:t>
            </a:fld>
            <a:endParaRPr lang="zh-CN" altLang="en-US">
              <a:solidFill>
                <a:srgbClr val="27282D">
                  <a:lumMod val="75000"/>
                  <a:lumOff val="25000"/>
                </a:srgbClr>
              </a:solidFill>
            </a:endParaRPr>
          </a:p>
        </p:txBody>
      </p:sp>
      <p:sp>
        <p:nvSpPr>
          <p:cNvPr id="5" name="Footer Placeholder 4"/>
          <p:cNvSpPr>
            <a:spLocks noGrp="1"/>
          </p:cNvSpPr>
          <p:nvPr>
            <p:ph type="ftr" sz="quarter" idx="11"/>
          </p:nvPr>
        </p:nvSpPr>
        <p:spPr>
          <a:xfrm>
            <a:off x="407368" y="6489340"/>
            <a:ext cx="2057400" cy="182563"/>
          </a:xfrm>
          <a:prstGeom prst="rect">
            <a:avLst/>
          </a:prstGeom>
        </p:spPr>
        <p:txBody>
          <a:bodyPr/>
          <a:lstStyle>
            <a:lvl1pPr>
              <a:defRPr sz="1000">
                <a:solidFill>
                  <a:schemeClr val="tx1">
                    <a:lumMod val="75000"/>
                    <a:lumOff val="25000"/>
                  </a:schemeClr>
                </a:solidFill>
                <a:latin typeface="Montserrat" panose="00000500000000000000" pitchFamily="50" charset="0"/>
              </a:defRPr>
            </a:lvl1pPr>
          </a:lstStyle>
          <a:p>
            <a:pPr defTabSz="1219170"/>
            <a:r>
              <a:rPr lang="id-ID">
                <a:solidFill>
                  <a:srgbClr val="27282D">
                    <a:lumMod val="75000"/>
                    <a:lumOff val="25000"/>
                  </a:srgbClr>
                </a:solidFill>
              </a:rPr>
              <a:t>BOYLE</a:t>
            </a:r>
          </a:p>
        </p:txBody>
      </p:sp>
    </p:spTree>
    <p:extLst>
      <p:ext uri="{BB962C8B-B14F-4D97-AF65-F5344CB8AC3E}">
        <p14:creationId xmlns:p14="http://schemas.microsoft.com/office/powerpoint/2010/main" val="145530096"/>
      </p:ext>
    </p:extLst>
  </p:cSld>
  <p:clrMapOvr>
    <a:masterClrMapping/>
  </p:clrMapOvr>
</p:sldLayout>
</file>

<file path=ppt/slideLayouts/slideLayout124.xml><?xml version="1.0" encoding="utf-8"?>
<p:sldLayout xmlns:p14="http://schemas.microsoft.com/office/powerpoint/2010/main" xmlns:a="http://schemas.openxmlformats.org/drawingml/2006/main" xmlns:r="http://schemas.openxmlformats.org/officeDocument/2006/relationships" xmlns:p="http://schemas.openxmlformats.org/presentationml/2006/main" preserve="1" userDrawn="1">
  <p:cSld name="5_mockup">
    <p:spTree>
      <p:nvGrpSpPr>
        <p:cNvPr id="1" name=""/>
        <p:cNvGrpSpPr/>
        <p:nvPr/>
      </p:nvGrpSpPr>
      <p:grpSpPr>
        <a:xfrm>
          <a:off x="0" y="0"/>
          <a:ext cx="0" cy="0"/>
          <a:chOff x="0" y="0"/>
          <a:chExt cx="0" cy="0"/>
        </a:xfrm>
      </p:grpSpPr>
      <p:sp>
        <p:nvSpPr>
          <p:cNvPr id="18" name="Picture Placeholder 4"/>
          <p:cNvSpPr>
            <a:spLocks noGrp="1"/>
          </p:cNvSpPr>
          <p:nvPr>
            <p:ph type="pic" sz="quarter" idx="16" hasCustomPrompt="1"/>
          </p:nvPr>
        </p:nvSpPr>
        <p:spPr>
          <a:xfrm>
            <a:off x="-925280" y="1934713"/>
            <a:ext cx="6120971" cy="3447323"/>
          </a:xfrm>
          <a:gradFill flip="none" rotWithShape="1">
            <a:gsLst>
              <a:gs pos="52000">
                <a:srgbClr val="5B91A9"/>
              </a:gs>
              <a:gs pos="100000">
                <a:srgbClr val="507194"/>
              </a:gs>
              <a:gs pos="0">
                <a:srgbClr val="507194"/>
              </a:gs>
            </a:gsLst>
            <a:lin ang="18900000" scaled="1"/>
            <a:tileRect/>
          </a:gradFill>
          <a:ln w="57150">
            <a:solidFill>
              <a:schemeClr val="tx1">
                <a:lumMod val="90000"/>
                <a:lumOff val="10000"/>
              </a:schemeClr>
            </a:solidFill>
          </a:ln>
        </p:spPr>
        <p:txBody>
          <a:bodyPr anchor="ctr">
            <a:normAutofit/>
          </a:bodyPr>
          <a:lstStyle>
            <a:lvl1pPr marL="0" indent="0" algn="ctr">
              <a:buNone/>
              <a:defRPr sz="2000" baseline="0">
                <a:solidFill>
                  <a:schemeClr val="bg1"/>
                </a:solidFill>
                <a:latin typeface="Montserrat" panose="00000500000000000000" pitchFamily="50" charset="0"/>
              </a:defRPr>
            </a:lvl1pPr>
          </a:lstStyle>
          <a:p>
            <a:r>
              <a:rPr lang="en-US" dirty="0">
                <a:latin typeface="Montserrat" panose="00000500000000000000" pitchFamily="50" charset="0"/>
              </a:rPr>
              <a:t>DROP IMAGE HERE</a:t>
            </a:r>
            <a:endParaRPr lang="id-ID" dirty="0"/>
          </a:p>
        </p:txBody>
      </p:sp>
      <p:sp>
        <p:nvSpPr>
          <p:cNvPr id="4" name="Slide Number Placeholder 5"/>
          <p:cNvSpPr>
            <a:spLocks noGrp="1"/>
          </p:cNvSpPr>
          <p:nvPr>
            <p:ph type="sldNum" sz="quarter" idx="12"/>
          </p:nvPr>
        </p:nvSpPr>
        <p:spPr>
          <a:xfrm>
            <a:off x="10416480" y="6489340"/>
            <a:ext cx="1371600" cy="182563"/>
          </a:xfrm>
          <a:prstGeom prst="rect">
            <a:avLst/>
          </a:prstGeom>
        </p:spPr>
        <p:txBody>
          <a:bodyPr/>
          <a:lstStyle>
            <a:lvl1pPr algn="r">
              <a:defRPr lang="id-ID" sz="1000" smtClean="0">
                <a:solidFill>
                  <a:schemeClr val="tx1">
                    <a:lumMod val="75000"/>
                    <a:lumOff val="25000"/>
                  </a:schemeClr>
                </a:solidFill>
                <a:latin typeface="Montserrat" panose="00000500000000000000" pitchFamily="50" charset="0"/>
              </a:defRPr>
            </a:lvl1pPr>
          </a:lstStyle>
          <a:p>
            <a:pPr defTabSz="1219170"/>
            <a:fld id="{A0012661-A7C6-484E-80FE-CF2630C25222}" type="slidenum">
              <a:rPr lang="en-US" altLang="zh-CN">
                <a:solidFill>
                  <a:srgbClr val="27282D">
                    <a:lumMod val="75000"/>
                    <a:lumOff val="25000"/>
                  </a:srgbClr>
                </a:solidFill>
              </a:rPr>
              <a:pPr defTabSz="1219170"/>
              <a:t>‹#›</a:t>
            </a:fld>
            <a:endParaRPr lang="zh-CN" altLang="en-US">
              <a:solidFill>
                <a:srgbClr val="27282D">
                  <a:lumMod val="75000"/>
                  <a:lumOff val="25000"/>
                </a:srgbClr>
              </a:solidFill>
            </a:endParaRPr>
          </a:p>
        </p:txBody>
      </p:sp>
      <p:sp>
        <p:nvSpPr>
          <p:cNvPr id="5" name="Footer Placeholder 4"/>
          <p:cNvSpPr>
            <a:spLocks noGrp="1"/>
          </p:cNvSpPr>
          <p:nvPr>
            <p:ph type="ftr" sz="quarter" idx="11"/>
          </p:nvPr>
        </p:nvSpPr>
        <p:spPr>
          <a:xfrm>
            <a:off x="407368" y="6489340"/>
            <a:ext cx="2057400" cy="182563"/>
          </a:xfrm>
          <a:prstGeom prst="rect">
            <a:avLst/>
          </a:prstGeom>
        </p:spPr>
        <p:txBody>
          <a:bodyPr/>
          <a:lstStyle>
            <a:lvl1pPr>
              <a:defRPr sz="1000">
                <a:solidFill>
                  <a:schemeClr val="tx1">
                    <a:lumMod val="75000"/>
                    <a:lumOff val="25000"/>
                  </a:schemeClr>
                </a:solidFill>
                <a:latin typeface="Montserrat" panose="00000500000000000000" pitchFamily="50" charset="0"/>
              </a:defRPr>
            </a:lvl1pPr>
          </a:lstStyle>
          <a:p>
            <a:pPr defTabSz="1219170"/>
            <a:r>
              <a:rPr lang="id-ID">
                <a:solidFill>
                  <a:srgbClr val="27282D">
                    <a:lumMod val="75000"/>
                    <a:lumOff val="25000"/>
                  </a:srgbClr>
                </a:solidFill>
              </a:rPr>
              <a:t>BOYLE</a:t>
            </a:r>
          </a:p>
        </p:txBody>
      </p:sp>
    </p:spTree>
    <p:extLst>
      <p:ext uri="{BB962C8B-B14F-4D97-AF65-F5344CB8AC3E}">
        <p14:creationId xmlns:p14="http://schemas.microsoft.com/office/powerpoint/2010/main" val="2260882339"/>
      </p:ext>
    </p:extLst>
  </p:cSld>
  <p:clrMapOvr>
    <a:masterClrMapping/>
  </p:clrMapOvr>
</p:sldLayout>
</file>

<file path=ppt/slideLayouts/slideLayout125.xml><?xml version="1.0" encoding="utf-8"?>
<p:sldLayout xmlns:p14="http://schemas.microsoft.com/office/powerpoint/2010/main" xmlns:a="http://schemas.openxmlformats.org/drawingml/2006/main" xmlns:r="http://schemas.openxmlformats.org/officeDocument/2006/relationships" xmlns:p="http://schemas.openxmlformats.org/presentationml/2006/main" preserve="1" userDrawn="1">
  <p:cSld name="6_mockup">
    <p:spTree>
      <p:nvGrpSpPr>
        <p:cNvPr id="1" name=""/>
        <p:cNvGrpSpPr/>
        <p:nvPr/>
      </p:nvGrpSpPr>
      <p:grpSpPr>
        <a:xfrm>
          <a:off x="0" y="0"/>
          <a:ext cx="0" cy="0"/>
          <a:chOff x="0" y="0"/>
          <a:chExt cx="0" cy="0"/>
        </a:xfrm>
      </p:grpSpPr>
      <p:sp>
        <p:nvSpPr>
          <p:cNvPr id="18" name="Picture Placeholder 4"/>
          <p:cNvSpPr>
            <a:spLocks noGrp="1"/>
          </p:cNvSpPr>
          <p:nvPr>
            <p:ph type="pic" sz="quarter" idx="16" hasCustomPrompt="1"/>
          </p:nvPr>
        </p:nvSpPr>
        <p:spPr>
          <a:xfrm>
            <a:off x="856669" y="1303266"/>
            <a:ext cx="6067424" cy="4035213"/>
          </a:xfrm>
          <a:gradFill flip="none" rotWithShape="1">
            <a:gsLst>
              <a:gs pos="52000">
                <a:srgbClr val="5B91A9"/>
              </a:gs>
              <a:gs pos="100000">
                <a:srgbClr val="507194"/>
              </a:gs>
              <a:gs pos="0">
                <a:srgbClr val="507194"/>
              </a:gs>
            </a:gsLst>
            <a:lin ang="18900000" scaled="1"/>
            <a:tileRect/>
          </a:gradFill>
          <a:ln w="57150">
            <a:solidFill>
              <a:schemeClr val="tx1">
                <a:lumMod val="90000"/>
                <a:lumOff val="10000"/>
              </a:schemeClr>
            </a:solidFill>
          </a:ln>
          <a:scene3d>
            <a:camera prst="perspectiveContrastingRightFacing" fov="1080000">
              <a:rot lat="20280000" lon="18840000" rev="540000"/>
            </a:camera>
            <a:lightRig rig="threePt" dir="t"/>
          </a:scene3d>
        </p:spPr>
        <p:txBody>
          <a:bodyPr anchor="ctr">
            <a:normAutofit/>
          </a:bodyPr>
          <a:lstStyle>
            <a:lvl1pPr marL="0" indent="0" algn="ctr">
              <a:buNone/>
              <a:defRPr sz="2000" baseline="0">
                <a:solidFill>
                  <a:schemeClr val="bg1"/>
                </a:solidFill>
                <a:latin typeface="Montserrat" panose="00000500000000000000" pitchFamily="50" charset="0"/>
              </a:defRPr>
            </a:lvl1pPr>
          </a:lstStyle>
          <a:p>
            <a:r>
              <a:rPr lang="en-US" dirty="0">
                <a:latin typeface="Montserrat" panose="00000500000000000000" pitchFamily="50" charset="0"/>
              </a:rPr>
              <a:t>DROP IMAGE HERE</a:t>
            </a:r>
            <a:endParaRPr lang="id-ID" dirty="0"/>
          </a:p>
        </p:txBody>
      </p:sp>
      <p:sp>
        <p:nvSpPr>
          <p:cNvPr id="4" name="Slide Number Placeholder 5"/>
          <p:cNvSpPr>
            <a:spLocks noGrp="1"/>
          </p:cNvSpPr>
          <p:nvPr>
            <p:ph type="sldNum" sz="quarter" idx="12"/>
          </p:nvPr>
        </p:nvSpPr>
        <p:spPr>
          <a:xfrm>
            <a:off x="10416480" y="6489340"/>
            <a:ext cx="1371600" cy="182563"/>
          </a:xfrm>
          <a:prstGeom prst="rect">
            <a:avLst/>
          </a:prstGeom>
        </p:spPr>
        <p:txBody>
          <a:bodyPr/>
          <a:lstStyle>
            <a:lvl1pPr algn="r">
              <a:defRPr lang="id-ID" sz="1000" smtClean="0">
                <a:solidFill>
                  <a:schemeClr val="tx1">
                    <a:lumMod val="75000"/>
                    <a:lumOff val="25000"/>
                  </a:schemeClr>
                </a:solidFill>
                <a:latin typeface="Montserrat" panose="00000500000000000000" pitchFamily="50" charset="0"/>
              </a:defRPr>
            </a:lvl1pPr>
          </a:lstStyle>
          <a:p>
            <a:pPr defTabSz="1219170"/>
            <a:fld id="{A0012661-A7C6-484E-80FE-CF2630C25222}" type="slidenum">
              <a:rPr lang="en-US" altLang="zh-CN">
                <a:solidFill>
                  <a:srgbClr val="27282D">
                    <a:lumMod val="75000"/>
                    <a:lumOff val="25000"/>
                  </a:srgbClr>
                </a:solidFill>
              </a:rPr>
              <a:pPr defTabSz="1219170"/>
              <a:t>‹#›</a:t>
            </a:fld>
            <a:endParaRPr lang="zh-CN" altLang="en-US">
              <a:solidFill>
                <a:srgbClr val="27282D">
                  <a:lumMod val="75000"/>
                  <a:lumOff val="25000"/>
                </a:srgbClr>
              </a:solidFill>
            </a:endParaRPr>
          </a:p>
        </p:txBody>
      </p:sp>
      <p:sp>
        <p:nvSpPr>
          <p:cNvPr id="5" name="Footer Placeholder 4"/>
          <p:cNvSpPr>
            <a:spLocks noGrp="1"/>
          </p:cNvSpPr>
          <p:nvPr>
            <p:ph type="ftr" sz="quarter" idx="11"/>
          </p:nvPr>
        </p:nvSpPr>
        <p:spPr>
          <a:xfrm>
            <a:off x="407368" y="6489340"/>
            <a:ext cx="2057400" cy="182563"/>
          </a:xfrm>
          <a:prstGeom prst="rect">
            <a:avLst/>
          </a:prstGeom>
        </p:spPr>
        <p:txBody>
          <a:bodyPr/>
          <a:lstStyle>
            <a:lvl1pPr>
              <a:defRPr sz="1000">
                <a:solidFill>
                  <a:schemeClr val="tx1">
                    <a:lumMod val="75000"/>
                    <a:lumOff val="25000"/>
                  </a:schemeClr>
                </a:solidFill>
                <a:latin typeface="Montserrat" panose="00000500000000000000" pitchFamily="50" charset="0"/>
              </a:defRPr>
            </a:lvl1pPr>
          </a:lstStyle>
          <a:p>
            <a:pPr defTabSz="1219170"/>
            <a:r>
              <a:rPr lang="id-ID">
                <a:solidFill>
                  <a:srgbClr val="27282D">
                    <a:lumMod val="75000"/>
                    <a:lumOff val="25000"/>
                  </a:srgbClr>
                </a:solidFill>
              </a:rPr>
              <a:t>BOYLE</a:t>
            </a:r>
          </a:p>
        </p:txBody>
      </p:sp>
    </p:spTree>
    <p:extLst>
      <p:ext uri="{BB962C8B-B14F-4D97-AF65-F5344CB8AC3E}">
        <p14:creationId xmlns:p14="http://schemas.microsoft.com/office/powerpoint/2010/main" val="1286507589"/>
      </p:ext>
    </p:extLst>
  </p:cSld>
  <p:clrMapOvr>
    <a:masterClrMapping/>
  </p:clrMapOvr>
</p:sldLayout>
</file>

<file path=ppt/slideLayouts/slideLayout126.xml><?xml version="1.0" encoding="utf-8"?>
<p:sldLayout xmlns:p14="http://schemas.microsoft.com/office/powerpoint/2010/main" xmlns:a="http://schemas.openxmlformats.org/drawingml/2006/main" xmlns:r="http://schemas.openxmlformats.org/officeDocument/2006/relationships" xmlns:p="http://schemas.openxmlformats.org/presentationml/2006/main" preserve="1" userDrawn="1">
  <p:cSld name="7_mockup">
    <p:spTree>
      <p:nvGrpSpPr>
        <p:cNvPr id="1" name=""/>
        <p:cNvGrpSpPr/>
        <p:nvPr/>
      </p:nvGrpSpPr>
      <p:grpSpPr>
        <a:xfrm>
          <a:off x="0" y="0"/>
          <a:ext cx="0" cy="0"/>
          <a:chOff x="0" y="0"/>
          <a:chExt cx="0" cy="0"/>
        </a:xfrm>
      </p:grpSpPr>
      <p:sp>
        <p:nvSpPr>
          <p:cNvPr id="18" name="Picture Placeholder 4"/>
          <p:cNvSpPr>
            <a:spLocks noGrp="1"/>
          </p:cNvSpPr>
          <p:nvPr>
            <p:ph type="pic" sz="quarter" idx="16" hasCustomPrompt="1"/>
          </p:nvPr>
        </p:nvSpPr>
        <p:spPr>
          <a:xfrm>
            <a:off x="-365270" y="1934714"/>
            <a:ext cx="5405221" cy="3372725"/>
          </a:xfrm>
          <a:gradFill flip="none" rotWithShape="1">
            <a:gsLst>
              <a:gs pos="52000">
                <a:srgbClr val="5B91A9"/>
              </a:gs>
              <a:gs pos="100000">
                <a:srgbClr val="507194"/>
              </a:gs>
              <a:gs pos="0">
                <a:srgbClr val="507194"/>
              </a:gs>
            </a:gsLst>
            <a:lin ang="18900000" scaled="1"/>
            <a:tileRect/>
          </a:gradFill>
          <a:ln w="57150">
            <a:solidFill>
              <a:schemeClr val="tx1">
                <a:lumMod val="90000"/>
                <a:lumOff val="10000"/>
              </a:schemeClr>
            </a:solidFill>
          </a:ln>
        </p:spPr>
        <p:txBody>
          <a:bodyPr anchor="ctr">
            <a:normAutofit/>
          </a:bodyPr>
          <a:lstStyle>
            <a:lvl1pPr marL="0" indent="0" algn="ctr">
              <a:buNone/>
              <a:defRPr sz="2000" baseline="0">
                <a:solidFill>
                  <a:schemeClr val="bg1"/>
                </a:solidFill>
                <a:latin typeface="Montserrat" panose="00000500000000000000" pitchFamily="50" charset="0"/>
              </a:defRPr>
            </a:lvl1pPr>
          </a:lstStyle>
          <a:p>
            <a:r>
              <a:rPr lang="en-US" dirty="0">
                <a:latin typeface="Montserrat" panose="00000500000000000000" pitchFamily="50" charset="0"/>
              </a:rPr>
              <a:t>DROP IMAGE HERE</a:t>
            </a:r>
            <a:endParaRPr lang="id-ID" dirty="0"/>
          </a:p>
        </p:txBody>
      </p:sp>
      <p:sp>
        <p:nvSpPr>
          <p:cNvPr id="4" name="Slide Number Placeholder 5"/>
          <p:cNvSpPr>
            <a:spLocks noGrp="1"/>
          </p:cNvSpPr>
          <p:nvPr>
            <p:ph type="sldNum" sz="quarter" idx="12"/>
          </p:nvPr>
        </p:nvSpPr>
        <p:spPr>
          <a:xfrm>
            <a:off x="10416480" y="6489340"/>
            <a:ext cx="1371600" cy="182563"/>
          </a:xfrm>
          <a:prstGeom prst="rect">
            <a:avLst/>
          </a:prstGeom>
        </p:spPr>
        <p:txBody>
          <a:bodyPr/>
          <a:lstStyle>
            <a:lvl1pPr algn="r">
              <a:defRPr lang="id-ID" sz="1000" smtClean="0">
                <a:solidFill>
                  <a:schemeClr val="tx1">
                    <a:lumMod val="75000"/>
                    <a:lumOff val="25000"/>
                  </a:schemeClr>
                </a:solidFill>
                <a:latin typeface="Montserrat" panose="00000500000000000000" pitchFamily="50" charset="0"/>
              </a:defRPr>
            </a:lvl1pPr>
          </a:lstStyle>
          <a:p>
            <a:pPr defTabSz="1219170"/>
            <a:fld id="{A0012661-A7C6-484E-80FE-CF2630C25222}" type="slidenum">
              <a:rPr lang="en-US" altLang="zh-CN">
                <a:solidFill>
                  <a:srgbClr val="27282D">
                    <a:lumMod val="75000"/>
                    <a:lumOff val="25000"/>
                  </a:srgbClr>
                </a:solidFill>
              </a:rPr>
              <a:pPr defTabSz="1219170"/>
              <a:t>‹#›</a:t>
            </a:fld>
            <a:endParaRPr lang="zh-CN" altLang="en-US">
              <a:solidFill>
                <a:srgbClr val="27282D">
                  <a:lumMod val="75000"/>
                  <a:lumOff val="25000"/>
                </a:srgbClr>
              </a:solidFill>
            </a:endParaRPr>
          </a:p>
        </p:txBody>
      </p:sp>
      <p:sp>
        <p:nvSpPr>
          <p:cNvPr id="5" name="Footer Placeholder 4"/>
          <p:cNvSpPr>
            <a:spLocks noGrp="1"/>
          </p:cNvSpPr>
          <p:nvPr>
            <p:ph type="ftr" sz="quarter" idx="11"/>
          </p:nvPr>
        </p:nvSpPr>
        <p:spPr>
          <a:xfrm>
            <a:off x="407368" y="6489340"/>
            <a:ext cx="2057400" cy="182563"/>
          </a:xfrm>
          <a:prstGeom prst="rect">
            <a:avLst/>
          </a:prstGeom>
        </p:spPr>
        <p:txBody>
          <a:bodyPr/>
          <a:lstStyle>
            <a:lvl1pPr>
              <a:defRPr sz="1000">
                <a:solidFill>
                  <a:schemeClr val="tx1">
                    <a:lumMod val="75000"/>
                    <a:lumOff val="25000"/>
                  </a:schemeClr>
                </a:solidFill>
                <a:latin typeface="Montserrat" panose="00000500000000000000" pitchFamily="50" charset="0"/>
              </a:defRPr>
            </a:lvl1pPr>
          </a:lstStyle>
          <a:p>
            <a:pPr defTabSz="1219170"/>
            <a:r>
              <a:rPr lang="id-ID">
                <a:solidFill>
                  <a:srgbClr val="27282D">
                    <a:lumMod val="75000"/>
                    <a:lumOff val="25000"/>
                  </a:srgbClr>
                </a:solidFill>
              </a:rPr>
              <a:t>BOYLE</a:t>
            </a:r>
          </a:p>
        </p:txBody>
      </p:sp>
    </p:spTree>
    <p:extLst>
      <p:ext uri="{BB962C8B-B14F-4D97-AF65-F5344CB8AC3E}">
        <p14:creationId xmlns:p14="http://schemas.microsoft.com/office/powerpoint/2010/main" val="795916315"/>
      </p:ext>
    </p:extLst>
  </p:cSld>
  <p:clrMapOvr>
    <a:masterClrMapping/>
  </p:clrMapOvr>
</p:sldLayout>
</file>

<file path=ppt/slideLayouts/slideLayout127.xml><?xml version="1.0" encoding="utf-8"?>
<p:sldLayout xmlns:p14="http://schemas.microsoft.com/office/powerpoint/2010/main" xmlns:a="http://schemas.openxmlformats.org/drawingml/2006/main" xmlns:r="http://schemas.openxmlformats.org/officeDocument/2006/relationships" xmlns:p="http://schemas.openxmlformats.org/presentationml/2006/main" preserve="1" userDrawn="1">
  <p:cSld name="8_mockup">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a:xfrm>
            <a:off x="10416480" y="6489340"/>
            <a:ext cx="1371600" cy="182563"/>
          </a:xfrm>
          <a:prstGeom prst="rect">
            <a:avLst/>
          </a:prstGeom>
        </p:spPr>
        <p:txBody>
          <a:bodyPr/>
          <a:lstStyle>
            <a:lvl1pPr algn="r">
              <a:defRPr lang="id-ID" sz="1000" smtClean="0">
                <a:solidFill>
                  <a:schemeClr val="tx1">
                    <a:lumMod val="75000"/>
                    <a:lumOff val="25000"/>
                  </a:schemeClr>
                </a:solidFill>
                <a:latin typeface="Montserrat" panose="00000500000000000000" pitchFamily="50" charset="0"/>
              </a:defRPr>
            </a:lvl1pPr>
          </a:lstStyle>
          <a:p>
            <a:pPr defTabSz="1219170"/>
            <a:fld id="{A0012661-A7C6-484E-80FE-CF2630C25222}" type="slidenum">
              <a:rPr lang="en-US" altLang="zh-CN">
                <a:solidFill>
                  <a:srgbClr val="27282D">
                    <a:lumMod val="75000"/>
                    <a:lumOff val="25000"/>
                  </a:srgbClr>
                </a:solidFill>
              </a:rPr>
              <a:pPr defTabSz="1219170"/>
              <a:t>‹#›</a:t>
            </a:fld>
            <a:endParaRPr lang="zh-CN" altLang="en-US">
              <a:solidFill>
                <a:srgbClr val="27282D">
                  <a:lumMod val="75000"/>
                  <a:lumOff val="25000"/>
                </a:srgbClr>
              </a:solidFill>
            </a:endParaRPr>
          </a:p>
        </p:txBody>
      </p:sp>
      <p:sp>
        <p:nvSpPr>
          <p:cNvPr id="6" name="Picture Placeholder 4"/>
          <p:cNvSpPr>
            <a:spLocks noGrp="1"/>
          </p:cNvSpPr>
          <p:nvPr>
            <p:ph type="pic" sz="quarter" idx="17" hasCustomPrompt="1"/>
          </p:nvPr>
        </p:nvSpPr>
        <p:spPr>
          <a:xfrm>
            <a:off x="484163" y="1910443"/>
            <a:ext cx="6270742" cy="3912789"/>
          </a:xfrm>
          <a:gradFill flip="none" rotWithShape="1">
            <a:gsLst>
              <a:gs pos="52000">
                <a:srgbClr val="5B91A9"/>
              </a:gs>
              <a:gs pos="100000">
                <a:srgbClr val="507194"/>
              </a:gs>
              <a:gs pos="0">
                <a:srgbClr val="507194"/>
              </a:gs>
            </a:gsLst>
            <a:lin ang="18900000" scaled="1"/>
            <a:tileRect/>
          </a:gradFill>
          <a:ln w="57150">
            <a:solidFill>
              <a:schemeClr val="tx1">
                <a:lumMod val="90000"/>
                <a:lumOff val="10000"/>
              </a:schemeClr>
            </a:solidFill>
          </a:ln>
          <a:scene3d>
            <a:camera prst="perspectiveHeroicExtremeRightFacing" fov="780000">
              <a:rot lat="21360000" lon="19020000" rev="0"/>
            </a:camera>
            <a:lightRig rig="threePt" dir="t"/>
          </a:scene3d>
        </p:spPr>
        <p:txBody>
          <a:bodyPr anchor="ctr">
            <a:normAutofit/>
          </a:bodyPr>
          <a:lstStyle>
            <a:lvl1pPr marL="0" indent="0" algn="ctr">
              <a:buNone/>
              <a:defRPr sz="2000" baseline="0">
                <a:solidFill>
                  <a:schemeClr val="bg1"/>
                </a:solidFill>
                <a:latin typeface="Montserrat" panose="00000500000000000000" pitchFamily="50" charset="0"/>
              </a:defRPr>
            </a:lvl1pPr>
          </a:lstStyle>
          <a:p>
            <a:r>
              <a:rPr lang="en-US" dirty="0">
                <a:latin typeface="Montserrat" panose="00000500000000000000" pitchFamily="50" charset="0"/>
              </a:rPr>
              <a:t>DROP IMAGE HERE</a:t>
            </a:r>
            <a:endParaRPr lang="id-ID" dirty="0"/>
          </a:p>
        </p:txBody>
      </p:sp>
      <p:sp>
        <p:nvSpPr>
          <p:cNvPr id="5" name="Footer Placeholder 4"/>
          <p:cNvSpPr>
            <a:spLocks noGrp="1"/>
          </p:cNvSpPr>
          <p:nvPr>
            <p:ph type="ftr" sz="quarter" idx="11"/>
          </p:nvPr>
        </p:nvSpPr>
        <p:spPr>
          <a:xfrm>
            <a:off x="407368" y="6489340"/>
            <a:ext cx="2057400" cy="182563"/>
          </a:xfrm>
          <a:prstGeom prst="rect">
            <a:avLst/>
          </a:prstGeom>
        </p:spPr>
        <p:txBody>
          <a:bodyPr/>
          <a:lstStyle>
            <a:lvl1pPr>
              <a:defRPr sz="1000">
                <a:solidFill>
                  <a:schemeClr val="tx1">
                    <a:lumMod val="75000"/>
                    <a:lumOff val="25000"/>
                  </a:schemeClr>
                </a:solidFill>
                <a:latin typeface="Montserrat" panose="00000500000000000000" pitchFamily="50" charset="0"/>
              </a:defRPr>
            </a:lvl1pPr>
          </a:lstStyle>
          <a:p>
            <a:pPr defTabSz="1219170"/>
            <a:r>
              <a:rPr lang="id-ID">
                <a:solidFill>
                  <a:srgbClr val="27282D">
                    <a:lumMod val="75000"/>
                    <a:lumOff val="25000"/>
                  </a:srgbClr>
                </a:solidFill>
              </a:rPr>
              <a:t>BOYLE</a:t>
            </a:r>
          </a:p>
        </p:txBody>
      </p:sp>
    </p:spTree>
    <p:extLst>
      <p:ext uri="{BB962C8B-B14F-4D97-AF65-F5344CB8AC3E}">
        <p14:creationId xmlns:p14="http://schemas.microsoft.com/office/powerpoint/2010/main" val="449195936"/>
      </p:ext>
    </p:extLst>
  </p:cSld>
  <p:clrMapOvr>
    <a:masterClrMapping/>
  </p:clrMapOvr>
</p:sldLayout>
</file>

<file path=ppt/slideLayouts/slideLayout128.xml><?xml version="1.0" encoding="utf-8"?>
<p:sldLayout xmlns:p14="http://schemas.microsoft.com/office/powerpoint/2010/main" xmlns:a="http://schemas.openxmlformats.org/drawingml/2006/main" xmlns:r="http://schemas.openxmlformats.org/officeDocument/2006/relationships" xmlns:p="http://schemas.openxmlformats.org/presentationml/2006/main" preserve="1" userDrawn="1">
  <p:cSld name="1_PlaceHolder">
    <p:spTree>
      <p:nvGrpSpPr>
        <p:cNvPr id="1" name=""/>
        <p:cNvGrpSpPr/>
        <p:nvPr/>
      </p:nvGrpSpPr>
      <p:grpSpPr>
        <a:xfrm>
          <a:off x="0" y="0"/>
          <a:ext cx="0" cy="0"/>
          <a:chOff x="0" y="0"/>
          <a:chExt cx="0" cy="0"/>
        </a:xfrm>
      </p:grpSpPr>
      <p:sp>
        <p:nvSpPr>
          <p:cNvPr id="18" name="Picture Placeholder 4"/>
          <p:cNvSpPr>
            <a:spLocks noGrp="1"/>
          </p:cNvSpPr>
          <p:nvPr>
            <p:ph type="pic" sz="quarter" idx="16" hasCustomPrompt="1"/>
          </p:nvPr>
        </p:nvSpPr>
        <p:spPr>
          <a:xfrm>
            <a:off x="623392" y="588475"/>
            <a:ext cx="2611637" cy="5681059"/>
          </a:xfrm>
          <a:gradFill flip="none" rotWithShape="1">
            <a:gsLst>
              <a:gs pos="52000">
                <a:srgbClr val="5B91A9"/>
              </a:gs>
              <a:gs pos="100000">
                <a:srgbClr val="507194"/>
              </a:gs>
              <a:gs pos="0">
                <a:srgbClr val="507194"/>
              </a:gs>
            </a:gsLst>
            <a:lin ang="18900000" scaled="1"/>
            <a:tileRect/>
          </a:gradFill>
          <a:ln w="57150">
            <a:noFill/>
          </a:ln>
        </p:spPr>
        <p:txBody>
          <a:bodyPr anchor="ctr">
            <a:normAutofit/>
          </a:bodyPr>
          <a:lstStyle>
            <a:lvl1pPr marL="0" indent="0" algn="ctr">
              <a:buNone/>
              <a:defRPr sz="2200" baseline="0">
                <a:solidFill>
                  <a:schemeClr val="bg1"/>
                </a:solidFill>
                <a:latin typeface="Montserrat" panose="00000500000000000000" pitchFamily="50" charset="0"/>
              </a:defRPr>
            </a:lvl1pPr>
          </a:lstStyle>
          <a:p>
            <a:r>
              <a:rPr lang="en-US" dirty="0">
                <a:latin typeface="Montserrat" panose="00000500000000000000" pitchFamily="50" charset="0"/>
              </a:rPr>
              <a:t>DROP IMAGE HERE</a:t>
            </a:r>
            <a:endParaRPr lang="id-ID" dirty="0"/>
          </a:p>
        </p:txBody>
      </p:sp>
      <p:sp>
        <p:nvSpPr>
          <p:cNvPr id="10" name="Picture Placeholder 4"/>
          <p:cNvSpPr>
            <a:spLocks noGrp="1"/>
          </p:cNvSpPr>
          <p:nvPr>
            <p:ph type="pic" sz="quarter" idx="17" hasCustomPrompt="1"/>
          </p:nvPr>
        </p:nvSpPr>
        <p:spPr>
          <a:xfrm>
            <a:off x="3424612" y="588475"/>
            <a:ext cx="2611637" cy="5681059"/>
          </a:xfrm>
          <a:gradFill flip="none" rotWithShape="1">
            <a:gsLst>
              <a:gs pos="52000">
                <a:srgbClr val="5B91A9"/>
              </a:gs>
              <a:gs pos="100000">
                <a:srgbClr val="507194"/>
              </a:gs>
              <a:gs pos="0">
                <a:srgbClr val="507194"/>
              </a:gs>
            </a:gsLst>
            <a:lin ang="18900000" scaled="1"/>
            <a:tileRect/>
          </a:gradFill>
          <a:ln w="57150">
            <a:noFill/>
          </a:ln>
        </p:spPr>
        <p:txBody>
          <a:bodyPr anchor="ctr">
            <a:normAutofit/>
          </a:bodyPr>
          <a:lstStyle>
            <a:lvl1pPr marL="0" indent="0" algn="ctr">
              <a:buNone/>
              <a:defRPr sz="2200" baseline="0">
                <a:solidFill>
                  <a:schemeClr val="bg1"/>
                </a:solidFill>
                <a:latin typeface="Montserrat" panose="00000500000000000000" pitchFamily="50" charset="0"/>
              </a:defRPr>
            </a:lvl1pPr>
          </a:lstStyle>
          <a:p>
            <a:r>
              <a:rPr lang="en-US" dirty="0">
                <a:latin typeface="Montserrat" panose="00000500000000000000" pitchFamily="50" charset="0"/>
              </a:rPr>
              <a:t>DROP IMAGE HERE</a:t>
            </a:r>
            <a:endParaRPr lang="id-ID" dirty="0"/>
          </a:p>
        </p:txBody>
      </p:sp>
      <p:sp>
        <p:nvSpPr>
          <p:cNvPr id="11" name="Picture Placeholder 4"/>
          <p:cNvSpPr>
            <a:spLocks noGrp="1"/>
          </p:cNvSpPr>
          <p:nvPr>
            <p:ph type="pic" sz="quarter" idx="18" hasCustomPrompt="1"/>
          </p:nvPr>
        </p:nvSpPr>
        <p:spPr>
          <a:xfrm>
            <a:off x="6203305" y="588475"/>
            <a:ext cx="2611637" cy="5681059"/>
          </a:xfrm>
          <a:gradFill flip="none" rotWithShape="1">
            <a:gsLst>
              <a:gs pos="52000">
                <a:srgbClr val="5B91A9"/>
              </a:gs>
              <a:gs pos="100000">
                <a:srgbClr val="507194"/>
              </a:gs>
              <a:gs pos="0">
                <a:srgbClr val="507194"/>
              </a:gs>
            </a:gsLst>
            <a:lin ang="18900000" scaled="1"/>
            <a:tileRect/>
          </a:gradFill>
          <a:ln w="57150">
            <a:noFill/>
          </a:ln>
        </p:spPr>
        <p:txBody>
          <a:bodyPr anchor="ctr">
            <a:normAutofit/>
          </a:bodyPr>
          <a:lstStyle>
            <a:lvl1pPr marL="0" indent="0" algn="ctr">
              <a:buNone/>
              <a:defRPr sz="2200" baseline="0">
                <a:solidFill>
                  <a:schemeClr val="bg1"/>
                </a:solidFill>
                <a:latin typeface="Montserrat" panose="00000500000000000000" pitchFamily="50" charset="0"/>
              </a:defRPr>
            </a:lvl1pPr>
          </a:lstStyle>
          <a:p>
            <a:r>
              <a:rPr lang="en-US" dirty="0">
                <a:latin typeface="Montserrat" panose="00000500000000000000" pitchFamily="50" charset="0"/>
              </a:rPr>
              <a:t>DROP IMAGE HERE</a:t>
            </a:r>
            <a:endParaRPr lang="id-ID" dirty="0"/>
          </a:p>
        </p:txBody>
      </p:sp>
      <p:sp>
        <p:nvSpPr>
          <p:cNvPr id="12" name="Picture Placeholder 4"/>
          <p:cNvSpPr>
            <a:spLocks noGrp="1"/>
          </p:cNvSpPr>
          <p:nvPr>
            <p:ph type="pic" sz="quarter" idx="19" hasCustomPrompt="1"/>
          </p:nvPr>
        </p:nvSpPr>
        <p:spPr>
          <a:xfrm>
            <a:off x="9004525" y="588475"/>
            <a:ext cx="2611637" cy="5681059"/>
          </a:xfrm>
          <a:gradFill flip="none" rotWithShape="1">
            <a:gsLst>
              <a:gs pos="52000">
                <a:srgbClr val="5B91A9"/>
              </a:gs>
              <a:gs pos="100000">
                <a:srgbClr val="507194"/>
              </a:gs>
              <a:gs pos="0">
                <a:srgbClr val="507194"/>
              </a:gs>
            </a:gsLst>
            <a:lin ang="18900000" scaled="1"/>
            <a:tileRect/>
          </a:gradFill>
          <a:ln w="57150">
            <a:noFill/>
          </a:ln>
        </p:spPr>
        <p:txBody>
          <a:bodyPr anchor="ctr">
            <a:normAutofit/>
          </a:bodyPr>
          <a:lstStyle>
            <a:lvl1pPr marL="0" indent="0" algn="ctr">
              <a:buNone/>
              <a:defRPr sz="2200" baseline="0">
                <a:solidFill>
                  <a:schemeClr val="bg1"/>
                </a:solidFill>
                <a:latin typeface="Montserrat" panose="00000500000000000000" pitchFamily="50" charset="0"/>
              </a:defRPr>
            </a:lvl1pPr>
          </a:lstStyle>
          <a:p>
            <a:r>
              <a:rPr lang="en-US" dirty="0">
                <a:latin typeface="Montserrat" panose="00000500000000000000" pitchFamily="50" charset="0"/>
              </a:rPr>
              <a:t>DROP IMAGE HERE</a:t>
            </a:r>
            <a:endParaRPr lang="id-ID" dirty="0"/>
          </a:p>
        </p:txBody>
      </p:sp>
      <p:sp>
        <p:nvSpPr>
          <p:cNvPr id="7" name="Slide Number Placeholder 5"/>
          <p:cNvSpPr>
            <a:spLocks noGrp="1"/>
          </p:cNvSpPr>
          <p:nvPr>
            <p:ph type="sldNum" sz="quarter" idx="12"/>
          </p:nvPr>
        </p:nvSpPr>
        <p:spPr>
          <a:xfrm>
            <a:off x="10416480" y="6489340"/>
            <a:ext cx="1371600" cy="182563"/>
          </a:xfrm>
          <a:prstGeom prst="rect">
            <a:avLst/>
          </a:prstGeom>
        </p:spPr>
        <p:txBody>
          <a:bodyPr/>
          <a:lstStyle>
            <a:lvl1pPr algn="r">
              <a:defRPr lang="id-ID" sz="1000" smtClean="0">
                <a:solidFill>
                  <a:schemeClr val="tx1">
                    <a:lumMod val="75000"/>
                    <a:lumOff val="25000"/>
                  </a:schemeClr>
                </a:solidFill>
                <a:latin typeface="Montserrat" panose="00000500000000000000" pitchFamily="50" charset="0"/>
              </a:defRPr>
            </a:lvl1pPr>
          </a:lstStyle>
          <a:p>
            <a:pPr defTabSz="1219170"/>
            <a:fld id="{A0012661-A7C6-484E-80FE-CF2630C25222}" type="slidenum">
              <a:rPr lang="en-US" altLang="zh-CN">
                <a:solidFill>
                  <a:srgbClr val="27282D">
                    <a:lumMod val="75000"/>
                    <a:lumOff val="25000"/>
                  </a:srgbClr>
                </a:solidFill>
              </a:rPr>
              <a:pPr defTabSz="1219170"/>
              <a:t>‹#›</a:t>
            </a:fld>
            <a:endParaRPr lang="zh-CN" altLang="en-US">
              <a:solidFill>
                <a:srgbClr val="27282D">
                  <a:lumMod val="75000"/>
                  <a:lumOff val="25000"/>
                </a:srgbClr>
              </a:solidFill>
            </a:endParaRPr>
          </a:p>
        </p:txBody>
      </p:sp>
      <p:sp>
        <p:nvSpPr>
          <p:cNvPr id="8" name="Footer Placeholder 4"/>
          <p:cNvSpPr>
            <a:spLocks noGrp="1"/>
          </p:cNvSpPr>
          <p:nvPr>
            <p:ph type="ftr" sz="quarter" idx="11"/>
          </p:nvPr>
        </p:nvSpPr>
        <p:spPr>
          <a:xfrm>
            <a:off x="407368" y="6489340"/>
            <a:ext cx="2057400" cy="182563"/>
          </a:xfrm>
          <a:prstGeom prst="rect">
            <a:avLst/>
          </a:prstGeom>
        </p:spPr>
        <p:txBody>
          <a:bodyPr/>
          <a:lstStyle>
            <a:lvl1pPr>
              <a:defRPr sz="1000">
                <a:solidFill>
                  <a:schemeClr val="tx1">
                    <a:lumMod val="75000"/>
                    <a:lumOff val="25000"/>
                  </a:schemeClr>
                </a:solidFill>
                <a:latin typeface="Montserrat" panose="00000500000000000000" pitchFamily="50" charset="0"/>
              </a:defRPr>
            </a:lvl1pPr>
          </a:lstStyle>
          <a:p>
            <a:pPr defTabSz="1219170"/>
            <a:r>
              <a:rPr lang="id-ID">
                <a:solidFill>
                  <a:srgbClr val="27282D">
                    <a:lumMod val="75000"/>
                    <a:lumOff val="25000"/>
                  </a:srgbClr>
                </a:solidFill>
              </a:rPr>
              <a:t>BOYLE</a:t>
            </a:r>
          </a:p>
        </p:txBody>
      </p:sp>
    </p:spTree>
    <p:extLst>
      <p:ext uri="{BB962C8B-B14F-4D97-AF65-F5344CB8AC3E}">
        <p14:creationId xmlns:p14="http://schemas.microsoft.com/office/powerpoint/2010/main" val="1728804318"/>
      </p:ext>
    </p:extLst>
  </p:cSld>
  <p:clrMapOvr>
    <a:masterClrMapping/>
  </p:clrMapOvr>
</p:sldLayout>
</file>

<file path=ppt/slideLayouts/slideLayout129.xml><?xml version="1.0" encoding="utf-8"?>
<p:sldLayout xmlns:p14="http://schemas.microsoft.com/office/powerpoint/2010/main" xmlns:a="http://schemas.openxmlformats.org/drawingml/2006/main" xmlns:r="http://schemas.openxmlformats.org/officeDocument/2006/relationships" xmlns:p="http://schemas.openxmlformats.org/presentationml/2006/main" preserve="1" userDrawn="1">
  <p:cSld name="2_PlaceHolder">
    <p:spTree>
      <p:nvGrpSpPr>
        <p:cNvPr id="1" name=""/>
        <p:cNvGrpSpPr/>
        <p:nvPr/>
      </p:nvGrpSpPr>
      <p:grpSpPr>
        <a:xfrm>
          <a:off x="0" y="0"/>
          <a:ext cx="0" cy="0"/>
          <a:chOff x="0" y="0"/>
          <a:chExt cx="0" cy="0"/>
        </a:xfrm>
      </p:grpSpPr>
      <p:sp>
        <p:nvSpPr>
          <p:cNvPr id="16" name="Picture Placeholder 4"/>
          <p:cNvSpPr>
            <a:spLocks noGrp="1"/>
          </p:cNvSpPr>
          <p:nvPr>
            <p:ph type="pic" sz="quarter" idx="16" hasCustomPrompt="1"/>
          </p:nvPr>
        </p:nvSpPr>
        <p:spPr>
          <a:xfrm>
            <a:off x="623392" y="588475"/>
            <a:ext cx="2611637" cy="5681059"/>
          </a:xfrm>
          <a:gradFill flip="none" rotWithShape="1">
            <a:gsLst>
              <a:gs pos="52000">
                <a:srgbClr val="5B91A9"/>
              </a:gs>
              <a:gs pos="100000">
                <a:srgbClr val="507194"/>
              </a:gs>
              <a:gs pos="0">
                <a:srgbClr val="507194"/>
              </a:gs>
            </a:gsLst>
            <a:lin ang="18900000" scaled="1"/>
            <a:tileRect/>
          </a:gradFill>
          <a:ln w="57150">
            <a:noFill/>
          </a:ln>
        </p:spPr>
        <p:txBody>
          <a:bodyPr anchor="ctr">
            <a:normAutofit/>
          </a:bodyPr>
          <a:lstStyle>
            <a:lvl1pPr marL="0" indent="0" algn="ctr">
              <a:buNone/>
              <a:defRPr sz="2200" baseline="0">
                <a:solidFill>
                  <a:schemeClr val="bg1"/>
                </a:solidFill>
                <a:latin typeface="Montserrat" panose="00000500000000000000" pitchFamily="50" charset="0"/>
              </a:defRPr>
            </a:lvl1pPr>
          </a:lstStyle>
          <a:p>
            <a:r>
              <a:rPr lang="en-US" dirty="0">
                <a:latin typeface="Montserrat" panose="00000500000000000000" pitchFamily="50" charset="0"/>
              </a:rPr>
              <a:t>DROP IMAGE HERE</a:t>
            </a:r>
            <a:endParaRPr lang="id-ID" dirty="0"/>
          </a:p>
        </p:txBody>
      </p:sp>
      <p:sp>
        <p:nvSpPr>
          <p:cNvPr id="17" name="Picture Placeholder 4"/>
          <p:cNvSpPr>
            <a:spLocks noGrp="1"/>
          </p:cNvSpPr>
          <p:nvPr>
            <p:ph type="pic" sz="quarter" idx="17" hasCustomPrompt="1"/>
          </p:nvPr>
        </p:nvSpPr>
        <p:spPr>
          <a:xfrm>
            <a:off x="3424612" y="588475"/>
            <a:ext cx="2611637" cy="3467390"/>
          </a:xfrm>
          <a:gradFill flip="none" rotWithShape="1">
            <a:gsLst>
              <a:gs pos="52000">
                <a:srgbClr val="5B91A9"/>
              </a:gs>
              <a:gs pos="100000">
                <a:srgbClr val="507194"/>
              </a:gs>
              <a:gs pos="0">
                <a:srgbClr val="507194"/>
              </a:gs>
            </a:gsLst>
            <a:lin ang="18900000" scaled="1"/>
            <a:tileRect/>
          </a:gradFill>
          <a:ln w="57150">
            <a:noFill/>
          </a:ln>
        </p:spPr>
        <p:txBody>
          <a:bodyPr anchor="ctr">
            <a:normAutofit/>
          </a:bodyPr>
          <a:lstStyle>
            <a:lvl1pPr marL="0" indent="0" algn="ctr">
              <a:buNone/>
              <a:defRPr sz="2200" baseline="0">
                <a:solidFill>
                  <a:schemeClr val="bg1"/>
                </a:solidFill>
                <a:latin typeface="Montserrat" panose="00000500000000000000" pitchFamily="50" charset="0"/>
              </a:defRPr>
            </a:lvl1pPr>
          </a:lstStyle>
          <a:p>
            <a:r>
              <a:rPr lang="en-US" dirty="0">
                <a:latin typeface="Montserrat" panose="00000500000000000000" pitchFamily="50" charset="0"/>
              </a:rPr>
              <a:t>DROP IMAGE HERE</a:t>
            </a:r>
            <a:endParaRPr lang="id-ID" dirty="0"/>
          </a:p>
        </p:txBody>
      </p:sp>
      <p:sp>
        <p:nvSpPr>
          <p:cNvPr id="19" name="Picture Placeholder 4"/>
          <p:cNvSpPr>
            <a:spLocks noGrp="1"/>
          </p:cNvSpPr>
          <p:nvPr>
            <p:ph type="pic" sz="quarter" idx="20" hasCustomPrompt="1"/>
          </p:nvPr>
        </p:nvSpPr>
        <p:spPr>
          <a:xfrm>
            <a:off x="3424612" y="4261156"/>
            <a:ext cx="2611637" cy="2008387"/>
          </a:xfrm>
          <a:gradFill flip="none" rotWithShape="1">
            <a:gsLst>
              <a:gs pos="52000">
                <a:srgbClr val="5B91A9"/>
              </a:gs>
              <a:gs pos="100000">
                <a:srgbClr val="507194"/>
              </a:gs>
              <a:gs pos="0">
                <a:srgbClr val="507194"/>
              </a:gs>
            </a:gsLst>
            <a:lin ang="18900000" scaled="1"/>
            <a:tileRect/>
          </a:gradFill>
          <a:ln w="57150">
            <a:noFill/>
          </a:ln>
        </p:spPr>
        <p:txBody>
          <a:bodyPr anchor="ctr">
            <a:normAutofit/>
          </a:bodyPr>
          <a:lstStyle>
            <a:lvl1pPr marL="0" indent="0" algn="ctr">
              <a:buNone/>
              <a:defRPr sz="2200" baseline="0">
                <a:solidFill>
                  <a:schemeClr val="bg1"/>
                </a:solidFill>
                <a:latin typeface="Montserrat" panose="00000500000000000000" pitchFamily="50" charset="0"/>
              </a:defRPr>
            </a:lvl1pPr>
          </a:lstStyle>
          <a:p>
            <a:r>
              <a:rPr lang="en-US" dirty="0">
                <a:latin typeface="Montserrat" panose="00000500000000000000" pitchFamily="50" charset="0"/>
              </a:rPr>
              <a:t>DROP IMAGE HERE</a:t>
            </a:r>
            <a:endParaRPr lang="id-ID" dirty="0"/>
          </a:p>
        </p:txBody>
      </p:sp>
      <p:sp>
        <p:nvSpPr>
          <p:cNvPr id="20" name="Picture Placeholder 4"/>
          <p:cNvSpPr>
            <a:spLocks noGrp="1"/>
          </p:cNvSpPr>
          <p:nvPr>
            <p:ph type="pic" sz="quarter" idx="18" hasCustomPrompt="1"/>
          </p:nvPr>
        </p:nvSpPr>
        <p:spPr>
          <a:xfrm>
            <a:off x="6203305" y="588475"/>
            <a:ext cx="2611637" cy="5681059"/>
          </a:xfrm>
          <a:gradFill flip="none" rotWithShape="1">
            <a:gsLst>
              <a:gs pos="52000">
                <a:srgbClr val="5B91A9"/>
              </a:gs>
              <a:gs pos="100000">
                <a:srgbClr val="507194"/>
              </a:gs>
              <a:gs pos="0">
                <a:srgbClr val="507194"/>
              </a:gs>
            </a:gsLst>
            <a:lin ang="18900000" scaled="1"/>
            <a:tileRect/>
          </a:gradFill>
          <a:ln w="57150">
            <a:noFill/>
          </a:ln>
        </p:spPr>
        <p:txBody>
          <a:bodyPr anchor="ctr">
            <a:normAutofit/>
          </a:bodyPr>
          <a:lstStyle>
            <a:lvl1pPr marL="0" indent="0" algn="ctr">
              <a:buNone/>
              <a:defRPr sz="2200" baseline="0">
                <a:solidFill>
                  <a:schemeClr val="bg1"/>
                </a:solidFill>
                <a:latin typeface="Montserrat" panose="00000500000000000000" pitchFamily="50" charset="0"/>
              </a:defRPr>
            </a:lvl1pPr>
          </a:lstStyle>
          <a:p>
            <a:r>
              <a:rPr lang="en-US" dirty="0">
                <a:latin typeface="Montserrat" panose="00000500000000000000" pitchFamily="50" charset="0"/>
              </a:rPr>
              <a:t>DROP IMAGE HERE</a:t>
            </a:r>
            <a:endParaRPr lang="id-ID" dirty="0"/>
          </a:p>
        </p:txBody>
      </p:sp>
      <p:sp>
        <p:nvSpPr>
          <p:cNvPr id="23" name="Picture Placeholder 4"/>
          <p:cNvSpPr>
            <a:spLocks noGrp="1"/>
          </p:cNvSpPr>
          <p:nvPr>
            <p:ph type="pic" sz="quarter" idx="19" hasCustomPrompt="1"/>
          </p:nvPr>
        </p:nvSpPr>
        <p:spPr>
          <a:xfrm>
            <a:off x="9004525" y="2802135"/>
            <a:ext cx="2611637" cy="3467399"/>
          </a:xfrm>
          <a:gradFill flip="none" rotWithShape="1">
            <a:gsLst>
              <a:gs pos="52000">
                <a:srgbClr val="5B91A9"/>
              </a:gs>
              <a:gs pos="100000">
                <a:srgbClr val="507194"/>
              </a:gs>
              <a:gs pos="0">
                <a:srgbClr val="507194"/>
              </a:gs>
            </a:gsLst>
            <a:lin ang="18900000" scaled="1"/>
            <a:tileRect/>
          </a:gradFill>
          <a:ln w="57150">
            <a:noFill/>
          </a:ln>
        </p:spPr>
        <p:txBody>
          <a:bodyPr anchor="ctr">
            <a:normAutofit/>
          </a:bodyPr>
          <a:lstStyle>
            <a:lvl1pPr marL="0" indent="0" algn="ctr">
              <a:buNone/>
              <a:defRPr sz="2200" baseline="0">
                <a:solidFill>
                  <a:schemeClr val="bg1"/>
                </a:solidFill>
                <a:latin typeface="Montserrat" panose="00000500000000000000" pitchFamily="50" charset="0"/>
              </a:defRPr>
            </a:lvl1pPr>
          </a:lstStyle>
          <a:p>
            <a:r>
              <a:rPr lang="en-US" dirty="0">
                <a:latin typeface="Montserrat" panose="00000500000000000000" pitchFamily="50" charset="0"/>
              </a:rPr>
              <a:t>DROP IMAGE HERE</a:t>
            </a:r>
            <a:endParaRPr lang="id-ID" dirty="0"/>
          </a:p>
        </p:txBody>
      </p:sp>
      <p:sp>
        <p:nvSpPr>
          <p:cNvPr id="24" name="Picture Placeholder 4"/>
          <p:cNvSpPr>
            <a:spLocks noGrp="1"/>
          </p:cNvSpPr>
          <p:nvPr>
            <p:ph type="pic" sz="quarter" idx="21" hasCustomPrompt="1"/>
          </p:nvPr>
        </p:nvSpPr>
        <p:spPr>
          <a:xfrm>
            <a:off x="9004525" y="588463"/>
            <a:ext cx="2611637" cy="2008387"/>
          </a:xfrm>
          <a:gradFill flip="none" rotWithShape="1">
            <a:gsLst>
              <a:gs pos="52000">
                <a:srgbClr val="5B91A9"/>
              </a:gs>
              <a:gs pos="100000">
                <a:srgbClr val="507194"/>
              </a:gs>
              <a:gs pos="0">
                <a:srgbClr val="507194"/>
              </a:gs>
            </a:gsLst>
            <a:lin ang="18900000" scaled="1"/>
            <a:tileRect/>
          </a:gradFill>
          <a:ln w="57150">
            <a:noFill/>
          </a:ln>
        </p:spPr>
        <p:txBody>
          <a:bodyPr anchor="ctr">
            <a:normAutofit/>
          </a:bodyPr>
          <a:lstStyle>
            <a:lvl1pPr marL="0" indent="0" algn="ctr">
              <a:buNone/>
              <a:defRPr sz="2200" baseline="0">
                <a:solidFill>
                  <a:schemeClr val="bg1"/>
                </a:solidFill>
                <a:latin typeface="Montserrat" panose="00000500000000000000" pitchFamily="50" charset="0"/>
              </a:defRPr>
            </a:lvl1pPr>
          </a:lstStyle>
          <a:p>
            <a:r>
              <a:rPr lang="en-US" dirty="0">
                <a:latin typeface="Montserrat" panose="00000500000000000000" pitchFamily="50" charset="0"/>
              </a:rPr>
              <a:t>DROP IMAGE HERE</a:t>
            </a:r>
            <a:endParaRPr lang="id-ID" dirty="0"/>
          </a:p>
        </p:txBody>
      </p:sp>
      <p:sp>
        <p:nvSpPr>
          <p:cNvPr id="9" name="Slide Number Placeholder 5"/>
          <p:cNvSpPr>
            <a:spLocks noGrp="1"/>
          </p:cNvSpPr>
          <p:nvPr>
            <p:ph type="sldNum" sz="quarter" idx="12"/>
          </p:nvPr>
        </p:nvSpPr>
        <p:spPr>
          <a:xfrm>
            <a:off x="10416480" y="6489340"/>
            <a:ext cx="1371600" cy="182563"/>
          </a:xfrm>
          <a:prstGeom prst="rect">
            <a:avLst/>
          </a:prstGeom>
        </p:spPr>
        <p:txBody>
          <a:bodyPr/>
          <a:lstStyle>
            <a:lvl1pPr algn="r">
              <a:defRPr lang="id-ID" sz="1000" smtClean="0">
                <a:solidFill>
                  <a:schemeClr val="tx1">
                    <a:lumMod val="75000"/>
                    <a:lumOff val="25000"/>
                  </a:schemeClr>
                </a:solidFill>
                <a:latin typeface="Montserrat" panose="00000500000000000000" pitchFamily="50" charset="0"/>
              </a:defRPr>
            </a:lvl1pPr>
          </a:lstStyle>
          <a:p>
            <a:pPr defTabSz="1219170"/>
            <a:fld id="{A0012661-A7C6-484E-80FE-CF2630C25222}" type="slidenum">
              <a:rPr lang="en-US" altLang="zh-CN">
                <a:solidFill>
                  <a:srgbClr val="27282D">
                    <a:lumMod val="75000"/>
                    <a:lumOff val="25000"/>
                  </a:srgbClr>
                </a:solidFill>
              </a:rPr>
              <a:pPr defTabSz="1219170"/>
              <a:t>‹#›</a:t>
            </a:fld>
            <a:endParaRPr lang="zh-CN" altLang="en-US">
              <a:solidFill>
                <a:srgbClr val="27282D">
                  <a:lumMod val="75000"/>
                  <a:lumOff val="25000"/>
                </a:srgbClr>
              </a:solidFill>
            </a:endParaRPr>
          </a:p>
        </p:txBody>
      </p:sp>
      <p:sp>
        <p:nvSpPr>
          <p:cNvPr id="10" name="Footer Placeholder 4"/>
          <p:cNvSpPr>
            <a:spLocks noGrp="1"/>
          </p:cNvSpPr>
          <p:nvPr>
            <p:ph type="ftr" sz="quarter" idx="11"/>
          </p:nvPr>
        </p:nvSpPr>
        <p:spPr>
          <a:xfrm>
            <a:off x="407368" y="6489340"/>
            <a:ext cx="2057400" cy="182563"/>
          </a:xfrm>
          <a:prstGeom prst="rect">
            <a:avLst/>
          </a:prstGeom>
        </p:spPr>
        <p:txBody>
          <a:bodyPr/>
          <a:lstStyle>
            <a:lvl1pPr>
              <a:defRPr sz="1000">
                <a:solidFill>
                  <a:schemeClr val="tx1">
                    <a:lumMod val="75000"/>
                    <a:lumOff val="25000"/>
                  </a:schemeClr>
                </a:solidFill>
                <a:latin typeface="Montserrat" panose="00000500000000000000" pitchFamily="50" charset="0"/>
              </a:defRPr>
            </a:lvl1pPr>
          </a:lstStyle>
          <a:p>
            <a:pPr defTabSz="1219170"/>
            <a:r>
              <a:rPr lang="id-ID">
                <a:solidFill>
                  <a:srgbClr val="27282D">
                    <a:lumMod val="75000"/>
                    <a:lumOff val="25000"/>
                  </a:srgbClr>
                </a:solidFill>
              </a:rPr>
              <a:t>BOYLE</a:t>
            </a:r>
          </a:p>
        </p:txBody>
      </p:sp>
    </p:spTree>
    <p:extLst>
      <p:ext uri="{BB962C8B-B14F-4D97-AF65-F5344CB8AC3E}">
        <p14:creationId xmlns:p14="http://schemas.microsoft.com/office/powerpoint/2010/main" val="2510316428"/>
      </p:ext>
    </p:extLst>
  </p:cSld>
  <p:clrMapOvr>
    <a:masterClrMapping/>
  </p:clrMapOvr>
</p:sldLayout>
</file>

<file path=ppt/slideLayouts/slideLayout130.xml><?xml version="1.0" encoding="utf-8"?>
<p:sldLayout xmlns:p14="http://schemas.microsoft.com/office/powerpoint/2010/main" xmlns:a="http://schemas.openxmlformats.org/drawingml/2006/main" xmlns:r="http://schemas.openxmlformats.org/officeDocument/2006/relationships" xmlns:p="http://schemas.openxmlformats.org/presentationml/2006/main" preserve="1" userDrawn="1">
  <p:cSld name="3_PlaceHolder">
    <p:spTree>
      <p:nvGrpSpPr>
        <p:cNvPr id="1" name=""/>
        <p:cNvGrpSpPr/>
        <p:nvPr/>
      </p:nvGrpSpPr>
      <p:grpSpPr>
        <a:xfrm>
          <a:off x="0" y="0"/>
          <a:ext cx="0" cy="0"/>
          <a:chOff x="0" y="0"/>
          <a:chExt cx="0" cy="0"/>
        </a:xfrm>
      </p:grpSpPr>
      <p:sp>
        <p:nvSpPr>
          <p:cNvPr id="16" name="Picture Placeholder 4"/>
          <p:cNvSpPr>
            <a:spLocks noGrp="1"/>
          </p:cNvSpPr>
          <p:nvPr>
            <p:ph type="pic" sz="quarter" idx="16" hasCustomPrompt="1"/>
          </p:nvPr>
        </p:nvSpPr>
        <p:spPr>
          <a:xfrm>
            <a:off x="623392" y="588475"/>
            <a:ext cx="2611637" cy="5681059"/>
          </a:xfrm>
          <a:gradFill flip="none" rotWithShape="1">
            <a:gsLst>
              <a:gs pos="52000">
                <a:srgbClr val="5B91A9"/>
              </a:gs>
              <a:gs pos="100000">
                <a:srgbClr val="507194"/>
              </a:gs>
              <a:gs pos="0">
                <a:srgbClr val="507194"/>
              </a:gs>
            </a:gsLst>
            <a:lin ang="18900000" scaled="1"/>
            <a:tileRect/>
          </a:gradFill>
          <a:ln w="57150">
            <a:noFill/>
          </a:ln>
        </p:spPr>
        <p:txBody>
          <a:bodyPr anchor="ctr">
            <a:normAutofit/>
          </a:bodyPr>
          <a:lstStyle>
            <a:lvl1pPr marL="0" indent="0" algn="ctr">
              <a:buNone/>
              <a:defRPr sz="2200" baseline="0">
                <a:solidFill>
                  <a:schemeClr val="bg1"/>
                </a:solidFill>
                <a:latin typeface="Montserrat" panose="00000500000000000000" pitchFamily="50" charset="0"/>
              </a:defRPr>
            </a:lvl1pPr>
          </a:lstStyle>
          <a:p>
            <a:r>
              <a:rPr lang="en-US" dirty="0">
                <a:latin typeface="Montserrat" panose="00000500000000000000" pitchFamily="50" charset="0"/>
              </a:rPr>
              <a:t>DROP IMAGE HERE</a:t>
            </a:r>
            <a:endParaRPr lang="id-ID" dirty="0"/>
          </a:p>
        </p:txBody>
      </p:sp>
      <p:sp>
        <p:nvSpPr>
          <p:cNvPr id="19" name="Picture Placeholder 4"/>
          <p:cNvSpPr>
            <a:spLocks noGrp="1"/>
          </p:cNvSpPr>
          <p:nvPr>
            <p:ph type="pic" sz="quarter" idx="20" hasCustomPrompt="1"/>
          </p:nvPr>
        </p:nvSpPr>
        <p:spPr>
          <a:xfrm>
            <a:off x="3424612" y="4261156"/>
            <a:ext cx="5390329" cy="2008387"/>
          </a:xfrm>
          <a:gradFill flip="none" rotWithShape="1">
            <a:gsLst>
              <a:gs pos="52000">
                <a:srgbClr val="5B91A9"/>
              </a:gs>
              <a:gs pos="100000">
                <a:srgbClr val="507194"/>
              </a:gs>
              <a:gs pos="0">
                <a:srgbClr val="507194"/>
              </a:gs>
            </a:gsLst>
            <a:lin ang="18900000" scaled="1"/>
            <a:tileRect/>
          </a:gradFill>
          <a:ln w="57150">
            <a:noFill/>
          </a:ln>
        </p:spPr>
        <p:txBody>
          <a:bodyPr anchor="ctr">
            <a:normAutofit/>
          </a:bodyPr>
          <a:lstStyle>
            <a:lvl1pPr marL="0" indent="0" algn="ctr">
              <a:buNone/>
              <a:defRPr sz="2200" baseline="0">
                <a:solidFill>
                  <a:schemeClr val="bg1"/>
                </a:solidFill>
                <a:latin typeface="Montserrat" panose="00000500000000000000" pitchFamily="50" charset="0"/>
              </a:defRPr>
            </a:lvl1pPr>
          </a:lstStyle>
          <a:p>
            <a:r>
              <a:rPr lang="en-US" dirty="0">
                <a:latin typeface="Montserrat" panose="00000500000000000000" pitchFamily="50" charset="0"/>
              </a:rPr>
              <a:t>DROP IMAGE HERE</a:t>
            </a:r>
            <a:endParaRPr lang="id-ID" dirty="0"/>
          </a:p>
        </p:txBody>
      </p:sp>
      <p:sp>
        <p:nvSpPr>
          <p:cNvPr id="20" name="Picture Placeholder 4"/>
          <p:cNvSpPr>
            <a:spLocks noGrp="1"/>
          </p:cNvSpPr>
          <p:nvPr>
            <p:ph type="pic" sz="quarter" idx="18" hasCustomPrompt="1"/>
          </p:nvPr>
        </p:nvSpPr>
        <p:spPr>
          <a:xfrm>
            <a:off x="3424613" y="588475"/>
            <a:ext cx="5390329" cy="3467390"/>
          </a:xfrm>
          <a:gradFill flip="none" rotWithShape="1">
            <a:gsLst>
              <a:gs pos="52000">
                <a:srgbClr val="5B91A9"/>
              </a:gs>
              <a:gs pos="100000">
                <a:srgbClr val="507194"/>
              </a:gs>
              <a:gs pos="0">
                <a:srgbClr val="507194"/>
              </a:gs>
            </a:gsLst>
            <a:lin ang="18900000" scaled="1"/>
            <a:tileRect/>
          </a:gradFill>
          <a:ln w="57150">
            <a:noFill/>
          </a:ln>
        </p:spPr>
        <p:txBody>
          <a:bodyPr anchor="ctr">
            <a:normAutofit/>
          </a:bodyPr>
          <a:lstStyle>
            <a:lvl1pPr marL="0" indent="0" algn="ctr">
              <a:buNone/>
              <a:defRPr sz="2200" baseline="0">
                <a:solidFill>
                  <a:schemeClr val="bg1"/>
                </a:solidFill>
                <a:latin typeface="Montserrat" panose="00000500000000000000" pitchFamily="50" charset="0"/>
              </a:defRPr>
            </a:lvl1pPr>
          </a:lstStyle>
          <a:p>
            <a:r>
              <a:rPr lang="en-US" dirty="0">
                <a:latin typeface="Montserrat" panose="00000500000000000000" pitchFamily="50" charset="0"/>
              </a:rPr>
              <a:t>DROP IMAGE HERE</a:t>
            </a:r>
            <a:endParaRPr lang="id-ID" dirty="0"/>
          </a:p>
        </p:txBody>
      </p:sp>
      <p:sp>
        <p:nvSpPr>
          <p:cNvPr id="23" name="Picture Placeholder 4"/>
          <p:cNvSpPr>
            <a:spLocks noGrp="1"/>
          </p:cNvSpPr>
          <p:nvPr>
            <p:ph type="pic" sz="quarter" idx="19" hasCustomPrompt="1"/>
          </p:nvPr>
        </p:nvSpPr>
        <p:spPr>
          <a:xfrm>
            <a:off x="9004525" y="2802135"/>
            <a:ext cx="2611637" cy="3467399"/>
          </a:xfrm>
          <a:gradFill flip="none" rotWithShape="1">
            <a:gsLst>
              <a:gs pos="52000">
                <a:srgbClr val="5B91A9"/>
              </a:gs>
              <a:gs pos="100000">
                <a:srgbClr val="507194"/>
              </a:gs>
              <a:gs pos="0">
                <a:srgbClr val="507194"/>
              </a:gs>
            </a:gsLst>
            <a:lin ang="18900000" scaled="1"/>
            <a:tileRect/>
          </a:gradFill>
          <a:ln w="57150">
            <a:noFill/>
          </a:ln>
        </p:spPr>
        <p:txBody>
          <a:bodyPr anchor="ctr">
            <a:normAutofit/>
          </a:bodyPr>
          <a:lstStyle>
            <a:lvl1pPr marL="0" indent="0" algn="ctr">
              <a:buNone/>
              <a:defRPr sz="2200" baseline="0">
                <a:solidFill>
                  <a:schemeClr val="bg1"/>
                </a:solidFill>
                <a:latin typeface="Montserrat" panose="00000500000000000000" pitchFamily="50" charset="0"/>
              </a:defRPr>
            </a:lvl1pPr>
          </a:lstStyle>
          <a:p>
            <a:r>
              <a:rPr lang="en-US" dirty="0">
                <a:latin typeface="Montserrat" panose="00000500000000000000" pitchFamily="50" charset="0"/>
              </a:rPr>
              <a:t>DROP IMAGE HERE</a:t>
            </a:r>
            <a:endParaRPr lang="id-ID" dirty="0"/>
          </a:p>
        </p:txBody>
      </p:sp>
      <p:sp>
        <p:nvSpPr>
          <p:cNvPr id="24" name="Picture Placeholder 4"/>
          <p:cNvSpPr>
            <a:spLocks noGrp="1"/>
          </p:cNvSpPr>
          <p:nvPr>
            <p:ph type="pic" sz="quarter" idx="21" hasCustomPrompt="1"/>
          </p:nvPr>
        </p:nvSpPr>
        <p:spPr>
          <a:xfrm>
            <a:off x="9004525" y="588463"/>
            <a:ext cx="2611637" cy="2008387"/>
          </a:xfrm>
          <a:gradFill flip="none" rotWithShape="1">
            <a:gsLst>
              <a:gs pos="52000">
                <a:srgbClr val="5B91A9"/>
              </a:gs>
              <a:gs pos="100000">
                <a:srgbClr val="507194"/>
              </a:gs>
              <a:gs pos="0">
                <a:srgbClr val="507194"/>
              </a:gs>
            </a:gsLst>
            <a:lin ang="18900000" scaled="1"/>
            <a:tileRect/>
          </a:gradFill>
          <a:ln w="57150">
            <a:noFill/>
          </a:ln>
        </p:spPr>
        <p:txBody>
          <a:bodyPr anchor="ctr">
            <a:normAutofit/>
          </a:bodyPr>
          <a:lstStyle>
            <a:lvl1pPr marL="0" indent="0" algn="ctr">
              <a:buNone/>
              <a:defRPr sz="2200" baseline="0">
                <a:solidFill>
                  <a:schemeClr val="bg1"/>
                </a:solidFill>
                <a:latin typeface="Montserrat" panose="00000500000000000000" pitchFamily="50" charset="0"/>
              </a:defRPr>
            </a:lvl1pPr>
          </a:lstStyle>
          <a:p>
            <a:r>
              <a:rPr lang="en-US" dirty="0">
                <a:latin typeface="Montserrat" panose="00000500000000000000" pitchFamily="50" charset="0"/>
              </a:rPr>
              <a:t>DROP IMAGE HERE</a:t>
            </a:r>
            <a:endParaRPr lang="id-ID" dirty="0"/>
          </a:p>
        </p:txBody>
      </p:sp>
      <p:sp>
        <p:nvSpPr>
          <p:cNvPr id="8" name="Slide Number Placeholder 5"/>
          <p:cNvSpPr>
            <a:spLocks noGrp="1"/>
          </p:cNvSpPr>
          <p:nvPr>
            <p:ph type="sldNum" sz="quarter" idx="12"/>
          </p:nvPr>
        </p:nvSpPr>
        <p:spPr>
          <a:xfrm>
            <a:off x="10416480" y="6489340"/>
            <a:ext cx="1371600" cy="182563"/>
          </a:xfrm>
          <a:prstGeom prst="rect">
            <a:avLst/>
          </a:prstGeom>
        </p:spPr>
        <p:txBody>
          <a:bodyPr/>
          <a:lstStyle>
            <a:lvl1pPr algn="r">
              <a:defRPr lang="id-ID" sz="1000" smtClean="0">
                <a:solidFill>
                  <a:schemeClr val="tx1">
                    <a:lumMod val="75000"/>
                    <a:lumOff val="25000"/>
                  </a:schemeClr>
                </a:solidFill>
                <a:latin typeface="Montserrat" panose="00000500000000000000" pitchFamily="50" charset="0"/>
              </a:defRPr>
            </a:lvl1pPr>
          </a:lstStyle>
          <a:p>
            <a:pPr defTabSz="1219170"/>
            <a:fld id="{A0012661-A7C6-484E-80FE-CF2630C25222}" type="slidenum">
              <a:rPr lang="en-US" altLang="zh-CN">
                <a:solidFill>
                  <a:srgbClr val="27282D">
                    <a:lumMod val="75000"/>
                    <a:lumOff val="25000"/>
                  </a:srgbClr>
                </a:solidFill>
              </a:rPr>
              <a:pPr defTabSz="1219170"/>
              <a:t>‹#›</a:t>
            </a:fld>
            <a:endParaRPr lang="zh-CN" altLang="en-US">
              <a:solidFill>
                <a:srgbClr val="27282D">
                  <a:lumMod val="75000"/>
                  <a:lumOff val="25000"/>
                </a:srgbClr>
              </a:solidFill>
            </a:endParaRPr>
          </a:p>
        </p:txBody>
      </p:sp>
      <p:sp>
        <p:nvSpPr>
          <p:cNvPr id="9" name="Footer Placeholder 4"/>
          <p:cNvSpPr>
            <a:spLocks noGrp="1"/>
          </p:cNvSpPr>
          <p:nvPr>
            <p:ph type="ftr" sz="quarter" idx="11"/>
          </p:nvPr>
        </p:nvSpPr>
        <p:spPr>
          <a:xfrm>
            <a:off x="407368" y="6489340"/>
            <a:ext cx="2057400" cy="182563"/>
          </a:xfrm>
          <a:prstGeom prst="rect">
            <a:avLst/>
          </a:prstGeom>
        </p:spPr>
        <p:txBody>
          <a:bodyPr/>
          <a:lstStyle>
            <a:lvl1pPr>
              <a:defRPr sz="1000">
                <a:solidFill>
                  <a:schemeClr val="tx1">
                    <a:lumMod val="75000"/>
                    <a:lumOff val="25000"/>
                  </a:schemeClr>
                </a:solidFill>
                <a:latin typeface="Montserrat" panose="00000500000000000000" pitchFamily="50" charset="0"/>
              </a:defRPr>
            </a:lvl1pPr>
          </a:lstStyle>
          <a:p>
            <a:pPr defTabSz="1219170"/>
            <a:r>
              <a:rPr lang="id-ID">
                <a:solidFill>
                  <a:srgbClr val="27282D">
                    <a:lumMod val="75000"/>
                    <a:lumOff val="25000"/>
                  </a:srgbClr>
                </a:solidFill>
              </a:rPr>
              <a:t>BOYLE</a:t>
            </a:r>
          </a:p>
        </p:txBody>
      </p:sp>
    </p:spTree>
    <p:extLst>
      <p:ext uri="{BB962C8B-B14F-4D97-AF65-F5344CB8AC3E}">
        <p14:creationId xmlns:p14="http://schemas.microsoft.com/office/powerpoint/2010/main" val="4176738529"/>
      </p:ext>
    </p:extLst>
  </p:cSld>
  <p:clrMapOvr>
    <a:masterClrMapping/>
  </p:clrMapOvr>
</p:sldLayout>
</file>

<file path=ppt/slideLayouts/slideLayout131.xml><?xml version="1.0" encoding="utf-8"?>
<p:sldLayout xmlns:p14="http://schemas.microsoft.com/office/powerpoint/2010/main" xmlns:a="http://schemas.openxmlformats.org/drawingml/2006/main" xmlns:r="http://schemas.openxmlformats.org/officeDocument/2006/relationships" xmlns:p="http://schemas.openxmlformats.org/presentationml/2006/main" preserve="1" userDrawn="1">
  <p:cSld name="4_PlaceHolder">
    <p:spTree>
      <p:nvGrpSpPr>
        <p:cNvPr id="1" name=""/>
        <p:cNvGrpSpPr/>
        <p:nvPr/>
      </p:nvGrpSpPr>
      <p:grpSpPr>
        <a:xfrm>
          <a:off x="0" y="0"/>
          <a:ext cx="0" cy="0"/>
          <a:chOff x="0" y="0"/>
          <a:chExt cx="0" cy="0"/>
        </a:xfrm>
      </p:grpSpPr>
      <p:sp>
        <p:nvSpPr>
          <p:cNvPr id="24" name="Picture Placeholder 4"/>
          <p:cNvSpPr>
            <a:spLocks noGrp="1"/>
          </p:cNvSpPr>
          <p:nvPr>
            <p:ph type="pic" sz="quarter" idx="21" hasCustomPrompt="1"/>
          </p:nvPr>
        </p:nvSpPr>
        <p:spPr>
          <a:xfrm>
            <a:off x="9004525" y="588463"/>
            <a:ext cx="2611637" cy="2812343"/>
          </a:xfrm>
          <a:gradFill flip="none" rotWithShape="1">
            <a:gsLst>
              <a:gs pos="52000">
                <a:srgbClr val="5B91A9"/>
              </a:gs>
              <a:gs pos="100000">
                <a:srgbClr val="507194"/>
              </a:gs>
              <a:gs pos="0">
                <a:srgbClr val="507194"/>
              </a:gs>
            </a:gsLst>
            <a:lin ang="18900000" scaled="1"/>
            <a:tileRect/>
          </a:gradFill>
          <a:ln w="57150">
            <a:noFill/>
          </a:ln>
        </p:spPr>
        <p:txBody>
          <a:bodyPr anchor="ctr">
            <a:normAutofit/>
          </a:bodyPr>
          <a:lstStyle>
            <a:lvl1pPr marL="0" indent="0" algn="ctr">
              <a:buNone/>
              <a:defRPr sz="2200" baseline="0">
                <a:solidFill>
                  <a:schemeClr val="bg1"/>
                </a:solidFill>
                <a:latin typeface="Montserrat" panose="00000500000000000000" pitchFamily="50" charset="0"/>
              </a:defRPr>
            </a:lvl1pPr>
          </a:lstStyle>
          <a:p>
            <a:r>
              <a:rPr lang="en-US" dirty="0">
                <a:latin typeface="Montserrat" panose="00000500000000000000" pitchFamily="50" charset="0"/>
              </a:rPr>
              <a:t>DROP IMAGE HERE</a:t>
            </a:r>
            <a:endParaRPr lang="id-ID" dirty="0"/>
          </a:p>
        </p:txBody>
      </p:sp>
      <p:sp>
        <p:nvSpPr>
          <p:cNvPr id="11" name="Picture Placeholder 4"/>
          <p:cNvSpPr>
            <a:spLocks noGrp="1"/>
          </p:cNvSpPr>
          <p:nvPr>
            <p:ph type="pic" sz="quarter" idx="22" hasCustomPrompt="1"/>
          </p:nvPr>
        </p:nvSpPr>
        <p:spPr>
          <a:xfrm>
            <a:off x="6159144" y="588463"/>
            <a:ext cx="2611637" cy="2812343"/>
          </a:xfrm>
          <a:gradFill flip="none" rotWithShape="1">
            <a:gsLst>
              <a:gs pos="52000">
                <a:srgbClr val="5B91A9"/>
              </a:gs>
              <a:gs pos="100000">
                <a:srgbClr val="507194"/>
              </a:gs>
              <a:gs pos="0">
                <a:srgbClr val="507194"/>
              </a:gs>
            </a:gsLst>
            <a:lin ang="18900000" scaled="1"/>
            <a:tileRect/>
          </a:gradFill>
          <a:ln w="57150">
            <a:noFill/>
          </a:ln>
        </p:spPr>
        <p:txBody>
          <a:bodyPr anchor="ctr">
            <a:normAutofit/>
          </a:bodyPr>
          <a:lstStyle>
            <a:lvl1pPr marL="0" indent="0" algn="ctr">
              <a:buNone/>
              <a:defRPr sz="2200" baseline="0">
                <a:solidFill>
                  <a:schemeClr val="bg1"/>
                </a:solidFill>
                <a:latin typeface="Montserrat" panose="00000500000000000000" pitchFamily="50" charset="0"/>
              </a:defRPr>
            </a:lvl1pPr>
          </a:lstStyle>
          <a:p>
            <a:r>
              <a:rPr lang="en-US" dirty="0">
                <a:latin typeface="Montserrat" panose="00000500000000000000" pitchFamily="50" charset="0"/>
              </a:rPr>
              <a:t>DROP IMAGE HERE</a:t>
            </a:r>
            <a:endParaRPr lang="id-ID" dirty="0"/>
          </a:p>
        </p:txBody>
      </p:sp>
      <p:sp>
        <p:nvSpPr>
          <p:cNvPr id="12" name="Picture Placeholder 4"/>
          <p:cNvSpPr>
            <a:spLocks noGrp="1"/>
          </p:cNvSpPr>
          <p:nvPr>
            <p:ph type="pic" sz="quarter" idx="16" hasCustomPrompt="1"/>
          </p:nvPr>
        </p:nvSpPr>
        <p:spPr>
          <a:xfrm>
            <a:off x="623392" y="588475"/>
            <a:ext cx="5135563" cy="5681059"/>
          </a:xfrm>
          <a:gradFill flip="none" rotWithShape="1">
            <a:gsLst>
              <a:gs pos="52000">
                <a:srgbClr val="5B91A9"/>
              </a:gs>
              <a:gs pos="100000">
                <a:srgbClr val="507194"/>
              </a:gs>
              <a:gs pos="0">
                <a:srgbClr val="507194"/>
              </a:gs>
            </a:gsLst>
            <a:lin ang="18900000" scaled="1"/>
            <a:tileRect/>
          </a:gradFill>
          <a:ln w="57150">
            <a:noFill/>
          </a:ln>
        </p:spPr>
        <p:txBody>
          <a:bodyPr anchor="ctr">
            <a:normAutofit/>
          </a:bodyPr>
          <a:lstStyle>
            <a:lvl1pPr marL="0" indent="0" algn="ctr">
              <a:buNone/>
              <a:defRPr sz="2200" baseline="0">
                <a:solidFill>
                  <a:schemeClr val="bg1"/>
                </a:solidFill>
                <a:latin typeface="Montserrat" panose="00000500000000000000" pitchFamily="50" charset="0"/>
              </a:defRPr>
            </a:lvl1pPr>
          </a:lstStyle>
          <a:p>
            <a:r>
              <a:rPr lang="en-US" dirty="0">
                <a:latin typeface="Montserrat" panose="00000500000000000000" pitchFamily="50" charset="0"/>
              </a:rPr>
              <a:t>DROP IMAGE HERE</a:t>
            </a:r>
            <a:endParaRPr lang="id-ID" dirty="0"/>
          </a:p>
        </p:txBody>
      </p:sp>
      <p:sp>
        <p:nvSpPr>
          <p:cNvPr id="8" name="Slide Number Placeholder 5"/>
          <p:cNvSpPr>
            <a:spLocks noGrp="1"/>
          </p:cNvSpPr>
          <p:nvPr>
            <p:ph type="sldNum" sz="quarter" idx="12"/>
          </p:nvPr>
        </p:nvSpPr>
        <p:spPr>
          <a:xfrm>
            <a:off x="10416480" y="6489340"/>
            <a:ext cx="1371600" cy="182563"/>
          </a:xfrm>
          <a:prstGeom prst="rect">
            <a:avLst/>
          </a:prstGeom>
        </p:spPr>
        <p:txBody>
          <a:bodyPr/>
          <a:lstStyle>
            <a:lvl1pPr algn="r">
              <a:defRPr lang="id-ID" sz="1000" smtClean="0">
                <a:solidFill>
                  <a:schemeClr val="tx1">
                    <a:lumMod val="75000"/>
                    <a:lumOff val="25000"/>
                  </a:schemeClr>
                </a:solidFill>
                <a:latin typeface="Montserrat" panose="00000500000000000000" pitchFamily="50" charset="0"/>
              </a:defRPr>
            </a:lvl1pPr>
          </a:lstStyle>
          <a:p>
            <a:pPr defTabSz="1219170"/>
            <a:fld id="{A0012661-A7C6-484E-80FE-CF2630C25222}" type="slidenum">
              <a:rPr lang="en-US" altLang="zh-CN">
                <a:solidFill>
                  <a:srgbClr val="27282D">
                    <a:lumMod val="75000"/>
                    <a:lumOff val="25000"/>
                  </a:srgbClr>
                </a:solidFill>
              </a:rPr>
              <a:pPr defTabSz="1219170"/>
              <a:t>‹#›</a:t>
            </a:fld>
            <a:endParaRPr lang="zh-CN" altLang="en-US">
              <a:solidFill>
                <a:srgbClr val="27282D">
                  <a:lumMod val="75000"/>
                  <a:lumOff val="25000"/>
                </a:srgbClr>
              </a:solidFill>
            </a:endParaRPr>
          </a:p>
        </p:txBody>
      </p:sp>
      <p:sp>
        <p:nvSpPr>
          <p:cNvPr id="9" name="Picture Placeholder 4"/>
          <p:cNvSpPr>
            <a:spLocks noGrp="1"/>
          </p:cNvSpPr>
          <p:nvPr>
            <p:ph type="pic" sz="quarter" idx="19" hasCustomPrompt="1"/>
          </p:nvPr>
        </p:nvSpPr>
        <p:spPr>
          <a:xfrm>
            <a:off x="6154553" y="3773681"/>
            <a:ext cx="5461609" cy="2495853"/>
          </a:xfrm>
          <a:gradFill flip="none" rotWithShape="1">
            <a:gsLst>
              <a:gs pos="52000">
                <a:srgbClr val="5B91A9"/>
              </a:gs>
              <a:gs pos="100000">
                <a:srgbClr val="507194"/>
              </a:gs>
              <a:gs pos="0">
                <a:srgbClr val="507194"/>
              </a:gs>
            </a:gsLst>
            <a:lin ang="18900000" scaled="1"/>
            <a:tileRect/>
          </a:gradFill>
          <a:ln w="57150">
            <a:noFill/>
          </a:ln>
        </p:spPr>
        <p:txBody>
          <a:bodyPr anchor="ctr">
            <a:normAutofit/>
          </a:bodyPr>
          <a:lstStyle>
            <a:lvl1pPr marL="0" indent="0" algn="ctr">
              <a:buNone/>
              <a:defRPr sz="2200" baseline="0">
                <a:solidFill>
                  <a:schemeClr val="bg1"/>
                </a:solidFill>
                <a:latin typeface="Montserrat" panose="00000500000000000000" pitchFamily="50" charset="0"/>
              </a:defRPr>
            </a:lvl1pPr>
          </a:lstStyle>
          <a:p>
            <a:r>
              <a:rPr lang="en-US" dirty="0">
                <a:latin typeface="Montserrat" panose="00000500000000000000" pitchFamily="50" charset="0"/>
              </a:rPr>
              <a:t>DROP IMAGE HERE</a:t>
            </a:r>
            <a:endParaRPr lang="id-ID" dirty="0"/>
          </a:p>
        </p:txBody>
      </p:sp>
      <p:sp>
        <p:nvSpPr>
          <p:cNvPr id="10" name="Footer Placeholder 4"/>
          <p:cNvSpPr>
            <a:spLocks noGrp="1"/>
          </p:cNvSpPr>
          <p:nvPr>
            <p:ph type="ftr" sz="quarter" idx="11"/>
          </p:nvPr>
        </p:nvSpPr>
        <p:spPr>
          <a:xfrm>
            <a:off x="407368" y="6489340"/>
            <a:ext cx="2057400" cy="182563"/>
          </a:xfrm>
          <a:prstGeom prst="rect">
            <a:avLst/>
          </a:prstGeom>
        </p:spPr>
        <p:txBody>
          <a:bodyPr/>
          <a:lstStyle>
            <a:lvl1pPr>
              <a:defRPr sz="1000">
                <a:solidFill>
                  <a:schemeClr val="tx1">
                    <a:lumMod val="75000"/>
                    <a:lumOff val="25000"/>
                  </a:schemeClr>
                </a:solidFill>
                <a:latin typeface="Montserrat" panose="00000500000000000000" pitchFamily="50" charset="0"/>
              </a:defRPr>
            </a:lvl1pPr>
          </a:lstStyle>
          <a:p>
            <a:pPr defTabSz="1219170"/>
            <a:r>
              <a:rPr lang="id-ID">
                <a:solidFill>
                  <a:srgbClr val="27282D">
                    <a:lumMod val="75000"/>
                    <a:lumOff val="25000"/>
                  </a:srgbClr>
                </a:solidFill>
              </a:rPr>
              <a:t>BOYLE</a:t>
            </a:r>
          </a:p>
        </p:txBody>
      </p:sp>
    </p:spTree>
    <p:extLst>
      <p:ext uri="{BB962C8B-B14F-4D97-AF65-F5344CB8AC3E}">
        <p14:creationId xmlns:p14="http://schemas.microsoft.com/office/powerpoint/2010/main" val="3378544037"/>
      </p:ext>
    </p:extLst>
  </p:cSld>
  <p:clrMapOvr>
    <a:masterClrMapping/>
  </p:clrMapOvr>
</p:sldLayout>
</file>

<file path=ppt/slideLayouts/slideLayout132.xml><?xml version="1.0" encoding="utf-8"?>
<p:sldLayout xmlns:p14="http://schemas.microsoft.com/office/powerpoint/2010/main" xmlns:a="http://schemas.openxmlformats.org/drawingml/2006/main" xmlns:r="http://schemas.openxmlformats.org/officeDocument/2006/relationships" xmlns:p="http://schemas.openxmlformats.org/presentationml/2006/main" preserve="1" userDrawn="1">
  <p:cSld name="5_PlaceHolder">
    <p:spTree>
      <p:nvGrpSpPr>
        <p:cNvPr id="1" name=""/>
        <p:cNvGrpSpPr/>
        <p:nvPr/>
      </p:nvGrpSpPr>
      <p:grpSpPr>
        <a:xfrm>
          <a:off x="0" y="0"/>
          <a:ext cx="0" cy="0"/>
          <a:chOff x="0" y="0"/>
          <a:chExt cx="0" cy="0"/>
        </a:xfrm>
      </p:grpSpPr>
      <p:sp>
        <p:nvSpPr>
          <p:cNvPr id="20" name="Picture Placeholder 4"/>
          <p:cNvSpPr>
            <a:spLocks noGrp="1"/>
          </p:cNvSpPr>
          <p:nvPr>
            <p:ph type="pic" sz="quarter" idx="19" hasCustomPrompt="1"/>
          </p:nvPr>
        </p:nvSpPr>
        <p:spPr>
          <a:xfrm>
            <a:off x="6154553" y="3773681"/>
            <a:ext cx="5461609" cy="2495853"/>
          </a:xfrm>
          <a:gradFill flip="none" rotWithShape="1">
            <a:gsLst>
              <a:gs pos="52000">
                <a:srgbClr val="5B91A9"/>
              </a:gs>
              <a:gs pos="100000">
                <a:srgbClr val="507194"/>
              </a:gs>
              <a:gs pos="0">
                <a:srgbClr val="507194"/>
              </a:gs>
            </a:gsLst>
            <a:lin ang="18900000" scaled="1"/>
            <a:tileRect/>
          </a:gradFill>
          <a:ln w="57150">
            <a:noFill/>
          </a:ln>
        </p:spPr>
        <p:txBody>
          <a:bodyPr anchor="ctr">
            <a:normAutofit/>
          </a:bodyPr>
          <a:lstStyle>
            <a:lvl1pPr marL="0" indent="0" algn="ctr">
              <a:buNone/>
              <a:defRPr sz="2200" baseline="0">
                <a:solidFill>
                  <a:schemeClr val="bg1"/>
                </a:solidFill>
                <a:latin typeface="Montserrat" panose="00000500000000000000" pitchFamily="50" charset="0"/>
              </a:defRPr>
            </a:lvl1pPr>
          </a:lstStyle>
          <a:p>
            <a:r>
              <a:rPr lang="en-US" dirty="0">
                <a:latin typeface="Montserrat" panose="00000500000000000000" pitchFamily="50" charset="0"/>
              </a:rPr>
              <a:t>DROP IMAGE HERE</a:t>
            </a:r>
            <a:endParaRPr lang="id-ID" dirty="0"/>
          </a:p>
        </p:txBody>
      </p:sp>
      <p:sp>
        <p:nvSpPr>
          <p:cNvPr id="21" name="Picture Placeholder 4"/>
          <p:cNvSpPr>
            <a:spLocks noGrp="1"/>
          </p:cNvSpPr>
          <p:nvPr>
            <p:ph type="pic" sz="quarter" idx="21" hasCustomPrompt="1"/>
          </p:nvPr>
        </p:nvSpPr>
        <p:spPr>
          <a:xfrm>
            <a:off x="9004525" y="588463"/>
            <a:ext cx="2611637" cy="2812343"/>
          </a:xfrm>
          <a:gradFill flip="none" rotWithShape="1">
            <a:gsLst>
              <a:gs pos="52000">
                <a:srgbClr val="5B91A9"/>
              </a:gs>
              <a:gs pos="100000">
                <a:srgbClr val="507194"/>
              </a:gs>
              <a:gs pos="0">
                <a:srgbClr val="507194"/>
              </a:gs>
            </a:gsLst>
            <a:lin ang="18900000" scaled="1"/>
            <a:tileRect/>
          </a:gradFill>
          <a:ln w="57150">
            <a:noFill/>
          </a:ln>
        </p:spPr>
        <p:txBody>
          <a:bodyPr anchor="ctr">
            <a:normAutofit/>
          </a:bodyPr>
          <a:lstStyle>
            <a:lvl1pPr marL="0" indent="0" algn="ctr">
              <a:buNone/>
              <a:defRPr sz="2200" baseline="0">
                <a:solidFill>
                  <a:schemeClr val="bg1"/>
                </a:solidFill>
                <a:latin typeface="Montserrat" panose="00000500000000000000" pitchFamily="50" charset="0"/>
              </a:defRPr>
            </a:lvl1pPr>
          </a:lstStyle>
          <a:p>
            <a:r>
              <a:rPr lang="en-US" dirty="0">
                <a:latin typeface="Montserrat" panose="00000500000000000000" pitchFamily="50" charset="0"/>
              </a:rPr>
              <a:t>DROP IMAGE HERE</a:t>
            </a:r>
            <a:endParaRPr lang="id-ID" dirty="0"/>
          </a:p>
        </p:txBody>
      </p:sp>
      <p:sp>
        <p:nvSpPr>
          <p:cNvPr id="22" name="Picture Placeholder 4"/>
          <p:cNvSpPr>
            <a:spLocks noGrp="1"/>
          </p:cNvSpPr>
          <p:nvPr>
            <p:ph type="pic" sz="quarter" idx="22" hasCustomPrompt="1"/>
          </p:nvPr>
        </p:nvSpPr>
        <p:spPr>
          <a:xfrm>
            <a:off x="6159144" y="588463"/>
            <a:ext cx="2611637" cy="2812343"/>
          </a:xfrm>
          <a:gradFill flip="none" rotWithShape="1">
            <a:gsLst>
              <a:gs pos="52000">
                <a:srgbClr val="5B91A9"/>
              </a:gs>
              <a:gs pos="100000">
                <a:srgbClr val="507194"/>
              </a:gs>
              <a:gs pos="0">
                <a:srgbClr val="507194"/>
              </a:gs>
            </a:gsLst>
            <a:lin ang="18900000" scaled="1"/>
            <a:tileRect/>
          </a:gradFill>
          <a:ln w="57150">
            <a:noFill/>
          </a:ln>
        </p:spPr>
        <p:txBody>
          <a:bodyPr anchor="ctr">
            <a:normAutofit/>
          </a:bodyPr>
          <a:lstStyle>
            <a:lvl1pPr marL="0" indent="0" algn="ctr">
              <a:buNone/>
              <a:defRPr sz="2200" baseline="0">
                <a:solidFill>
                  <a:schemeClr val="bg1"/>
                </a:solidFill>
                <a:latin typeface="Montserrat" panose="00000500000000000000" pitchFamily="50" charset="0"/>
              </a:defRPr>
            </a:lvl1pPr>
          </a:lstStyle>
          <a:p>
            <a:r>
              <a:rPr lang="en-US" dirty="0">
                <a:latin typeface="Montserrat" panose="00000500000000000000" pitchFamily="50" charset="0"/>
              </a:rPr>
              <a:t>DROP IMAGE HERE</a:t>
            </a:r>
            <a:endParaRPr lang="id-ID" dirty="0"/>
          </a:p>
        </p:txBody>
      </p:sp>
      <p:sp>
        <p:nvSpPr>
          <p:cNvPr id="25" name="Picture Placeholder 4"/>
          <p:cNvSpPr>
            <a:spLocks noGrp="1"/>
          </p:cNvSpPr>
          <p:nvPr>
            <p:ph type="pic" sz="quarter" idx="23" hasCustomPrompt="1"/>
          </p:nvPr>
        </p:nvSpPr>
        <p:spPr>
          <a:xfrm>
            <a:off x="657653" y="589107"/>
            <a:ext cx="5272359" cy="2495853"/>
          </a:xfrm>
          <a:gradFill flip="none" rotWithShape="1">
            <a:gsLst>
              <a:gs pos="52000">
                <a:srgbClr val="5B91A9"/>
              </a:gs>
              <a:gs pos="100000">
                <a:srgbClr val="507194"/>
              </a:gs>
              <a:gs pos="0">
                <a:srgbClr val="507194"/>
              </a:gs>
            </a:gsLst>
            <a:lin ang="18900000" scaled="1"/>
            <a:tileRect/>
          </a:gradFill>
          <a:ln w="57150">
            <a:noFill/>
          </a:ln>
        </p:spPr>
        <p:txBody>
          <a:bodyPr anchor="ctr">
            <a:normAutofit/>
          </a:bodyPr>
          <a:lstStyle>
            <a:lvl1pPr marL="0" indent="0" algn="ctr">
              <a:buNone/>
              <a:defRPr sz="2200" baseline="0">
                <a:solidFill>
                  <a:schemeClr val="bg1"/>
                </a:solidFill>
                <a:latin typeface="Montserrat" panose="00000500000000000000" pitchFamily="50" charset="0"/>
              </a:defRPr>
            </a:lvl1pPr>
          </a:lstStyle>
          <a:p>
            <a:r>
              <a:rPr lang="en-US" dirty="0">
                <a:latin typeface="Montserrat" panose="00000500000000000000" pitchFamily="50" charset="0"/>
              </a:rPr>
              <a:t>DROP IMAGE HERE</a:t>
            </a:r>
            <a:endParaRPr lang="id-ID" dirty="0"/>
          </a:p>
        </p:txBody>
      </p:sp>
      <p:sp>
        <p:nvSpPr>
          <p:cNvPr id="26" name="Picture Placeholder 4"/>
          <p:cNvSpPr>
            <a:spLocks noGrp="1"/>
          </p:cNvSpPr>
          <p:nvPr>
            <p:ph type="pic" sz="quarter" idx="24" hasCustomPrompt="1"/>
          </p:nvPr>
        </p:nvSpPr>
        <p:spPr>
          <a:xfrm>
            <a:off x="657653" y="3460782"/>
            <a:ext cx="2501176" cy="2809403"/>
          </a:xfrm>
          <a:gradFill flip="none" rotWithShape="1">
            <a:gsLst>
              <a:gs pos="52000">
                <a:srgbClr val="5B91A9"/>
              </a:gs>
              <a:gs pos="100000">
                <a:srgbClr val="507194"/>
              </a:gs>
              <a:gs pos="0">
                <a:srgbClr val="507194"/>
              </a:gs>
            </a:gsLst>
            <a:lin ang="18900000" scaled="1"/>
            <a:tileRect/>
          </a:gradFill>
          <a:ln w="57150">
            <a:noFill/>
          </a:ln>
        </p:spPr>
        <p:txBody>
          <a:bodyPr anchor="ctr">
            <a:normAutofit/>
          </a:bodyPr>
          <a:lstStyle>
            <a:lvl1pPr marL="0" indent="0" algn="ctr">
              <a:buNone/>
              <a:defRPr sz="2200" baseline="0">
                <a:solidFill>
                  <a:schemeClr val="bg1"/>
                </a:solidFill>
                <a:latin typeface="Montserrat" panose="00000500000000000000" pitchFamily="50" charset="0"/>
              </a:defRPr>
            </a:lvl1pPr>
          </a:lstStyle>
          <a:p>
            <a:r>
              <a:rPr lang="en-US" dirty="0">
                <a:latin typeface="Montserrat" panose="00000500000000000000" pitchFamily="50" charset="0"/>
              </a:rPr>
              <a:t>DROP IMAGE HERE</a:t>
            </a:r>
            <a:endParaRPr lang="id-ID" dirty="0"/>
          </a:p>
        </p:txBody>
      </p:sp>
      <p:sp>
        <p:nvSpPr>
          <p:cNvPr id="27" name="Picture Placeholder 4"/>
          <p:cNvSpPr>
            <a:spLocks noGrp="1"/>
          </p:cNvSpPr>
          <p:nvPr>
            <p:ph type="pic" sz="quarter" idx="25" hasCustomPrompt="1"/>
          </p:nvPr>
        </p:nvSpPr>
        <p:spPr>
          <a:xfrm>
            <a:off x="3403808" y="3460782"/>
            <a:ext cx="2501176" cy="2809403"/>
          </a:xfrm>
          <a:gradFill flip="none" rotWithShape="1">
            <a:gsLst>
              <a:gs pos="52000">
                <a:srgbClr val="5B91A9"/>
              </a:gs>
              <a:gs pos="100000">
                <a:srgbClr val="507194"/>
              </a:gs>
              <a:gs pos="0">
                <a:srgbClr val="507194"/>
              </a:gs>
            </a:gsLst>
            <a:lin ang="18900000" scaled="1"/>
            <a:tileRect/>
          </a:gradFill>
          <a:ln w="57150">
            <a:noFill/>
          </a:ln>
        </p:spPr>
        <p:txBody>
          <a:bodyPr anchor="ctr">
            <a:normAutofit/>
          </a:bodyPr>
          <a:lstStyle>
            <a:lvl1pPr marL="0" indent="0" algn="ctr">
              <a:buNone/>
              <a:defRPr sz="2200" baseline="0">
                <a:solidFill>
                  <a:schemeClr val="bg1"/>
                </a:solidFill>
                <a:latin typeface="Montserrat" panose="00000500000000000000" pitchFamily="50" charset="0"/>
              </a:defRPr>
            </a:lvl1pPr>
          </a:lstStyle>
          <a:p>
            <a:r>
              <a:rPr lang="en-US" dirty="0">
                <a:latin typeface="Montserrat" panose="00000500000000000000" pitchFamily="50" charset="0"/>
              </a:rPr>
              <a:t>DROP IMAGE HERE</a:t>
            </a:r>
            <a:endParaRPr lang="id-ID" dirty="0"/>
          </a:p>
        </p:txBody>
      </p:sp>
      <p:sp>
        <p:nvSpPr>
          <p:cNvPr id="9" name="Slide Number Placeholder 5"/>
          <p:cNvSpPr>
            <a:spLocks noGrp="1"/>
          </p:cNvSpPr>
          <p:nvPr>
            <p:ph type="sldNum" sz="quarter" idx="12"/>
          </p:nvPr>
        </p:nvSpPr>
        <p:spPr>
          <a:xfrm>
            <a:off x="10416480" y="6489340"/>
            <a:ext cx="1371600" cy="182563"/>
          </a:xfrm>
          <a:prstGeom prst="rect">
            <a:avLst/>
          </a:prstGeom>
        </p:spPr>
        <p:txBody>
          <a:bodyPr/>
          <a:lstStyle>
            <a:lvl1pPr algn="r">
              <a:defRPr lang="id-ID" sz="1000" smtClean="0">
                <a:solidFill>
                  <a:schemeClr val="tx1">
                    <a:lumMod val="75000"/>
                    <a:lumOff val="25000"/>
                  </a:schemeClr>
                </a:solidFill>
                <a:latin typeface="Montserrat" panose="00000500000000000000" pitchFamily="50" charset="0"/>
              </a:defRPr>
            </a:lvl1pPr>
          </a:lstStyle>
          <a:p>
            <a:pPr defTabSz="1219170"/>
            <a:fld id="{A0012661-A7C6-484E-80FE-CF2630C25222}" type="slidenum">
              <a:rPr lang="en-US" altLang="zh-CN">
                <a:solidFill>
                  <a:srgbClr val="27282D">
                    <a:lumMod val="75000"/>
                    <a:lumOff val="25000"/>
                  </a:srgbClr>
                </a:solidFill>
              </a:rPr>
              <a:pPr defTabSz="1219170"/>
              <a:t>‹#›</a:t>
            </a:fld>
            <a:endParaRPr lang="zh-CN" altLang="en-US">
              <a:solidFill>
                <a:srgbClr val="27282D">
                  <a:lumMod val="75000"/>
                  <a:lumOff val="25000"/>
                </a:srgbClr>
              </a:solidFill>
            </a:endParaRPr>
          </a:p>
        </p:txBody>
      </p:sp>
      <p:sp>
        <p:nvSpPr>
          <p:cNvPr id="10" name="Footer Placeholder 4"/>
          <p:cNvSpPr>
            <a:spLocks noGrp="1"/>
          </p:cNvSpPr>
          <p:nvPr>
            <p:ph type="ftr" sz="quarter" idx="11"/>
          </p:nvPr>
        </p:nvSpPr>
        <p:spPr>
          <a:xfrm>
            <a:off x="407368" y="6489340"/>
            <a:ext cx="2057400" cy="182563"/>
          </a:xfrm>
          <a:prstGeom prst="rect">
            <a:avLst/>
          </a:prstGeom>
        </p:spPr>
        <p:txBody>
          <a:bodyPr/>
          <a:lstStyle>
            <a:lvl1pPr>
              <a:defRPr sz="1000">
                <a:solidFill>
                  <a:schemeClr val="tx1">
                    <a:lumMod val="75000"/>
                    <a:lumOff val="25000"/>
                  </a:schemeClr>
                </a:solidFill>
                <a:latin typeface="Montserrat" panose="00000500000000000000" pitchFamily="50" charset="0"/>
              </a:defRPr>
            </a:lvl1pPr>
          </a:lstStyle>
          <a:p>
            <a:pPr defTabSz="1219170"/>
            <a:r>
              <a:rPr lang="id-ID">
                <a:solidFill>
                  <a:srgbClr val="27282D">
                    <a:lumMod val="75000"/>
                    <a:lumOff val="25000"/>
                  </a:srgbClr>
                </a:solidFill>
              </a:rPr>
              <a:t>BOYLE</a:t>
            </a:r>
          </a:p>
        </p:txBody>
      </p:sp>
    </p:spTree>
    <p:extLst>
      <p:ext uri="{BB962C8B-B14F-4D97-AF65-F5344CB8AC3E}">
        <p14:creationId xmlns:p14="http://schemas.microsoft.com/office/powerpoint/2010/main" val="2526950690"/>
      </p:ext>
    </p:extLst>
  </p:cSld>
  <p:clrMapOvr>
    <a:masterClrMapping/>
  </p:clrMapOvr>
</p:sldLayout>
</file>

<file path=ppt/slideLayouts/slideLayout133.xml><?xml version="1.0" encoding="utf-8"?>
<p:sldLayout xmlns:p14="http://schemas.microsoft.com/office/powerpoint/2010/main" xmlns:a="http://schemas.openxmlformats.org/drawingml/2006/main" xmlns:r="http://schemas.openxmlformats.org/officeDocument/2006/relationships" xmlns:p="http://schemas.openxmlformats.org/presentationml/2006/main" preserve="1" userDrawn="1">
  <p:cSld name="6_PlaceHolder">
    <p:spTree>
      <p:nvGrpSpPr>
        <p:cNvPr id="1" name=""/>
        <p:cNvGrpSpPr/>
        <p:nvPr/>
      </p:nvGrpSpPr>
      <p:grpSpPr>
        <a:xfrm>
          <a:off x="0" y="0"/>
          <a:ext cx="0" cy="0"/>
          <a:chOff x="0" y="0"/>
          <a:chExt cx="0" cy="0"/>
        </a:xfrm>
      </p:grpSpPr>
      <p:sp>
        <p:nvSpPr>
          <p:cNvPr id="19" name="Picture Placeholder 4"/>
          <p:cNvSpPr>
            <a:spLocks noGrp="1"/>
          </p:cNvSpPr>
          <p:nvPr>
            <p:ph type="pic" sz="quarter" idx="23" hasCustomPrompt="1"/>
          </p:nvPr>
        </p:nvSpPr>
        <p:spPr>
          <a:xfrm>
            <a:off x="0" y="0"/>
            <a:ext cx="6095669" cy="4444493"/>
          </a:xfrm>
          <a:gradFill flip="none" rotWithShape="1">
            <a:gsLst>
              <a:gs pos="52000">
                <a:srgbClr val="5B91A9"/>
              </a:gs>
              <a:gs pos="100000">
                <a:srgbClr val="507194"/>
              </a:gs>
              <a:gs pos="0">
                <a:srgbClr val="507194"/>
              </a:gs>
            </a:gsLst>
            <a:lin ang="18900000" scaled="1"/>
            <a:tileRect/>
          </a:gradFill>
          <a:ln w="57150">
            <a:noFill/>
          </a:ln>
        </p:spPr>
        <p:txBody>
          <a:bodyPr anchor="ctr">
            <a:normAutofit/>
          </a:bodyPr>
          <a:lstStyle>
            <a:lvl1pPr marL="0" indent="0" algn="ctr">
              <a:buNone/>
              <a:defRPr sz="2200" baseline="0">
                <a:solidFill>
                  <a:schemeClr val="bg1"/>
                </a:solidFill>
                <a:latin typeface="Montserrat" panose="00000500000000000000" pitchFamily="50" charset="0"/>
              </a:defRPr>
            </a:lvl1pPr>
          </a:lstStyle>
          <a:p>
            <a:r>
              <a:rPr lang="en-US" dirty="0">
                <a:latin typeface="Montserrat" panose="00000500000000000000" pitchFamily="50" charset="0"/>
              </a:rPr>
              <a:t>DROP IMAGE HERE</a:t>
            </a:r>
            <a:endParaRPr lang="id-ID" dirty="0"/>
          </a:p>
        </p:txBody>
      </p:sp>
      <p:sp>
        <p:nvSpPr>
          <p:cNvPr id="23" name="Picture Placeholder 4"/>
          <p:cNvSpPr>
            <a:spLocks noGrp="1"/>
          </p:cNvSpPr>
          <p:nvPr>
            <p:ph type="pic" sz="quarter" idx="24" hasCustomPrompt="1"/>
          </p:nvPr>
        </p:nvSpPr>
        <p:spPr>
          <a:xfrm>
            <a:off x="0" y="4443577"/>
            <a:ext cx="6095669" cy="2415115"/>
          </a:xfrm>
          <a:gradFill flip="none" rotWithShape="1">
            <a:gsLst>
              <a:gs pos="52000">
                <a:srgbClr val="5B91A9"/>
              </a:gs>
              <a:gs pos="100000">
                <a:srgbClr val="507194"/>
              </a:gs>
              <a:gs pos="0">
                <a:srgbClr val="507194"/>
              </a:gs>
            </a:gsLst>
            <a:lin ang="18900000" scaled="1"/>
            <a:tileRect/>
          </a:gradFill>
          <a:ln w="57150">
            <a:noFill/>
          </a:ln>
        </p:spPr>
        <p:txBody>
          <a:bodyPr anchor="ctr">
            <a:normAutofit/>
          </a:bodyPr>
          <a:lstStyle>
            <a:lvl1pPr marL="0" indent="0" algn="ctr">
              <a:buNone/>
              <a:defRPr sz="2200" baseline="0">
                <a:solidFill>
                  <a:schemeClr val="bg1"/>
                </a:solidFill>
                <a:latin typeface="Montserrat" panose="00000500000000000000" pitchFamily="50" charset="0"/>
              </a:defRPr>
            </a:lvl1pPr>
          </a:lstStyle>
          <a:p>
            <a:r>
              <a:rPr lang="en-US" dirty="0">
                <a:latin typeface="Montserrat" panose="00000500000000000000" pitchFamily="50" charset="0"/>
              </a:rPr>
              <a:t>DROP IMAGE HERE</a:t>
            </a:r>
            <a:endParaRPr lang="id-ID" dirty="0"/>
          </a:p>
        </p:txBody>
      </p:sp>
      <p:sp>
        <p:nvSpPr>
          <p:cNvPr id="24" name="Picture Placeholder 4"/>
          <p:cNvSpPr>
            <a:spLocks noGrp="1"/>
          </p:cNvSpPr>
          <p:nvPr>
            <p:ph type="pic" sz="quarter" idx="25" hasCustomPrompt="1"/>
          </p:nvPr>
        </p:nvSpPr>
        <p:spPr>
          <a:xfrm>
            <a:off x="6096000" y="2426207"/>
            <a:ext cx="3036391" cy="4438392"/>
          </a:xfrm>
          <a:gradFill flip="none" rotWithShape="1">
            <a:gsLst>
              <a:gs pos="52000">
                <a:srgbClr val="5B91A9"/>
              </a:gs>
              <a:gs pos="100000">
                <a:srgbClr val="507194"/>
              </a:gs>
              <a:gs pos="0">
                <a:srgbClr val="507194"/>
              </a:gs>
            </a:gsLst>
            <a:lin ang="18900000" scaled="1"/>
            <a:tileRect/>
          </a:gradFill>
          <a:ln w="57150">
            <a:noFill/>
          </a:ln>
        </p:spPr>
        <p:txBody>
          <a:bodyPr anchor="ctr">
            <a:normAutofit/>
          </a:bodyPr>
          <a:lstStyle>
            <a:lvl1pPr marL="0" indent="0" algn="ctr">
              <a:buNone/>
              <a:defRPr sz="2200" baseline="0">
                <a:solidFill>
                  <a:schemeClr val="bg1"/>
                </a:solidFill>
                <a:latin typeface="Montserrat" panose="00000500000000000000" pitchFamily="50" charset="0"/>
              </a:defRPr>
            </a:lvl1pPr>
          </a:lstStyle>
          <a:p>
            <a:r>
              <a:rPr lang="en-US" dirty="0">
                <a:latin typeface="Montserrat" panose="00000500000000000000" pitchFamily="50" charset="0"/>
              </a:rPr>
              <a:t>DROP IMAGE HERE</a:t>
            </a:r>
            <a:endParaRPr lang="id-ID" dirty="0"/>
          </a:p>
        </p:txBody>
      </p:sp>
      <p:sp>
        <p:nvSpPr>
          <p:cNvPr id="28" name="Picture Placeholder 4"/>
          <p:cNvSpPr>
            <a:spLocks noGrp="1"/>
          </p:cNvSpPr>
          <p:nvPr>
            <p:ph type="pic" sz="quarter" idx="26" hasCustomPrompt="1"/>
          </p:nvPr>
        </p:nvSpPr>
        <p:spPr>
          <a:xfrm>
            <a:off x="6096000" y="-7774"/>
            <a:ext cx="3036391" cy="2433981"/>
          </a:xfrm>
          <a:gradFill flip="none" rotWithShape="1">
            <a:gsLst>
              <a:gs pos="52000">
                <a:srgbClr val="5B91A9"/>
              </a:gs>
              <a:gs pos="100000">
                <a:srgbClr val="507194"/>
              </a:gs>
              <a:gs pos="0">
                <a:srgbClr val="507194"/>
              </a:gs>
            </a:gsLst>
            <a:lin ang="18900000" scaled="1"/>
            <a:tileRect/>
          </a:gradFill>
          <a:ln w="57150">
            <a:noFill/>
          </a:ln>
        </p:spPr>
        <p:txBody>
          <a:bodyPr anchor="ctr">
            <a:normAutofit/>
          </a:bodyPr>
          <a:lstStyle>
            <a:lvl1pPr marL="0" indent="0" algn="ctr">
              <a:buNone/>
              <a:defRPr sz="2200" baseline="0">
                <a:solidFill>
                  <a:schemeClr val="bg1"/>
                </a:solidFill>
                <a:latin typeface="Montserrat" panose="00000500000000000000" pitchFamily="50" charset="0"/>
              </a:defRPr>
            </a:lvl1pPr>
          </a:lstStyle>
          <a:p>
            <a:r>
              <a:rPr lang="en-US" dirty="0">
                <a:latin typeface="Montserrat" panose="00000500000000000000" pitchFamily="50" charset="0"/>
              </a:rPr>
              <a:t>DROP IMAGE HERE</a:t>
            </a:r>
            <a:endParaRPr lang="id-ID" dirty="0"/>
          </a:p>
        </p:txBody>
      </p:sp>
      <p:sp>
        <p:nvSpPr>
          <p:cNvPr id="29" name="Picture Placeholder 4"/>
          <p:cNvSpPr>
            <a:spLocks noGrp="1"/>
          </p:cNvSpPr>
          <p:nvPr>
            <p:ph type="pic" sz="quarter" idx="27" hasCustomPrompt="1"/>
          </p:nvPr>
        </p:nvSpPr>
        <p:spPr>
          <a:xfrm>
            <a:off x="9139932" y="-7774"/>
            <a:ext cx="3056541" cy="4451350"/>
          </a:xfrm>
          <a:gradFill flip="none" rotWithShape="1">
            <a:gsLst>
              <a:gs pos="52000">
                <a:srgbClr val="5B91A9"/>
              </a:gs>
              <a:gs pos="100000">
                <a:srgbClr val="507194"/>
              </a:gs>
              <a:gs pos="0">
                <a:srgbClr val="507194"/>
              </a:gs>
            </a:gsLst>
            <a:lin ang="18900000" scaled="1"/>
            <a:tileRect/>
          </a:gradFill>
          <a:ln w="57150">
            <a:noFill/>
          </a:ln>
        </p:spPr>
        <p:txBody>
          <a:bodyPr anchor="ctr">
            <a:normAutofit/>
          </a:bodyPr>
          <a:lstStyle>
            <a:lvl1pPr marL="0" indent="0" algn="ctr">
              <a:buNone/>
              <a:defRPr sz="2200" baseline="0">
                <a:solidFill>
                  <a:schemeClr val="bg1"/>
                </a:solidFill>
                <a:latin typeface="Montserrat" panose="00000500000000000000" pitchFamily="50" charset="0"/>
              </a:defRPr>
            </a:lvl1pPr>
          </a:lstStyle>
          <a:p>
            <a:r>
              <a:rPr lang="en-US" dirty="0">
                <a:latin typeface="Montserrat" panose="00000500000000000000" pitchFamily="50" charset="0"/>
              </a:rPr>
              <a:t>DROP IMAGE HERE</a:t>
            </a:r>
            <a:endParaRPr lang="id-ID" dirty="0"/>
          </a:p>
        </p:txBody>
      </p:sp>
      <p:sp>
        <p:nvSpPr>
          <p:cNvPr id="30" name="Picture Placeholder 4"/>
          <p:cNvSpPr>
            <a:spLocks noGrp="1"/>
          </p:cNvSpPr>
          <p:nvPr>
            <p:ph type="pic" sz="quarter" idx="28" hasCustomPrompt="1"/>
          </p:nvPr>
        </p:nvSpPr>
        <p:spPr>
          <a:xfrm>
            <a:off x="9139932" y="4443577"/>
            <a:ext cx="3056541" cy="2421022"/>
          </a:xfrm>
          <a:gradFill flip="none" rotWithShape="1">
            <a:gsLst>
              <a:gs pos="52000">
                <a:srgbClr val="5B91A9"/>
              </a:gs>
              <a:gs pos="100000">
                <a:srgbClr val="507194"/>
              </a:gs>
              <a:gs pos="0">
                <a:srgbClr val="507194"/>
              </a:gs>
            </a:gsLst>
            <a:lin ang="18900000" scaled="1"/>
            <a:tileRect/>
          </a:gradFill>
          <a:ln w="57150">
            <a:noFill/>
          </a:ln>
        </p:spPr>
        <p:txBody>
          <a:bodyPr anchor="ctr">
            <a:normAutofit/>
          </a:bodyPr>
          <a:lstStyle>
            <a:lvl1pPr marL="0" indent="0" algn="ctr">
              <a:buNone/>
              <a:defRPr sz="2200" baseline="0">
                <a:solidFill>
                  <a:schemeClr val="bg1"/>
                </a:solidFill>
                <a:latin typeface="Montserrat" panose="00000500000000000000" pitchFamily="50" charset="0"/>
              </a:defRPr>
            </a:lvl1pPr>
          </a:lstStyle>
          <a:p>
            <a:r>
              <a:rPr lang="en-US" dirty="0">
                <a:latin typeface="Montserrat" panose="00000500000000000000" pitchFamily="50" charset="0"/>
              </a:rPr>
              <a:t>DROP IMAGE HERE</a:t>
            </a:r>
            <a:endParaRPr lang="id-ID" dirty="0"/>
          </a:p>
        </p:txBody>
      </p:sp>
      <p:sp>
        <p:nvSpPr>
          <p:cNvPr id="9" name="Slide Number Placeholder 5"/>
          <p:cNvSpPr>
            <a:spLocks noGrp="1"/>
          </p:cNvSpPr>
          <p:nvPr>
            <p:ph type="sldNum" sz="quarter" idx="12"/>
          </p:nvPr>
        </p:nvSpPr>
        <p:spPr>
          <a:xfrm>
            <a:off x="10416480" y="6489340"/>
            <a:ext cx="1371600" cy="182563"/>
          </a:xfrm>
          <a:prstGeom prst="rect">
            <a:avLst/>
          </a:prstGeom>
        </p:spPr>
        <p:txBody>
          <a:bodyPr/>
          <a:lstStyle>
            <a:lvl1pPr algn="r">
              <a:defRPr lang="id-ID" sz="1000" smtClean="0">
                <a:solidFill>
                  <a:schemeClr val="bg1"/>
                </a:solidFill>
                <a:latin typeface="Montserrat" panose="00000500000000000000" pitchFamily="50" charset="0"/>
              </a:defRPr>
            </a:lvl1pPr>
          </a:lstStyle>
          <a:p>
            <a:pPr defTabSz="1219170"/>
            <a:fld id="{A0012661-A7C6-484E-80FE-CF2630C25222}" type="slidenum">
              <a:rPr lang="en-US" altLang="zh-CN">
                <a:solidFill>
                  <a:srgbClr val="FFFFFF"/>
                </a:solidFill>
              </a:rPr>
              <a:pPr defTabSz="1219170"/>
              <a:t>‹#›</a:t>
            </a:fld>
            <a:endParaRPr lang="zh-CN" altLang="en-US">
              <a:solidFill>
                <a:srgbClr val="FFFFFF"/>
              </a:solidFill>
            </a:endParaRPr>
          </a:p>
        </p:txBody>
      </p:sp>
      <p:sp>
        <p:nvSpPr>
          <p:cNvPr id="10" name="Footer Placeholder 4"/>
          <p:cNvSpPr>
            <a:spLocks noGrp="1"/>
          </p:cNvSpPr>
          <p:nvPr>
            <p:ph type="ftr" sz="quarter" idx="11"/>
          </p:nvPr>
        </p:nvSpPr>
        <p:spPr>
          <a:xfrm>
            <a:off x="407368" y="6489340"/>
            <a:ext cx="2057400" cy="182563"/>
          </a:xfrm>
          <a:prstGeom prst="rect">
            <a:avLst/>
          </a:prstGeom>
        </p:spPr>
        <p:txBody>
          <a:bodyPr/>
          <a:lstStyle>
            <a:lvl1pPr>
              <a:defRPr sz="1000">
                <a:solidFill>
                  <a:schemeClr val="bg1"/>
                </a:solidFill>
                <a:latin typeface="Montserrat" panose="00000500000000000000" pitchFamily="50" charset="0"/>
              </a:defRPr>
            </a:lvl1pPr>
          </a:lstStyle>
          <a:p>
            <a:pPr defTabSz="1219170"/>
            <a:r>
              <a:rPr lang="id-ID">
                <a:solidFill>
                  <a:srgbClr val="FFFFFF"/>
                </a:solidFill>
              </a:rPr>
              <a:t>BOYLE</a:t>
            </a:r>
          </a:p>
        </p:txBody>
      </p:sp>
    </p:spTree>
    <p:extLst>
      <p:ext uri="{BB962C8B-B14F-4D97-AF65-F5344CB8AC3E}">
        <p14:creationId xmlns:p14="http://schemas.microsoft.com/office/powerpoint/2010/main" val="687622719"/>
      </p:ext>
    </p:extLst>
  </p:cSld>
  <p:clrMapOvr>
    <a:masterClrMapping/>
  </p:clrMapOvr>
</p:sldLayout>
</file>

<file path=ppt/slideLayouts/slideLayout134.xml><?xml version="1.0" encoding="utf-8"?>
<p:sldLayout xmlns:p14="http://schemas.microsoft.com/office/powerpoint/2010/main" xmlns:a="http://schemas.openxmlformats.org/drawingml/2006/main" xmlns:r="http://schemas.openxmlformats.org/officeDocument/2006/relationships" xmlns:p="http://schemas.openxmlformats.org/presentationml/2006/main" preserve="1" userDrawn="1">
  <p:cSld name="7_PlaceHolder">
    <p:spTree>
      <p:nvGrpSpPr>
        <p:cNvPr id="1" name=""/>
        <p:cNvGrpSpPr/>
        <p:nvPr/>
      </p:nvGrpSpPr>
      <p:grpSpPr>
        <a:xfrm>
          <a:off x="0" y="0"/>
          <a:ext cx="0" cy="0"/>
          <a:chOff x="0" y="0"/>
          <a:chExt cx="0" cy="0"/>
        </a:xfrm>
      </p:grpSpPr>
      <p:sp>
        <p:nvSpPr>
          <p:cNvPr id="26" name="Picture Placeholder 4"/>
          <p:cNvSpPr>
            <a:spLocks noGrp="1"/>
          </p:cNvSpPr>
          <p:nvPr>
            <p:ph type="pic" sz="quarter" idx="24" hasCustomPrompt="1"/>
          </p:nvPr>
        </p:nvSpPr>
        <p:spPr>
          <a:xfrm>
            <a:off x="6087254" y="2399881"/>
            <a:ext cx="6095669" cy="4459534"/>
          </a:xfrm>
          <a:gradFill flip="none" rotWithShape="1">
            <a:gsLst>
              <a:gs pos="52000">
                <a:srgbClr val="5B91A9"/>
              </a:gs>
              <a:gs pos="100000">
                <a:srgbClr val="507194"/>
              </a:gs>
              <a:gs pos="0">
                <a:srgbClr val="507194"/>
              </a:gs>
            </a:gsLst>
            <a:lin ang="18900000" scaled="1"/>
            <a:tileRect/>
          </a:gradFill>
          <a:ln w="57150">
            <a:noFill/>
          </a:ln>
        </p:spPr>
        <p:txBody>
          <a:bodyPr anchor="ctr">
            <a:normAutofit/>
          </a:bodyPr>
          <a:lstStyle>
            <a:lvl1pPr marL="0" indent="0" algn="ctr">
              <a:buNone/>
              <a:defRPr sz="2200" baseline="0">
                <a:solidFill>
                  <a:schemeClr val="bg1"/>
                </a:solidFill>
                <a:latin typeface="Montserrat" panose="00000500000000000000" pitchFamily="50" charset="0"/>
              </a:defRPr>
            </a:lvl1pPr>
          </a:lstStyle>
          <a:p>
            <a:r>
              <a:rPr lang="en-US" dirty="0">
                <a:latin typeface="Montserrat" panose="00000500000000000000" pitchFamily="50" charset="0"/>
              </a:rPr>
              <a:t>DROP IMAGE HERE</a:t>
            </a:r>
            <a:endParaRPr lang="id-ID" dirty="0"/>
          </a:p>
        </p:txBody>
      </p:sp>
      <p:sp>
        <p:nvSpPr>
          <p:cNvPr id="27" name="Picture Placeholder 4"/>
          <p:cNvSpPr>
            <a:spLocks noGrp="1"/>
          </p:cNvSpPr>
          <p:nvPr>
            <p:ph type="pic" sz="quarter" idx="26" hasCustomPrompt="1"/>
          </p:nvPr>
        </p:nvSpPr>
        <p:spPr>
          <a:xfrm>
            <a:off x="6087254" y="0"/>
            <a:ext cx="6095669" cy="2399881"/>
          </a:xfrm>
          <a:gradFill flip="none" rotWithShape="1">
            <a:gsLst>
              <a:gs pos="52000">
                <a:srgbClr val="5B91A9"/>
              </a:gs>
              <a:gs pos="100000">
                <a:srgbClr val="507194"/>
              </a:gs>
              <a:gs pos="0">
                <a:srgbClr val="507194"/>
              </a:gs>
            </a:gsLst>
            <a:lin ang="18900000" scaled="1"/>
            <a:tileRect/>
          </a:gradFill>
          <a:ln w="57150">
            <a:noFill/>
          </a:ln>
        </p:spPr>
        <p:txBody>
          <a:bodyPr anchor="ctr">
            <a:normAutofit/>
          </a:bodyPr>
          <a:lstStyle>
            <a:lvl1pPr marL="0" indent="0" algn="ctr">
              <a:buNone/>
              <a:defRPr sz="2200" baseline="0">
                <a:solidFill>
                  <a:schemeClr val="bg1"/>
                </a:solidFill>
                <a:latin typeface="Montserrat" panose="00000500000000000000" pitchFamily="50" charset="0"/>
              </a:defRPr>
            </a:lvl1pPr>
          </a:lstStyle>
          <a:p>
            <a:r>
              <a:rPr lang="en-US" dirty="0">
                <a:latin typeface="Montserrat" panose="00000500000000000000" pitchFamily="50" charset="0"/>
              </a:rPr>
              <a:t>DROP IMAGE HERE</a:t>
            </a:r>
            <a:endParaRPr lang="id-ID" dirty="0"/>
          </a:p>
        </p:txBody>
      </p:sp>
      <p:sp>
        <p:nvSpPr>
          <p:cNvPr id="28" name="Picture Placeholder 4"/>
          <p:cNvSpPr>
            <a:spLocks noGrp="1"/>
          </p:cNvSpPr>
          <p:nvPr>
            <p:ph type="pic" sz="quarter" idx="23" hasCustomPrompt="1"/>
          </p:nvPr>
        </p:nvSpPr>
        <p:spPr>
          <a:xfrm>
            <a:off x="0" y="0"/>
            <a:ext cx="6095669" cy="4444493"/>
          </a:xfrm>
          <a:gradFill flip="none" rotWithShape="1">
            <a:gsLst>
              <a:gs pos="52000">
                <a:srgbClr val="5B91A9"/>
              </a:gs>
              <a:gs pos="100000">
                <a:srgbClr val="507194"/>
              </a:gs>
              <a:gs pos="0">
                <a:srgbClr val="507194"/>
              </a:gs>
            </a:gsLst>
            <a:lin ang="18900000" scaled="1"/>
            <a:tileRect/>
          </a:gradFill>
          <a:ln w="57150">
            <a:noFill/>
          </a:ln>
        </p:spPr>
        <p:txBody>
          <a:bodyPr anchor="ctr">
            <a:normAutofit/>
          </a:bodyPr>
          <a:lstStyle>
            <a:lvl1pPr marL="0" indent="0" algn="ctr">
              <a:buNone/>
              <a:defRPr sz="2200" baseline="0">
                <a:solidFill>
                  <a:schemeClr val="bg1"/>
                </a:solidFill>
                <a:latin typeface="Montserrat" panose="00000500000000000000" pitchFamily="50" charset="0"/>
              </a:defRPr>
            </a:lvl1pPr>
          </a:lstStyle>
          <a:p>
            <a:r>
              <a:rPr lang="en-US" dirty="0">
                <a:latin typeface="Montserrat" panose="00000500000000000000" pitchFamily="50" charset="0"/>
              </a:rPr>
              <a:t>DROP IMAGE HERE</a:t>
            </a:r>
            <a:endParaRPr lang="id-ID" dirty="0"/>
          </a:p>
        </p:txBody>
      </p:sp>
      <p:sp>
        <p:nvSpPr>
          <p:cNvPr id="29" name="Picture Placeholder 4"/>
          <p:cNvSpPr>
            <a:spLocks noGrp="1"/>
          </p:cNvSpPr>
          <p:nvPr>
            <p:ph type="pic" sz="quarter" idx="27" hasCustomPrompt="1"/>
          </p:nvPr>
        </p:nvSpPr>
        <p:spPr>
          <a:xfrm>
            <a:off x="0" y="4443577"/>
            <a:ext cx="6095669" cy="2415115"/>
          </a:xfrm>
          <a:gradFill flip="none" rotWithShape="1">
            <a:gsLst>
              <a:gs pos="52000">
                <a:srgbClr val="5B91A9"/>
              </a:gs>
              <a:gs pos="100000">
                <a:srgbClr val="507194"/>
              </a:gs>
              <a:gs pos="0">
                <a:srgbClr val="507194"/>
              </a:gs>
            </a:gsLst>
            <a:lin ang="18900000" scaled="1"/>
            <a:tileRect/>
          </a:gradFill>
          <a:ln w="57150">
            <a:noFill/>
          </a:ln>
        </p:spPr>
        <p:txBody>
          <a:bodyPr anchor="ctr">
            <a:normAutofit/>
          </a:bodyPr>
          <a:lstStyle>
            <a:lvl1pPr marL="0" indent="0" algn="ctr">
              <a:buNone/>
              <a:defRPr sz="2200" baseline="0">
                <a:solidFill>
                  <a:schemeClr val="bg1"/>
                </a:solidFill>
                <a:latin typeface="Montserrat" panose="00000500000000000000" pitchFamily="50" charset="0"/>
              </a:defRPr>
            </a:lvl1pPr>
          </a:lstStyle>
          <a:p>
            <a:r>
              <a:rPr lang="en-US" dirty="0">
                <a:latin typeface="Montserrat" panose="00000500000000000000" pitchFamily="50" charset="0"/>
              </a:rPr>
              <a:t>DROP IMAGE HERE</a:t>
            </a:r>
            <a:endParaRPr lang="id-ID" dirty="0"/>
          </a:p>
        </p:txBody>
      </p:sp>
      <p:sp>
        <p:nvSpPr>
          <p:cNvPr id="7" name="Slide Number Placeholder 5"/>
          <p:cNvSpPr>
            <a:spLocks noGrp="1"/>
          </p:cNvSpPr>
          <p:nvPr>
            <p:ph type="sldNum" sz="quarter" idx="12"/>
          </p:nvPr>
        </p:nvSpPr>
        <p:spPr>
          <a:xfrm>
            <a:off x="10416480" y="6489340"/>
            <a:ext cx="1371600" cy="182563"/>
          </a:xfrm>
          <a:prstGeom prst="rect">
            <a:avLst/>
          </a:prstGeom>
        </p:spPr>
        <p:txBody>
          <a:bodyPr/>
          <a:lstStyle>
            <a:lvl1pPr algn="r">
              <a:defRPr lang="id-ID" sz="1000" smtClean="0">
                <a:solidFill>
                  <a:schemeClr val="bg1"/>
                </a:solidFill>
                <a:latin typeface="Montserrat" panose="00000500000000000000" pitchFamily="50" charset="0"/>
              </a:defRPr>
            </a:lvl1pPr>
          </a:lstStyle>
          <a:p>
            <a:pPr defTabSz="1219170"/>
            <a:fld id="{A0012661-A7C6-484E-80FE-CF2630C25222}" type="slidenum">
              <a:rPr lang="en-US" altLang="zh-CN">
                <a:solidFill>
                  <a:srgbClr val="FFFFFF"/>
                </a:solidFill>
              </a:rPr>
              <a:pPr defTabSz="1219170"/>
              <a:t>‹#›</a:t>
            </a:fld>
            <a:endParaRPr lang="zh-CN" altLang="en-US">
              <a:solidFill>
                <a:srgbClr val="FFFFFF"/>
              </a:solidFill>
            </a:endParaRPr>
          </a:p>
        </p:txBody>
      </p:sp>
      <p:sp>
        <p:nvSpPr>
          <p:cNvPr id="8" name="Footer Placeholder 4"/>
          <p:cNvSpPr>
            <a:spLocks noGrp="1"/>
          </p:cNvSpPr>
          <p:nvPr>
            <p:ph type="ftr" sz="quarter" idx="11"/>
          </p:nvPr>
        </p:nvSpPr>
        <p:spPr>
          <a:xfrm>
            <a:off x="407368" y="6489340"/>
            <a:ext cx="2057400" cy="182563"/>
          </a:xfrm>
          <a:prstGeom prst="rect">
            <a:avLst/>
          </a:prstGeom>
        </p:spPr>
        <p:txBody>
          <a:bodyPr/>
          <a:lstStyle>
            <a:lvl1pPr>
              <a:defRPr sz="1000">
                <a:solidFill>
                  <a:schemeClr val="bg1"/>
                </a:solidFill>
                <a:latin typeface="Montserrat" panose="00000500000000000000" pitchFamily="50" charset="0"/>
              </a:defRPr>
            </a:lvl1pPr>
          </a:lstStyle>
          <a:p>
            <a:pPr defTabSz="1219170"/>
            <a:r>
              <a:rPr lang="id-ID">
                <a:solidFill>
                  <a:srgbClr val="FFFFFF"/>
                </a:solidFill>
              </a:rPr>
              <a:t>BOYLE</a:t>
            </a:r>
          </a:p>
        </p:txBody>
      </p:sp>
    </p:spTree>
    <p:extLst>
      <p:ext uri="{BB962C8B-B14F-4D97-AF65-F5344CB8AC3E}">
        <p14:creationId xmlns:p14="http://schemas.microsoft.com/office/powerpoint/2010/main" val="2190574254"/>
      </p:ext>
    </p:extLst>
  </p:cSld>
  <p:clrMapOvr>
    <a:masterClrMapping/>
  </p:clrMapOvr>
</p:sldLayout>
</file>

<file path=ppt/slideLayouts/slideLayout135.xml><?xml version="1.0" encoding="utf-8"?>
<p:sldLayout xmlns:p14="http://schemas.microsoft.com/office/powerpoint/2010/main" xmlns:a="http://schemas.openxmlformats.org/drawingml/2006/main" xmlns:r="http://schemas.openxmlformats.org/officeDocument/2006/relationships" xmlns:p="http://schemas.openxmlformats.org/presentationml/2006/main" preserve="1" userDrawn="1">
  <p:cSld name="8_PlaceHolder">
    <p:spTree>
      <p:nvGrpSpPr>
        <p:cNvPr id="1" name=""/>
        <p:cNvGrpSpPr/>
        <p:nvPr/>
      </p:nvGrpSpPr>
      <p:grpSpPr>
        <a:xfrm>
          <a:off x="0" y="0"/>
          <a:ext cx="0" cy="0"/>
          <a:chOff x="0" y="0"/>
          <a:chExt cx="0" cy="0"/>
        </a:xfrm>
      </p:grpSpPr>
      <p:sp>
        <p:nvSpPr>
          <p:cNvPr id="19" name="Picture Placeholder 4"/>
          <p:cNvSpPr>
            <a:spLocks noGrp="1"/>
          </p:cNvSpPr>
          <p:nvPr>
            <p:ph type="pic" sz="quarter" idx="23" hasCustomPrompt="1"/>
          </p:nvPr>
        </p:nvSpPr>
        <p:spPr>
          <a:xfrm>
            <a:off x="0" y="0"/>
            <a:ext cx="2632031" cy="6858000"/>
          </a:xfrm>
          <a:gradFill flip="none" rotWithShape="1">
            <a:gsLst>
              <a:gs pos="52000">
                <a:srgbClr val="5B91A9"/>
              </a:gs>
              <a:gs pos="100000">
                <a:srgbClr val="507194"/>
              </a:gs>
              <a:gs pos="0">
                <a:srgbClr val="507194"/>
              </a:gs>
            </a:gsLst>
            <a:lin ang="18900000" scaled="1"/>
            <a:tileRect/>
          </a:gradFill>
          <a:ln w="57150">
            <a:noFill/>
          </a:ln>
        </p:spPr>
        <p:txBody>
          <a:bodyPr anchor="ctr">
            <a:normAutofit/>
          </a:bodyPr>
          <a:lstStyle>
            <a:lvl1pPr marL="0" indent="0" algn="ctr">
              <a:buNone/>
              <a:defRPr sz="2200" baseline="0">
                <a:solidFill>
                  <a:schemeClr val="bg1"/>
                </a:solidFill>
                <a:latin typeface="Montserrat" panose="00000500000000000000" pitchFamily="50" charset="0"/>
              </a:defRPr>
            </a:lvl1pPr>
          </a:lstStyle>
          <a:p>
            <a:r>
              <a:rPr lang="en-US" dirty="0">
                <a:latin typeface="Montserrat" panose="00000500000000000000" pitchFamily="50" charset="0"/>
              </a:rPr>
              <a:t>DROP IMAGE HERE</a:t>
            </a:r>
            <a:endParaRPr lang="id-ID" dirty="0"/>
          </a:p>
        </p:txBody>
      </p:sp>
      <p:sp>
        <p:nvSpPr>
          <p:cNvPr id="20" name="Picture Placeholder 4"/>
          <p:cNvSpPr>
            <a:spLocks noGrp="1"/>
          </p:cNvSpPr>
          <p:nvPr>
            <p:ph type="pic" sz="quarter" idx="24" hasCustomPrompt="1"/>
          </p:nvPr>
        </p:nvSpPr>
        <p:spPr>
          <a:xfrm>
            <a:off x="2628448" y="0"/>
            <a:ext cx="2632031" cy="3443315"/>
          </a:xfrm>
          <a:gradFill flip="none" rotWithShape="1">
            <a:gsLst>
              <a:gs pos="52000">
                <a:srgbClr val="5B91A9"/>
              </a:gs>
              <a:gs pos="100000">
                <a:srgbClr val="507194"/>
              </a:gs>
              <a:gs pos="0">
                <a:srgbClr val="507194"/>
              </a:gs>
            </a:gsLst>
            <a:lin ang="18900000" scaled="1"/>
            <a:tileRect/>
          </a:gradFill>
          <a:ln w="57150">
            <a:noFill/>
          </a:ln>
        </p:spPr>
        <p:txBody>
          <a:bodyPr anchor="ctr">
            <a:normAutofit/>
          </a:bodyPr>
          <a:lstStyle>
            <a:lvl1pPr marL="0" indent="0" algn="ctr">
              <a:buNone/>
              <a:defRPr sz="2200" baseline="0">
                <a:solidFill>
                  <a:schemeClr val="bg1"/>
                </a:solidFill>
                <a:latin typeface="Montserrat" panose="00000500000000000000" pitchFamily="50" charset="0"/>
              </a:defRPr>
            </a:lvl1pPr>
          </a:lstStyle>
          <a:p>
            <a:r>
              <a:rPr lang="en-US" dirty="0">
                <a:latin typeface="Montserrat" panose="00000500000000000000" pitchFamily="50" charset="0"/>
              </a:rPr>
              <a:t>DROP IMAGE HERE</a:t>
            </a:r>
            <a:endParaRPr lang="id-ID" dirty="0"/>
          </a:p>
        </p:txBody>
      </p:sp>
      <p:sp>
        <p:nvSpPr>
          <p:cNvPr id="21" name="Picture Placeholder 4"/>
          <p:cNvSpPr>
            <a:spLocks noGrp="1"/>
          </p:cNvSpPr>
          <p:nvPr>
            <p:ph type="pic" sz="quarter" idx="25" hasCustomPrompt="1"/>
          </p:nvPr>
        </p:nvSpPr>
        <p:spPr>
          <a:xfrm>
            <a:off x="2628448" y="3429000"/>
            <a:ext cx="2630679" cy="3443315"/>
          </a:xfrm>
          <a:gradFill flip="none" rotWithShape="1">
            <a:gsLst>
              <a:gs pos="52000">
                <a:srgbClr val="5B91A9"/>
              </a:gs>
              <a:gs pos="100000">
                <a:srgbClr val="507194"/>
              </a:gs>
              <a:gs pos="0">
                <a:srgbClr val="507194"/>
              </a:gs>
            </a:gsLst>
            <a:lin ang="18900000" scaled="1"/>
            <a:tileRect/>
          </a:gradFill>
          <a:ln w="57150">
            <a:noFill/>
          </a:ln>
        </p:spPr>
        <p:txBody>
          <a:bodyPr anchor="ctr">
            <a:normAutofit/>
          </a:bodyPr>
          <a:lstStyle>
            <a:lvl1pPr marL="0" indent="0" algn="ctr">
              <a:buNone/>
              <a:defRPr sz="2200" baseline="0">
                <a:solidFill>
                  <a:schemeClr val="bg1"/>
                </a:solidFill>
                <a:latin typeface="Montserrat" panose="00000500000000000000" pitchFamily="50" charset="0"/>
              </a:defRPr>
            </a:lvl1pPr>
          </a:lstStyle>
          <a:p>
            <a:r>
              <a:rPr lang="en-US" dirty="0">
                <a:latin typeface="Montserrat" panose="00000500000000000000" pitchFamily="50" charset="0"/>
              </a:rPr>
              <a:t>DROP IMAGE HERE</a:t>
            </a:r>
            <a:endParaRPr lang="id-ID" dirty="0"/>
          </a:p>
        </p:txBody>
      </p:sp>
      <p:sp>
        <p:nvSpPr>
          <p:cNvPr id="22" name="Picture Placeholder 4"/>
          <p:cNvSpPr>
            <a:spLocks noGrp="1"/>
          </p:cNvSpPr>
          <p:nvPr>
            <p:ph type="pic" sz="quarter" idx="26" hasCustomPrompt="1"/>
          </p:nvPr>
        </p:nvSpPr>
        <p:spPr>
          <a:xfrm>
            <a:off x="5260479" y="0"/>
            <a:ext cx="4361529" cy="3443315"/>
          </a:xfrm>
          <a:gradFill flip="none" rotWithShape="1">
            <a:gsLst>
              <a:gs pos="52000">
                <a:srgbClr val="5B91A9"/>
              </a:gs>
              <a:gs pos="100000">
                <a:srgbClr val="507194"/>
              </a:gs>
              <a:gs pos="0">
                <a:srgbClr val="507194"/>
              </a:gs>
            </a:gsLst>
            <a:lin ang="18900000" scaled="1"/>
            <a:tileRect/>
          </a:gradFill>
          <a:ln w="57150">
            <a:noFill/>
          </a:ln>
        </p:spPr>
        <p:txBody>
          <a:bodyPr anchor="ctr">
            <a:normAutofit/>
          </a:bodyPr>
          <a:lstStyle>
            <a:lvl1pPr marL="0" indent="0" algn="ctr">
              <a:buNone/>
              <a:defRPr sz="2200" baseline="0">
                <a:solidFill>
                  <a:schemeClr val="bg1"/>
                </a:solidFill>
                <a:latin typeface="Montserrat" panose="00000500000000000000" pitchFamily="50" charset="0"/>
              </a:defRPr>
            </a:lvl1pPr>
          </a:lstStyle>
          <a:p>
            <a:r>
              <a:rPr lang="en-US" dirty="0">
                <a:latin typeface="Montserrat" panose="00000500000000000000" pitchFamily="50" charset="0"/>
              </a:rPr>
              <a:t>DROP IMAGE HERE</a:t>
            </a:r>
            <a:endParaRPr lang="id-ID" dirty="0"/>
          </a:p>
        </p:txBody>
      </p:sp>
      <p:sp>
        <p:nvSpPr>
          <p:cNvPr id="23" name="Picture Placeholder 4"/>
          <p:cNvSpPr>
            <a:spLocks noGrp="1"/>
          </p:cNvSpPr>
          <p:nvPr>
            <p:ph type="pic" sz="quarter" idx="27" hasCustomPrompt="1"/>
          </p:nvPr>
        </p:nvSpPr>
        <p:spPr>
          <a:xfrm>
            <a:off x="5260479" y="3429000"/>
            <a:ext cx="2612174" cy="3443315"/>
          </a:xfrm>
          <a:gradFill flip="none" rotWithShape="1">
            <a:gsLst>
              <a:gs pos="52000">
                <a:srgbClr val="5B91A9"/>
              </a:gs>
              <a:gs pos="100000">
                <a:srgbClr val="507194"/>
              </a:gs>
              <a:gs pos="0">
                <a:srgbClr val="507194"/>
              </a:gs>
            </a:gsLst>
            <a:lin ang="18900000" scaled="1"/>
            <a:tileRect/>
          </a:gradFill>
          <a:ln w="57150">
            <a:noFill/>
          </a:ln>
        </p:spPr>
        <p:txBody>
          <a:bodyPr anchor="ctr">
            <a:normAutofit/>
          </a:bodyPr>
          <a:lstStyle>
            <a:lvl1pPr marL="0" indent="0" algn="ctr">
              <a:buNone/>
              <a:defRPr sz="2200" baseline="0">
                <a:solidFill>
                  <a:schemeClr val="bg1"/>
                </a:solidFill>
                <a:latin typeface="Montserrat" panose="00000500000000000000" pitchFamily="50" charset="0"/>
              </a:defRPr>
            </a:lvl1pPr>
          </a:lstStyle>
          <a:p>
            <a:r>
              <a:rPr lang="en-US" dirty="0">
                <a:latin typeface="Montserrat" panose="00000500000000000000" pitchFamily="50" charset="0"/>
              </a:rPr>
              <a:t>DROP IMAGE HERE</a:t>
            </a:r>
            <a:endParaRPr lang="id-ID" dirty="0"/>
          </a:p>
        </p:txBody>
      </p:sp>
      <p:sp>
        <p:nvSpPr>
          <p:cNvPr id="24" name="Picture Placeholder 4"/>
          <p:cNvSpPr>
            <a:spLocks noGrp="1"/>
          </p:cNvSpPr>
          <p:nvPr>
            <p:ph type="pic" sz="quarter" idx="28" hasCustomPrompt="1"/>
          </p:nvPr>
        </p:nvSpPr>
        <p:spPr>
          <a:xfrm>
            <a:off x="9629213" y="0"/>
            <a:ext cx="2612174" cy="3443315"/>
          </a:xfrm>
          <a:gradFill flip="none" rotWithShape="1">
            <a:gsLst>
              <a:gs pos="52000">
                <a:srgbClr val="5B91A9"/>
              </a:gs>
              <a:gs pos="100000">
                <a:srgbClr val="507194"/>
              </a:gs>
              <a:gs pos="0">
                <a:srgbClr val="507194"/>
              </a:gs>
            </a:gsLst>
            <a:lin ang="18900000" scaled="1"/>
            <a:tileRect/>
          </a:gradFill>
          <a:ln w="57150">
            <a:noFill/>
          </a:ln>
        </p:spPr>
        <p:txBody>
          <a:bodyPr anchor="ctr">
            <a:normAutofit/>
          </a:bodyPr>
          <a:lstStyle>
            <a:lvl1pPr marL="0" indent="0" algn="ctr">
              <a:buNone/>
              <a:defRPr sz="2200" baseline="0">
                <a:solidFill>
                  <a:schemeClr val="bg1"/>
                </a:solidFill>
                <a:latin typeface="Montserrat" panose="00000500000000000000" pitchFamily="50" charset="0"/>
              </a:defRPr>
            </a:lvl1pPr>
          </a:lstStyle>
          <a:p>
            <a:r>
              <a:rPr lang="en-US" dirty="0">
                <a:latin typeface="Montserrat" panose="00000500000000000000" pitchFamily="50" charset="0"/>
              </a:rPr>
              <a:t>DROP IMAGE HERE</a:t>
            </a:r>
            <a:endParaRPr lang="id-ID" dirty="0"/>
          </a:p>
        </p:txBody>
      </p:sp>
      <p:sp>
        <p:nvSpPr>
          <p:cNvPr id="25" name="Picture Placeholder 4"/>
          <p:cNvSpPr>
            <a:spLocks noGrp="1"/>
          </p:cNvSpPr>
          <p:nvPr>
            <p:ph type="pic" sz="quarter" idx="29" hasCustomPrompt="1"/>
          </p:nvPr>
        </p:nvSpPr>
        <p:spPr>
          <a:xfrm>
            <a:off x="7883717" y="3429000"/>
            <a:ext cx="4308284" cy="3443315"/>
          </a:xfrm>
          <a:gradFill flip="none" rotWithShape="1">
            <a:gsLst>
              <a:gs pos="52000">
                <a:srgbClr val="5B91A9"/>
              </a:gs>
              <a:gs pos="100000">
                <a:srgbClr val="507194"/>
              </a:gs>
              <a:gs pos="0">
                <a:srgbClr val="507194"/>
              </a:gs>
            </a:gsLst>
            <a:lin ang="18900000" scaled="1"/>
            <a:tileRect/>
          </a:gradFill>
          <a:ln w="57150">
            <a:noFill/>
          </a:ln>
        </p:spPr>
        <p:txBody>
          <a:bodyPr anchor="ctr">
            <a:normAutofit/>
          </a:bodyPr>
          <a:lstStyle>
            <a:lvl1pPr marL="0" indent="0" algn="ctr">
              <a:buNone/>
              <a:defRPr sz="2200" baseline="0">
                <a:solidFill>
                  <a:schemeClr val="bg1"/>
                </a:solidFill>
                <a:latin typeface="Montserrat" panose="00000500000000000000" pitchFamily="50" charset="0"/>
              </a:defRPr>
            </a:lvl1pPr>
          </a:lstStyle>
          <a:p>
            <a:r>
              <a:rPr lang="en-US" dirty="0">
                <a:latin typeface="Montserrat" panose="00000500000000000000" pitchFamily="50" charset="0"/>
              </a:rPr>
              <a:t>DROP IMAGE HERE</a:t>
            </a:r>
            <a:endParaRPr lang="id-ID" dirty="0"/>
          </a:p>
        </p:txBody>
      </p:sp>
      <p:sp>
        <p:nvSpPr>
          <p:cNvPr id="10" name="Slide Number Placeholder 5"/>
          <p:cNvSpPr>
            <a:spLocks noGrp="1"/>
          </p:cNvSpPr>
          <p:nvPr>
            <p:ph type="sldNum" sz="quarter" idx="12"/>
          </p:nvPr>
        </p:nvSpPr>
        <p:spPr>
          <a:xfrm>
            <a:off x="10416480" y="6489340"/>
            <a:ext cx="1371600" cy="182563"/>
          </a:xfrm>
          <a:prstGeom prst="rect">
            <a:avLst/>
          </a:prstGeom>
        </p:spPr>
        <p:txBody>
          <a:bodyPr/>
          <a:lstStyle>
            <a:lvl1pPr algn="r">
              <a:defRPr lang="id-ID" sz="1000" smtClean="0">
                <a:solidFill>
                  <a:schemeClr val="bg1"/>
                </a:solidFill>
                <a:latin typeface="Montserrat" panose="00000500000000000000" pitchFamily="50" charset="0"/>
              </a:defRPr>
            </a:lvl1pPr>
          </a:lstStyle>
          <a:p>
            <a:pPr defTabSz="1219170"/>
            <a:fld id="{A0012661-A7C6-484E-80FE-CF2630C25222}" type="slidenum">
              <a:rPr lang="en-US" altLang="zh-CN">
                <a:solidFill>
                  <a:srgbClr val="FFFFFF"/>
                </a:solidFill>
              </a:rPr>
              <a:pPr defTabSz="1219170"/>
              <a:t>‹#›</a:t>
            </a:fld>
            <a:endParaRPr lang="zh-CN" altLang="en-US">
              <a:solidFill>
                <a:srgbClr val="FFFFFF"/>
              </a:solidFill>
            </a:endParaRPr>
          </a:p>
        </p:txBody>
      </p:sp>
      <p:sp>
        <p:nvSpPr>
          <p:cNvPr id="11" name="Footer Placeholder 4"/>
          <p:cNvSpPr>
            <a:spLocks noGrp="1"/>
          </p:cNvSpPr>
          <p:nvPr>
            <p:ph type="ftr" sz="quarter" idx="11"/>
          </p:nvPr>
        </p:nvSpPr>
        <p:spPr>
          <a:xfrm>
            <a:off x="407368" y="6489340"/>
            <a:ext cx="2057400" cy="182563"/>
          </a:xfrm>
          <a:prstGeom prst="rect">
            <a:avLst/>
          </a:prstGeom>
        </p:spPr>
        <p:txBody>
          <a:bodyPr/>
          <a:lstStyle>
            <a:lvl1pPr>
              <a:defRPr sz="1000">
                <a:solidFill>
                  <a:schemeClr val="bg1"/>
                </a:solidFill>
                <a:latin typeface="Montserrat" panose="00000500000000000000" pitchFamily="50" charset="0"/>
              </a:defRPr>
            </a:lvl1pPr>
          </a:lstStyle>
          <a:p>
            <a:pPr defTabSz="1219170"/>
            <a:r>
              <a:rPr lang="id-ID">
                <a:solidFill>
                  <a:srgbClr val="FFFFFF"/>
                </a:solidFill>
              </a:rPr>
              <a:t>BOYLE</a:t>
            </a:r>
          </a:p>
        </p:txBody>
      </p:sp>
    </p:spTree>
    <p:extLst>
      <p:ext uri="{BB962C8B-B14F-4D97-AF65-F5344CB8AC3E}">
        <p14:creationId xmlns:p14="http://schemas.microsoft.com/office/powerpoint/2010/main" val="1895015624"/>
      </p:ext>
    </p:extLst>
  </p:cSld>
  <p:clrMapOvr>
    <a:masterClrMapping/>
  </p:clrMapOvr>
</p:sldLayout>
</file>

<file path=ppt/slideLayouts/slideLayout136.xml><?xml version="1.0" encoding="utf-8"?>
<p:sldLayout xmlns:p14="http://schemas.microsoft.com/office/powerpoint/2010/main" xmlns:a="http://schemas.openxmlformats.org/drawingml/2006/main" xmlns:r="http://schemas.openxmlformats.org/officeDocument/2006/relationships" xmlns:p="http://schemas.openxmlformats.org/presentationml/2006/main" preserve="1" userDrawn="1">
  <p:cSld name="9_PlaceHolder">
    <p:spTree>
      <p:nvGrpSpPr>
        <p:cNvPr id="1" name=""/>
        <p:cNvGrpSpPr/>
        <p:nvPr/>
      </p:nvGrpSpPr>
      <p:grpSpPr>
        <a:xfrm>
          <a:off x="0" y="0"/>
          <a:ext cx="0" cy="0"/>
          <a:chOff x="0" y="0"/>
          <a:chExt cx="0" cy="0"/>
        </a:xfrm>
      </p:grpSpPr>
      <p:sp>
        <p:nvSpPr>
          <p:cNvPr id="28" name="Picture Placeholder 4"/>
          <p:cNvSpPr>
            <a:spLocks noGrp="1"/>
          </p:cNvSpPr>
          <p:nvPr>
            <p:ph type="pic" sz="quarter" idx="23" hasCustomPrompt="1"/>
          </p:nvPr>
        </p:nvSpPr>
        <p:spPr>
          <a:xfrm>
            <a:off x="0" y="0"/>
            <a:ext cx="2632031" cy="6858000"/>
          </a:xfrm>
          <a:gradFill flip="none" rotWithShape="1">
            <a:gsLst>
              <a:gs pos="52000">
                <a:srgbClr val="5B91A9"/>
              </a:gs>
              <a:gs pos="100000">
                <a:srgbClr val="507194"/>
              </a:gs>
              <a:gs pos="0">
                <a:srgbClr val="507194"/>
              </a:gs>
            </a:gsLst>
            <a:lin ang="18900000" scaled="1"/>
            <a:tileRect/>
          </a:gradFill>
          <a:ln w="57150">
            <a:noFill/>
          </a:ln>
        </p:spPr>
        <p:txBody>
          <a:bodyPr anchor="ctr">
            <a:normAutofit/>
          </a:bodyPr>
          <a:lstStyle>
            <a:lvl1pPr marL="0" indent="0" algn="ctr">
              <a:buNone/>
              <a:defRPr sz="2200" baseline="0">
                <a:solidFill>
                  <a:schemeClr val="bg1"/>
                </a:solidFill>
                <a:latin typeface="Montserrat" panose="00000500000000000000" pitchFamily="50" charset="0"/>
              </a:defRPr>
            </a:lvl1pPr>
          </a:lstStyle>
          <a:p>
            <a:r>
              <a:rPr lang="en-US" dirty="0">
                <a:latin typeface="Montserrat" panose="00000500000000000000" pitchFamily="50" charset="0"/>
              </a:rPr>
              <a:t>DROP IMAGE HERE</a:t>
            </a:r>
            <a:endParaRPr lang="id-ID" dirty="0"/>
          </a:p>
        </p:txBody>
      </p:sp>
      <p:sp>
        <p:nvSpPr>
          <p:cNvPr id="23" name="Picture Placeholder 4"/>
          <p:cNvSpPr>
            <a:spLocks noGrp="1"/>
          </p:cNvSpPr>
          <p:nvPr>
            <p:ph type="pic" sz="quarter" idx="25" hasCustomPrompt="1"/>
          </p:nvPr>
        </p:nvSpPr>
        <p:spPr>
          <a:xfrm>
            <a:off x="2628448" y="3429000"/>
            <a:ext cx="2630679" cy="3443315"/>
          </a:xfrm>
          <a:gradFill flip="none" rotWithShape="1">
            <a:gsLst>
              <a:gs pos="52000">
                <a:srgbClr val="5B91A9"/>
              </a:gs>
              <a:gs pos="100000">
                <a:srgbClr val="507194"/>
              </a:gs>
              <a:gs pos="0">
                <a:srgbClr val="507194"/>
              </a:gs>
            </a:gsLst>
            <a:lin ang="18900000" scaled="1"/>
            <a:tileRect/>
          </a:gradFill>
          <a:ln w="57150">
            <a:noFill/>
          </a:ln>
        </p:spPr>
        <p:txBody>
          <a:bodyPr anchor="ctr">
            <a:normAutofit/>
          </a:bodyPr>
          <a:lstStyle>
            <a:lvl1pPr marL="0" indent="0" algn="ctr">
              <a:buNone/>
              <a:defRPr sz="2200" baseline="0">
                <a:solidFill>
                  <a:schemeClr val="bg1"/>
                </a:solidFill>
                <a:latin typeface="Montserrat" panose="00000500000000000000" pitchFamily="50" charset="0"/>
              </a:defRPr>
            </a:lvl1pPr>
          </a:lstStyle>
          <a:p>
            <a:r>
              <a:rPr lang="en-US" dirty="0">
                <a:latin typeface="Montserrat" panose="00000500000000000000" pitchFamily="50" charset="0"/>
              </a:rPr>
              <a:t>DROP IMAGE HERE</a:t>
            </a:r>
            <a:endParaRPr lang="id-ID" dirty="0"/>
          </a:p>
        </p:txBody>
      </p:sp>
      <p:sp>
        <p:nvSpPr>
          <p:cNvPr id="24" name="Picture Placeholder 4"/>
          <p:cNvSpPr>
            <a:spLocks noGrp="1"/>
          </p:cNvSpPr>
          <p:nvPr>
            <p:ph type="pic" sz="quarter" idx="28" hasCustomPrompt="1"/>
          </p:nvPr>
        </p:nvSpPr>
        <p:spPr>
          <a:xfrm>
            <a:off x="9629213" y="0"/>
            <a:ext cx="2612174" cy="3443315"/>
          </a:xfrm>
          <a:gradFill flip="none" rotWithShape="1">
            <a:gsLst>
              <a:gs pos="52000">
                <a:srgbClr val="5B91A9"/>
              </a:gs>
              <a:gs pos="100000">
                <a:srgbClr val="507194"/>
              </a:gs>
              <a:gs pos="0">
                <a:srgbClr val="507194"/>
              </a:gs>
            </a:gsLst>
            <a:lin ang="18900000" scaled="1"/>
            <a:tileRect/>
          </a:gradFill>
          <a:ln w="57150">
            <a:noFill/>
          </a:ln>
        </p:spPr>
        <p:txBody>
          <a:bodyPr anchor="ctr">
            <a:normAutofit/>
          </a:bodyPr>
          <a:lstStyle>
            <a:lvl1pPr marL="0" indent="0" algn="ctr">
              <a:buNone/>
              <a:defRPr sz="2200" baseline="0">
                <a:solidFill>
                  <a:schemeClr val="bg1"/>
                </a:solidFill>
                <a:latin typeface="Montserrat" panose="00000500000000000000" pitchFamily="50" charset="0"/>
              </a:defRPr>
            </a:lvl1pPr>
          </a:lstStyle>
          <a:p>
            <a:r>
              <a:rPr lang="en-US" dirty="0">
                <a:latin typeface="Montserrat" panose="00000500000000000000" pitchFamily="50" charset="0"/>
              </a:rPr>
              <a:t>DROP IMAGE HERE</a:t>
            </a:r>
            <a:endParaRPr lang="id-ID" dirty="0"/>
          </a:p>
        </p:txBody>
      </p:sp>
      <p:sp>
        <p:nvSpPr>
          <p:cNvPr id="25" name="Picture Placeholder 4"/>
          <p:cNvSpPr>
            <a:spLocks noGrp="1"/>
          </p:cNvSpPr>
          <p:nvPr>
            <p:ph type="pic" sz="quarter" idx="26" hasCustomPrompt="1"/>
          </p:nvPr>
        </p:nvSpPr>
        <p:spPr>
          <a:xfrm>
            <a:off x="2632031" y="0"/>
            <a:ext cx="6989977" cy="3443315"/>
          </a:xfrm>
          <a:gradFill flip="none" rotWithShape="1">
            <a:gsLst>
              <a:gs pos="52000">
                <a:srgbClr val="5B91A9"/>
              </a:gs>
              <a:gs pos="100000">
                <a:srgbClr val="507194"/>
              </a:gs>
              <a:gs pos="0">
                <a:srgbClr val="507194"/>
              </a:gs>
            </a:gsLst>
            <a:lin ang="18900000" scaled="1"/>
            <a:tileRect/>
          </a:gradFill>
          <a:ln w="57150">
            <a:noFill/>
          </a:ln>
        </p:spPr>
        <p:txBody>
          <a:bodyPr anchor="ctr">
            <a:normAutofit/>
          </a:bodyPr>
          <a:lstStyle>
            <a:lvl1pPr marL="0" indent="0" algn="ctr">
              <a:buNone/>
              <a:defRPr sz="2200" baseline="0">
                <a:solidFill>
                  <a:schemeClr val="bg1"/>
                </a:solidFill>
                <a:latin typeface="Montserrat" panose="00000500000000000000" pitchFamily="50" charset="0"/>
              </a:defRPr>
            </a:lvl1pPr>
          </a:lstStyle>
          <a:p>
            <a:r>
              <a:rPr lang="en-US" dirty="0">
                <a:latin typeface="Montserrat" panose="00000500000000000000" pitchFamily="50" charset="0"/>
              </a:rPr>
              <a:t>DROP IMAGE HERE</a:t>
            </a:r>
            <a:endParaRPr lang="id-ID" dirty="0"/>
          </a:p>
        </p:txBody>
      </p:sp>
      <p:sp>
        <p:nvSpPr>
          <p:cNvPr id="26" name="Picture Placeholder 4"/>
          <p:cNvSpPr>
            <a:spLocks noGrp="1"/>
          </p:cNvSpPr>
          <p:nvPr>
            <p:ph type="pic" sz="quarter" idx="29" hasCustomPrompt="1"/>
          </p:nvPr>
        </p:nvSpPr>
        <p:spPr>
          <a:xfrm>
            <a:off x="5259128" y="3429000"/>
            <a:ext cx="6932873" cy="3443315"/>
          </a:xfrm>
          <a:gradFill flip="none" rotWithShape="1">
            <a:gsLst>
              <a:gs pos="52000">
                <a:srgbClr val="5B91A9"/>
              </a:gs>
              <a:gs pos="100000">
                <a:srgbClr val="507194"/>
              </a:gs>
              <a:gs pos="0">
                <a:srgbClr val="507194"/>
              </a:gs>
            </a:gsLst>
            <a:lin ang="18900000" scaled="1"/>
            <a:tileRect/>
          </a:gradFill>
          <a:ln w="57150">
            <a:noFill/>
          </a:ln>
        </p:spPr>
        <p:txBody>
          <a:bodyPr anchor="ctr">
            <a:normAutofit/>
          </a:bodyPr>
          <a:lstStyle>
            <a:lvl1pPr marL="0" indent="0" algn="ctr">
              <a:buNone/>
              <a:defRPr sz="2200" baseline="0">
                <a:solidFill>
                  <a:schemeClr val="bg1"/>
                </a:solidFill>
                <a:latin typeface="Montserrat" panose="00000500000000000000" pitchFamily="50" charset="0"/>
              </a:defRPr>
            </a:lvl1pPr>
          </a:lstStyle>
          <a:p>
            <a:r>
              <a:rPr lang="en-US" dirty="0">
                <a:latin typeface="Montserrat" panose="00000500000000000000" pitchFamily="50" charset="0"/>
              </a:rPr>
              <a:t>DROP IMAGE HERE</a:t>
            </a:r>
            <a:endParaRPr lang="id-ID" dirty="0"/>
          </a:p>
        </p:txBody>
      </p:sp>
      <p:sp>
        <p:nvSpPr>
          <p:cNvPr id="8" name="Slide Number Placeholder 5"/>
          <p:cNvSpPr>
            <a:spLocks noGrp="1"/>
          </p:cNvSpPr>
          <p:nvPr>
            <p:ph type="sldNum" sz="quarter" idx="12"/>
          </p:nvPr>
        </p:nvSpPr>
        <p:spPr>
          <a:xfrm>
            <a:off x="10416480" y="6489340"/>
            <a:ext cx="1371600" cy="182563"/>
          </a:xfrm>
          <a:prstGeom prst="rect">
            <a:avLst/>
          </a:prstGeom>
        </p:spPr>
        <p:txBody>
          <a:bodyPr/>
          <a:lstStyle>
            <a:lvl1pPr algn="r">
              <a:defRPr lang="id-ID" sz="1000" smtClean="0">
                <a:solidFill>
                  <a:schemeClr val="bg1"/>
                </a:solidFill>
                <a:latin typeface="Montserrat" panose="00000500000000000000" pitchFamily="50" charset="0"/>
              </a:defRPr>
            </a:lvl1pPr>
          </a:lstStyle>
          <a:p>
            <a:pPr defTabSz="1219170"/>
            <a:fld id="{A0012661-A7C6-484E-80FE-CF2630C25222}" type="slidenum">
              <a:rPr lang="en-US" altLang="zh-CN">
                <a:solidFill>
                  <a:srgbClr val="FFFFFF"/>
                </a:solidFill>
              </a:rPr>
              <a:pPr defTabSz="1219170"/>
              <a:t>‹#›</a:t>
            </a:fld>
            <a:endParaRPr lang="zh-CN" altLang="en-US">
              <a:solidFill>
                <a:srgbClr val="FFFFFF"/>
              </a:solidFill>
            </a:endParaRPr>
          </a:p>
        </p:txBody>
      </p:sp>
      <p:sp>
        <p:nvSpPr>
          <p:cNvPr id="9" name="Footer Placeholder 4"/>
          <p:cNvSpPr>
            <a:spLocks noGrp="1"/>
          </p:cNvSpPr>
          <p:nvPr>
            <p:ph type="ftr" sz="quarter" idx="11"/>
          </p:nvPr>
        </p:nvSpPr>
        <p:spPr>
          <a:xfrm>
            <a:off x="407368" y="6489340"/>
            <a:ext cx="2057400" cy="182563"/>
          </a:xfrm>
          <a:prstGeom prst="rect">
            <a:avLst/>
          </a:prstGeom>
        </p:spPr>
        <p:txBody>
          <a:bodyPr/>
          <a:lstStyle>
            <a:lvl1pPr>
              <a:defRPr sz="1000">
                <a:solidFill>
                  <a:schemeClr val="bg1"/>
                </a:solidFill>
                <a:latin typeface="Montserrat" panose="00000500000000000000" pitchFamily="50" charset="0"/>
              </a:defRPr>
            </a:lvl1pPr>
          </a:lstStyle>
          <a:p>
            <a:pPr defTabSz="1219170"/>
            <a:r>
              <a:rPr lang="id-ID">
                <a:solidFill>
                  <a:srgbClr val="FFFFFF"/>
                </a:solidFill>
              </a:rPr>
              <a:t>BOYLE</a:t>
            </a:r>
          </a:p>
        </p:txBody>
      </p:sp>
    </p:spTree>
    <p:extLst>
      <p:ext uri="{BB962C8B-B14F-4D97-AF65-F5344CB8AC3E}">
        <p14:creationId xmlns:p14="http://schemas.microsoft.com/office/powerpoint/2010/main" val="804959751"/>
      </p:ext>
    </p:extLst>
  </p:cSld>
  <p:clrMapOvr>
    <a:masterClrMapping/>
  </p:clrMapOvr>
</p:sldLayout>
</file>

<file path=ppt/slideLayouts/slideLayout137.xml><?xml version="1.0" encoding="utf-8"?>
<p:sldLayout xmlns:p14="http://schemas.microsoft.com/office/powerpoint/2010/main" xmlns:a="http://schemas.openxmlformats.org/drawingml/2006/main" xmlns:r="http://schemas.openxmlformats.org/officeDocument/2006/relationships" xmlns:p="http://schemas.openxmlformats.org/presentationml/2006/main" preserve="1" userDrawn="1">
  <p:cSld name="10_PlaceHolder">
    <p:spTree>
      <p:nvGrpSpPr>
        <p:cNvPr id="1" name=""/>
        <p:cNvGrpSpPr/>
        <p:nvPr/>
      </p:nvGrpSpPr>
      <p:grpSpPr>
        <a:xfrm>
          <a:off x="0" y="0"/>
          <a:ext cx="0" cy="0"/>
          <a:chOff x="0" y="0"/>
          <a:chExt cx="0" cy="0"/>
        </a:xfrm>
      </p:grpSpPr>
      <p:sp>
        <p:nvSpPr>
          <p:cNvPr id="19" name="Picture Placeholder 18"/>
          <p:cNvSpPr>
            <a:spLocks noGrp="1"/>
          </p:cNvSpPr>
          <p:nvPr>
            <p:ph type="pic" sz="quarter" idx="23" hasCustomPrompt="1"/>
          </p:nvPr>
        </p:nvSpPr>
        <p:spPr>
          <a:xfrm>
            <a:off x="1199373" y="-1511156"/>
            <a:ext cx="5360688" cy="7212349"/>
          </a:xfrm>
          <a:custGeom>
            <a:avLst/>
            <a:gdLst>
              <a:gd name="connsiteX0" fmla="*/ 4648658 w 10721376"/>
              <a:gd name="connsiteY0" fmla="*/ 0 h 14410183"/>
              <a:gd name="connsiteX1" fmla="*/ 10721376 w 10721376"/>
              <a:gd name="connsiteY1" fmla="*/ 12108966 h 14410183"/>
              <a:gd name="connsiteX2" fmla="*/ 6037390 w 10721376"/>
              <a:gd name="connsiteY2" fmla="*/ 14410183 h 14410183"/>
              <a:gd name="connsiteX3" fmla="*/ 0 w 10721376"/>
              <a:gd name="connsiteY3" fmla="*/ 2352506 h 14410183"/>
              <a:gd name="connsiteX0" fmla="*/ 4648658 w 10503662"/>
              <a:gd name="connsiteY0" fmla="*/ 0 h 14410183"/>
              <a:gd name="connsiteX1" fmla="*/ 10503662 w 10503662"/>
              <a:gd name="connsiteY1" fmla="*/ 11847709 h 14410183"/>
              <a:gd name="connsiteX2" fmla="*/ 6037390 w 10503662"/>
              <a:gd name="connsiteY2" fmla="*/ 14410183 h 14410183"/>
              <a:gd name="connsiteX3" fmla="*/ 0 w 10503662"/>
              <a:gd name="connsiteY3" fmla="*/ 2352506 h 14410183"/>
              <a:gd name="connsiteX4" fmla="*/ 4648658 w 10503662"/>
              <a:gd name="connsiteY4" fmla="*/ 0 h 14410183"/>
              <a:gd name="connsiteX0" fmla="*/ 4648658 w 10721376"/>
              <a:gd name="connsiteY0" fmla="*/ 0 h 14410183"/>
              <a:gd name="connsiteX1" fmla="*/ 10721376 w 10721376"/>
              <a:gd name="connsiteY1" fmla="*/ 12108966 h 14410183"/>
              <a:gd name="connsiteX2" fmla="*/ 6037390 w 10721376"/>
              <a:gd name="connsiteY2" fmla="*/ 14410183 h 14410183"/>
              <a:gd name="connsiteX3" fmla="*/ 0 w 10721376"/>
              <a:gd name="connsiteY3" fmla="*/ 2352506 h 14410183"/>
              <a:gd name="connsiteX4" fmla="*/ 4648658 w 10721376"/>
              <a:gd name="connsiteY4" fmla="*/ 0 h 14410183"/>
              <a:gd name="connsiteX0" fmla="*/ 4648658 w 10721376"/>
              <a:gd name="connsiteY0" fmla="*/ 0 h 13931211"/>
              <a:gd name="connsiteX1" fmla="*/ 10721376 w 10721376"/>
              <a:gd name="connsiteY1" fmla="*/ 12108966 h 13931211"/>
              <a:gd name="connsiteX2" fmla="*/ 6269619 w 10721376"/>
              <a:gd name="connsiteY2" fmla="*/ 13931211 h 13931211"/>
              <a:gd name="connsiteX3" fmla="*/ 0 w 10721376"/>
              <a:gd name="connsiteY3" fmla="*/ 2352506 h 13931211"/>
              <a:gd name="connsiteX4" fmla="*/ 4648658 w 10721376"/>
              <a:gd name="connsiteY4" fmla="*/ 0 h 13931211"/>
              <a:gd name="connsiteX0" fmla="*/ 4648658 w 10721376"/>
              <a:gd name="connsiteY0" fmla="*/ 0 h 14424697"/>
              <a:gd name="connsiteX1" fmla="*/ 10721376 w 10721376"/>
              <a:gd name="connsiteY1" fmla="*/ 12108966 h 14424697"/>
              <a:gd name="connsiteX2" fmla="*/ 6066419 w 10721376"/>
              <a:gd name="connsiteY2" fmla="*/ 14424697 h 14424697"/>
              <a:gd name="connsiteX3" fmla="*/ 0 w 10721376"/>
              <a:gd name="connsiteY3" fmla="*/ 2352506 h 14424697"/>
              <a:gd name="connsiteX4" fmla="*/ 4648658 w 10721376"/>
              <a:gd name="connsiteY4" fmla="*/ 0 h 144246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21376" h="14424697">
                <a:moveTo>
                  <a:pt x="4648658" y="0"/>
                </a:moveTo>
                <a:lnTo>
                  <a:pt x="10721376" y="12108966"/>
                </a:lnTo>
                <a:lnTo>
                  <a:pt x="6066419" y="14424697"/>
                </a:lnTo>
                <a:lnTo>
                  <a:pt x="0" y="2352506"/>
                </a:lnTo>
                <a:lnTo>
                  <a:pt x="4648658" y="0"/>
                </a:lnTo>
                <a:close/>
              </a:path>
            </a:pathLst>
          </a:custGeom>
          <a:gradFill flip="none" rotWithShape="1">
            <a:gsLst>
              <a:gs pos="52000">
                <a:srgbClr val="5B91A9"/>
              </a:gs>
              <a:gs pos="100000">
                <a:srgbClr val="507194"/>
              </a:gs>
              <a:gs pos="0">
                <a:srgbClr val="507194"/>
              </a:gs>
            </a:gsLst>
            <a:lin ang="18900000" scaled="1"/>
            <a:tileRect/>
          </a:gradFill>
          <a:ln w="57150">
            <a:noFill/>
          </a:ln>
        </p:spPr>
        <p:txBody>
          <a:bodyPr wrap="square" anchor="ctr">
            <a:noAutofit/>
          </a:bodyPr>
          <a:lstStyle>
            <a:lvl1pPr marL="0" indent="0" algn="ctr">
              <a:buNone/>
              <a:defRPr sz="2200" baseline="0">
                <a:solidFill>
                  <a:schemeClr val="bg1"/>
                </a:solidFill>
                <a:latin typeface="Montserrat" panose="00000500000000000000" pitchFamily="50" charset="0"/>
              </a:defRPr>
            </a:lvl1pPr>
          </a:lstStyle>
          <a:p>
            <a:r>
              <a:rPr lang="en-US" dirty="0">
                <a:latin typeface="Montserrat" panose="00000500000000000000" pitchFamily="50" charset="0"/>
              </a:rPr>
              <a:t>DROP IMAGE HERE</a:t>
            </a:r>
            <a:endParaRPr lang="id-ID" dirty="0"/>
          </a:p>
        </p:txBody>
      </p:sp>
      <p:sp>
        <p:nvSpPr>
          <p:cNvPr id="20" name="Picture Placeholder 19"/>
          <p:cNvSpPr>
            <a:spLocks noGrp="1"/>
          </p:cNvSpPr>
          <p:nvPr>
            <p:ph type="pic" sz="quarter" idx="24" hasCustomPrompt="1"/>
          </p:nvPr>
        </p:nvSpPr>
        <p:spPr>
          <a:xfrm>
            <a:off x="-499601" y="1171759"/>
            <a:ext cx="5360688" cy="7212349"/>
          </a:xfrm>
          <a:custGeom>
            <a:avLst/>
            <a:gdLst>
              <a:gd name="connsiteX0" fmla="*/ 4648658 w 10721376"/>
              <a:gd name="connsiteY0" fmla="*/ 0 h 14410183"/>
              <a:gd name="connsiteX1" fmla="*/ 10721376 w 10721376"/>
              <a:gd name="connsiteY1" fmla="*/ 12108966 h 14410183"/>
              <a:gd name="connsiteX2" fmla="*/ 6037390 w 10721376"/>
              <a:gd name="connsiteY2" fmla="*/ 14410183 h 14410183"/>
              <a:gd name="connsiteX3" fmla="*/ 0 w 10721376"/>
              <a:gd name="connsiteY3" fmla="*/ 2352506 h 14410183"/>
              <a:gd name="connsiteX0" fmla="*/ 4648658 w 10503662"/>
              <a:gd name="connsiteY0" fmla="*/ 0 h 14410183"/>
              <a:gd name="connsiteX1" fmla="*/ 10503662 w 10503662"/>
              <a:gd name="connsiteY1" fmla="*/ 11847709 h 14410183"/>
              <a:gd name="connsiteX2" fmla="*/ 6037390 w 10503662"/>
              <a:gd name="connsiteY2" fmla="*/ 14410183 h 14410183"/>
              <a:gd name="connsiteX3" fmla="*/ 0 w 10503662"/>
              <a:gd name="connsiteY3" fmla="*/ 2352506 h 14410183"/>
              <a:gd name="connsiteX4" fmla="*/ 4648658 w 10503662"/>
              <a:gd name="connsiteY4" fmla="*/ 0 h 14410183"/>
              <a:gd name="connsiteX0" fmla="*/ 4648658 w 10721376"/>
              <a:gd name="connsiteY0" fmla="*/ 0 h 14410183"/>
              <a:gd name="connsiteX1" fmla="*/ 10721376 w 10721376"/>
              <a:gd name="connsiteY1" fmla="*/ 12108966 h 14410183"/>
              <a:gd name="connsiteX2" fmla="*/ 6037390 w 10721376"/>
              <a:gd name="connsiteY2" fmla="*/ 14410183 h 14410183"/>
              <a:gd name="connsiteX3" fmla="*/ 0 w 10721376"/>
              <a:gd name="connsiteY3" fmla="*/ 2352506 h 14410183"/>
              <a:gd name="connsiteX4" fmla="*/ 4648658 w 10721376"/>
              <a:gd name="connsiteY4" fmla="*/ 0 h 14410183"/>
              <a:gd name="connsiteX0" fmla="*/ 4648658 w 10721376"/>
              <a:gd name="connsiteY0" fmla="*/ 0 h 13931211"/>
              <a:gd name="connsiteX1" fmla="*/ 10721376 w 10721376"/>
              <a:gd name="connsiteY1" fmla="*/ 12108966 h 13931211"/>
              <a:gd name="connsiteX2" fmla="*/ 6269619 w 10721376"/>
              <a:gd name="connsiteY2" fmla="*/ 13931211 h 13931211"/>
              <a:gd name="connsiteX3" fmla="*/ 0 w 10721376"/>
              <a:gd name="connsiteY3" fmla="*/ 2352506 h 13931211"/>
              <a:gd name="connsiteX4" fmla="*/ 4648658 w 10721376"/>
              <a:gd name="connsiteY4" fmla="*/ 0 h 13931211"/>
              <a:gd name="connsiteX0" fmla="*/ 4648658 w 10721376"/>
              <a:gd name="connsiteY0" fmla="*/ 0 h 14424697"/>
              <a:gd name="connsiteX1" fmla="*/ 10721376 w 10721376"/>
              <a:gd name="connsiteY1" fmla="*/ 12108966 h 14424697"/>
              <a:gd name="connsiteX2" fmla="*/ 6066419 w 10721376"/>
              <a:gd name="connsiteY2" fmla="*/ 14424697 h 14424697"/>
              <a:gd name="connsiteX3" fmla="*/ 0 w 10721376"/>
              <a:gd name="connsiteY3" fmla="*/ 2352506 h 14424697"/>
              <a:gd name="connsiteX4" fmla="*/ 4648658 w 10721376"/>
              <a:gd name="connsiteY4" fmla="*/ 0 h 144246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21376" h="14424697">
                <a:moveTo>
                  <a:pt x="4648658" y="0"/>
                </a:moveTo>
                <a:lnTo>
                  <a:pt x="10721376" y="12108966"/>
                </a:lnTo>
                <a:lnTo>
                  <a:pt x="6066419" y="14424697"/>
                </a:lnTo>
                <a:lnTo>
                  <a:pt x="0" y="2352506"/>
                </a:lnTo>
                <a:lnTo>
                  <a:pt x="4648658" y="0"/>
                </a:lnTo>
                <a:close/>
              </a:path>
            </a:pathLst>
          </a:custGeom>
          <a:gradFill flip="none" rotWithShape="1">
            <a:gsLst>
              <a:gs pos="52000">
                <a:srgbClr val="5B91A9"/>
              </a:gs>
              <a:gs pos="100000">
                <a:srgbClr val="507194"/>
              </a:gs>
              <a:gs pos="0">
                <a:srgbClr val="507194"/>
              </a:gs>
            </a:gsLst>
            <a:lin ang="18900000" scaled="1"/>
            <a:tileRect/>
          </a:gradFill>
          <a:ln w="57150">
            <a:noFill/>
          </a:ln>
        </p:spPr>
        <p:txBody>
          <a:bodyPr wrap="square" anchor="ctr">
            <a:noAutofit/>
          </a:bodyPr>
          <a:lstStyle>
            <a:lvl1pPr marL="0" indent="0" algn="ctr">
              <a:buNone/>
              <a:defRPr sz="2200" baseline="0">
                <a:solidFill>
                  <a:schemeClr val="bg1"/>
                </a:solidFill>
                <a:latin typeface="Montserrat" panose="00000500000000000000" pitchFamily="50" charset="0"/>
              </a:defRPr>
            </a:lvl1pPr>
          </a:lstStyle>
          <a:p>
            <a:r>
              <a:rPr lang="en-US" dirty="0">
                <a:latin typeface="Montserrat" panose="00000500000000000000" pitchFamily="50" charset="0"/>
              </a:rPr>
              <a:t>DROP IMAGE HERE</a:t>
            </a:r>
            <a:endParaRPr lang="id-ID" dirty="0"/>
          </a:p>
        </p:txBody>
      </p:sp>
      <p:sp>
        <p:nvSpPr>
          <p:cNvPr id="21" name="Picture Placeholder 20"/>
          <p:cNvSpPr>
            <a:spLocks noGrp="1"/>
          </p:cNvSpPr>
          <p:nvPr>
            <p:ph type="pic" sz="quarter" idx="25" hasCustomPrompt="1"/>
          </p:nvPr>
        </p:nvSpPr>
        <p:spPr>
          <a:xfrm>
            <a:off x="5408436" y="712242"/>
            <a:ext cx="5360688" cy="7212349"/>
          </a:xfrm>
          <a:custGeom>
            <a:avLst/>
            <a:gdLst>
              <a:gd name="connsiteX0" fmla="*/ 4648658 w 10721376"/>
              <a:gd name="connsiteY0" fmla="*/ 0 h 14410183"/>
              <a:gd name="connsiteX1" fmla="*/ 10721376 w 10721376"/>
              <a:gd name="connsiteY1" fmla="*/ 12108966 h 14410183"/>
              <a:gd name="connsiteX2" fmla="*/ 6037390 w 10721376"/>
              <a:gd name="connsiteY2" fmla="*/ 14410183 h 14410183"/>
              <a:gd name="connsiteX3" fmla="*/ 0 w 10721376"/>
              <a:gd name="connsiteY3" fmla="*/ 2352506 h 14410183"/>
              <a:gd name="connsiteX0" fmla="*/ 4648658 w 10503662"/>
              <a:gd name="connsiteY0" fmla="*/ 0 h 14410183"/>
              <a:gd name="connsiteX1" fmla="*/ 10503662 w 10503662"/>
              <a:gd name="connsiteY1" fmla="*/ 11847709 h 14410183"/>
              <a:gd name="connsiteX2" fmla="*/ 6037390 w 10503662"/>
              <a:gd name="connsiteY2" fmla="*/ 14410183 h 14410183"/>
              <a:gd name="connsiteX3" fmla="*/ 0 w 10503662"/>
              <a:gd name="connsiteY3" fmla="*/ 2352506 h 14410183"/>
              <a:gd name="connsiteX4" fmla="*/ 4648658 w 10503662"/>
              <a:gd name="connsiteY4" fmla="*/ 0 h 14410183"/>
              <a:gd name="connsiteX0" fmla="*/ 4648658 w 10721376"/>
              <a:gd name="connsiteY0" fmla="*/ 0 h 14410183"/>
              <a:gd name="connsiteX1" fmla="*/ 10721376 w 10721376"/>
              <a:gd name="connsiteY1" fmla="*/ 12108966 h 14410183"/>
              <a:gd name="connsiteX2" fmla="*/ 6037390 w 10721376"/>
              <a:gd name="connsiteY2" fmla="*/ 14410183 h 14410183"/>
              <a:gd name="connsiteX3" fmla="*/ 0 w 10721376"/>
              <a:gd name="connsiteY3" fmla="*/ 2352506 h 14410183"/>
              <a:gd name="connsiteX4" fmla="*/ 4648658 w 10721376"/>
              <a:gd name="connsiteY4" fmla="*/ 0 h 14410183"/>
              <a:gd name="connsiteX0" fmla="*/ 4648658 w 10721376"/>
              <a:gd name="connsiteY0" fmla="*/ 0 h 13931211"/>
              <a:gd name="connsiteX1" fmla="*/ 10721376 w 10721376"/>
              <a:gd name="connsiteY1" fmla="*/ 12108966 h 13931211"/>
              <a:gd name="connsiteX2" fmla="*/ 6269619 w 10721376"/>
              <a:gd name="connsiteY2" fmla="*/ 13931211 h 13931211"/>
              <a:gd name="connsiteX3" fmla="*/ 0 w 10721376"/>
              <a:gd name="connsiteY3" fmla="*/ 2352506 h 13931211"/>
              <a:gd name="connsiteX4" fmla="*/ 4648658 w 10721376"/>
              <a:gd name="connsiteY4" fmla="*/ 0 h 13931211"/>
              <a:gd name="connsiteX0" fmla="*/ 4648658 w 10721376"/>
              <a:gd name="connsiteY0" fmla="*/ 0 h 14424697"/>
              <a:gd name="connsiteX1" fmla="*/ 10721376 w 10721376"/>
              <a:gd name="connsiteY1" fmla="*/ 12108966 h 14424697"/>
              <a:gd name="connsiteX2" fmla="*/ 6066419 w 10721376"/>
              <a:gd name="connsiteY2" fmla="*/ 14424697 h 14424697"/>
              <a:gd name="connsiteX3" fmla="*/ 0 w 10721376"/>
              <a:gd name="connsiteY3" fmla="*/ 2352506 h 14424697"/>
              <a:gd name="connsiteX4" fmla="*/ 4648658 w 10721376"/>
              <a:gd name="connsiteY4" fmla="*/ 0 h 144246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21376" h="14424697">
                <a:moveTo>
                  <a:pt x="4648658" y="0"/>
                </a:moveTo>
                <a:lnTo>
                  <a:pt x="10721376" y="12108966"/>
                </a:lnTo>
                <a:lnTo>
                  <a:pt x="6066419" y="14424697"/>
                </a:lnTo>
                <a:lnTo>
                  <a:pt x="0" y="2352506"/>
                </a:lnTo>
                <a:lnTo>
                  <a:pt x="4648658" y="0"/>
                </a:lnTo>
                <a:close/>
              </a:path>
            </a:pathLst>
          </a:custGeom>
          <a:gradFill flip="none" rotWithShape="1">
            <a:gsLst>
              <a:gs pos="52000">
                <a:srgbClr val="5B91A9"/>
              </a:gs>
              <a:gs pos="100000">
                <a:srgbClr val="507194"/>
              </a:gs>
              <a:gs pos="0">
                <a:srgbClr val="507194"/>
              </a:gs>
            </a:gsLst>
            <a:lin ang="18900000" scaled="1"/>
            <a:tileRect/>
          </a:gradFill>
          <a:ln w="57150">
            <a:noFill/>
          </a:ln>
        </p:spPr>
        <p:txBody>
          <a:bodyPr wrap="square" anchor="ctr">
            <a:noAutofit/>
          </a:bodyPr>
          <a:lstStyle>
            <a:lvl1pPr marL="0" indent="0" algn="ctr">
              <a:buNone/>
              <a:defRPr sz="2200" baseline="0">
                <a:solidFill>
                  <a:schemeClr val="bg1"/>
                </a:solidFill>
                <a:latin typeface="Montserrat" panose="00000500000000000000" pitchFamily="50" charset="0"/>
              </a:defRPr>
            </a:lvl1pPr>
          </a:lstStyle>
          <a:p>
            <a:r>
              <a:rPr lang="en-US" dirty="0">
                <a:latin typeface="Montserrat" panose="00000500000000000000" pitchFamily="50" charset="0"/>
              </a:rPr>
              <a:t>DROP IMAGE HERE</a:t>
            </a:r>
            <a:endParaRPr lang="id-ID" dirty="0"/>
          </a:p>
        </p:txBody>
      </p:sp>
      <p:sp>
        <p:nvSpPr>
          <p:cNvPr id="22" name="Picture Placeholder 21"/>
          <p:cNvSpPr>
            <a:spLocks noGrp="1"/>
          </p:cNvSpPr>
          <p:nvPr>
            <p:ph type="pic" sz="quarter" idx="26" hasCustomPrompt="1"/>
          </p:nvPr>
        </p:nvSpPr>
        <p:spPr>
          <a:xfrm>
            <a:off x="6772859" y="-2649099"/>
            <a:ext cx="5360688" cy="7212349"/>
          </a:xfrm>
          <a:custGeom>
            <a:avLst/>
            <a:gdLst>
              <a:gd name="connsiteX0" fmla="*/ 4648658 w 10721376"/>
              <a:gd name="connsiteY0" fmla="*/ 0 h 14410183"/>
              <a:gd name="connsiteX1" fmla="*/ 10721376 w 10721376"/>
              <a:gd name="connsiteY1" fmla="*/ 12108966 h 14410183"/>
              <a:gd name="connsiteX2" fmla="*/ 6037390 w 10721376"/>
              <a:gd name="connsiteY2" fmla="*/ 14410183 h 14410183"/>
              <a:gd name="connsiteX3" fmla="*/ 0 w 10721376"/>
              <a:gd name="connsiteY3" fmla="*/ 2352506 h 14410183"/>
              <a:gd name="connsiteX0" fmla="*/ 4648658 w 10503662"/>
              <a:gd name="connsiteY0" fmla="*/ 0 h 14410183"/>
              <a:gd name="connsiteX1" fmla="*/ 10503662 w 10503662"/>
              <a:gd name="connsiteY1" fmla="*/ 11847709 h 14410183"/>
              <a:gd name="connsiteX2" fmla="*/ 6037390 w 10503662"/>
              <a:gd name="connsiteY2" fmla="*/ 14410183 h 14410183"/>
              <a:gd name="connsiteX3" fmla="*/ 0 w 10503662"/>
              <a:gd name="connsiteY3" fmla="*/ 2352506 h 14410183"/>
              <a:gd name="connsiteX4" fmla="*/ 4648658 w 10503662"/>
              <a:gd name="connsiteY4" fmla="*/ 0 h 14410183"/>
              <a:gd name="connsiteX0" fmla="*/ 4648658 w 10721376"/>
              <a:gd name="connsiteY0" fmla="*/ 0 h 14410183"/>
              <a:gd name="connsiteX1" fmla="*/ 10721376 w 10721376"/>
              <a:gd name="connsiteY1" fmla="*/ 12108966 h 14410183"/>
              <a:gd name="connsiteX2" fmla="*/ 6037390 w 10721376"/>
              <a:gd name="connsiteY2" fmla="*/ 14410183 h 14410183"/>
              <a:gd name="connsiteX3" fmla="*/ 0 w 10721376"/>
              <a:gd name="connsiteY3" fmla="*/ 2352506 h 14410183"/>
              <a:gd name="connsiteX4" fmla="*/ 4648658 w 10721376"/>
              <a:gd name="connsiteY4" fmla="*/ 0 h 14410183"/>
              <a:gd name="connsiteX0" fmla="*/ 4648658 w 10721376"/>
              <a:gd name="connsiteY0" fmla="*/ 0 h 13931211"/>
              <a:gd name="connsiteX1" fmla="*/ 10721376 w 10721376"/>
              <a:gd name="connsiteY1" fmla="*/ 12108966 h 13931211"/>
              <a:gd name="connsiteX2" fmla="*/ 6269619 w 10721376"/>
              <a:gd name="connsiteY2" fmla="*/ 13931211 h 13931211"/>
              <a:gd name="connsiteX3" fmla="*/ 0 w 10721376"/>
              <a:gd name="connsiteY3" fmla="*/ 2352506 h 13931211"/>
              <a:gd name="connsiteX4" fmla="*/ 4648658 w 10721376"/>
              <a:gd name="connsiteY4" fmla="*/ 0 h 13931211"/>
              <a:gd name="connsiteX0" fmla="*/ 4648658 w 10721376"/>
              <a:gd name="connsiteY0" fmla="*/ 0 h 14424697"/>
              <a:gd name="connsiteX1" fmla="*/ 10721376 w 10721376"/>
              <a:gd name="connsiteY1" fmla="*/ 12108966 h 14424697"/>
              <a:gd name="connsiteX2" fmla="*/ 6066419 w 10721376"/>
              <a:gd name="connsiteY2" fmla="*/ 14424697 h 14424697"/>
              <a:gd name="connsiteX3" fmla="*/ 0 w 10721376"/>
              <a:gd name="connsiteY3" fmla="*/ 2352506 h 14424697"/>
              <a:gd name="connsiteX4" fmla="*/ 4648658 w 10721376"/>
              <a:gd name="connsiteY4" fmla="*/ 0 h 144246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21376" h="14424697">
                <a:moveTo>
                  <a:pt x="4648658" y="0"/>
                </a:moveTo>
                <a:lnTo>
                  <a:pt x="10721376" y="12108966"/>
                </a:lnTo>
                <a:lnTo>
                  <a:pt x="6066419" y="14424697"/>
                </a:lnTo>
                <a:lnTo>
                  <a:pt x="0" y="2352506"/>
                </a:lnTo>
                <a:lnTo>
                  <a:pt x="4648658" y="0"/>
                </a:lnTo>
                <a:close/>
              </a:path>
            </a:pathLst>
          </a:custGeom>
          <a:gradFill flip="none" rotWithShape="1">
            <a:gsLst>
              <a:gs pos="52000">
                <a:srgbClr val="5B91A9"/>
              </a:gs>
              <a:gs pos="100000">
                <a:srgbClr val="507194"/>
              </a:gs>
              <a:gs pos="0">
                <a:srgbClr val="507194"/>
              </a:gs>
            </a:gsLst>
            <a:lin ang="18900000" scaled="1"/>
            <a:tileRect/>
          </a:gradFill>
          <a:ln w="57150">
            <a:noFill/>
          </a:ln>
        </p:spPr>
        <p:txBody>
          <a:bodyPr wrap="square" anchor="ctr">
            <a:noAutofit/>
          </a:bodyPr>
          <a:lstStyle>
            <a:lvl1pPr marL="0" indent="0" algn="ctr">
              <a:buNone/>
              <a:defRPr sz="2200" baseline="0">
                <a:solidFill>
                  <a:schemeClr val="bg1"/>
                </a:solidFill>
                <a:latin typeface="Montserrat" panose="00000500000000000000" pitchFamily="50" charset="0"/>
              </a:defRPr>
            </a:lvl1pPr>
          </a:lstStyle>
          <a:p>
            <a:r>
              <a:rPr lang="en-US" dirty="0">
                <a:latin typeface="Montserrat" panose="00000500000000000000" pitchFamily="50" charset="0"/>
              </a:rPr>
              <a:t>DROP IMAGE HERE</a:t>
            </a:r>
            <a:endParaRPr lang="id-ID" dirty="0"/>
          </a:p>
        </p:txBody>
      </p:sp>
      <p:sp>
        <p:nvSpPr>
          <p:cNvPr id="27" name="Picture Placeholder 26"/>
          <p:cNvSpPr>
            <a:spLocks noGrp="1"/>
          </p:cNvSpPr>
          <p:nvPr>
            <p:ph type="pic" sz="quarter" idx="27" hasCustomPrompt="1"/>
          </p:nvPr>
        </p:nvSpPr>
        <p:spPr>
          <a:xfrm>
            <a:off x="4296063" y="4662955"/>
            <a:ext cx="5360688" cy="7212349"/>
          </a:xfrm>
          <a:custGeom>
            <a:avLst/>
            <a:gdLst>
              <a:gd name="connsiteX0" fmla="*/ 4648658 w 10721376"/>
              <a:gd name="connsiteY0" fmla="*/ 0 h 14410183"/>
              <a:gd name="connsiteX1" fmla="*/ 10721376 w 10721376"/>
              <a:gd name="connsiteY1" fmla="*/ 12108966 h 14410183"/>
              <a:gd name="connsiteX2" fmla="*/ 6037390 w 10721376"/>
              <a:gd name="connsiteY2" fmla="*/ 14410183 h 14410183"/>
              <a:gd name="connsiteX3" fmla="*/ 0 w 10721376"/>
              <a:gd name="connsiteY3" fmla="*/ 2352506 h 14410183"/>
              <a:gd name="connsiteX0" fmla="*/ 4648658 w 10503662"/>
              <a:gd name="connsiteY0" fmla="*/ 0 h 14410183"/>
              <a:gd name="connsiteX1" fmla="*/ 10503662 w 10503662"/>
              <a:gd name="connsiteY1" fmla="*/ 11847709 h 14410183"/>
              <a:gd name="connsiteX2" fmla="*/ 6037390 w 10503662"/>
              <a:gd name="connsiteY2" fmla="*/ 14410183 h 14410183"/>
              <a:gd name="connsiteX3" fmla="*/ 0 w 10503662"/>
              <a:gd name="connsiteY3" fmla="*/ 2352506 h 14410183"/>
              <a:gd name="connsiteX4" fmla="*/ 4648658 w 10503662"/>
              <a:gd name="connsiteY4" fmla="*/ 0 h 14410183"/>
              <a:gd name="connsiteX0" fmla="*/ 4648658 w 10721376"/>
              <a:gd name="connsiteY0" fmla="*/ 0 h 14410183"/>
              <a:gd name="connsiteX1" fmla="*/ 10721376 w 10721376"/>
              <a:gd name="connsiteY1" fmla="*/ 12108966 h 14410183"/>
              <a:gd name="connsiteX2" fmla="*/ 6037390 w 10721376"/>
              <a:gd name="connsiteY2" fmla="*/ 14410183 h 14410183"/>
              <a:gd name="connsiteX3" fmla="*/ 0 w 10721376"/>
              <a:gd name="connsiteY3" fmla="*/ 2352506 h 14410183"/>
              <a:gd name="connsiteX4" fmla="*/ 4648658 w 10721376"/>
              <a:gd name="connsiteY4" fmla="*/ 0 h 14410183"/>
              <a:gd name="connsiteX0" fmla="*/ 4648658 w 10721376"/>
              <a:gd name="connsiteY0" fmla="*/ 0 h 13931211"/>
              <a:gd name="connsiteX1" fmla="*/ 10721376 w 10721376"/>
              <a:gd name="connsiteY1" fmla="*/ 12108966 h 13931211"/>
              <a:gd name="connsiteX2" fmla="*/ 6269619 w 10721376"/>
              <a:gd name="connsiteY2" fmla="*/ 13931211 h 13931211"/>
              <a:gd name="connsiteX3" fmla="*/ 0 w 10721376"/>
              <a:gd name="connsiteY3" fmla="*/ 2352506 h 13931211"/>
              <a:gd name="connsiteX4" fmla="*/ 4648658 w 10721376"/>
              <a:gd name="connsiteY4" fmla="*/ 0 h 13931211"/>
              <a:gd name="connsiteX0" fmla="*/ 4648658 w 10721376"/>
              <a:gd name="connsiteY0" fmla="*/ 0 h 14424697"/>
              <a:gd name="connsiteX1" fmla="*/ 10721376 w 10721376"/>
              <a:gd name="connsiteY1" fmla="*/ 12108966 h 14424697"/>
              <a:gd name="connsiteX2" fmla="*/ 6066419 w 10721376"/>
              <a:gd name="connsiteY2" fmla="*/ 14424697 h 14424697"/>
              <a:gd name="connsiteX3" fmla="*/ 0 w 10721376"/>
              <a:gd name="connsiteY3" fmla="*/ 2352506 h 14424697"/>
              <a:gd name="connsiteX4" fmla="*/ 4648658 w 10721376"/>
              <a:gd name="connsiteY4" fmla="*/ 0 h 144246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21376" h="14424697">
                <a:moveTo>
                  <a:pt x="4648658" y="0"/>
                </a:moveTo>
                <a:lnTo>
                  <a:pt x="10721376" y="12108966"/>
                </a:lnTo>
                <a:lnTo>
                  <a:pt x="6066419" y="14424697"/>
                </a:lnTo>
                <a:lnTo>
                  <a:pt x="0" y="2352506"/>
                </a:lnTo>
                <a:lnTo>
                  <a:pt x="4648658" y="0"/>
                </a:lnTo>
                <a:close/>
              </a:path>
            </a:pathLst>
          </a:custGeom>
          <a:gradFill flip="none" rotWithShape="1">
            <a:gsLst>
              <a:gs pos="52000">
                <a:srgbClr val="5B91A9"/>
              </a:gs>
              <a:gs pos="100000">
                <a:srgbClr val="507194"/>
              </a:gs>
              <a:gs pos="0">
                <a:srgbClr val="507194"/>
              </a:gs>
            </a:gsLst>
            <a:lin ang="18900000" scaled="1"/>
            <a:tileRect/>
          </a:gradFill>
          <a:ln w="57150">
            <a:noFill/>
          </a:ln>
        </p:spPr>
        <p:txBody>
          <a:bodyPr wrap="square" anchor="ctr">
            <a:noAutofit/>
          </a:bodyPr>
          <a:lstStyle>
            <a:lvl1pPr marL="0" indent="0" algn="ctr">
              <a:buNone/>
              <a:defRPr sz="2200" baseline="0">
                <a:solidFill>
                  <a:schemeClr val="bg1"/>
                </a:solidFill>
                <a:latin typeface="Montserrat" panose="00000500000000000000" pitchFamily="50" charset="0"/>
              </a:defRPr>
            </a:lvl1pPr>
          </a:lstStyle>
          <a:p>
            <a:r>
              <a:rPr lang="en-US" dirty="0">
                <a:latin typeface="Montserrat" panose="00000500000000000000" pitchFamily="50" charset="0"/>
              </a:rPr>
              <a:t>DROP IMAGE HERE</a:t>
            </a:r>
            <a:endParaRPr lang="id-ID" dirty="0"/>
          </a:p>
        </p:txBody>
      </p:sp>
      <p:sp>
        <p:nvSpPr>
          <p:cNvPr id="8" name="Slide Number Placeholder 5"/>
          <p:cNvSpPr>
            <a:spLocks noGrp="1"/>
          </p:cNvSpPr>
          <p:nvPr>
            <p:ph type="sldNum" sz="quarter" idx="12"/>
          </p:nvPr>
        </p:nvSpPr>
        <p:spPr>
          <a:xfrm>
            <a:off x="10416480" y="6489340"/>
            <a:ext cx="1371600" cy="182563"/>
          </a:xfrm>
          <a:prstGeom prst="rect">
            <a:avLst/>
          </a:prstGeom>
        </p:spPr>
        <p:txBody>
          <a:bodyPr/>
          <a:lstStyle>
            <a:lvl1pPr algn="r">
              <a:defRPr lang="id-ID" sz="1000" smtClean="0">
                <a:solidFill>
                  <a:schemeClr val="tx1">
                    <a:lumMod val="75000"/>
                    <a:lumOff val="25000"/>
                  </a:schemeClr>
                </a:solidFill>
                <a:latin typeface="Montserrat" panose="00000500000000000000" pitchFamily="50" charset="0"/>
              </a:defRPr>
            </a:lvl1pPr>
          </a:lstStyle>
          <a:p>
            <a:pPr defTabSz="1219170"/>
            <a:fld id="{A0012661-A7C6-484E-80FE-CF2630C25222}" type="slidenum">
              <a:rPr lang="en-US" altLang="zh-CN">
                <a:solidFill>
                  <a:srgbClr val="27282D">
                    <a:lumMod val="75000"/>
                    <a:lumOff val="25000"/>
                  </a:srgbClr>
                </a:solidFill>
              </a:rPr>
              <a:pPr defTabSz="1219170"/>
              <a:t>‹#›</a:t>
            </a:fld>
            <a:endParaRPr lang="zh-CN" altLang="en-US">
              <a:solidFill>
                <a:srgbClr val="27282D">
                  <a:lumMod val="75000"/>
                  <a:lumOff val="25000"/>
                </a:srgbClr>
              </a:solidFill>
            </a:endParaRPr>
          </a:p>
        </p:txBody>
      </p:sp>
      <p:sp>
        <p:nvSpPr>
          <p:cNvPr id="9" name="Footer Placeholder 4"/>
          <p:cNvSpPr>
            <a:spLocks noGrp="1"/>
          </p:cNvSpPr>
          <p:nvPr>
            <p:ph type="ftr" sz="quarter" idx="11"/>
          </p:nvPr>
        </p:nvSpPr>
        <p:spPr>
          <a:xfrm>
            <a:off x="407368" y="6489340"/>
            <a:ext cx="2057400" cy="182563"/>
          </a:xfrm>
          <a:prstGeom prst="rect">
            <a:avLst/>
          </a:prstGeom>
        </p:spPr>
        <p:txBody>
          <a:bodyPr/>
          <a:lstStyle>
            <a:lvl1pPr>
              <a:defRPr sz="1000">
                <a:solidFill>
                  <a:schemeClr val="tx1">
                    <a:lumMod val="75000"/>
                    <a:lumOff val="25000"/>
                  </a:schemeClr>
                </a:solidFill>
                <a:latin typeface="Montserrat" panose="00000500000000000000" pitchFamily="50" charset="0"/>
              </a:defRPr>
            </a:lvl1pPr>
          </a:lstStyle>
          <a:p>
            <a:pPr defTabSz="1219170"/>
            <a:r>
              <a:rPr lang="id-ID">
                <a:solidFill>
                  <a:srgbClr val="27282D">
                    <a:lumMod val="75000"/>
                    <a:lumOff val="25000"/>
                  </a:srgbClr>
                </a:solidFill>
              </a:rPr>
              <a:t>BOYLE</a:t>
            </a:r>
          </a:p>
        </p:txBody>
      </p:sp>
    </p:spTree>
    <p:extLst>
      <p:ext uri="{BB962C8B-B14F-4D97-AF65-F5344CB8AC3E}">
        <p14:creationId xmlns:p14="http://schemas.microsoft.com/office/powerpoint/2010/main" val="3954056874"/>
      </p:ext>
    </p:extLst>
  </p:cSld>
  <p:clrMapOvr>
    <a:masterClrMapping/>
  </p:clrMapOvr>
</p:sldLayout>
</file>

<file path=ppt/slideLayouts/slideLayout138.xml><?xml version="1.0" encoding="utf-8"?>
<p:sldLayout xmlns:p14="http://schemas.microsoft.com/office/powerpoint/2010/main" xmlns:a="http://schemas.openxmlformats.org/drawingml/2006/main" xmlns:r="http://schemas.openxmlformats.org/officeDocument/2006/relationships" xmlns:p="http://schemas.openxmlformats.org/presentationml/2006/main" preserve="1" userDrawn="1">
  <p:cSld name="11_PlaceHolder">
    <p:spTree>
      <p:nvGrpSpPr>
        <p:cNvPr id="1" name=""/>
        <p:cNvGrpSpPr/>
        <p:nvPr/>
      </p:nvGrpSpPr>
      <p:grpSpPr>
        <a:xfrm>
          <a:off x="0" y="0"/>
          <a:ext cx="0" cy="0"/>
          <a:chOff x="0" y="0"/>
          <a:chExt cx="0" cy="0"/>
        </a:xfrm>
      </p:grpSpPr>
      <p:sp>
        <p:nvSpPr>
          <p:cNvPr id="18" name="Picture Placeholder 17"/>
          <p:cNvSpPr>
            <a:spLocks noGrp="1"/>
          </p:cNvSpPr>
          <p:nvPr>
            <p:ph type="pic" sz="quarter" idx="23" hasCustomPrompt="1"/>
          </p:nvPr>
        </p:nvSpPr>
        <p:spPr>
          <a:xfrm>
            <a:off x="1199373" y="-1511156"/>
            <a:ext cx="5360688" cy="7212349"/>
          </a:xfrm>
          <a:custGeom>
            <a:avLst/>
            <a:gdLst>
              <a:gd name="connsiteX0" fmla="*/ 4648658 w 10721376"/>
              <a:gd name="connsiteY0" fmla="*/ 0 h 14410183"/>
              <a:gd name="connsiteX1" fmla="*/ 10721376 w 10721376"/>
              <a:gd name="connsiteY1" fmla="*/ 12108966 h 14410183"/>
              <a:gd name="connsiteX2" fmla="*/ 6037390 w 10721376"/>
              <a:gd name="connsiteY2" fmla="*/ 14410183 h 14410183"/>
              <a:gd name="connsiteX3" fmla="*/ 0 w 10721376"/>
              <a:gd name="connsiteY3" fmla="*/ 2352506 h 14410183"/>
              <a:gd name="connsiteX0" fmla="*/ 4648658 w 10503662"/>
              <a:gd name="connsiteY0" fmla="*/ 0 h 14410183"/>
              <a:gd name="connsiteX1" fmla="*/ 10503662 w 10503662"/>
              <a:gd name="connsiteY1" fmla="*/ 11847709 h 14410183"/>
              <a:gd name="connsiteX2" fmla="*/ 6037390 w 10503662"/>
              <a:gd name="connsiteY2" fmla="*/ 14410183 h 14410183"/>
              <a:gd name="connsiteX3" fmla="*/ 0 w 10503662"/>
              <a:gd name="connsiteY3" fmla="*/ 2352506 h 14410183"/>
              <a:gd name="connsiteX4" fmla="*/ 4648658 w 10503662"/>
              <a:gd name="connsiteY4" fmla="*/ 0 h 14410183"/>
              <a:gd name="connsiteX0" fmla="*/ 4648658 w 10721376"/>
              <a:gd name="connsiteY0" fmla="*/ 0 h 14410183"/>
              <a:gd name="connsiteX1" fmla="*/ 10721376 w 10721376"/>
              <a:gd name="connsiteY1" fmla="*/ 12108966 h 14410183"/>
              <a:gd name="connsiteX2" fmla="*/ 6037390 w 10721376"/>
              <a:gd name="connsiteY2" fmla="*/ 14410183 h 14410183"/>
              <a:gd name="connsiteX3" fmla="*/ 0 w 10721376"/>
              <a:gd name="connsiteY3" fmla="*/ 2352506 h 14410183"/>
              <a:gd name="connsiteX4" fmla="*/ 4648658 w 10721376"/>
              <a:gd name="connsiteY4" fmla="*/ 0 h 14410183"/>
              <a:gd name="connsiteX0" fmla="*/ 4648658 w 10721376"/>
              <a:gd name="connsiteY0" fmla="*/ 0 h 13931211"/>
              <a:gd name="connsiteX1" fmla="*/ 10721376 w 10721376"/>
              <a:gd name="connsiteY1" fmla="*/ 12108966 h 13931211"/>
              <a:gd name="connsiteX2" fmla="*/ 6269619 w 10721376"/>
              <a:gd name="connsiteY2" fmla="*/ 13931211 h 13931211"/>
              <a:gd name="connsiteX3" fmla="*/ 0 w 10721376"/>
              <a:gd name="connsiteY3" fmla="*/ 2352506 h 13931211"/>
              <a:gd name="connsiteX4" fmla="*/ 4648658 w 10721376"/>
              <a:gd name="connsiteY4" fmla="*/ 0 h 13931211"/>
              <a:gd name="connsiteX0" fmla="*/ 4648658 w 10721376"/>
              <a:gd name="connsiteY0" fmla="*/ 0 h 14424697"/>
              <a:gd name="connsiteX1" fmla="*/ 10721376 w 10721376"/>
              <a:gd name="connsiteY1" fmla="*/ 12108966 h 14424697"/>
              <a:gd name="connsiteX2" fmla="*/ 6066419 w 10721376"/>
              <a:gd name="connsiteY2" fmla="*/ 14424697 h 14424697"/>
              <a:gd name="connsiteX3" fmla="*/ 0 w 10721376"/>
              <a:gd name="connsiteY3" fmla="*/ 2352506 h 14424697"/>
              <a:gd name="connsiteX4" fmla="*/ 4648658 w 10721376"/>
              <a:gd name="connsiteY4" fmla="*/ 0 h 144246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21376" h="14424697">
                <a:moveTo>
                  <a:pt x="4648658" y="0"/>
                </a:moveTo>
                <a:lnTo>
                  <a:pt x="10721376" y="12108966"/>
                </a:lnTo>
                <a:lnTo>
                  <a:pt x="6066419" y="14424697"/>
                </a:lnTo>
                <a:lnTo>
                  <a:pt x="0" y="2352506"/>
                </a:lnTo>
                <a:lnTo>
                  <a:pt x="4648658" y="0"/>
                </a:lnTo>
                <a:close/>
              </a:path>
            </a:pathLst>
          </a:custGeom>
          <a:gradFill flip="none" rotWithShape="1">
            <a:gsLst>
              <a:gs pos="52000">
                <a:srgbClr val="5B91A9"/>
              </a:gs>
              <a:gs pos="100000">
                <a:srgbClr val="507194"/>
              </a:gs>
              <a:gs pos="0">
                <a:srgbClr val="507194"/>
              </a:gs>
            </a:gsLst>
            <a:lin ang="18900000" scaled="1"/>
            <a:tileRect/>
          </a:gradFill>
          <a:ln w="57150">
            <a:noFill/>
          </a:ln>
        </p:spPr>
        <p:txBody>
          <a:bodyPr wrap="square" anchor="ctr">
            <a:noAutofit/>
          </a:bodyPr>
          <a:lstStyle>
            <a:lvl1pPr marL="0" indent="0" algn="ctr">
              <a:buNone/>
              <a:defRPr sz="2200" baseline="0">
                <a:solidFill>
                  <a:schemeClr val="bg1"/>
                </a:solidFill>
                <a:latin typeface="Montserrat" panose="00000500000000000000" pitchFamily="50" charset="0"/>
              </a:defRPr>
            </a:lvl1pPr>
          </a:lstStyle>
          <a:p>
            <a:r>
              <a:rPr lang="en-US" dirty="0">
                <a:latin typeface="Montserrat" panose="00000500000000000000" pitchFamily="50" charset="0"/>
              </a:rPr>
              <a:t>DROP IMAGE HERE</a:t>
            </a:r>
            <a:endParaRPr lang="id-ID" dirty="0"/>
          </a:p>
        </p:txBody>
      </p:sp>
      <p:sp>
        <p:nvSpPr>
          <p:cNvPr id="23" name="Picture Placeholder 22"/>
          <p:cNvSpPr>
            <a:spLocks noGrp="1"/>
          </p:cNvSpPr>
          <p:nvPr>
            <p:ph type="pic" sz="quarter" idx="24" hasCustomPrompt="1"/>
          </p:nvPr>
        </p:nvSpPr>
        <p:spPr>
          <a:xfrm>
            <a:off x="1114687" y="4522281"/>
            <a:ext cx="5360688" cy="7212349"/>
          </a:xfrm>
          <a:custGeom>
            <a:avLst/>
            <a:gdLst>
              <a:gd name="connsiteX0" fmla="*/ 4648658 w 10721376"/>
              <a:gd name="connsiteY0" fmla="*/ 0 h 14410183"/>
              <a:gd name="connsiteX1" fmla="*/ 10721376 w 10721376"/>
              <a:gd name="connsiteY1" fmla="*/ 12108966 h 14410183"/>
              <a:gd name="connsiteX2" fmla="*/ 6037390 w 10721376"/>
              <a:gd name="connsiteY2" fmla="*/ 14410183 h 14410183"/>
              <a:gd name="connsiteX3" fmla="*/ 0 w 10721376"/>
              <a:gd name="connsiteY3" fmla="*/ 2352506 h 14410183"/>
              <a:gd name="connsiteX0" fmla="*/ 4648658 w 10503662"/>
              <a:gd name="connsiteY0" fmla="*/ 0 h 14410183"/>
              <a:gd name="connsiteX1" fmla="*/ 10503662 w 10503662"/>
              <a:gd name="connsiteY1" fmla="*/ 11847709 h 14410183"/>
              <a:gd name="connsiteX2" fmla="*/ 6037390 w 10503662"/>
              <a:gd name="connsiteY2" fmla="*/ 14410183 h 14410183"/>
              <a:gd name="connsiteX3" fmla="*/ 0 w 10503662"/>
              <a:gd name="connsiteY3" fmla="*/ 2352506 h 14410183"/>
              <a:gd name="connsiteX4" fmla="*/ 4648658 w 10503662"/>
              <a:gd name="connsiteY4" fmla="*/ 0 h 14410183"/>
              <a:gd name="connsiteX0" fmla="*/ 4648658 w 10721376"/>
              <a:gd name="connsiteY0" fmla="*/ 0 h 14410183"/>
              <a:gd name="connsiteX1" fmla="*/ 10721376 w 10721376"/>
              <a:gd name="connsiteY1" fmla="*/ 12108966 h 14410183"/>
              <a:gd name="connsiteX2" fmla="*/ 6037390 w 10721376"/>
              <a:gd name="connsiteY2" fmla="*/ 14410183 h 14410183"/>
              <a:gd name="connsiteX3" fmla="*/ 0 w 10721376"/>
              <a:gd name="connsiteY3" fmla="*/ 2352506 h 14410183"/>
              <a:gd name="connsiteX4" fmla="*/ 4648658 w 10721376"/>
              <a:gd name="connsiteY4" fmla="*/ 0 h 14410183"/>
              <a:gd name="connsiteX0" fmla="*/ 4648658 w 10721376"/>
              <a:gd name="connsiteY0" fmla="*/ 0 h 13931211"/>
              <a:gd name="connsiteX1" fmla="*/ 10721376 w 10721376"/>
              <a:gd name="connsiteY1" fmla="*/ 12108966 h 13931211"/>
              <a:gd name="connsiteX2" fmla="*/ 6269619 w 10721376"/>
              <a:gd name="connsiteY2" fmla="*/ 13931211 h 13931211"/>
              <a:gd name="connsiteX3" fmla="*/ 0 w 10721376"/>
              <a:gd name="connsiteY3" fmla="*/ 2352506 h 13931211"/>
              <a:gd name="connsiteX4" fmla="*/ 4648658 w 10721376"/>
              <a:gd name="connsiteY4" fmla="*/ 0 h 13931211"/>
              <a:gd name="connsiteX0" fmla="*/ 4648658 w 10721376"/>
              <a:gd name="connsiteY0" fmla="*/ 0 h 14424697"/>
              <a:gd name="connsiteX1" fmla="*/ 10721376 w 10721376"/>
              <a:gd name="connsiteY1" fmla="*/ 12108966 h 14424697"/>
              <a:gd name="connsiteX2" fmla="*/ 6066419 w 10721376"/>
              <a:gd name="connsiteY2" fmla="*/ 14424697 h 14424697"/>
              <a:gd name="connsiteX3" fmla="*/ 0 w 10721376"/>
              <a:gd name="connsiteY3" fmla="*/ 2352506 h 14424697"/>
              <a:gd name="connsiteX4" fmla="*/ 4648658 w 10721376"/>
              <a:gd name="connsiteY4" fmla="*/ 0 h 144246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21376" h="14424697">
                <a:moveTo>
                  <a:pt x="4648658" y="0"/>
                </a:moveTo>
                <a:lnTo>
                  <a:pt x="10721376" y="12108966"/>
                </a:lnTo>
                <a:lnTo>
                  <a:pt x="6066419" y="14424697"/>
                </a:lnTo>
                <a:lnTo>
                  <a:pt x="0" y="2352506"/>
                </a:lnTo>
                <a:lnTo>
                  <a:pt x="4648658" y="0"/>
                </a:lnTo>
                <a:close/>
              </a:path>
            </a:pathLst>
          </a:custGeom>
          <a:gradFill flip="none" rotWithShape="1">
            <a:gsLst>
              <a:gs pos="52000">
                <a:srgbClr val="5B91A9"/>
              </a:gs>
              <a:gs pos="100000">
                <a:srgbClr val="507194"/>
              </a:gs>
              <a:gs pos="0">
                <a:srgbClr val="507194"/>
              </a:gs>
            </a:gsLst>
            <a:lin ang="18900000" scaled="1"/>
            <a:tileRect/>
          </a:gradFill>
          <a:ln w="57150">
            <a:noFill/>
          </a:ln>
        </p:spPr>
        <p:txBody>
          <a:bodyPr wrap="square" anchor="ctr">
            <a:noAutofit/>
          </a:bodyPr>
          <a:lstStyle>
            <a:lvl1pPr marL="0" indent="0" algn="ctr">
              <a:buNone/>
              <a:defRPr sz="2200" baseline="0">
                <a:solidFill>
                  <a:schemeClr val="bg1"/>
                </a:solidFill>
                <a:latin typeface="Montserrat" panose="00000500000000000000" pitchFamily="50" charset="0"/>
              </a:defRPr>
            </a:lvl1pPr>
          </a:lstStyle>
          <a:p>
            <a:r>
              <a:rPr lang="en-US" dirty="0">
                <a:latin typeface="Montserrat" panose="00000500000000000000" pitchFamily="50" charset="0"/>
              </a:rPr>
              <a:t>DROP IMAGE HERE</a:t>
            </a:r>
            <a:endParaRPr lang="id-ID" dirty="0"/>
          </a:p>
        </p:txBody>
      </p:sp>
      <p:sp>
        <p:nvSpPr>
          <p:cNvPr id="24" name="Picture Placeholder 23"/>
          <p:cNvSpPr>
            <a:spLocks noGrp="1"/>
          </p:cNvSpPr>
          <p:nvPr>
            <p:ph type="pic" sz="quarter" idx="25" hasCustomPrompt="1"/>
          </p:nvPr>
        </p:nvSpPr>
        <p:spPr>
          <a:xfrm>
            <a:off x="5646255" y="1127377"/>
            <a:ext cx="5360688" cy="7212349"/>
          </a:xfrm>
          <a:custGeom>
            <a:avLst/>
            <a:gdLst>
              <a:gd name="connsiteX0" fmla="*/ 4648658 w 10721376"/>
              <a:gd name="connsiteY0" fmla="*/ 0 h 14410183"/>
              <a:gd name="connsiteX1" fmla="*/ 10721376 w 10721376"/>
              <a:gd name="connsiteY1" fmla="*/ 12108966 h 14410183"/>
              <a:gd name="connsiteX2" fmla="*/ 6037390 w 10721376"/>
              <a:gd name="connsiteY2" fmla="*/ 14410183 h 14410183"/>
              <a:gd name="connsiteX3" fmla="*/ 0 w 10721376"/>
              <a:gd name="connsiteY3" fmla="*/ 2352506 h 14410183"/>
              <a:gd name="connsiteX0" fmla="*/ 4648658 w 10503662"/>
              <a:gd name="connsiteY0" fmla="*/ 0 h 14410183"/>
              <a:gd name="connsiteX1" fmla="*/ 10503662 w 10503662"/>
              <a:gd name="connsiteY1" fmla="*/ 11847709 h 14410183"/>
              <a:gd name="connsiteX2" fmla="*/ 6037390 w 10503662"/>
              <a:gd name="connsiteY2" fmla="*/ 14410183 h 14410183"/>
              <a:gd name="connsiteX3" fmla="*/ 0 w 10503662"/>
              <a:gd name="connsiteY3" fmla="*/ 2352506 h 14410183"/>
              <a:gd name="connsiteX4" fmla="*/ 4648658 w 10503662"/>
              <a:gd name="connsiteY4" fmla="*/ 0 h 14410183"/>
              <a:gd name="connsiteX0" fmla="*/ 4648658 w 10721376"/>
              <a:gd name="connsiteY0" fmla="*/ 0 h 14410183"/>
              <a:gd name="connsiteX1" fmla="*/ 10721376 w 10721376"/>
              <a:gd name="connsiteY1" fmla="*/ 12108966 h 14410183"/>
              <a:gd name="connsiteX2" fmla="*/ 6037390 w 10721376"/>
              <a:gd name="connsiteY2" fmla="*/ 14410183 h 14410183"/>
              <a:gd name="connsiteX3" fmla="*/ 0 w 10721376"/>
              <a:gd name="connsiteY3" fmla="*/ 2352506 h 14410183"/>
              <a:gd name="connsiteX4" fmla="*/ 4648658 w 10721376"/>
              <a:gd name="connsiteY4" fmla="*/ 0 h 14410183"/>
              <a:gd name="connsiteX0" fmla="*/ 4648658 w 10721376"/>
              <a:gd name="connsiteY0" fmla="*/ 0 h 13931211"/>
              <a:gd name="connsiteX1" fmla="*/ 10721376 w 10721376"/>
              <a:gd name="connsiteY1" fmla="*/ 12108966 h 13931211"/>
              <a:gd name="connsiteX2" fmla="*/ 6269619 w 10721376"/>
              <a:gd name="connsiteY2" fmla="*/ 13931211 h 13931211"/>
              <a:gd name="connsiteX3" fmla="*/ 0 w 10721376"/>
              <a:gd name="connsiteY3" fmla="*/ 2352506 h 13931211"/>
              <a:gd name="connsiteX4" fmla="*/ 4648658 w 10721376"/>
              <a:gd name="connsiteY4" fmla="*/ 0 h 13931211"/>
              <a:gd name="connsiteX0" fmla="*/ 4648658 w 10721376"/>
              <a:gd name="connsiteY0" fmla="*/ 0 h 14424697"/>
              <a:gd name="connsiteX1" fmla="*/ 10721376 w 10721376"/>
              <a:gd name="connsiteY1" fmla="*/ 12108966 h 14424697"/>
              <a:gd name="connsiteX2" fmla="*/ 6066419 w 10721376"/>
              <a:gd name="connsiteY2" fmla="*/ 14424697 h 14424697"/>
              <a:gd name="connsiteX3" fmla="*/ 0 w 10721376"/>
              <a:gd name="connsiteY3" fmla="*/ 2352506 h 14424697"/>
              <a:gd name="connsiteX4" fmla="*/ 4648658 w 10721376"/>
              <a:gd name="connsiteY4" fmla="*/ 0 h 144246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21376" h="14424697">
                <a:moveTo>
                  <a:pt x="4648658" y="0"/>
                </a:moveTo>
                <a:lnTo>
                  <a:pt x="10721376" y="12108966"/>
                </a:lnTo>
                <a:lnTo>
                  <a:pt x="6066419" y="14424697"/>
                </a:lnTo>
                <a:lnTo>
                  <a:pt x="0" y="2352506"/>
                </a:lnTo>
                <a:lnTo>
                  <a:pt x="4648658" y="0"/>
                </a:lnTo>
                <a:close/>
              </a:path>
            </a:pathLst>
          </a:custGeom>
          <a:gradFill flip="none" rotWithShape="1">
            <a:gsLst>
              <a:gs pos="52000">
                <a:srgbClr val="5B91A9"/>
              </a:gs>
              <a:gs pos="100000">
                <a:srgbClr val="507194"/>
              </a:gs>
              <a:gs pos="0">
                <a:srgbClr val="507194"/>
              </a:gs>
            </a:gsLst>
            <a:lin ang="18900000" scaled="1"/>
            <a:tileRect/>
          </a:gradFill>
          <a:ln w="57150">
            <a:noFill/>
          </a:ln>
        </p:spPr>
        <p:txBody>
          <a:bodyPr wrap="square" anchor="ctr">
            <a:noAutofit/>
          </a:bodyPr>
          <a:lstStyle>
            <a:lvl1pPr marL="0" indent="0" algn="ctr">
              <a:buNone/>
              <a:defRPr sz="2200" baseline="0">
                <a:solidFill>
                  <a:schemeClr val="bg1"/>
                </a:solidFill>
                <a:latin typeface="Montserrat" panose="00000500000000000000" pitchFamily="50" charset="0"/>
              </a:defRPr>
            </a:lvl1pPr>
          </a:lstStyle>
          <a:p>
            <a:r>
              <a:rPr lang="en-US" dirty="0">
                <a:latin typeface="Montserrat" panose="00000500000000000000" pitchFamily="50" charset="0"/>
              </a:rPr>
              <a:t>DROP IMAGE HERE</a:t>
            </a:r>
            <a:endParaRPr lang="id-ID" dirty="0"/>
          </a:p>
        </p:txBody>
      </p:sp>
      <p:sp>
        <p:nvSpPr>
          <p:cNvPr id="25" name="Picture Placeholder 24"/>
          <p:cNvSpPr>
            <a:spLocks noGrp="1"/>
          </p:cNvSpPr>
          <p:nvPr>
            <p:ph type="pic" sz="quarter" idx="26" hasCustomPrompt="1"/>
          </p:nvPr>
        </p:nvSpPr>
        <p:spPr>
          <a:xfrm>
            <a:off x="8787297" y="1319400"/>
            <a:ext cx="5360688" cy="7212349"/>
          </a:xfrm>
          <a:custGeom>
            <a:avLst/>
            <a:gdLst>
              <a:gd name="connsiteX0" fmla="*/ 4648658 w 10721376"/>
              <a:gd name="connsiteY0" fmla="*/ 0 h 14410183"/>
              <a:gd name="connsiteX1" fmla="*/ 10721376 w 10721376"/>
              <a:gd name="connsiteY1" fmla="*/ 12108966 h 14410183"/>
              <a:gd name="connsiteX2" fmla="*/ 6037390 w 10721376"/>
              <a:gd name="connsiteY2" fmla="*/ 14410183 h 14410183"/>
              <a:gd name="connsiteX3" fmla="*/ 0 w 10721376"/>
              <a:gd name="connsiteY3" fmla="*/ 2352506 h 14410183"/>
              <a:gd name="connsiteX0" fmla="*/ 4648658 w 10503662"/>
              <a:gd name="connsiteY0" fmla="*/ 0 h 14410183"/>
              <a:gd name="connsiteX1" fmla="*/ 10503662 w 10503662"/>
              <a:gd name="connsiteY1" fmla="*/ 11847709 h 14410183"/>
              <a:gd name="connsiteX2" fmla="*/ 6037390 w 10503662"/>
              <a:gd name="connsiteY2" fmla="*/ 14410183 h 14410183"/>
              <a:gd name="connsiteX3" fmla="*/ 0 w 10503662"/>
              <a:gd name="connsiteY3" fmla="*/ 2352506 h 14410183"/>
              <a:gd name="connsiteX4" fmla="*/ 4648658 w 10503662"/>
              <a:gd name="connsiteY4" fmla="*/ 0 h 14410183"/>
              <a:gd name="connsiteX0" fmla="*/ 4648658 w 10721376"/>
              <a:gd name="connsiteY0" fmla="*/ 0 h 14410183"/>
              <a:gd name="connsiteX1" fmla="*/ 10721376 w 10721376"/>
              <a:gd name="connsiteY1" fmla="*/ 12108966 h 14410183"/>
              <a:gd name="connsiteX2" fmla="*/ 6037390 w 10721376"/>
              <a:gd name="connsiteY2" fmla="*/ 14410183 h 14410183"/>
              <a:gd name="connsiteX3" fmla="*/ 0 w 10721376"/>
              <a:gd name="connsiteY3" fmla="*/ 2352506 h 14410183"/>
              <a:gd name="connsiteX4" fmla="*/ 4648658 w 10721376"/>
              <a:gd name="connsiteY4" fmla="*/ 0 h 14410183"/>
              <a:gd name="connsiteX0" fmla="*/ 4648658 w 10721376"/>
              <a:gd name="connsiteY0" fmla="*/ 0 h 13931211"/>
              <a:gd name="connsiteX1" fmla="*/ 10721376 w 10721376"/>
              <a:gd name="connsiteY1" fmla="*/ 12108966 h 13931211"/>
              <a:gd name="connsiteX2" fmla="*/ 6269619 w 10721376"/>
              <a:gd name="connsiteY2" fmla="*/ 13931211 h 13931211"/>
              <a:gd name="connsiteX3" fmla="*/ 0 w 10721376"/>
              <a:gd name="connsiteY3" fmla="*/ 2352506 h 13931211"/>
              <a:gd name="connsiteX4" fmla="*/ 4648658 w 10721376"/>
              <a:gd name="connsiteY4" fmla="*/ 0 h 13931211"/>
              <a:gd name="connsiteX0" fmla="*/ 4648658 w 10721376"/>
              <a:gd name="connsiteY0" fmla="*/ 0 h 14424697"/>
              <a:gd name="connsiteX1" fmla="*/ 10721376 w 10721376"/>
              <a:gd name="connsiteY1" fmla="*/ 12108966 h 14424697"/>
              <a:gd name="connsiteX2" fmla="*/ 6066419 w 10721376"/>
              <a:gd name="connsiteY2" fmla="*/ 14424697 h 14424697"/>
              <a:gd name="connsiteX3" fmla="*/ 0 w 10721376"/>
              <a:gd name="connsiteY3" fmla="*/ 2352506 h 14424697"/>
              <a:gd name="connsiteX4" fmla="*/ 4648658 w 10721376"/>
              <a:gd name="connsiteY4" fmla="*/ 0 h 144246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21376" h="14424697">
                <a:moveTo>
                  <a:pt x="4648658" y="0"/>
                </a:moveTo>
                <a:lnTo>
                  <a:pt x="10721376" y="12108966"/>
                </a:lnTo>
                <a:lnTo>
                  <a:pt x="6066419" y="14424697"/>
                </a:lnTo>
                <a:lnTo>
                  <a:pt x="0" y="2352506"/>
                </a:lnTo>
                <a:lnTo>
                  <a:pt x="4648658" y="0"/>
                </a:lnTo>
                <a:close/>
              </a:path>
            </a:pathLst>
          </a:custGeom>
          <a:gradFill flip="none" rotWithShape="1">
            <a:gsLst>
              <a:gs pos="52000">
                <a:srgbClr val="5B91A9"/>
              </a:gs>
              <a:gs pos="100000">
                <a:srgbClr val="507194"/>
              </a:gs>
              <a:gs pos="0">
                <a:srgbClr val="507194"/>
              </a:gs>
            </a:gsLst>
            <a:lin ang="18900000" scaled="1"/>
            <a:tileRect/>
          </a:gradFill>
          <a:ln w="57150">
            <a:noFill/>
          </a:ln>
        </p:spPr>
        <p:txBody>
          <a:bodyPr wrap="square" anchor="ctr">
            <a:noAutofit/>
          </a:bodyPr>
          <a:lstStyle>
            <a:lvl1pPr marL="0" indent="0" algn="ctr">
              <a:buNone/>
              <a:defRPr sz="2200" baseline="0">
                <a:solidFill>
                  <a:schemeClr val="bg1"/>
                </a:solidFill>
                <a:latin typeface="Montserrat" panose="00000500000000000000" pitchFamily="50" charset="0"/>
              </a:defRPr>
            </a:lvl1pPr>
          </a:lstStyle>
          <a:p>
            <a:r>
              <a:rPr lang="en-US" dirty="0">
                <a:latin typeface="Montserrat" panose="00000500000000000000" pitchFamily="50" charset="0"/>
              </a:rPr>
              <a:t>DROP IMAGE HERE</a:t>
            </a:r>
            <a:endParaRPr lang="id-ID" dirty="0"/>
          </a:p>
        </p:txBody>
      </p:sp>
      <p:sp>
        <p:nvSpPr>
          <p:cNvPr id="26" name="Picture Placeholder 25"/>
          <p:cNvSpPr>
            <a:spLocks noGrp="1"/>
          </p:cNvSpPr>
          <p:nvPr>
            <p:ph type="pic" sz="quarter" idx="27" hasCustomPrompt="1"/>
          </p:nvPr>
        </p:nvSpPr>
        <p:spPr>
          <a:xfrm>
            <a:off x="4296063" y="4662955"/>
            <a:ext cx="5360688" cy="7212349"/>
          </a:xfrm>
          <a:custGeom>
            <a:avLst/>
            <a:gdLst>
              <a:gd name="connsiteX0" fmla="*/ 4648658 w 10721376"/>
              <a:gd name="connsiteY0" fmla="*/ 0 h 14410183"/>
              <a:gd name="connsiteX1" fmla="*/ 10721376 w 10721376"/>
              <a:gd name="connsiteY1" fmla="*/ 12108966 h 14410183"/>
              <a:gd name="connsiteX2" fmla="*/ 6037390 w 10721376"/>
              <a:gd name="connsiteY2" fmla="*/ 14410183 h 14410183"/>
              <a:gd name="connsiteX3" fmla="*/ 0 w 10721376"/>
              <a:gd name="connsiteY3" fmla="*/ 2352506 h 14410183"/>
              <a:gd name="connsiteX0" fmla="*/ 4648658 w 10503662"/>
              <a:gd name="connsiteY0" fmla="*/ 0 h 14410183"/>
              <a:gd name="connsiteX1" fmla="*/ 10503662 w 10503662"/>
              <a:gd name="connsiteY1" fmla="*/ 11847709 h 14410183"/>
              <a:gd name="connsiteX2" fmla="*/ 6037390 w 10503662"/>
              <a:gd name="connsiteY2" fmla="*/ 14410183 h 14410183"/>
              <a:gd name="connsiteX3" fmla="*/ 0 w 10503662"/>
              <a:gd name="connsiteY3" fmla="*/ 2352506 h 14410183"/>
              <a:gd name="connsiteX4" fmla="*/ 4648658 w 10503662"/>
              <a:gd name="connsiteY4" fmla="*/ 0 h 14410183"/>
              <a:gd name="connsiteX0" fmla="*/ 4648658 w 10721376"/>
              <a:gd name="connsiteY0" fmla="*/ 0 h 14410183"/>
              <a:gd name="connsiteX1" fmla="*/ 10721376 w 10721376"/>
              <a:gd name="connsiteY1" fmla="*/ 12108966 h 14410183"/>
              <a:gd name="connsiteX2" fmla="*/ 6037390 w 10721376"/>
              <a:gd name="connsiteY2" fmla="*/ 14410183 h 14410183"/>
              <a:gd name="connsiteX3" fmla="*/ 0 w 10721376"/>
              <a:gd name="connsiteY3" fmla="*/ 2352506 h 14410183"/>
              <a:gd name="connsiteX4" fmla="*/ 4648658 w 10721376"/>
              <a:gd name="connsiteY4" fmla="*/ 0 h 14410183"/>
              <a:gd name="connsiteX0" fmla="*/ 4648658 w 10721376"/>
              <a:gd name="connsiteY0" fmla="*/ 0 h 13931211"/>
              <a:gd name="connsiteX1" fmla="*/ 10721376 w 10721376"/>
              <a:gd name="connsiteY1" fmla="*/ 12108966 h 13931211"/>
              <a:gd name="connsiteX2" fmla="*/ 6269619 w 10721376"/>
              <a:gd name="connsiteY2" fmla="*/ 13931211 h 13931211"/>
              <a:gd name="connsiteX3" fmla="*/ 0 w 10721376"/>
              <a:gd name="connsiteY3" fmla="*/ 2352506 h 13931211"/>
              <a:gd name="connsiteX4" fmla="*/ 4648658 w 10721376"/>
              <a:gd name="connsiteY4" fmla="*/ 0 h 13931211"/>
              <a:gd name="connsiteX0" fmla="*/ 4648658 w 10721376"/>
              <a:gd name="connsiteY0" fmla="*/ 0 h 14424697"/>
              <a:gd name="connsiteX1" fmla="*/ 10721376 w 10721376"/>
              <a:gd name="connsiteY1" fmla="*/ 12108966 h 14424697"/>
              <a:gd name="connsiteX2" fmla="*/ 6066419 w 10721376"/>
              <a:gd name="connsiteY2" fmla="*/ 14424697 h 14424697"/>
              <a:gd name="connsiteX3" fmla="*/ 0 w 10721376"/>
              <a:gd name="connsiteY3" fmla="*/ 2352506 h 14424697"/>
              <a:gd name="connsiteX4" fmla="*/ 4648658 w 10721376"/>
              <a:gd name="connsiteY4" fmla="*/ 0 h 144246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21376" h="14424697">
                <a:moveTo>
                  <a:pt x="4648658" y="0"/>
                </a:moveTo>
                <a:lnTo>
                  <a:pt x="10721376" y="12108966"/>
                </a:lnTo>
                <a:lnTo>
                  <a:pt x="6066419" y="14424697"/>
                </a:lnTo>
                <a:lnTo>
                  <a:pt x="0" y="2352506"/>
                </a:lnTo>
                <a:lnTo>
                  <a:pt x="4648658" y="0"/>
                </a:lnTo>
                <a:close/>
              </a:path>
            </a:pathLst>
          </a:custGeom>
          <a:gradFill flip="none" rotWithShape="1">
            <a:gsLst>
              <a:gs pos="52000">
                <a:srgbClr val="5B91A9"/>
              </a:gs>
              <a:gs pos="100000">
                <a:srgbClr val="507194"/>
              </a:gs>
              <a:gs pos="0">
                <a:srgbClr val="507194"/>
              </a:gs>
            </a:gsLst>
            <a:lin ang="18900000" scaled="1"/>
            <a:tileRect/>
          </a:gradFill>
          <a:ln w="57150">
            <a:noFill/>
          </a:ln>
        </p:spPr>
        <p:txBody>
          <a:bodyPr wrap="square" anchor="ctr">
            <a:noAutofit/>
          </a:bodyPr>
          <a:lstStyle>
            <a:lvl1pPr marL="0" indent="0" algn="ctr">
              <a:buNone/>
              <a:defRPr sz="2200" baseline="0">
                <a:solidFill>
                  <a:schemeClr val="bg1"/>
                </a:solidFill>
                <a:latin typeface="Montserrat" panose="00000500000000000000" pitchFamily="50" charset="0"/>
              </a:defRPr>
            </a:lvl1pPr>
          </a:lstStyle>
          <a:p>
            <a:r>
              <a:rPr lang="en-US" dirty="0">
                <a:latin typeface="Montserrat" panose="00000500000000000000" pitchFamily="50" charset="0"/>
              </a:rPr>
              <a:t>DROP IMAGE HERE</a:t>
            </a:r>
            <a:endParaRPr lang="id-ID" dirty="0"/>
          </a:p>
        </p:txBody>
      </p:sp>
      <p:sp>
        <p:nvSpPr>
          <p:cNvPr id="28" name="Picture Placeholder 27"/>
          <p:cNvSpPr>
            <a:spLocks noGrp="1"/>
          </p:cNvSpPr>
          <p:nvPr>
            <p:ph type="pic" sz="quarter" idx="28" hasCustomPrompt="1"/>
          </p:nvPr>
        </p:nvSpPr>
        <p:spPr>
          <a:xfrm>
            <a:off x="-2010930" y="-1652774"/>
            <a:ext cx="5360688" cy="7212349"/>
          </a:xfrm>
          <a:custGeom>
            <a:avLst/>
            <a:gdLst>
              <a:gd name="connsiteX0" fmla="*/ 4648658 w 10721376"/>
              <a:gd name="connsiteY0" fmla="*/ 0 h 14410183"/>
              <a:gd name="connsiteX1" fmla="*/ 10721376 w 10721376"/>
              <a:gd name="connsiteY1" fmla="*/ 12108966 h 14410183"/>
              <a:gd name="connsiteX2" fmla="*/ 6037390 w 10721376"/>
              <a:gd name="connsiteY2" fmla="*/ 14410183 h 14410183"/>
              <a:gd name="connsiteX3" fmla="*/ 0 w 10721376"/>
              <a:gd name="connsiteY3" fmla="*/ 2352506 h 14410183"/>
              <a:gd name="connsiteX0" fmla="*/ 4648658 w 10503662"/>
              <a:gd name="connsiteY0" fmla="*/ 0 h 14410183"/>
              <a:gd name="connsiteX1" fmla="*/ 10503662 w 10503662"/>
              <a:gd name="connsiteY1" fmla="*/ 11847709 h 14410183"/>
              <a:gd name="connsiteX2" fmla="*/ 6037390 w 10503662"/>
              <a:gd name="connsiteY2" fmla="*/ 14410183 h 14410183"/>
              <a:gd name="connsiteX3" fmla="*/ 0 w 10503662"/>
              <a:gd name="connsiteY3" fmla="*/ 2352506 h 14410183"/>
              <a:gd name="connsiteX4" fmla="*/ 4648658 w 10503662"/>
              <a:gd name="connsiteY4" fmla="*/ 0 h 14410183"/>
              <a:gd name="connsiteX0" fmla="*/ 4648658 w 10721376"/>
              <a:gd name="connsiteY0" fmla="*/ 0 h 14410183"/>
              <a:gd name="connsiteX1" fmla="*/ 10721376 w 10721376"/>
              <a:gd name="connsiteY1" fmla="*/ 12108966 h 14410183"/>
              <a:gd name="connsiteX2" fmla="*/ 6037390 w 10721376"/>
              <a:gd name="connsiteY2" fmla="*/ 14410183 h 14410183"/>
              <a:gd name="connsiteX3" fmla="*/ 0 w 10721376"/>
              <a:gd name="connsiteY3" fmla="*/ 2352506 h 14410183"/>
              <a:gd name="connsiteX4" fmla="*/ 4648658 w 10721376"/>
              <a:gd name="connsiteY4" fmla="*/ 0 h 14410183"/>
              <a:gd name="connsiteX0" fmla="*/ 4648658 w 10721376"/>
              <a:gd name="connsiteY0" fmla="*/ 0 h 13931211"/>
              <a:gd name="connsiteX1" fmla="*/ 10721376 w 10721376"/>
              <a:gd name="connsiteY1" fmla="*/ 12108966 h 13931211"/>
              <a:gd name="connsiteX2" fmla="*/ 6269619 w 10721376"/>
              <a:gd name="connsiteY2" fmla="*/ 13931211 h 13931211"/>
              <a:gd name="connsiteX3" fmla="*/ 0 w 10721376"/>
              <a:gd name="connsiteY3" fmla="*/ 2352506 h 13931211"/>
              <a:gd name="connsiteX4" fmla="*/ 4648658 w 10721376"/>
              <a:gd name="connsiteY4" fmla="*/ 0 h 13931211"/>
              <a:gd name="connsiteX0" fmla="*/ 4648658 w 10721376"/>
              <a:gd name="connsiteY0" fmla="*/ 0 h 14424697"/>
              <a:gd name="connsiteX1" fmla="*/ 10721376 w 10721376"/>
              <a:gd name="connsiteY1" fmla="*/ 12108966 h 14424697"/>
              <a:gd name="connsiteX2" fmla="*/ 6066419 w 10721376"/>
              <a:gd name="connsiteY2" fmla="*/ 14424697 h 14424697"/>
              <a:gd name="connsiteX3" fmla="*/ 0 w 10721376"/>
              <a:gd name="connsiteY3" fmla="*/ 2352506 h 14424697"/>
              <a:gd name="connsiteX4" fmla="*/ 4648658 w 10721376"/>
              <a:gd name="connsiteY4" fmla="*/ 0 h 144246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21376" h="14424697">
                <a:moveTo>
                  <a:pt x="4648658" y="0"/>
                </a:moveTo>
                <a:lnTo>
                  <a:pt x="10721376" y="12108966"/>
                </a:lnTo>
                <a:lnTo>
                  <a:pt x="6066419" y="14424697"/>
                </a:lnTo>
                <a:lnTo>
                  <a:pt x="0" y="2352506"/>
                </a:lnTo>
                <a:lnTo>
                  <a:pt x="4648658" y="0"/>
                </a:lnTo>
                <a:close/>
              </a:path>
            </a:pathLst>
          </a:custGeom>
          <a:gradFill flip="none" rotWithShape="1">
            <a:gsLst>
              <a:gs pos="52000">
                <a:srgbClr val="5B91A9"/>
              </a:gs>
              <a:gs pos="100000">
                <a:srgbClr val="507194"/>
              </a:gs>
              <a:gs pos="0">
                <a:srgbClr val="507194"/>
              </a:gs>
            </a:gsLst>
            <a:lin ang="18900000" scaled="1"/>
            <a:tileRect/>
          </a:gradFill>
          <a:ln w="57150">
            <a:noFill/>
          </a:ln>
        </p:spPr>
        <p:txBody>
          <a:bodyPr wrap="square" anchor="ctr">
            <a:noAutofit/>
          </a:bodyPr>
          <a:lstStyle>
            <a:lvl1pPr marL="0" indent="0" algn="ctr">
              <a:buNone/>
              <a:defRPr sz="2200" baseline="0">
                <a:solidFill>
                  <a:schemeClr val="bg1"/>
                </a:solidFill>
                <a:latin typeface="Montserrat" panose="00000500000000000000" pitchFamily="50" charset="0"/>
              </a:defRPr>
            </a:lvl1pPr>
          </a:lstStyle>
          <a:p>
            <a:r>
              <a:rPr lang="en-US" dirty="0">
                <a:latin typeface="Montserrat" panose="00000500000000000000" pitchFamily="50" charset="0"/>
              </a:rPr>
              <a:t>DROP IMAGE HERE</a:t>
            </a:r>
            <a:endParaRPr lang="id-ID" dirty="0"/>
          </a:p>
        </p:txBody>
      </p:sp>
      <p:sp>
        <p:nvSpPr>
          <p:cNvPr id="29" name="Picture Placeholder 28"/>
          <p:cNvSpPr>
            <a:spLocks noGrp="1"/>
          </p:cNvSpPr>
          <p:nvPr>
            <p:ph type="pic" sz="quarter" idx="29" hasCustomPrompt="1"/>
          </p:nvPr>
        </p:nvSpPr>
        <p:spPr>
          <a:xfrm>
            <a:off x="2520638" y="-5047678"/>
            <a:ext cx="5360688" cy="7212349"/>
          </a:xfrm>
          <a:custGeom>
            <a:avLst/>
            <a:gdLst>
              <a:gd name="connsiteX0" fmla="*/ 4648658 w 10721376"/>
              <a:gd name="connsiteY0" fmla="*/ 0 h 14410183"/>
              <a:gd name="connsiteX1" fmla="*/ 10721376 w 10721376"/>
              <a:gd name="connsiteY1" fmla="*/ 12108966 h 14410183"/>
              <a:gd name="connsiteX2" fmla="*/ 6037390 w 10721376"/>
              <a:gd name="connsiteY2" fmla="*/ 14410183 h 14410183"/>
              <a:gd name="connsiteX3" fmla="*/ 0 w 10721376"/>
              <a:gd name="connsiteY3" fmla="*/ 2352506 h 14410183"/>
              <a:gd name="connsiteX0" fmla="*/ 4648658 w 10503662"/>
              <a:gd name="connsiteY0" fmla="*/ 0 h 14410183"/>
              <a:gd name="connsiteX1" fmla="*/ 10503662 w 10503662"/>
              <a:gd name="connsiteY1" fmla="*/ 11847709 h 14410183"/>
              <a:gd name="connsiteX2" fmla="*/ 6037390 w 10503662"/>
              <a:gd name="connsiteY2" fmla="*/ 14410183 h 14410183"/>
              <a:gd name="connsiteX3" fmla="*/ 0 w 10503662"/>
              <a:gd name="connsiteY3" fmla="*/ 2352506 h 14410183"/>
              <a:gd name="connsiteX4" fmla="*/ 4648658 w 10503662"/>
              <a:gd name="connsiteY4" fmla="*/ 0 h 14410183"/>
              <a:gd name="connsiteX0" fmla="*/ 4648658 w 10721376"/>
              <a:gd name="connsiteY0" fmla="*/ 0 h 14410183"/>
              <a:gd name="connsiteX1" fmla="*/ 10721376 w 10721376"/>
              <a:gd name="connsiteY1" fmla="*/ 12108966 h 14410183"/>
              <a:gd name="connsiteX2" fmla="*/ 6037390 w 10721376"/>
              <a:gd name="connsiteY2" fmla="*/ 14410183 h 14410183"/>
              <a:gd name="connsiteX3" fmla="*/ 0 w 10721376"/>
              <a:gd name="connsiteY3" fmla="*/ 2352506 h 14410183"/>
              <a:gd name="connsiteX4" fmla="*/ 4648658 w 10721376"/>
              <a:gd name="connsiteY4" fmla="*/ 0 h 14410183"/>
              <a:gd name="connsiteX0" fmla="*/ 4648658 w 10721376"/>
              <a:gd name="connsiteY0" fmla="*/ 0 h 13931211"/>
              <a:gd name="connsiteX1" fmla="*/ 10721376 w 10721376"/>
              <a:gd name="connsiteY1" fmla="*/ 12108966 h 13931211"/>
              <a:gd name="connsiteX2" fmla="*/ 6269619 w 10721376"/>
              <a:gd name="connsiteY2" fmla="*/ 13931211 h 13931211"/>
              <a:gd name="connsiteX3" fmla="*/ 0 w 10721376"/>
              <a:gd name="connsiteY3" fmla="*/ 2352506 h 13931211"/>
              <a:gd name="connsiteX4" fmla="*/ 4648658 w 10721376"/>
              <a:gd name="connsiteY4" fmla="*/ 0 h 13931211"/>
              <a:gd name="connsiteX0" fmla="*/ 4648658 w 10721376"/>
              <a:gd name="connsiteY0" fmla="*/ 0 h 14424697"/>
              <a:gd name="connsiteX1" fmla="*/ 10721376 w 10721376"/>
              <a:gd name="connsiteY1" fmla="*/ 12108966 h 14424697"/>
              <a:gd name="connsiteX2" fmla="*/ 6066419 w 10721376"/>
              <a:gd name="connsiteY2" fmla="*/ 14424697 h 14424697"/>
              <a:gd name="connsiteX3" fmla="*/ 0 w 10721376"/>
              <a:gd name="connsiteY3" fmla="*/ 2352506 h 14424697"/>
              <a:gd name="connsiteX4" fmla="*/ 4648658 w 10721376"/>
              <a:gd name="connsiteY4" fmla="*/ 0 h 144246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21376" h="14424697">
                <a:moveTo>
                  <a:pt x="4648658" y="0"/>
                </a:moveTo>
                <a:lnTo>
                  <a:pt x="10721376" y="12108966"/>
                </a:lnTo>
                <a:lnTo>
                  <a:pt x="6066419" y="14424697"/>
                </a:lnTo>
                <a:lnTo>
                  <a:pt x="0" y="2352506"/>
                </a:lnTo>
                <a:lnTo>
                  <a:pt x="4648658" y="0"/>
                </a:lnTo>
                <a:close/>
              </a:path>
            </a:pathLst>
          </a:custGeom>
          <a:gradFill flip="none" rotWithShape="1">
            <a:gsLst>
              <a:gs pos="52000">
                <a:srgbClr val="5B91A9"/>
              </a:gs>
              <a:gs pos="100000">
                <a:srgbClr val="507194"/>
              </a:gs>
              <a:gs pos="0">
                <a:srgbClr val="507194"/>
              </a:gs>
            </a:gsLst>
            <a:lin ang="18900000" scaled="1"/>
            <a:tileRect/>
          </a:gradFill>
          <a:ln w="57150">
            <a:noFill/>
          </a:ln>
        </p:spPr>
        <p:txBody>
          <a:bodyPr wrap="square" anchor="ctr">
            <a:noAutofit/>
          </a:bodyPr>
          <a:lstStyle>
            <a:lvl1pPr marL="0" indent="0" algn="ctr">
              <a:buNone/>
              <a:defRPr sz="2200" baseline="0">
                <a:solidFill>
                  <a:schemeClr val="bg1"/>
                </a:solidFill>
                <a:latin typeface="Montserrat" panose="00000500000000000000" pitchFamily="50" charset="0"/>
              </a:defRPr>
            </a:lvl1pPr>
          </a:lstStyle>
          <a:p>
            <a:r>
              <a:rPr lang="en-US" dirty="0">
                <a:latin typeface="Montserrat" panose="00000500000000000000" pitchFamily="50" charset="0"/>
              </a:rPr>
              <a:t>DROP IMAGE HERE</a:t>
            </a:r>
            <a:endParaRPr lang="id-ID" dirty="0"/>
          </a:p>
        </p:txBody>
      </p:sp>
      <p:sp>
        <p:nvSpPr>
          <p:cNvPr id="30" name="Picture Placeholder 29"/>
          <p:cNvSpPr>
            <a:spLocks noGrp="1"/>
          </p:cNvSpPr>
          <p:nvPr>
            <p:ph type="pic" sz="quarter" idx="30" hasCustomPrompt="1"/>
          </p:nvPr>
        </p:nvSpPr>
        <p:spPr>
          <a:xfrm>
            <a:off x="5661681" y="-4855656"/>
            <a:ext cx="5360688" cy="7212349"/>
          </a:xfrm>
          <a:custGeom>
            <a:avLst/>
            <a:gdLst>
              <a:gd name="connsiteX0" fmla="*/ 4648658 w 10721376"/>
              <a:gd name="connsiteY0" fmla="*/ 0 h 14410183"/>
              <a:gd name="connsiteX1" fmla="*/ 10721376 w 10721376"/>
              <a:gd name="connsiteY1" fmla="*/ 12108966 h 14410183"/>
              <a:gd name="connsiteX2" fmla="*/ 6037390 w 10721376"/>
              <a:gd name="connsiteY2" fmla="*/ 14410183 h 14410183"/>
              <a:gd name="connsiteX3" fmla="*/ 0 w 10721376"/>
              <a:gd name="connsiteY3" fmla="*/ 2352506 h 14410183"/>
              <a:gd name="connsiteX0" fmla="*/ 4648658 w 10503662"/>
              <a:gd name="connsiteY0" fmla="*/ 0 h 14410183"/>
              <a:gd name="connsiteX1" fmla="*/ 10503662 w 10503662"/>
              <a:gd name="connsiteY1" fmla="*/ 11847709 h 14410183"/>
              <a:gd name="connsiteX2" fmla="*/ 6037390 w 10503662"/>
              <a:gd name="connsiteY2" fmla="*/ 14410183 h 14410183"/>
              <a:gd name="connsiteX3" fmla="*/ 0 w 10503662"/>
              <a:gd name="connsiteY3" fmla="*/ 2352506 h 14410183"/>
              <a:gd name="connsiteX4" fmla="*/ 4648658 w 10503662"/>
              <a:gd name="connsiteY4" fmla="*/ 0 h 14410183"/>
              <a:gd name="connsiteX0" fmla="*/ 4648658 w 10721376"/>
              <a:gd name="connsiteY0" fmla="*/ 0 h 14410183"/>
              <a:gd name="connsiteX1" fmla="*/ 10721376 w 10721376"/>
              <a:gd name="connsiteY1" fmla="*/ 12108966 h 14410183"/>
              <a:gd name="connsiteX2" fmla="*/ 6037390 w 10721376"/>
              <a:gd name="connsiteY2" fmla="*/ 14410183 h 14410183"/>
              <a:gd name="connsiteX3" fmla="*/ 0 w 10721376"/>
              <a:gd name="connsiteY3" fmla="*/ 2352506 h 14410183"/>
              <a:gd name="connsiteX4" fmla="*/ 4648658 w 10721376"/>
              <a:gd name="connsiteY4" fmla="*/ 0 h 14410183"/>
              <a:gd name="connsiteX0" fmla="*/ 4648658 w 10721376"/>
              <a:gd name="connsiteY0" fmla="*/ 0 h 13931211"/>
              <a:gd name="connsiteX1" fmla="*/ 10721376 w 10721376"/>
              <a:gd name="connsiteY1" fmla="*/ 12108966 h 13931211"/>
              <a:gd name="connsiteX2" fmla="*/ 6269619 w 10721376"/>
              <a:gd name="connsiteY2" fmla="*/ 13931211 h 13931211"/>
              <a:gd name="connsiteX3" fmla="*/ 0 w 10721376"/>
              <a:gd name="connsiteY3" fmla="*/ 2352506 h 13931211"/>
              <a:gd name="connsiteX4" fmla="*/ 4648658 w 10721376"/>
              <a:gd name="connsiteY4" fmla="*/ 0 h 13931211"/>
              <a:gd name="connsiteX0" fmla="*/ 4648658 w 10721376"/>
              <a:gd name="connsiteY0" fmla="*/ 0 h 14424697"/>
              <a:gd name="connsiteX1" fmla="*/ 10721376 w 10721376"/>
              <a:gd name="connsiteY1" fmla="*/ 12108966 h 14424697"/>
              <a:gd name="connsiteX2" fmla="*/ 6066419 w 10721376"/>
              <a:gd name="connsiteY2" fmla="*/ 14424697 h 14424697"/>
              <a:gd name="connsiteX3" fmla="*/ 0 w 10721376"/>
              <a:gd name="connsiteY3" fmla="*/ 2352506 h 14424697"/>
              <a:gd name="connsiteX4" fmla="*/ 4648658 w 10721376"/>
              <a:gd name="connsiteY4" fmla="*/ 0 h 144246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21376" h="14424697">
                <a:moveTo>
                  <a:pt x="4648658" y="0"/>
                </a:moveTo>
                <a:lnTo>
                  <a:pt x="10721376" y="12108966"/>
                </a:lnTo>
                <a:lnTo>
                  <a:pt x="6066419" y="14424697"/>
                </a:lnTo>
                <a:lnTo>
                  <a:pt x="0" y="2352506"/>
                </a:lnTo>
                <a:lnTo>
                  <a:pt x="4648658" y="0"/>
                </a:lnTo>
                <a:close/>
              </a:path>
            </a:pathLst>
          </a:custGeom>
          <a:gradFill flip="none" rotWithShape="1">
            <a:gsLst>
              <a:gs pos="52000">
                <a:srgbClr val="5B91A9"/>
              </a:gs>
              <a:gs pos="100000">
                <a:srgbClr val="507194"/>
              </a:gs>
              <a:gs pos="0">
                <a:srgbClr val="507194"/>
              </a:gs>
            </a:gsLst>
            <a:lin ang="18900000" scaled="1"/>
            <a:tileRect/>
          </a:gradFill>
          <a:ln w="57150">
            <a:noFill/>
          </a:ln>
        </p:spPr>
        <p:txBody>
          <a:bodyPr wrap="square" anchor="ctr">
            <a:noAutofit/>
          </a:bodyPr>
          <a:lstStyle>
            <a:lvl1pPr marL="0" indent="0" algn="ctr">
              <a:buNone/>
              <a:defRPr sz="2200" baseline="0">
                <a:solidFill>
                  <a:schemeClr val="bg1"/>
                </a:solidFill>
                <a:latin typeface="Montserrat" panose="00000500000000000000" pitchFamily="50" charset="0"/>
              </a:defRPr>
            </a:lvl1pPr>
          </a:lstStyle>
          <a:p>
            <a:r>
              <a:rPr lang="en-US" dirty="0">
                <a:latin typeface="Montserrat" panose="00000500000000000000" pitchFamily="50" charset="0"/>
              </a:rPr>
              <a:t>DROP IMAGE HERE</a:t>
            </a:r>
            <a:endParaRPr lang="id-ID" dirty="0"/>
          </a:p>
        </p:txBody>
      </p:sp>
      <p:sp>
        <p:nvSpPr>
          <p:cNvPr id="11" name="Slide Number Placeholder 5"/>
          <p:cNvSpPr>
            <a:spLocks noGrp="1"/>
          </p:cNvSpPr>
          <p:nvPr>
            <p:ph type="sldNum" sz="quarter" idx="12"/>
          </p:nvPr>
        </p:nvSpPr>
        <p:spPr>
          <a:xfrm>
            <a:off x="10416480" y="6489340"/>
            <a:ext cx="1371600" cy="182563"/>
          </a:xfrm>
          <a:prstGeom prst="rect">
            <a:avLst/>
          </a:prstGeom>
        </p:spPr>
        <p:txBody>
          <a:bodyPr/>
          <a:lstStyle>
            <a:lvl1pPr algn="r">
              <a:defRPr lang="id-ID" sz="1000" smtClean="0">
                <a:solidFill>
                  <a:schemeClr val="bg1"/>
                </a:solidFill>
                <a:latin typeface="Montserrat" panose="00000500000000000000" pitchFamily="50" charset="0"/>
              </a:defRPr>
            </a:lvl1pPr>
          </a:lstStyle>
          <a:p>
            <a:pPr defTabSz="1219170"/>
            <a:fld id="{A0012661-A7C6-484E-80FE-CF2630C25222}" type="slidenum">
              <a:rPr lang="en-US" altLang="zh-CN">
                <a:solidFill>
                  <a:srgbClr val="FFFFFF"/>
                </a:solidFill>
              </a:rPr>
              <a:pPr defTabSz="1219170"/>
              <a:t>‹#›</a:t>
            </a:fld>
            <a:endParaRPr lang="zh-CN" altLang="en-US">
              <a:solidFill>
                <a:srgbClr val="FFFFFF"/>
              </a:solidFill>
            </a:endParaRPr>
          </a:p>
        </p:txBody>
      </p:sp>
      <p:sp>
        <p:nvSpPr>
          <p:cNvPr id="12" name="Footer Placeholder 4"/>
          <p:cNvSpPr>
            <a:spLocks noGrp="1"/>
          </p:cNvSpPr>
          <p:nvPr>
            <p:ph type="ftr" sz="quarter" idx="11"/>
          </p:nvPr>
        </p:nvSpPr>
        <p:spPr>
          <a:xfrm>
            <a:off x="407368" y="6489340"/>
            <a:ext cx="2057400" cy="182563"/>
          </a:xfrm>
          <a:prstGeom prst="rect">
            <a:avLst/>
          </a:prstGeom>
        </p:spPr>
        <p:txBody>
          <a:bodyPr/>
          <a:lstStyle>
            <a:lvl1pPr>
              <a:defRPr sz="1000">
                <a:solidFill>
                  <a:schemeClr val="tx1">
                    <a:lumMod val="75000"/>
                    <a:lumOff val="25000"/>
                  </a:schemeClr>
                </a:solidFill>
                <a:latin typeface="Montserrat" panose="00000500000000000000" pitchFamily="50" charset="0"/>
              </a:defRPr>
            </a:lvl1pPr>
          </a:lstStyle>
          <a:p>
            <a:pPr defTabSz="1219170"/>
            <a:r>
              <a:rPr lang="id-ID">
                <a:solidFill>
                  <a:srgbClr val="27282D">
                    <a:lumMod val="75000"/>
                    <a:lumOff val="25000"/>
                  </a:srgbClr>
                </a:solidFill>
              </a:rPr>
              <a:t>BOYLE</a:t>
            </a:r>
          </a:p>
        </p:txBody>
      </p:sp>
    </p:spTree>
    <p:extLst>
      <p:ext uri="{BB962C8B-B14F-4D97-AF65-F5344CB8AC3E}">
        <p14:creationId xmlns:p14="http://schemas.microsoft.com/office/powerpoint/2010/main" val="2200132988"/>
      </p:ext>
    </p:extLst>
  </p:cSld>
  <p:clrMapOvr>
    <a:masterClrMapping/>
  </p:clrMapOvr>
</p:sldLayout>
</file>

<file path=ppt/slideLayouts/slideLayout139.xml><?xml version="1.0" encoding="utf-8"?>
<p:sldLayout xmlns:p14="http://schemas.microsoft.com/office/powerpoint/2010/main" xmlns:p15="http://schemas.microsoft.com/office/powerpoint/2012/main"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3" name="Slide Number Placeholder 5"/>
          <p:cNvSpPr>
            <a:spLocks noGrp="1"/>
          </p:cNvSpPr>
          <p:nvPr>
            <p:ph type="sldNum" sz="quarter" idx="12"/>
          </p:nvPr>
        </p:nvSpPr>
        <p:spPr>
          <a:xfrm>
            <a:off x="10416480" y="6489340"/>
            <a:ext cx="1371600" cy="182563"/>
          </a:xfrm>
          <a:prstGeom prst="rect">
            <a:avLst/>
          </a:prstGeom>
        </p:spPr>
        <p:txBody>
          <a:bodyPr/>
          <a:lstStyle>
            <a:lvl1pPr algn="r">
              <a:defRPr lang="id-ID" sz="1000" smtClean="0">
                <a:solidFill>
                  <a:schemeClr val="tx1">
                    <a:lumMod val="75000"/>
                    <a:lumOff val="25000"/>
                  </a:schemeClr>
                </a:solidFill>
                <a:latin typeface="Montserrat" panose="00000500000000000000" pitchFamily="50" charset="0"/>
              </a:defRPr>
            </a:lvl1pPr>
          </a:lstStyle>
          <a:p>
            <a:pPr defTabSz="1219170"/>
            <a:fld id="{A0012661-A7C6-484E-80FE-CF2630C25222}" type="slidenum">
              <a:rPr lang="en-US" altLang="zh-CN">
                <a:solidFill>
                  <a:srgbClr val="27282D">
                    <a:lumMod val="75000"/>
                    <a:lumOff val="25000"/>
                  </a:srgbClr>
                </a:solidFill>
              </a:rPr>
              <a:pPr defTabSz="1219170"/>
              <a:t>‹#›</a:t>
            </a:fld>
            <a:endParaRPr lang="zh-CN" altLang="en-US">
              <a:solidFill>
                <a:srgbClr val="27282D">
                  <a:lumMod val="75000"/>
                  <a:lumOff val="25000"/>
                </a:srgbClr>
              </a:solidFill>
            </a:endParaRPr>
          </a:p>
        </p:txBody>
      </p:sp>
      <p:sp>
        <p:nvSpPr>
          <p:cNvPr id="4" name="Footer Placeholder 4"/>
          <p:cNvSpPr>
            <a:spLocks noGrp="1"/>
          </p:cNvSpPr>
          <p:nvPr>
            <p:ph type="ftr" sz="quarter" idx="11"/>
          </p:nvPr>
        </p:nvSpPr>
        <p:spPr>
          <a:xfrm>
            <a:off x="407368" y="6489340"/>
            <a:ext cx="2057400" cy="182563"/>
          </a:xfrm>
          <a:prstGeom prst="rect">
            <a:avLst/>
          </a:prstGeom>
        </p:spPr>
        <p:txBody>
          <a:bodyPr/>
          <a:lstStyle>
            <a:lvl1pPr>
              <a:defRPr sz="1000">
                <a:solidFill>
                  <a:schemeClr val="tx1">
                    <a:lumMod val="75000"/>
                    <a:lumOff val="25000"/>
                  </a:schemeClr>
                </a:solidFill>
                <a:latin typeface="Montserrat" panose="00000500000000000000" pitchFamily="50" charset="0"/>
              </a:defRPr>
            </a:lvl1pPr>
          </a:lstStyle>
          <a:p>
            <a:pPr defTabSz="1219170"/>
            <a:r>
              <a:rPr lang="id-ID">
                <a:solidFill>
                  <a:srgbClr val="27282D">
                    <a:lumMod val="75000"/>
                    <a:lumOff val="25000"/>
                  </a:srgbClr>
                </a:solidFill>
              </a:rPr>
              <a:t>BOYLE</a:t>
            </a:r>
          </a:p>
        </p:txBody>
      </p:sp>
    </p:spTree>
    <p:extLst>
      <p:ext uri="{BB962C8B-B14F-4D97-AF65-F5344CB8AC3E}">
        <p14:creationId xmlns:p14="http://schemas.microsoft.com/office/powerpoint/2010/main" val="370281462"/>
      </p:ext>
    </p:extLst>
  </p:cSld>
  <p:clrMapOvr>
    <a:masterClrMapping/>
  </p:clrMapOvr>
  <p:extLst mod="1">
    <p:ext uri="{DCECCB84-F9BA-43D5-87BE-67443E8EF086}">
      <p15:sldGuideLst xmlns:p15="http://schemas.microsoft.com/office/powerpoint/2012/main">
        <p15:guide id="1" orient="horz" pos="7949">
          <p15:clr>
            <a:srgbClr val="FBAE40"/>
          </p15:clr>
        </p15:guide>
        <p15:guide id="2" orient="horz" pos="691">
          <p15:clr>
            <a:srgbClr val="FBAE40"/>
          </p15:clr>
        </p15:guide>
        <p15:guide id="3" pos="14711">
          <p15:clr>
            <a:srgbClr val="FBAE40"/>
          </p15:clr>
        </p15:guide>
        <p15:guide id="4" pos="649">
          <p15:clr>
            <a:srgbClr val="FBAE40"/>
          </p15:clr>
        </p15:guide>
      </p15:sldGuideLst>
    </p:ext>
  </p:extLst>
</p:sldLayout>
</file>

<file path=ppt/slideLayouts/slideLayout140.xml><?xml version="1.0" encoding="utf-8"?>
<p:sldLayout xmlns:p14="http://schemas.microsoft.com/office/powerpoint/2010/main" xmlns:a="http://schemas.openxmlformats.org/drawingml/2006/main" xmlns:r="http://schemas.openxmlformats.org/officeDocument/2006/relationships" xmlns:p="http://schemas.openxmlformats.org/presentationml/2006/main" userDrawn="1">
  <p:cSld name="Blank Layout">
    <p:spTree>
      <p:nvGrpSpPr>
        <p:cNvPr id="1" name=""/>
        <p:cNvGrpSpPr/>
        <p:nvPr/>
      </p:nvGrpSpPr>
      <p:grpSpPr>
        <a:xfrm>
          <a:off x="0" y="0"/>
          <a:ext cx="0" cy="0"/>
          <a:chOff x="0" y="0"/>
          <a:chExt cx="0" cy="0"/>
        </a:xfrm>
      </p:grpSpPr>
      <p:sp>
        <p:nvSpPr>
          <p:cNvPr id="3" name="Slide Number Placeholder 5"/>
          <p:cNvSpPr>
            <a:spLocks noGrp="1"/>
          </p:cNvSpPr>
          <p:nvPr>
            <p:ph type="sldNum" sz="quarter" idx="12"/>
          </p:nvPr>
        </p:nvSpPr>
        <p:spPr>
          <a:xfrm>
            <a:off x="10416480" y="6489340"/>
            <a:ext cx="1371600" cy="182563"/>
          </a:xfrm>
          <a:prstGeom prst="rect">
            <a:avLst/>
          </a:prstGeom>
        </p:spPr>
        <p:txBody>
          <a:bodyPr/>
          <a:lstStyle>
            <a:lvl1pPr algn="r">
              <a:defRPr lang="id-ID" sz="1000" smtClean="0">
                <a:solidFill>
                  <a:schemeClr val="tx1">
                    <a:lumMod val="75000"/>
                    <a:lumOff val="25000"/>
                  </a:schemeClr>
                </a:solidFill>
                <a:latin typeface="Montserrat" panose="00000500000000000000" pitchFamily="50" charset="0"/>
              </a:defRPr>
            </a:lvl1pPr>
          </a:lstStyle>
          <a:p>
            <a:pPr defTabSz="1219170"/>
            <a:fld id="{A0012661-A7C6-484E-80FE-CF2630C25222}" type="slidenum">
              <a:rPr lang="en-US" altLang="zh-CN">
                <a:solidFill>
                  <a:srgbClr val="27282D">
                    <a:lumMod val="75000"/>
                    <a:lumOff val="25000"/>
                  </a:srgbClr>
                </a:solidFill>
              </a:rPr>
              <a:pPr defTabSz="1219170"/>
              <a:t>‹#›</a:t>
            </a:fld>
            <a:endParaRPr lang="zh-CN" altLang="en-US">
              <a:solidFill>
                <a:srgbClr val="27282D">
                  <a:lumMod val="75000"/>
                  <a:lumOff val="25000"/>
                </a:srgbClr>
              </a:solidFill>
            </a:endParaRPr>
          </a:p>
        </p:txBody>
      </p:sp>
      <p:sp>
        <p:nvSpPr>
          <p:cNvPr id="4" name="Footer Placeholder 4"/>
          <p:cNvSpPr>
            <a:spLocks noGrp="1"/>
          </p:cNvSpPr>
          <p:nvPr>
            <p:ph type="ftr" sz="quarter" idx="11"/>
          </p:nvPr>
        </p:nvSpPr>
        <p:spPr>
          <a:xfrm>
            <a:off x="407368" y="6489340"/>
            <a:ext cx="2057400" cy="182563"/>
          </a:xfrm>
          <a:prstGeom prst="rect">
            <a:avLst/>
          </a:prstGeom>
        </p:spPr>
        <p:txBody>
          <a:bodyPr/>
          <a:lstStyle>
            <a:lvl1pPr>
              <a:defRPr sz="1000">
                <a:solidFill>
                  <a:schemeClr val="tx1">
                    <a:lumMod val="75000"/>
                    <a:lumOff val="25000"/>
                  </a:schemeClr>
                </a:solidFill>
                <a:latin typeface="Montserrat" panose="00000500000000000000" pitchFamily="50" charset="0"/>
              </a:defRPr>
            </a:lvl1pPr>
          </a:lstStyle>
          <a:p>
            <a:pPr defTabSz="1219170"/>
            <a:r>
              <a:rPr lang="id-ID">
                <a:solidFill>
                  <a:srgbClr val="27282D">
                    <a:lumMod val="75000"/>
                    <a:lumOff val="25000"/>
                  </a:srgbClr>
                </a:solidFill>
              </a:rPr>
              <a:t>BOYLE</a:t>
            </a:r>
          </a:p>
        </p:txBody>
      </p:sp>
    </p:spTree>
    <p:extLst>
      <p:ext uri="{BB962C8B-B14F-4D97-AF65-F5344CB8AC3E}">
        <p14:creationId xmlns:p14="http://schemas.microsoft.com/office/powerpoint/2010/main" val="2283967012"/>
      </p:ext>
    </p:extLst>
  </p:cSld>
  <p:clrMapOvr>
    <a:masterClrMapping/>
  </p:clrMapOvr>
</p:sldLayout>
</file>

<file path=ppt/slideLayouts/slideLayout141.xml><?xml version="1.0" encoding="utf-8"?>
<p:sldLayout xmlns:p14="http://schemas.microsoft.com/office/powerpoint/2010/main" xmlns:a="http://schemas.openxmlformats.org/drawingml/2006/main" xmlns:r="http://schemas.openxmlformats.org/officeDocument/2006/relationships" xmlns:p="http://schemas.openxmlformats.org/presentationml/2006/main" preserve="1" userDrawn="1">
  <p:cSld name="7_Single Vertical Right Layout">
    <p:spTree>
      <p:nvGrpSpPr>
        <p:cNvPr id="1" name=""/>
        <p:cNvGrpSpPr/>
        <p:nvPr/>
      </p:nvGrpSpPr>
      <p:grpSpPr>
        <a:xfrm>
          <a:off x="0" y="0"/>
          <a:ext cx="0" cy="0"/>
          <a:chOff x="0" y="0"/>
          <a:chExt cx="0" cy="0"/>
        </a:xfrm>
      </p:grpSpPr>
      <p:sp>
        <p:nvSpPr>
          <p:cNvPr id="3" name="Picture Placeholder 2"/>
          <p:cNvSpPr>
            <a:spLocks noGrp="1"/>
          </p:cNvSpPr>
          <p:nvPr>
            <p:ph type="pic" sz="quarter" idx="10" hasCustomPrompt="1"/>
          </p:nvPr>
        </p:nvSpPr>
        <p:spPr>
          <a:xfrm>
            <a:off x="0" y="-14153"/>
            <a:ext cx="5555940" cy="4199237"/>
          </a:xfrm>
          <a:gradFill flip="none" rotWithShape="1">
            <a:gsLst>
              <a:gs pos="52000">
                <a:srgbClr val="5B91A9"/>
              </a:gs>
              <a:gs pos="100000">
                <a:srgbClr val="507194"/>
              </a:gs>
              <a:gs pos="0">
                <a:srgbClr val="507194"/>
              </a:gs>
            </a:gsLst>
            <a:lin ang="18900000" scaled="1"/>
            <a:tileRect/>
          </a:gradFill>
          <a:ln w="57150">
            <a:noFill/>
          </a:ln>
        </p:spPr>
        <p:txBody>
          <a:bodyPr vert="horz" lIns="91440" tIns="45720" rIns="91440" bIns="45720" rtlCol="0" anchor="ctr">
            <a:normAutofit/>
          </a:bodyPr>
          <a:lstStyle>
            <a:lvl1pPr marL="0" marR="0" indent="0" algn="ctr" defTabSz="1219215" rtl="0" eaLnBrk="1" fontAlgn="auto" latinLnBrk="0" hangingPunct="1">
              <a:lnSpc>
                <a:spcPct val="100000"/>
              </a:lnSpc>
              <a:spcBef>
                <a:spcPct val="20000"/>
              </a:spcBef>
              <a:spcAft>
                <a:spcPts val="0"/>
              </a:spcAft>
              <a:buClrTx/>
              <a:buSzTx/>
              <a:buFont typeface="Arial" pitchFamily="34" charset="0"/>
              <a:buNone/>
              <a:tabLst/>
              <a:defRPr lang="en-US" sz="2200" baseline="0" dirty="0">
                <a:solidFill>
                  <a:schemeClr val="bg1"/>
                </a:solidFill>
                <a:latin typeface="Montserrat" panose="00000500000000000000" pitchFamily="50" charset="0"/>
              </a:defRPr>
            </a:lvl1pPr>
          </a:lstStyle>
          <a:p>
            <a:pPr marL="0" marR="0" lvl="0" indent="0" algn="ctr" defTabSz="1219215" rtl="0" eaLnBrk="1" fontAlgn="auto" latinLnBrk="0" hangingPunct="1">
              <a:lnSpc>
                <a:spcPct val="100000"/>
              </a:lnSpc>
              <a:spcBef>
                <a:spcPct val="20000"/>
              </a:spcBef>
              <a:spcAft>
                <a:spcPts val="0"/>
              </a:spcAft>
              <a:buClrTx/>
              <a:buSzTx/>
              <a:buFont typeface="Arial" pitchFamily="34" charset="0"/>
              <a:buNone/>
              <a:tabLst/>
              <a:defRPr/>
            </a:pPr>
            <a:r>
              <a:rPr lang="en-US" dirty="0">
                <a:latin typeface="Montserrat" panose="00000500000000000000" pitchFamily="50" charset="0"/>
              </a:rPr>
              <a:t>DROP IMAGE HERE</a:t>
            </a:r>
            <a:endParaRPr lang="id-ID" dirty="0"/>
          </a:p>
        </p:txBody>
      </p:sp>
      <p:sp>
        <p:nvSpPr>
          <p:cNvPr id="5" name="Slide Number Placeholder 5"/>
          <p:cNvSpPr>
            <a:spLocks noGrp="1"/>
          </p:cNvSpPr>
          <p:nvPr>
            <p:ph type="sldNum" sz="quarter" idx="12"/>
          </p:nvPr>
        </p:nvSpPr>
        <p:spPr>
          <a:xfrm>
            <a:off x="10416480" y="6489340"/>
            <a:ext cx="1371600" cy="182563"/>
          </a:xfrm>
          <a:prstGeom prst="rect">
            <a:avLst/>
          </a:prstGeom>
        </p:spPr>
        <p:txBody>
          <a:bodyPr/>
          <a:lstStyle>
            <a:lvl1pPr algn="r">
              <a:defRPr lang="id-ID" sz="1000" smtClean="0">
                <a:solidFill>
                  <a:schemeClr val="tx1">
                    <a:lumMod val="75000"/>
                    <a:lumOff val="25000"/>
                  </a:schemeClr>
                </a:solidFill>
                <a:latin typeface="Montserrat" panose="00000500000000000000" pitchFamily="50" charset="0"/>
              </a:defRPr>
            </a:lvl1pPr>
          </a:lstStyle>
          <a:p>
            <a:pPr defTabSz="1219170"/>
            <a:fld id="{A0012661-A7C6-484E-80FE-CF2630C25222}" type="slidenum">
              <a:rPr lang="en-US" altLang="zh-CN">
                <a:solidFill>
                  <a:srgbClr val="27282D">
                    <a:lumMod val="75000"/>
                    <a:lumOff val="25000"/>
                  </a:srgbClr>
                </a:solidFill>
              </a:rPr>
              <a:pPr defTabSz="1219170"/>
              <a:t>‹#›</a:t>
            </a:fld>
            <a:endParaRPr lang="zh-CN" altLang="en-US">
              <a:solidFill>
                <a:srgbClr val="27282D">
                  <a:lumMod val="75000"/>
                  <a:lumOff val="25000"/>
                </a:srgbClr>
              </a:solidFill>
            </a:endParaRPr>
          </a:p>
        </p:txBody>
      </p:sp>
      <p:sp>
        <p:nvSpPr>
          <p:cNvPr id="6" name="Footer Placeholder 4"/>
          <p:cNvSpPr>
            <a:spLocks noGrp="1"/>
          </p:cNvSpPr>
          <p:nvPr>
            <p:ph type="ftr" sz="quarter" idx="11"/>
          </p:nvPr>
        </p:nvSpPr>
        <p:spPr>
          <a:xfrm>
            <a:off x="407368" y="6489340"/>
            <a:ext cx="2057400" cy="182563"/>
          </a:xfrm>
          <a:prstGeom prst="rect">
            <a:avLst/>
          </a:prstGeom>
        </p:spPr>
        <p:txBody>
          <a:bodyPr/>
          <a:lstStyle>
            <a:lvl1pPr>
              <a:defRPr sz="1000">
                <a:solidFill>
                  <a:schemeClr val="tx1">
                    <a:lumMod val="75000"/>
                    <a:lumOff val="25000"/>
                  </a:schemeClr>
                </a:solidFill>
                <a:latin typeface="Montserrat" panose="00000500000000000000" pitchFamily="50" charset="0"/>
              </a:defRPr>
            </a:lvl1pPr>
          </a:lstStyle>
          <a:p>
            <a:pPr defTabSz="1219170"/>
            <a:r>
              <a:rPr lang="id-ID">
                <a:solidFill>
                  <a:srgbClr val="27282D">
                    <a:lumMod val="75000"/>
                    <a:lumOff val="25000"/>
                  </a:srgbClr>
                </a:solidFill>
              </a:rPr>
              <a:t>BOYLE</a:t>
            </a:r>
          </a:p>
        </p:txBody>
      </p:sp>
    </p:spTree>
    <p:extLst>
      <p:ext uri="{BB962C8B-B14F-4D97-AF65-F5344CB8AC3E}">
        <p14:creationId xmlns:p14="http://schemas.microsoft.com/office/powerpoint/2010/main" val="3825316241"/>
      </p:ext>
    </p:extLst>
  </p:cSld>
  <p:clrMapOvr>
    <a:masterClrMapping/>
  </p:clrMapOvr>
</p:sldLayout>
</file>

<file path=ppt/slideLayouts/slideLayout142.xml><?xml version="1.0" encoding="utf-8"?>
<p:sldLayout xmlns:p14="http://schemas.microsoft.com/office/powerpoint/2010/main"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3" name="Picture Placeholder 2"/>
          <p:cNvSpPr>
            <a:spLocks noGrp="1"/>
          </p:cNvSpPr>
          <p:nvPr>
            <p:ph type="pic" sz="quarter" idx="11" hasCustomPrompt="1"/>
          </p:nvPr>
        </p:nvSpPr>
        <p:spPr>
          <a:xfrm>
            <a:off x="4457818" y="1499083"/>
            <a:ext cx="3276364" cy="5358917"/>
          </a:xfrm>
          <a:gradFill flip="none" rotWithShape="1">
            <a:gsLst>
              <a:gs pos="52000">
                <a:srgbClr val="5B91A9"/>
              </a:gs>
              <a:gs pos="100000">
                <a:srgbClr val="507194"/>
              </a:gs>
              <a:gs pos="0">
                <a:srgbClr val="507194"/>
              </a:gs>
            </a:gsLst>
            <a:lin ang="18900000" scaled="1"/>
            <a:tileRect/>
          </a:gradFill>
          <a:ln w="57150">
            <a:noFill/>
          </a:ln>
        </p:spPr>
        <p:txBody>
          <a:bodyPr vert="horz" lIns="91440" tIns="45720" rIns="91440" bIns="45720" rtlCol="0" anchor="ctr">
            <a:normAutofit/>
          </a:bodyPr>
          <a:lstStyle>
            <a:lvl1pPr marL="0" marR="0" indent="0" algn="ctr" defTabSz="1219215" rtl="0" eaLnBrk="1" fontAlgn="auto" latinLnBrk="0" hangingPunct="1">
              <a:lnSpc>
                <a:spcPct val="100000"/>
              </a:lnSpc>
              <a:spcBef>
                <a:spcPct val="20000"/>
              </a:spcBef>
              <a:spcAft>
                <a:spcPts val="0"/>
              </a:spcAft>
              <a:buClrTx/>
              <a:buSzTx/>
              <a:buFont typeface="Arial" pitchFamily="34" charset="0"/>
              <a:buNone/>
              <a:tabLst/>
              <a:defRPr lang="en-US" sz="2200" baseline="0" dirty="0">
                <a:solidFill>
                  <a:schemeClr val="bg1"/>
                </a:solidFill>
                <a:latin typeface="Montserrat" panose="00000500000000000000" pitchFamily="50" charset="0"/>
              </a:defRPr>
            </a:lvl1pPr>
          </a:lstStyle>
          <a:p>
            <a:pPr marL="0" marR="0" lvl="0" indent="0" algn="ctr" defTabSz="1219215" rtl="0" eaLnBrk="1" fontAlgn="auto" latinLnBrk="0" hangingPunct="1">
              <a:lnSpc>
                <a:spcPct val="100000"/>
              </a:lnSpc>
              <a:spcBef>
                <a:spcPct val="20000"/>
              </a:spcBef>
              <a:spcAft>
                <a:spcPts val="0"/>
              </a:spcAft>
              <a:buClrTx/>
              <a:buSzTx/>
              <a:buFont typeface="Arial" pitchFamily="34" charset="0"/>
              <a:buNone/>
              <a:tabLst/>
              <a:defRPr/>
            </a:pPr>
            <a:r>
              <a:rPr lang="en-US" dirty="0">
                <a:latin typeface="Montserrat" panose="00000500000000000000" pitchFamily="50" charset="0"/>
              </a:rPr>
              <a:t>DROP IMAGE HERE</a:t>
            </a:r>
            <a:endParaRPr lang="id-ID" dirty="0"/>
          </a:p>
        </p:txBody>
      </p:sp>
      <p:sp>
        <p:nvSpPr>
          <p:cNvPr id="5" name="Slide Number Placeholder 5"/>
          <p:cNvSpPr>
            <a:spLocks noGrp="1"/>
          </p:cNvSpPr>
          <p:nvPr>
            <p:ph type="sldNum" sz="quarter" idx="13"/>
          </p:nvPr>
        </p:nvSpPr>
        <p:spPr>
          <a:xfrm>
            <a:off x="10416480" y="6489340"/>
            <a:ext cx="1371600" cy="182563"/>
          </a:xfrm>
          <a:prstGeom prst="rect">
            <a:avLst/>
          </a:prstGeom>
        </p:spPr>
        <p:txBody>
          <a:bodyPr/>
          <a:lstStyle>
            <a:lvl1pPr algn="r">
              <a:defRPr lang="id-ID" sz="1000" smtClean="0">
                <a:solidFill>
                  <a:schemeClr val="tx1">
                    <a:lumMod val="75000"/>
                    <a:lumOff val="25000"/>
                  </a:schemeClr>
                </a:solidFill>
                <a:latin typeface="Montserrat" panose="00000500000000000000" pitchFamily="50" charset="0"/>
              </a:defRPr>
            </a:lvl1pPr>
          </a:lstStyle>
          <a:p>
            <a:pPr defTabSz="1219170"/>
            <a:fld id="{A0012661-A7C6-484E-80FE-CF2630C25222}" type="slidenum">
              <a:rPr lang="en-US" altLang="zh-CN">
                <a:solidFill>
                  <a:srgbClr val="27282D">
                    <a:lumMod val="75000"/>
                    <a:lumOff val="25000"/>
                  </a:srgbClr>
                </a:solidFill>
              </a:rPr>
              <a:pPr defTabSz="1219170"/>
              <a:t>‹#›</a:t>
            </a:fld>
            <a:endParaRPr lang="zh-CN" altLang="en-US">
              <a:solidFill>
                <a:srgbClr val="27282D">
                  <a:lumMod val="75000"/>
                  <a:lumOff val="25000"/>
                </a:srgbClr>
              </a:solidFill>
            </a:endParaRPr>
          </a:p>
        </p:txBody>
      </p:sp>
      <p:sp>
        <p:nvSpPr>
          <p:cNvPr id="6" name="Footer Placeholder 4"/>
          <p:cNvSpPr>
            <a:spLocks noGrp="1"/>
          </p:cNvSpPr>
          <p:nvPr>
            <p:ph type="ftr" sz="quarter" idx="14"/>
          </p:nvPr>
        </p:nvSpPr>
        <p:spPr>
          <a:xfrm>
            <a:off x="407368" y="6489340"/>
            <a:ext cx="2057400" cy="182563"/>
          </a:xfrm>
          <a:prstGeom prst="rect">
            <a:avLst/>
          </a:prstGeom>
        </p:spPr>
        <p:txBody>
          <a:bodyPr/>
          <a:lstStyle>
            <a:lvl1pPr>
              <a:defRPr sz="1000">
                <a:solidFill>
                  <a:schemeClr val="tx1">
                    <a:lumMod val="75000"/>
                    <a:lumOff val="25000"/>
                  </a:schemeClr>
                </a:solidFill>
                <a:latin typeface="Montserrat" panose="00000500000000000000" pitchFamily="50" charset="0"/>
              </a:defRPr>
            </a:lvl1pPr>
          </a:lstStyle>
          <a:p>
            <a:pPr defTabSz="1219170"/>
            <a:r>
              <a:rPr lang="id-ID">
                <a:solidFill>
                  <a:srgbClr val="27282D">
                    <a:lumMod val="75000"/>
                    <a:lumOff val="25000"/>
                  </a:srgbClr>
                </a:solidFill>
              </a:rPr>
              <a:t>BOYLE</a:t>
            </a:r>
          </a:p>
        </p:txBody>
      </p:sp>
    </p:spTree>
    <p:extLst>
      <p:ext uri="{BB962C8B-B14F-4D97-AF65-F5344CB8AC3E}">
        <p14:creationId xmlns:p14="http://schemas.microsoft.com/office/powerpoint/2010/main" val="2612233082"/>
      </p:ext>
    </p:extLst>
  </p:cSld>
  <p:clrMapOvr>
    <a:masterClrMapping/>
  </p:clrMapOvr>
</p:sldLayout>
</file>

<file path=ppt/slideLayouts/slideLayout143.xml><?xml version="1.0" encoding="utf-8"?>
<p:sldLayout xmlns:p14="http://schemas.microsoft.com/office/powerpoint/2010/main" xmlns:a="http://schemas.openxmlformats.org/drawingml/2006/main" xmlns:r="http://schemas.openxmlformats.org/officeDocument/2006/relationships" xmlns:p="http://schemas.openxmlformats.org/presentationml/2006/main" userDrawn="1">
  <p:cSld name="40_Custom Layout">
    <p:spTree>
      <p:nvGrpSpPr>
        <p:cNvPr id="1" name=""/>
        <p:cNvGrpSpPr/>
        <p:nvPr/>
      </p:nvGrpSpPr>
      <p:grpSpPr>
        <a:xfrm>
          <a:off x="0" y="0"/>
          <a:ext cx="0" cy="0"/>
          <a:chOff x="0" y="0"/>
          <a:chExt cx="0" cy="0"/>
        </a:xfrm>
      </p:grpSpPr>
      <p:sp>
        <p:nvSpPr>
          <p:cNvPr id="3" name="Picture Placeholder 3"/>
          <p:cNvSpPr>
            <a:spLocks noGrp="1"/>
          </p:cNvSpPr>
          <p:nvPr>
            <p:ph type="pic" sz="quarter" idx="10" hasCustomPrompt="1"/>
          </p:nvPr>
        </p:nvSpPr>
        <p:spPr>
          <a:xfrm>
            <a:off x="0" y="-4816"/>
            <a:ext cx="4023360" cy="6962208"/>
          </a:xfrm>
          <a:gradFill flip="none" rotWithShape="1">
            <a:gsLst>
              <a:gs pos="52000">
                <a:srgbClr val="5B91A9"/>
              </a:gs>
              <a:gs pos="100000">
                <a:srgbClr val="507194"/>
              </a:gs>
              <a:gs pos="0">
                <a:srgbClr val="507194"/>
              </a:gs>
            </a:gsLst>
            <a:lin ang="18900000" scaled="1"/>
            <a:tileRect/>
          </a:gradFill>
          <a:ln w="57150">
            <a:noFill/>
          </a:ln>
        </p:spPr>
        <p:txBody>
          <a:bodyPr vert="horz" lIns="91440" tIns="45720" rIns="91440" bIns="45720" rtlCol="0" anchor="ctr">
            <a:normAutofit/>
          </a:bodyPr>
          <a:lstStyle>
            <a:lvl1pPr marL="0" marR="0" indent="0" algn="ctr" defTabSz="1219215" rtl="0" eaLnBrk="1" fontAlgn="auto" latinLnBrk="0" hangingPunct="1">
              <a:lnSpc>
                <a:spcPct val="100000"/>
              </a:lnSpc>
              <a:spcBef>
                <a:spcPct val="20000"/>
              </a:spcBef>
              <a:spcAft>
                <a:spcPts val="0"/>
              </a:spcAft>
              <a:buClrTx/>
              <a:buSzTx/>
              <a:buFont typeface="Arial" pitchFamily="34" charset="0"/>
              <a:buNone/>
              <a:tabLst/>
              <a:defRPr lang="en-US" sz="2200" baseline="0">
                <a:solidFill>
                  <a:schemeClr val="bg1"/>
                </a:solidFill>
                <a:latin typeface="Montserrat" panose="00000500000000000000" pitchFamily="50" charset="0"/>
              </a:defRPr>
            </a:lvl1pPr>
          </a:lstStyle>
          <a:p>
            <a:pPr marL="0" marR="0" lvl="0" indent="0" algn="ctr" defTabSz="1219215" rtl="0" eaLnBrk="1" fontAlgn="auto" latinLnBrk="0" hangingPunct="1">
              <a:lnSpc>
                <a:spcPct val="100000"/>
              </a:lnSpc>
              <a:spcBef>
                <a:spcPct val="20000"/>
              </a:spcBef>
              <a:spcAft>
                <a:spcPts val="0"/>
              </a:spcAft>
              <a:buClrTx/>
              <a:buSzTx/>
              <a:buFont typeface="Arial" pitchFamily="34" charset="0"/>
              <a:buNone/>
              <a:tabLst/>
              <a:defRPr/>
            </a:pPr>
            <a:r>
              <a:rPr lang="en-US" dirty="0">
                <a:latin typeface="Montserrat" panose="00000500000000000000" pitchFamily="50" charset="0"/>
              </a:rPr>
              <a:t>DROP IMAGE HERE</a:t>
            </a:r>
            <a:endParaRPr lang="id-ID" dirty="0"/>
          </a:p>
        </p:txBody>
      </p:sp>
      <p:sp>
        <p:nvSpPr>
          <p:cNvPr id="4" name="Picture Placeholder 3"/>
          <p:cNvSpPr>
            <a:spLocks noGrp="1"/>
          </p:cNvSpPr>
          <p:nvPr>
            <p:ph type="pic" sz="quarter" idx="11" hasCustomPrompt="1"/>
          </p:nvPr>
        </p:nvSpPr>
        <p:spPr>
          <a:xfrm>
            <a:off x="4023360" y="-4816"/>
            <a:ext cx="4023360" cy="6962208"/>
          </a:xfrm>
          <a:gradFill flip="none" rotWithShape="1">
            <a:gsLst>
              <a:gs pos="52000">
                <a:srgbClr val="5B91A9"/>
              </a:gs>
              <a:gs pos="100000">
                <a:srgbClr val="507194"/>
              </a:gs>
              <a:gs pos="0">
                <a:srgbClr val="507194"/>
              </a:gs>
            </a:gsLst>
            <a:lin ang="18900000" scaled="1"/>
            <a:tileRect/>
          </a:gradFill>
          <a:ln w="57150">
            <a:noFill/>
          </a:ln>
        </p:spPr>
        <p:txBody>
          <a:bodyPr vert="horz" lIns="91440" tIns="45720" rIns="91440" bIns="45720" rtlCol="0" anchor="ctr">
            <a:normAutofit/>
          </a:bodyPr>
          <a:lstStyle>
            <a:lvl1pPr marL="0" marR="0" indent="0" algn="ctr" defTabSz="1219215" rtl="0" eaLnBrk="1" fontAlgn="auto" latinLnBrk="0" hangingPunct="1">
              <a:lnSpc>
                <a:spcPct val="100000"/>
              </a:lnSpc>
              <a:spcBef>
                <a:spcPct val="20000"/>
              </a:spcBef>
              <a:spcAft>
                <a:spcPts val="0"/>
              </a:spcAft>
              <a:buClrTx/>
              <a:buSzTx/>
              <a:buFont typeface="Arial" pitchFamily="34" charset="0"/>
              <a:buNone/>
              <a:tabLst/>
              <a:defRPr lang="en-US" sz="2200" baseline="0">
                <a:solidFill>
                  <a:schemeClr val="bg1"/>
                </a:solidFill>
                <a:latin typeface="Montserrat" panose="00000500000000000000" pitchFamily="50" charset="0"/>
              </a:defRPr>
            </a:lvl1pPr>
          </a:lstStyle>
          <a:p>
            <a:pPr marL="0" marR="0" lvl="0" indent="0" algn="ctr" defTabSz="1219215" rtl="0" eaLnBrk="1" fontAlgn="auto" latinLnBrk="0" hangingPunct="1">
              <a:lnSpc>
                <a:spcPct val="100000"/>
              </a:lnSpc>
              <a:spcBef>
                <a:spcPct val="20000"/>
              </a:spcBef>
              <a:spcAft>
                <a:spcPts val="0"/>
              </a:spcAft>
              <a:buClrTx/>
              <a:buSzTx/>
              <a:buFont typeface="Arial" pitchFamily="34" charset="0"/>
              <a:buNone/>
              <a:tabLst/>
              <a:defRPr/>
            </a:pPr>
            <a:r>
              <a:rPr lang="en-US" dirty="0">
                <a:latin typeface="Montserrat" panose="00000500000000000000" pitchFamily="50" charset="0"/>
              </a:rPr>
              <a:t>DROP IMAGE HERE</a:t>
            </a:r>
            <a:endParaRPr lang="id-ID" dirty="0"/>
          </a:p>
        </p:txBody>
      </p:sp>
      <p:sp>
        <p:nvSpPr>
          <p:cNvPr id="5" name="Picture Placeholder 3"/>
          <p:cNvSpPr>
            <a:spLocks noGrp="1"/>
          </p:cNvSpPr>
          <p:nvPr>
            <p:ph type="pic" sz="quarter" idx="12" hasCustomPrompt="1"/>
          </p:nvPr>
        </p:nvSpPr>
        <p:spPr>
          <a:xfrm>
            <a:off x="8044111" y="-4816"/>
            <a:ext cx="4147889" cy="6962208"/>
          </a:xfrm>
          <a:gradFill flip="none" rotWithShape="1">
            <a:gsLst>
              <a:gs pos="52000">
                <a:srgbClr val="5B91A9"/>
              </a:gs>
              <a:gs pos="100000">
                <a:srgbClr val="507194"/>
              </a:gs>
              <a:gs pos="0">
                <a:srgbClr val="507194"/>
              </a:gs>
            </a:gsLst>
            <a:lin ang="18900000" scaled="1"/>
            <a:tileRect/>
          </a:gradFill>
          <a:ln w="57150">
            <a:noFill/>
          </a:ln>
        </p:spPr>
        <p:txBody>
          <a:bodyPr vert="horz" lIns="91440" tIns="45720" rIns="91440" bIns="45720" rtlCol="0" anchor="ctr">
            <a:normAutofit/>
          </a:bodyPr>
          <a:lstStyle>
            <a:lvl1pPr marL="0" marR="0" indent="0" algn="ctr" defTabSz="1219215" rtl="0" eaLnBrk="1" fontAlgn="auto" latinLnBrk="0" hangingPunct="1">
              <a:lnSpc>
                <a:spcPct val="100000"/>
              </a:lnSpc>
              <a:spcBef>
                <a:spcPct val="20000"/>
              </a:spcBef>
              <a:spcAft>
                <a:spcPts val="0"/>
              </a:spcAft>
              <a:buClrTx/>
              <a:buSzTx/>
              <a:buFont typeface="Arial" pitchFamily="34" charset="0"/>
              <a:buNone/>
              <a:tabLst/>
              <a:defRPr lang="en-US" sz="2200" baseline="0">
                <a:solidFill>
                  <a:schemeClr val="bg1"/>
                </a:solidFill>
                <a:latin typeface="Montserrat" panose="00000500000000000000" pitchFamily="50" charset="0"/>
              </a:defRPr>
            </a:lvl1pPr>
          </a:lstStyle>
          <a:p>
            <a:pPr marL="0" marR="0" lvl="0" indent="0" algn="ctr" defTabSz="1219215" rtl="0" eaLnBrk="1" fontAlgn="auto" latinLnBrk="0" hangingPunct="1">
              <a:lnSpc>
                <a:spcPct val="100000"/>
              </a:lnSpc>
              <a:spcBef>
                <a:spcPct val="20000"/>
              </a:spcBef>
              <a:spcAft>
                <a:spcPts val="0"/>
              </a:spcAft>
              <a:buClrTx/>
              <a:buSzTx/>
              <a:buFont typeface="Arial" pitchFamily="34" charset="0"/>
              <a:buNone/>
              <a:tabLst/>
              <a:defRPr/>
            </a:pPr>
            <a:r>
              <a:rPr lang="en-US" dirty="0">
                <a:latin typeface="Montserrat" panose="00000500000000000000" pitchFamily="50" charset="0"/>
              </a:rPr>
              <a:t>DROP IMAGE HERE</a:t>
            </a:r>
            <a:endParaRPr lang="id-ID" dirty="0"/>
          </a:p>
        </p:txBody>
      </p:sp>
      <p:sp>
        <p:nvSpPr>
          <p:cNvPr id="7" name="Slide Number Placeholder 5"/>
          <p:cNvSpPr>
            <a:spLocks noGrp="1"/>
          </p:cNvSpPr>
          <p:nvPr>
            <p:ph type="sldNum" sz="quarter" idx="14"/>
          </p:nvPr>
        </p:nvSpPr>
        <p:spPr>
          <a:xfrm>
            <a:off x="10416480" y="6489340"/>
            <a:ext cx="1371600" cy="182563"/>
          </a:xfrm>
          <a:prstGeom prst="rect">
            <a:avLst/>
          </a:prstGeom>
        </p:spPr>
        <p:txBody>
          <a:bodyPr/>
          <a:lstStyle>
            <a:lvl1pPr algn="r">
              <a:defRPr lang="id-ID" sz="1000" smtClean="0">
                <a:solidFill>
                  <a:schemeClr val="bg1"/>
                </a:solidFill>
                <a:latin typeface="Montserrat" panose="00000500000000000000" pitchFamily="50" charset="0"/>
              </a:defRPr>
            </a:lvl1pPr>
          </a:lstStyle>
          <a:p>
            <a:pPr defTabSz="1219170"/>
            <a:fld id="{A0012661-A7C6-484E-80FE-CF2630C25222}" type="slidenum">
              <a:rPr lang="en-US" altLang="zh-CN">
                <a:solidFill>
                  <a:srgbClr val="FFFFFF"/>
                </a:solidFill>
              </a:rPr>
              <a:pPr defTabSz="1219170"/>
              <a:t>‹#›</a:t>
            </a:fld>
            <a:endParaRPr lang="zh-CN" altLang="en-US">
              <a:solidFill>
                <a:srgbClr val="FFFFFF"/>
              </a:solidFill>
            </a:endParaRPr>
          </a:p>
        </p:txBody>
      </p:sp>
      <p:sp>
        <p:nvSpPr>
          <p:cNvPr id="8" name="Footer Placeholder 4"/>
          <p:cNvSpPr>
            <a:spLocks noGrp="1"/>
          </p:cNvSpPr>
          <p:nvPr>
            <p:ph type="ftr" sz="quarter" idx="15"/>
          </p:nvPr>
        </p:nvSpPr>
        <p:spPr>
          <a:xfrm>
            <a:off x="407368" y="6489340"/>
            <a:ext cx="2057400" cy="182563"/>
          </a:xfrm>
          <a:prstGeom prst="rect">
            <a:avLst/>
          </a:prstGeom>
        </p:spPr>
        <p:txBody>
          <a:bodyPr/>
          <a:lstStyle>
            <a:lvl1pPr>
              <a:defRPr sz="1000">
                <a:solidFill>
                  <a:schemeClr val="bg1"/>
                </a:solidFill>
                <a:latin typeface="Montserrat" panose="00000500000000000000" pitchFamily="50" charset="0"/>
              </a:defRPr>
            </a:lvl1pPr>
          </a:lstStyle>
          <a:p>
            <a:pPr defTabSz="1219170"/>
            <a:r>
              <a:rPr lang="id-ID">
                <a:solidFill>
                  <a:srgbClr val="FFFFFF"/>
                </a:solidFill>
              </a:rPr>
              <a:t>BOYLE</a:t>
            </a:r>
          </a:p>
        </p:txBody>
      </p:sp>
    </p:spTree>
    <p:extLst>
      <p:ext uri="{BB962C8B-B14F-4D97-AF65-F5344CB8AC3E}">
        <p14:creationId xmlns:p14="http://schemas.microsoft.com/office/powerpoint/2010/main" val="3652768218"/>
      </p:ext>
    </p:extLst>
  </p:cSld>
  <p:clrMapOvr>
    <a:masterClrMapping/>
  </p:clrMapOvr>
</p:sldLayout>
</file>

<file path=ppt/slideLayouts/slideLayout144.xml><?xml version="1.0" encoding="utf-8"?>
<p:sldLayout xmlns:p14="http://schemas.microsoft.com/office/powerpoint/2010/main" xmlns:a="http://schemas.openxmlformats.org/drawingml/2006/main" xmlns:r="http://schemas.openxmlformats.org/officeDocument/2006/relationships" xmlns:p="http://schemas.openxmlformats.org/presentationml/2006/main" userDrawn="1">
  <p:cSld name="5_Portfolio Layout 2">
    <p:spTree>
      <p:nvGrpSpPr>
        <p:cNvPr id="1" name=""/>
        <p:cNvGrpSpPr/>
        <p:nvPr/>
      </p:nvGrpSpPr>
      <p:grpSpPr>
        <a:xfrm>
          <a:off x="0" y="0"/>
          <a:ext cx="0" cy="0"/>
          <a:chOff x="0" y="0"/>
          <a:chExt cx="0" cy="0"/>
        </a:xfrm>
      </p:grpSpPr>
      <p:sp>
        <p:nvSpPr>
          <p:cNvPr id="5" name="Picture Placeholder 3"/>
          <p:cNvSpPr>
            <a:spLocks noGrp="1"/>
          </p:cNvSpPr>
          <p:nvPr>
            <p:ph type="pic" sz="quarter" idx="11" hasCustomPrompt="1"/>
          </p:nvPr>
        </p:nvSpPr>
        <p:spPr>
          <a:xfrm>
            <a:off x="3083998" y="2744924"/>
            <a:ext cx="3035660" cy="4113076"/>
          </a:xfrm>
          <a:gradFill flip="none" rotWithShape="1">
            <a:gsLst>
              <a:gs pos="52000">
                <a:srgbClr val="5B91A9"/>
              </a:gs>
              <a:gs pos="100000">
                <a:srgbClr val="507194"/>
              </a:gs>
              <a:gs pos="0">
                <a:srgbClr val="507194"/>
              </a:gs>
            </a:gsLst>
            <a:lin ang="18900000" scaled="1"/>
            <a:tileRect/>
          </a:gradFill>
          <a:ln w="57150">
            <a:noFill/>
          </a:ln>
        </p:spPr>
        <p:txBody>
          <a:bodyPr vert="horz" lIns="91440" tIns="45720" rIns="91440" bIns="45720" rtlCol="0" anchor="ctr">
            <a:normAutofit/>
          </a:bodyPr>
          <a:lstStyle>
            <a:lvl1pPr marL="0" marR="0" indent="0" algn="ctr" defTabSz="1219215" rtl="0" eaLnBrk="1" fontAlgn="auto" latinLnBrk="0" hangingPunct="1">
              <a:lnSpc>
                <a:spcPct val="100000"/>
              </a:lnSpc>
              <a:spcBef>
                <a:spcPct val="20000"/>
              </a:spcBef>
              <a:spcAft>
                <a:spcPts val="0"/>
              </a:spcAft>
              <a:buClrTx/>
              <a:buSzTx/>
              <a:buFont typeface="Arial" pitchFamily="34" charset="0"/>
              <a:buNone/>
              <a:tabLst/>
              <a:defRPr lang="id-ID" sz="2200" baseline="0">
                <a:solidFill>
                  <a:schemeClr val="bg1"/>
                </a:solidFill>
                <a:latin typeface="Montserrat" panose="00000500000000000000" pitchFamily="50" charset="0"/>
              </a:defRPr>
            </a:lvl1pPr>
          </a:lstStyle>
          <a:p>
            <a:pPr marL="0" marR="0" lvl="0" indent="0" algn="ctr" defTabSz="1219215" rtl="0" eaLnBrk="1" fontAlgn="auto" latinLnBrk="0" hangingPunct="1">
              <a:lnSpc>
                <a:spcPct val="100000"/>
              </a:lnSpc>
              <a:spcBef>
                <a:spcPct val="20000"/>
              </a:spcBef>
              <a:spcAft>
                <a:spcPts val="0"/>
              </a:spcAft>
              <a:buClrTx/>
              <a:buSzTx/>
              <a:buFont typeface="Arial" pitchFamily="34" charset="0"/>
              <a:buNone/>
              <a:tabLst/>
              <a:defRPr/>
            </a:pPr>
            <a:r>
              <a:rPr lang="en-US" dirty="0">
                <a:latin typeface="Montserrat" panose="00000500000000000000" pitchFamily="50" charset="0"/>
              </a:rPr>
              <a:t>DROP IMAGE HERE</a:t>
            </a:r>
            <a:endParaRPr lang="id-ID" dirty="0"/>
          </a:p>
        </p:txBody>
      </p:sp>
      <p:sp>
        <p:nvSpPr>
          <p:cNvPr id="6" name="Picture Placeholder 3"/>
          <p:cNvSpPr>
            <a:spLocks noGrp="1"/>
          </p:cNvSpPr>
          <p:nvPr>
            <p:ph type="pic" sz="quarter" idx="12" hasCustomPrompt="1"/>
          </p:nvPr>
        </p:nvSpPr>
        <p:spPr>
          <a:xfrm>
            <a:off x="6120680" y="2744924"/>
            <a:ext cx="3035660" cy="4113076"/>
          </a:xfrm>
          <a:gradFill flip="none" rotWithShape="1">
            <a:gsLst>
              <a:gs pos="52000">
                <a:srgbClr val="5B91A9"/>
              </a:gs>
              <a:gs pos="100000">
                <a:srgbClr val="507194"/>
              </a:gs>
              <a:gs pos="0">
                <a:srgbClr val="507194"/>
              </a:gs>
            </a:gsLst>
            <a:lin ang="18900000" scaled="1"/>
            <a:tileRect/>
          </a:gradFill>
          <a:ln w="57150">
            <a:noFill/>
          </a:ln>
        </p:spPr>
        <p:txBody>
          <a:bodyPr vert="horz" lIns="91440" tIns="45720" rIns="91440" bIns="45720" rtlCol="0" anchor="ctr">
            <a:normAutofit/>
          </a:bodyPr>
          <a:lstStyle>
            <a:lvl1pPr marL="0" marR="0" indent="0" algn="ctr" defTabSz="1219215" rtl="0" eaLnBrk="1" fontAlgn="auto" latinLnBrk="0" hangingPunct="1">
              <a:lnSpc>
                <a:spcPct val="100000"/>
              </a:lnSpc>
              <a:spcBef>
                <a:spcPct val="20000"/>
              </a:spcBef>
              <a:spcAft>
                <a:spcPts val="0"/>
              </a:spcAft>
              <a:buClrTx/>
              <a:buSzTx/>
              <a:buFont typeface="Arial" pitchFamily="34" charset="0"/>
              <a:buNone/>
              <a:tabLst/>
              <a:defRPr lang="id-ID" sz="2200" baseline="0">
                <a:solidFill>
                  <a:schemeClr val="bg1"/>
                </a:solidFill>
                <a:latin typeface="Montserrat" panose="00000500000000000000" pitchFamily="50" charset="0"/>
              </a:defRPr>
            </a:lvl1pPr>
          </a:lstStyle>
          <a:p>
            <a:pPr marL="0" marR="0" lvl="0" indent="0" algn="ctr" defTabSz="1219215" rtl="0" eaLnBrk="1" fontAlgn="auto" latinLnBrk="0" hangingPunct="1">
              <a:lnSpc>
                <a:spcPct val="100000"/>
              </a:lnSpc>
              <a:spcBef>
                <a:spcPct val="20000"/>
              </a:spcBef>
              <a:spcAft>
                <a:spcPts val="0"/>
              </a:spcAft>
              <a:buClrTx/>
              <a:buSzTx/>
              <a:buFont typeface="Arial" pitchFamily="34" charset="0"/>
              <a:buNone/>
              <a:tabLst/>
              <a:defRPr/>
            </a:pPr>
            <a:r>
              <a:rPr lang="en-US" dirty="0">
                <a:latin typeface="Montserrat" panose="00000500000000000000" pitchFamily="50" charset="0"/>
              </a:rPr>
              <a:t>DROP IMAGE HERE</a:t>
            </a:r>
            <a:endParaRPr lang="id-ID" dirty="0"/>
          </a:p>
        </p:txBody>
      </p:sp>
      <p:sp>
        <p:nvSpPr>
          <p:cNvPr id="7" name="Picture Placeholder 3"/>
          <p:cNvSpPr>
            <a:spLocks noGrp="1"/>
          </p:cNvSpPr>
          <p:nvPr>
            <p:ph type="pic" sz="quarter" idx="13" hasCustomPrompt="1"/>
          </p:nvPr>
        </p:nvSpPr>
        <p:spPr>
          <a:xfrm>
            <a:off x="9156340" y="2744924"/>
            <a:ext cx="3035660" cy="4113076"/>
          </a:xfrm>
          <a:gradFill flip="none" rotWithShape="1">
            <a:gsLst>
              <a:gs pos="52000">
                <a:srgbClr val="5B91A9"/>
              </a:gs>
              <a:gs pos="100000">
                <a:srgbClr val="507194"/>
              </a:gs>
              <a:gs pos="0">
                <a:srgbClr val="507194"/>
              </a:gs>
            </a:gsLst>
            <a:lin ang="18900000" scaled="1"/>
            <a:tileRect/>
          </a:gradFill>
          <a:ln w="57150">
            <a:noFill/>
          </a:ln>
        </p:spPr>
        <p:txBody>
          <a:bodyPr vert="horz" lIns="91440" tIns="45720" rIns="91440" bIns="45720" rtlCol="0" anchor="ctr">
            <a:normAutofit/>
          </a:bodyPr>
          <a:lstStyle>
            <a:lvl1pPr marL="0" marR="0" indent="0" algn="ctr" defTabSz="1219215" rtl="0" eaLnBrk="1" fontAlgn="auto" latinLnBrk="0" hangingPunct="1">
              <a:lnSpc>
                <a:spcPct val="100000"/>
              </a:lnSpc>
              <a:spcBef>
                <a:spcPct val="20000"/>
              </a:spcBef>
              <a:spcAft>
                <a:spcPts val="0"/>
              </a:spcAft>
              <a:buClrTx/>
              <a:buSzTx/>
              <a:buFont typeface="Arial" pitchFamily="34" charset="0"/>
              <a:buNone/>
              <a:tabLst/>
              <a:defRPr lang="id-ID" sz="2200" baseline="0">
                <a:solidFill>
                  <a:schemeClr val="bg1"/>
                </a:solidFill>
                <a:latin typeface="Montserrat" panose="00000500000000000000" pitchFamily="50" charset="0"/>
              </a:defRPr>
            </a:lvl1pPr>
          </a:lstStyle>
          <a:p>
            <a:pPr marL="0" marR="0" lvl="0" indent="0" algn="ctr" defTabSz="1219215" rtl="0" eaLnBrk="1" fontAlgn="auto" latinLnBrk="0" hangingPunct="1">
              <a:lnSpc>
                <a:spcPct val="100000"/>
              </a:lnSpc>
              <a:spcBef>
                <a:spcPct val="20000"/>
              </a:spcBef>
              <a:spcAft>
                <a:spcPts val="0"/>
              </a:spcAft>
              <a:buClrTx/>
              <a:buSzTx/>
              <a:buFont typeface="Arial" pitchFamily="34" charset="0"/>
              <a:buNone/>
              <a:tabLst/>
              <a:defRPr/>
            </a:pPr>
            <a:r>
              <a:rPr lang="en-US" dirty="0">
                <a:latin typeface="Montserrat" panose="00000500000000000000" pitchFamily="50" charset="0"/>
              </a:rPr>
              <a:t>DROP IMAGE HERE</a:t>
            </a:r>
            <a:endParaRPr lang="id-ID" dirty="0"/>
          </a:p>
        </p:txBody>
      </p:sp>
      <p:sp>
        <p:nvSpPr>
          <p:cNvPr id="8" name="Picture Placeholder 3"/>
          <p:cNvSpPr>
            <a:spLocks noGrp="1"/>
          </p:cNvSpPr>
          <p:nvPr>
            <p:ph type="pic" sz="quarter" idx="14" hasCustomPrompt="1"/>
          </p:nvPr>
        </p:nvSpPr>
        <p:spPr>
          <a:xfrm>
            <a:off x="0" y="2744924"/>
            <a:ext cx="3083998" cy="4113076"/>
          </a:xfrm>
          <a:gradFill flip="none" rotWithShape="1">
            <a:gsLst>
              <a:gs pos="52000">
                <a:srgbClr val="5B91A9"/>
              </a:gs>
              <a:gs pos="100000">
                <a:srgbClr val="507194"/>
              </a:gs>
              <a:gs pos="0">
                <a:srgbClr val="507194"/>
              </a:gs>
            </a:gsLst>
            <a:lin ang="18900000" scaled="1"/>
            <a:tileRect/>
          </a:gradFill>
          <a:ln w="57150">
            <a:noFill/>
          </a:ln>
        </p:spPr>
        <p:txBody>
          <a:bodyPr vert="horz" lIns="91440" tIns="45720" rIns="91440" bIns="45720" rtlCol="0" anchor="ctr">
            <a:normAutofit/>
          </a:bodyPr>
          <a:lstStyle>
            <a:lvl1pPr marL="0" marR="0" indent="0" algn="ctr" defTabSz="1219215" rtl="0" eaLnBrk="1" fontAlgn="auto" latinLnBrk="0" hangingPunct="1">
              <a:lnSpc>
                <a:spcPct val="100000"/>
              </a:lnSpc>
              <a:spcBef>
                <a:spcPct val="20000"/>
              </a:spcBef>
              <a:spcAft>
                <a:spcPts val="0"/>
              </a:spcAft>
              <a:buClrTx/>
              <a:buSzTx/>
              <a:buFont typeface="Arial" pitchFamily="34" charset="0"/>
              <a:buNone/>
              <a:tabLst/>
              <a:defRPr lang="id-ID" sz="2200" baseline="0">
                <a:solidFill>
                  <a:schemeClr val="bg1"/>
                </a:solidFill>
                <a:latin typeface="Montserrat" panose="00000500000000000000" pitchFamily="50" charset="0"/>
              </a:defRPr>
            </a:lvl1pPr>
          </a:lstStyle>
          <a:p>
            <a:pPr marL="0" marR="0" lvl="0" indent="0" algn="ctr" defTabSz="1219215" rtl="0" eaLnBrk="1" fontAlgn="auto" latinLnBrk="0" hangingPunct="1">
              <a:lnSpc>
                <a:spcPct val="100000"/>
              </a:lnSpc>
              <a:spcBef>
                <a:spcPct val="20000"/>
              </a:spcBef>
              <a:spcAft>
                <a:spcPts val="0"/>
              </a:spcAft>
              <a:buClrTx/>
              <a:buSzTx/>
              <a:buFont typeface="Arial" pitchFamily="34" charset="0"/>
              <a:buNone/>
              <a:tabLst/>
              <a:defRPr/>
            </a:pPr>
            <a:r>
              <a:rPr lang="en-US" dirty="0">
                <a:latin typeface="Montserrat" panose="00000500000000000000" pitchFamily="50" charset="0"/>
              </a:rPr>
              <a:t>DROP IMAGE HERE</a:t>
            </a:r>
            <a:endParaRPr lang="id-ID" dirty="0"/>
          </a:p>
        </p:txBody>
      </p:sp>
      <p:sp>
        <p:nvSpPr>
          <p:cNvPr id="10" name="Slide Number Placeholder 5"/>
          <p:cNvSpPr>
            <a:spLocks noGrp="1"/>
          </p:cNvSpPr>
          <p:nvPr>
            <p:ph type="sldNum" sz="quarter" idx="16"/>
          </p:nvPr>
        </p:nvSpPr>
        <p:spPr>
          <a:xfrm>
            <a:off x="10416480" y="6489340"/>
            <a:ext cx="1371600" cy="182563"/>
          </a:xfrm>
          <a:prstGeom prst="rect">
            <a:avLst/>
          </a:prstGeom>
        </p:spPr>
        <p:txBody>
          <a:bodyPr/>
          <a:lstStyle>
            <a:lvl1pPr algn="r">
              <a:defRPr lang="id-ID" sz="1000" smtClean="0">
                <a:solidFill>
                  <a:schemeClr val="bg1"/>
                </a:solidFill>
                <a:latin typeface="Montserrat" panose="00000500000000000000" pitchFamily="50" charset="0"/>
              </a:defRPr>
            </a:lvl1pPr>
          </a:lstStyle>
          <a:p>
            <a:pPr defTabSz="1219170"/>
            <a:fld id="{A0012661-A7C6-484E-80FE-CF2630C25222}" type="slidenum">
              <a:rPr lang="en-US" altLang="zh-CN">
                <a:solidFill>
                  <a:srgbClr val="FFFFFF"/>
                </a:solidFill>
              </a:rPr>
              <a:pPr defTabSz="1219170"/>
              <a:t>‹#›</a:t>
            </a:fld>
            <a:endParaRPr lang="zh-CN" altLang="en-US">
              <a:solidFill>
                <a:srgbClr val="FFFFFF"/>
              </a:solidFill>
            </a:endParaRPr>
          </a:p>
        </p:txBody>
      </p:sp>
      <p:sp>
        <p:nvSpPr>
          <p:cNvPr id="11" name="Footer Placeholder 4"/>
          <p:cNvSpPr>
            <a:spLocks noGrp="1"/>
          </p:cNvSpPr>
          <p:nvPr>
            <p:ph type="ftr" sz="quarter" idx="17"/>
          </p:nvPr>
        </p:nvSpPr>
        <p:spPr>
          <a:xfrm>
            <a:off x="407368" y="6489340"/>
            <a:ext cx="2057400" cy="182563"/>
          </a:xfrm>
          <a:prstGeom prst="rect">
            <a:avLst/>
          </a:prstGeom>
        </p:spPr>
        <p:txBody>
          <a:bodyPr/>
          <a:lstStyle>
            <a:lvl1pPr>
              <a:defRPr sz="1000">
                <a:solidFill>
                  <a:schemeClr val="bg1"/>
                </a:solidFill>
                <a:latin typeface="Montserrat" panose="00000500000000000000" pitchFamily="50" charset="0"/>
              </a:defRPr>
            </a:lvl1pPr>
          </a:lstStyle>
          <a:p>
            <a:pPr defTabSz="1219170"/>
            <a:r>
              <a:rPr lang="id-ID">
                <a:solidFill>
                  <a:srgbClr val="FFFFFF"/>
                </a:solidFill>
              </a:rPr>
              <a:t>BOYLE</a:t>
            </a:r>
          </a:p>
        </p:txBody>
      </p:sp>
    </p:spTree>
    <p:extLst>
      <p:ext uri="{BB962C8B-B14F-4D97-AF65-F5344CB8AC3E}">
        <p14:creationId xmlns:p14="http://schemas.microsoft.com/office/powerpoint/2010/main" val="524536195"/>
      </p:ext>
    </p:extLst>
  </p:cSld>
  <p:clrMapOvr>
    <a:masterClrMapping/>
  </p:clrMapOvr>
</p:sldLayout>
</file>

<file path=ppt/slideLayouts/slideLayout145.xml><?xml version="1.0" encoding="utf-8"?>
<p:sldLayout xmlns:p14="http://schemas.microsoft.com/office/powerpoint/2010/main" xmlns:a="http://schemas.openxmlformats.org/drawingml/2006/main" xmlns:r="http://schemas.openxmlformats.org/officeDocument/2006/relationships" xmlns:p="http://schemas.openxmlformats.org/presentationml/2006/main" userDrawn="1">
  <p:cSld name="Portfolio Layout 2">
    <p:spTree>
      <p:nvGrpSpPr>
        <p:cNvPr id="1" name=""/>
        <p:cNvGrpSpPr/>
        <p:nvPr/>
      </p:nvGrpSpPr>
      <p:grpSpPr>
        <a:xfrm>
          <a:off x="0" y="0"/>
          <a:ext cx="0" cy="0"/>
          <a:chOff x="0" y="0"/>
          <a:chExt cx="0" cy="0"/>
        </a:xfrm>
      </p:grpSpPr>
      <p:sp>
        <p:nvSpPr>
          <p:cNvPr id="5" name="Picture Placeholder 3"/>
          <p:cNvSpPr>
            <a:spLocks noGrp="1"/>
          </p:cNvSpPr>
          <p:nvPr>
            <p:ph type="pic" sz="quarter" idx="11" hasCustomPrompt="1"/>
          </p:nvPr>
        </p:nvSpPr>
        <p:spPr>
          <a:xfrm>
            <a:off x="9430797" y="2169"/>
            <a:ext cx="2759181" cy="6858000"/>
          </a:xfrm>
          <a:gradFill flip="none" rotWithShape="1">
            <a:gsLst>
              <a:gs pos="52000">
                <a:srgbClr val="5B91A9"/>
              </a:gs>
              <a:gs pos="100000">
                <a:srgbClr val="507194"/>
              </a:gs>
              <a:gs pos="0">
                <a:srgbClr val="507194"/>
              </a:gs>
            </a:gsLst>
            <a:lin ang="18900000" scaled="1"/>
            <a:tileRect/>
          </a:gradFill>
          <a:ln w="57150">
            <a:noFill/>
          </a:ln>
        </p:spPr>
        <p:txBody>
          <a:bodyPr vert="horz" lIns="91440" tIns="45720" rIns="91440" bIns="45720" rtlCol="0" anchor="ctr">
            <a:normAutofit/>
          </a:bodyPr>
          <a:lstStyle>
            <a:lvl1pPr marL="0" marR="0" indent="0" algn="ctr" defTabSz="1219215" rtl="0" eaLnBrk="1" fontAlgn="auto" latinLnBrk="0" hangingPunct="1">
              <a:lnSpc>
                <a:spcPct val="100000"/>
              </a:lnSpc>
              <a:spcBef>
                <a:spcPct val="20000"/>
              </a:spcBef>
              <a:spcAft>
                <a:spcPts val="0"/>
              </a:spcAft>
              <a:buClrTx/>
              <a:buSzTx/>
              <a:buFont typeface="Arial" pitchFamily="34" charset="0"/>
              <a:buNone/>
              <a:tabLst/>
              <a:defRPr lang="id-ID" sz="2200" baseline="0">
                <a:solidFill>
                  <a:schemeClr val="bg1"/>
                </a:solidFill>
                <a:latin typeface="Montserrat" panose="00000500000000000000" pitchFamily="50" charset="0"/>
              </a:defRPr>
            </a:lvl1pPr>
          </a:lstStyle>
          <a:p>
            <a:pPr marL="0" marR="0" lvl="0" indent="0" algn="ctr" defTabSz="1219215" rtl="0" eaLnBrk="1" fontAlgn="auto" latinLnBrk="0" hangingPunct="1">
              <a:lnSpc>
                <a:spcPct val="100000"/>
              </a:lnSpc>
              <a:spcBef>
                <a:spcPct val="20000"/>
              </a:spcBef>
              <a:spcAft>
                <a:spcPts val="0"/>
              </a:spcAft>
              <a:buClrTx/>
              <a:buSzTx/>
              <a:buFont typeface="Arial" pitchFamily="34" charset="0"/>
              <a:buNone/>
              <a:tabLst/>
              <a:defRPr/>
            </a:pPr>
            <a:r>
              <a:rPr lang="en-US" dirty="0">
                <a:latin typeface="Montserrat" panose="00000500000000000000" pitchFamily="50" charset="0"/>
              </a:rPr>
              <a:t>DROP IMAGE HERE</a:t>
            </a:r>
            <a:endParaRPr lang="id-ID" dirty="0"/>
          </a:p>
        </p:txBody>
      </p:sp>
      <p:sp>
        <p:nvSpPr>
          <p:cNvPr id="12" name="Picture Placeholder 3"/>
          <p:cNvSpPr>
            <a:spLocks noGrp="1"/>
          </p:cNvSpPr>
          <p:nvPr>
            <p:ph type="pic" sz="quarter" idx="12" hasCustomPrompt="1"/>
          </p:nvPr>
        </p:nvSpPr>
        <p:spPr>
          <a:xfrm>
            <a:off x="6671617" y="0"/>
            <a:ext cx="2759181" cy="6858000"/>
          </a:xfrm>
          <a:gradFill flip="none" rotWithShape="1">
            <a:gsLst>
              <a:gs pos="52000">
                <a:srgbClr val="5B91A9"/>
              </a:gs>
              <a:gs pos="100000">
                <a:srgbClr val="507194"/>
              </a:gs>
              <a:gs pos="0">
                <a:srgbClr val="507194"/>
              </a:gs>
            </a:gsLst>
            <a:lin ang="18900000" scaled="1"/>
            <a:tileRect/>
          </a:gradFill>
          <a:ln w="57150">
            <a:noFill/>
          </a:ln>
        </p:spPr>
        <p:txBody>
          <a:bodyPr vert="horz" lIns="91440" tIns="45720" rIns="91440" bIns="45720" rtlCol="0" anchor="t">
            <a:normAutofit/>
          </a:bodyPr>
          <a:lstStyle>
            <a:lvl1pPr marL="0" marR="0" indent="0" algn="ctr" defTabSz="1219215" rtl="0" eaLnBrk="1" fontAlgn="auto" latinLnBrk="0" hangingPunct="1">
              <a:lnSpc>
                <a:spcPct val="100000"/>
              </a:lnSpc>
              <a:spcBef>
                <a:spcPct val="20000"/>
              </a:spcBef>
              <a:spcAft>
                <a:spcPts val="0"/>
              </a:spcAft>
              <a:buClrTx/>
              <a:buSzTx/>
              <a:buFont typeface="Arial" pitchFamily="34" charset="0"/>
              <a:buNone/>
              <a:tabLst/>
              <a:defRPr lang="id-ID" sz="2200" baseline="0">
                <a:solidFill>
                  <a:schemeClr val="bg1"/>
                </a:solidFill>
                <a:latin typeface="Montserrat" panose="00000500000000000000" pitchFamily="50" charset="0"/>
              </a:defRPr>
            </a:lvl1pPr>
          </a:lstStyle>
          <a:p>
            <a:pPr marL="0" marR="0" lvl="0" indent="0" algn="ctr" defTabSz="1219215" rtl="0" eaLnBrk="1" fontAlgn="auto" latinLnBrk="0" hangingPunct="1">
              <a:lnSpc>
                <a:spcPct val="100000"/>
              </a:lnSpc>
              <a:spcBef>
                <a:spcPct val="20000"/>
              </a:spcBef>
              <a:spcAft>
                <a:spcPts val="0"/>
              </a:spcAft>
              <a:buClrTx/>
              <a:buSzTx/>
              <a:buFont typeface="Arial" pitchFamily="34" charset="0"/>
              <a:buNone/>
              <a:tabLst/>
              <a:defRPr/>
            </a:pPr>
            <a:r>
              <a:rPr lang="en-US" dirty="0">
                <a:latin typeface="Montserrat" panose="00000500000000000000" pitchFamily="50" charset="0"/>
              </a:rPr>
              <a:t>DROP IMAGE HERE</a:t>
            </a:r>
            <a:endParaRPr lang="id-ID" dirty="0"/>
          </a:p>
        </p:txBody>
      </p:sp>
      <p:sp>
        <p:nvSpPr>
          <p:cNvPr id="13" name="Picture Placeholder 3"/>
          <p:cNvSpPr>
            <a:spLocks noGrp="1"/>
          </p:cNvSpPr>
          <p:nvPr>
            <p:ph type="pic" sz="quarter" idx="13" hasCustomPrompt="1"/>
          </p:nvPr>
        </p:nvSpPr>
        <p:spPr>
          <a:xfrm>
            <a:off x="3912436" y="-2290"/>
            <a:ext cx="2759181" cy="6858000"/>
          </a:xfrm>
          <a:gradFill flip="none" rotWithShape="1">
            <a:gsLst>
              <a:gs pos="52000">
                <a:srgbClr val="5B91A9"/>
              </a:gs>
              <a:gs pos="100000">
                <a:srgbClr val="507194"/>
              </a:gs>
              <a:gs pos="0">
                <a:srgbClr val="507194"/>
              </a:gs>
            </a:gsLst>
            <a:lin ang="18900000" scaled="1"/>
            <a:tileRect/>
          </a:gradFill>
          <a:ln w="57150">
            <a:noFill/>
          </a:ln>
        </p:spPr>
        <p:txBody>
          <a:bodyPr vert="horz" lIns="91440" tIns="45720" rIns="91440" bIns="45720" rtlCol="0" anchor="ctr">
            <a:normAutofit/>
          </a:bodyPr>
          <a:lstStyle>
            <a:lvl1pPr marL="0" marR="0" indent="0" algn="ctr" defTabSz="1219215" rtl="0" eaLnBrk="1" fontAlgn="auto" latinLnBrk="0" hangingPunct="1">
              <a:lnSpc>
                <a:spcPct val="100000"/>
              </a:lnSpc>
              <a:spcBef>
                <a:spcPct val="20000"/>
              </a:spcBef>
              <a:spcAft>
                <a:spcPts val="0"/>
              </a:spcAft>
              <a:buClrTx/>
              <a:buSzTx/>
              <a:buFont typeface="Arial" pitchFamily="34" charset="0"/>
              <a:buNone/>
              <a:tabLst/>
              <a:defRPr lang="id-ID" sz="2200" baseline="0">
                <a:solidFill>
                  <a:schemeClr val="bg1"/>
                </a:solidFill>
                <a:latin typeface="Montserrat" panose="00000500000000000000" pitchFamily="50" charset="0"/>
              </a:defRPr>
            </a:lvl1pPr>
          </a:lstStyle>
          <a:p>
            <a:pPr marL="0" marR="0" lvl="0" indent="0" algn="ctr" defTabSz="1219215" rtl="0" eaLnBrk="1" fontAlgn="auto" latinLnBrk="0" hangingPunct="1">
              <a:lnSpc>
                <a:spcPct val="100000"/>
              </a:lnSpc>
              <a:spcBef>
                <a:spcPct val="20000"/>
              </a:spcBef>
              <a:spcAft>
                <a:spcPts val="0"/>
              </a:spcAft>
              <a:buClrTx/>
              <a:buSzTx/>
              <a:buFont typeface="Arial" pitchFamily="34" charset="0"/>
              <a:buNone/>
              <a:tabLst/>
              <a:defRPr/>
            </a:pPr>
            <a:r>
              <a:rPr lang="en-US" dirty="0">
                <a:latin typeface="Montserrat" panose="00000500000000000000" pitchFamily="50" charset="0"/>
              </a:rPr>
              <a:t>DROP IMAGE HERE</a:t>
            </a:r>
            <a:endParaRPr lang="id-ID" dirty="0"/>
          </a:p>
        </p:txBody>
      </p:sp>
      <p:sp>
        <p:nvSpPr>
          <p:cNvPr id="7" name="Slide Number Placeholder 5"/>
          <p:cNvSpPr>
            <a:spLocks noGrp="1"/>
          </p:cNvSpPr>
          <p:nvPr>
            <p:ph type="sldNum" sz="quarter" idx="15"/>
          </p:nvPr>
        </p:nvSpPr>
        <p:spPr>
          <a:xfrm>
            <a:off x="10416480" y="6489340"/>
            <a:ext cx="1371600" cy="182563"/>
          </a:xfrm>
          <a:prstGeom prst="rect">
            <a:avLst/>
          </a:prstGeom>
        </p:spPr>
        <p:txBody>
          <a:bodyPr/>
          <a:lstStyle>
            <a:lvl1pPr algn="r">
              <a:defRPr lang="id-ID" sz="1000" smtClean="0">
                <a:solidFill>
                  <a:schemeClr val="bg1"/>
                </a:solidFill>
                <a:latin typeface="Montserrat" panose="00000500000000000000" pitchFamily="50" charset="0"/>
              </a:defRPr>
            </a:lvl1pPr>
          </a:lstStyle>
          <a:p>
            <a:pPr defTabSz="1219170"/>
            <a:fld id="{A0012661-A7C6-484E-80FE-CF2630C25222}" type="slidenum">
              <a:rPr lang="en-US" altLang="zh-CN">
                <a:solidFill>
                  <a:srgbClr val="FFFFFF"/>
                </a:solidFill>
              </a:rPr>
              <a:pPr defTabSz="1219170"/>
              <a:t>‹#›</a:t>
            </a:fld>
            <a:endParaRPr lang="zh-CN" altLang="en-US">
              <a:solidFill>
                <a:srgbClr val="FFFFFF"/>
              </a:solidFill>
            </a:endParaRPr>
          </a:p>
        </p:txBody>
      </p:sp>
      <p:sp>
        <p:nvSpPr>
          <p:cNvPr id="8" name="Footer Placeholder 4"/>
          <p:cNvSpPr>
            <a:spLocks noGrp="1"/>
          </p:cNvSpPr>
          <p:nvPr>
            <p:ph type="ftr" sz="quarter" idx="16"/>
          </p:nvPr>
        </p:nvSpPr>
        <p:spPr>
          <a:xfrm>
            <a:off x="407368" y="6489340"/>
            <a:ext cx="2057400" cy="182563"/>
          </a:xfrm>
          <a:prstGeom prst="rect">
            <a:avLst/>
          </a:prstGeom>
        </p:spPr>
        <p:txBody>
          <a:bodyPr/>
          <a:lstStyle>
            <a:lvl1pPr>
              <a:defRPr sz="1000">
                <a:solidFill>
                  <a:schemeClr val="tx1">
                    <a:lumMod val="75000"/>
                    <a:lumOff val="25000"/>
                  </a:schemeClr>
                </a:solidFill>
                <a:latin typeface="Montserrat" panose="00000500000000000000" pitchFamily="50" charset="0"/>
              </a:defRPr>
            </a:lvl1pPr>
          </a:lstStyle>
          <a:p>
            <a:pPr defTabSz="1219170"/>
            <a:r>
              <a:rPr lang="id-ID">
                <a:solidFill>
                  <a:srgbClr val="27282D">
                    <a:lumMod val="75000"/>
                    <a:lumOff val="25000"/>
                  </a:srgbClr>
                </a:solidFill>
              </a:rPr>
              <a:t>BOYLE</a:t>
            </a:r>
          </a:p>
        </p:txBody>
      </p:sp>
    </p:spTree>
    <p:extLst>
      <p:ext uri="{BB962C8B-B14F-4D97-AF65-F5344CB8AC3E}">
        <p14:creationId xmlns:p14="http://schemas.microsoft.com/office/powerpoint/2010/main" val="3293448728"/>
      </p:ext>
    </p:extLst>
  </p:cSld>
  <p:clrMapOvr>
    <a:masterClrMapping/>
  </p:clrMapOvr>
</p:sldLayout>
</file>

<file path=ppt/slideLayouts/slideLayout146.xml><?xml version="1.0" encoding="utf-8"?>
<p:sldLayout xmlns:p14="http://schemas.microsoft.com/office/powerpoint/2010/main" xmlns:a="http://schemas.openxmlformats.org/drawingml/2006/main" xmlns:r="http://schemas.openxmlformats.org/officeDocument/2006/relationships" xmlns:p="http://schemas.openxmlformats.org/presentationml/2006/main" userDrawn="1">
  <p:cSld name="6_Portfolio Layout 2">
    <p:spTree>
      <p:nvGrpSpPr>
        <p:cNvPr id="1" name=""/>
        <p:cNvGrpSpPr/>
        <p:nvPr/>
      </p:nvGrpSpPr>
      <p:grpSpPr>
        <a:xfrm>
          <a:off x="0" y="0"/>
          <a:ext cx="0" cy="0"/>
          <a:chOff x="0" y="0"/>
          <a:chExt cx="0" cy="0"/>
        </a:xfrm>
      </p:grpSpPr>
      <p:sp>
        <p:nvSpPr>
          <p:cNvPr id="19" name="Picture Placeholder 3"/>
          <p:cNvSpPr>
            <a:spLocks noGrp="1"/>
          </p:cNvSpPr>
          <p:nvPr>
            <p:ph type="pic" sz="quarter" idx="19" hasCustomPrompt="1"/>
          </p:nvPr>
        </p:nvSpPr>
        <p:spPr>
          <a:xfrm>
            <a:off x="3811363" y="0"/>
            <a:ext cx="8380637" cy="2263140"/>
          </a:xfrm>
          <a:gradFill flip="none" rotWithShape="1">
            <a:gsLst>
              <a:gs pos="52000">
                <a:srgbClr val="5B91A9"/>
              </a:gs>
              <a:gs pos="100000">
                <a:srgbClr val="507194"/>
              </a:gs>
              <a:gs pos="0">
                <a:srgbClr val="507194"/>
              </a:gs>
            </a:gsLst>
            <a:lin ang="18900000" scaled="1"/>
            <a:tileRect/>
          </a:gradFill>
          <a:ln w="57150">
            <a:noFill/>
          </a:ln>
        </p:spPr>
        <p:txBody>
          <a:bodyPr vert="horz" lIns="91440" tIns="45720" rIns="91440" bIns="45720" rtlCol="0" anchor="ctr">
            <a:normAutofit/>
          </a:bodyPr>
          <a:lstStyle>
            <a:lvl1pPr marL="0" marR="0" indent="0" algn="ctr" defTabSz="1219215" rtl="0" eaLnBrk="1" fontAlgn="auto" latinLnBrk="0" hangingPunct="1">
              <a:lnSpc>
                <a:spcPct val="100000"/>
              </a:lnSpc>
              <a:spcBef>
                <a:spcPct val="20000"/>
              </a:spcBef>
              <a:spcAft>
                <a:spcPts val="0"/>
              </a:spcAft>
              <a:buClrTx/>
              <a:buSzTx/>
              <a:buFont typeface="Arial" pitchFamily="34" charset="0"/>
              <a:buNone/>
              <a:tabLst/>
              <a:defRPr lang="id-ID" sz="2200" baseline="0">
                <a:solidFill>
                  <a:schemeClr val="bg1"/>
                </a:solidFill>
                <a:latin typeface="Montserrat" panose="00000500000000000000" pitchFamily="50" charset="0"/>
              </a:defRPr>
            </a:lvl1pPr>
          </a:lstStyle>
          <a:p>
            <a:pPr marL="0" marR="0" lvl="0" indent="0" algn="ctr" defTabSz="1219215" rtl="0" eaLnBrk="1" fontAlgn="auto" latinLnBrk="0" hangingPunct="1">
              <a:lnSpc>
                <a:spcPct val="100000"/>
              </a:lnSpc>
              <a:spcBef>
                <a:spcPct val="20000"/>
              </a:spcBef>
              <a:spcAft>
                <a:spcPts val="0"/>
              </a:spcAft>
              <a:buClrTx/>
              <a:buSzTx/>
              <a:buFont typeface="Arial" pitchFamily="34" charset="0"/>
              <a:buNone/>
              <a:tabLst/>
              <a:defRPr/>
            </a:pPr>
            <a:r>
              <a:rPr lang="en-US" dirty="0">
                <a:latin typeface="Montserrat" panose="00000500000000000000" pitchFamily="50" charset="0"/>
              </a:rPr>
              <a:t>DROP IMAGE HERE</a:t>
            </a:r>
            <a:endParaRPr lang="id-ID" dirty="0"/>
          </a:p>
        </p:txBody>
      </p:sp>
      <p:sp>
        <p:nvSpPr>
          <p:cNvPr id="8" name="Picture Placeholder 3"/>
          <p:cNvSpPr>
            <a:spLocks noGrp="1"/>
          </p:cNvSpPr>
          <p:nvPr>
            <p:ph type="pic" sz="quarter" idx="20" hasCustomPrompt="1"/>
          </p:nvPr>
        </p:nvSpPr>
        <p:spPr>
          <a:xfrm>
            <a:off x="3811363" y="2263140"/>
            <a:ext cx="8380637" cy="2263140"/>
          </a:xfrm>
          <a:gradFill flip="none" rotWithShape="1">
            <a:gsLst>
              <a:gs pos="52000">
                <a:srgbClr val="5B91A9"/>
              </a:gs>
              <a:gs pos="100000">
                <a:srgbClr val="507194"/>
              </a:gs>
              <a:gs pos="0">
                <a:srgbClr val="507194"/>
              </a:gs>
            </a:gsLst>
            <a:lin ang="18900000" scaled="1"/>
            <a:tileRect/>
          </a:gradFill>
          <a:ln w="57150">
            <a:noFill/>
          </a:ln>
        </p:spPr>
        <p:txBody>
          <a:bodyPr vert="horz" lIns="91440" tIns="45720" rIns="91440" bIns="45720" rtlCol="0" anchor="ctr">
            <a:normAutofit/>
          </a:bodyPr>
          <a:lstStyle>
            <a:lvl1pPr marL="0" marR="0" indent="0" algn="ctr" defTabSz="1219215" rtl="0" eaLnBrk="1" fontAlgn="auto" latinLnBrk="0" hangingPunct="1">
              <a:lnSpc>
                <a:spcPct val="100000"/>
              </a:lnSpc>
              <a:spcBef>
                <a:spcPct val="20000"/>
              </a:spcBef>
              <a:spcAft>
                <a:spcPts val="0"/>
              </a:spcAft>
              <a:buClrTx/>
              <a:buSzTx/>
              <a:buFont typeface="Arial" pitchFamily="34" charset="0"/>
              <a:buNone/>
              <a:tabLst/>
              <a:defRPr lang="id-ID" sz="2200" baseline="0">
                <a:solidFill>
                  <a:schemeClr val="bg1"/>
                </a:solidFill>
                <a:latin typeface="Montserrat" panose="00000500000000000000" pitchFamily="50" charset="0"/>
              </a:defRPr>
            </a:lvl1pPr>
          </a:lstStyle>
          <a:p>
            <a:pPr marL="0" marR="0" lvl="0" indent="0" algn="ctr" defTabSz="1219215" rtl="0" eaLnBrk="1" fontAlgn="auto" latinLnBrk="0" hangingPunct="1">
              <a:lnSpc>
                <a:spcPct val="100000"/>
              </a:lnSpc>
              <a:spcBef>
                <a:spcPct val="20000"/>
              </a:spcBef>
              <a:spcAft>
                <a:spcPts val="0"/>
              </a:spcAft>
              <a:buClrTx/>
              <a:buSzTx/>
              <a:buFont typeface="Arial" pitchFamily="34" charset="0"/>
              <a:buNone/>
              <a:tabLst/>
              <a:defRPr/>
            </a:pPr>
            <a:r>
              <a:rPr lang="en-US" dirty="0">
                <a:latin typeface="Montserrat" panose="00000500000000000000" pitchFamily="50" charset="0"/>
              </a:rPr>
              <a:t>DROP IMAGE HERE</a:t>
            </a:r>
            <a:endParaRPr lang="id-ID" dirty="0"/>
          </a:p>
        </p:txBody>
      </p:sp>
      <p:sp>
        <p:nvSpPr>
          <p:cNvPr id="9" name="Picture Placeholder 3"/>
          <p:cNvSpPr>
            <a:spLocks noGrp="1"/>
          </p:cNvSpPr>
          <p:nvPr>
            <p:ph type="pic" sz="quarter" idx="21" hasCustomPrompt="1"/>
          </p:nvPr>
        </p:nvSpPr>
        <p:spPr>
          <a:xfrm>
            <a:off x="3811363" y="4508679"/>
            <a:ext cx="8380637" cy="2349321"/>
          </a:xfrm>
          <a:gradFill flip="none" rotWithShape="1">
            <a:gsLst>
              <a:gs pos="52000">
                <a:srgbClr val="5B91A9"/>
              </a:gs>
              <a:gs pos="100000">
                <a:srgbClr val="507194"/>
              </a:gs>
              <a:gs pos="0">
                <a:srgbClr val="507194"/>
              </a:gs>
            </a:gsLst>
            <a:lin ang="18900000" scaled="1"/>
            <a:tileRect/>
          </a:gradFill>
          <a:ln w="57150">
            <a:noFill/>
          </a:ln>
        </p:spPr>
        <p:txBody>
          <a:bodyPr vert="horz" lIns="91440" tIns="45720" rIns="91440" bIns="45720" rtlCol="0" anchor="ctr">
            <a:normAutofit/>
          </a:bodyPr>
          <a:lstStyle>
            <a:lvl1pPr marL="0" marR="0" indent="0" algn="ctr" defTabSz="1219215" rtl="0" eaLnBrk="1" fontAlgn="auto" latinLnBrk="0" hangingPunct="1">
              <a:lnSpc>
                <a:spcPct val="100000"/>
              </a:lnSpc>
              <a:spcBef>
                <a:spcPct val="20000"/>
              </a:spcBef>
              <a:spcAft>
                <a:spcPts val="0"/>
              </a:spcAft>
              <a:buClrTx/>
              <a:buSzTx/>
              <a:buFont typeface="Arial" pitchFamily="34" charset="0"/>
              <a:buNone/>
              <a:tabLst/>
              <a:defRPr lang="id-ID" sz="2200" baseline="0">
                <a:solidFill>
                  <a:schemeClr val="bg1"/>
                </a:solidFill>
                <a:latin typeface="Montserrat" panose="00000500000000000000" pitchFamily="50" charset="0"/>
              </a:defRPr>
            </a:lvl1pPr>
          </a:lstStyle>
          <a:p>
            <a:pPr marL="0" marR="0" lvl="0" indent="0" algn="ctr" defTabSz="1219215" rtl="0" eaLnBrk="1" fontAlgn="auto" latinLnBrk="0" hangingPunct="1">
              <a:lnSpc>
                <a:spcPct val="100000"/>
              </a:lnSpc>
              <a:spcBef>
                <a:spcPct val="20000"/>
              </a:spcBef>
              <a:spcAft>
                <a:spcPts val="0"/>
              </a:spcAft>
              <a:buClrTx/>
              <a:buSzTx/>
              <a:buFont typeface="Arial" pitchFamily="34" charset="0"/>
              <a:buNone/>
              <a:tabLst/>
              <a:defRPr/>
            </a:pPr>
            <a:r>
              <a:rPr lang="en-US" dirty="0">
                <a:latin typeface="Montserrat" panose="00000500000000000000" pitchFamily="50" charset="0"/>
              </a:rPr>
              <a:t>DROP IMAGE HERE</a:t>
            </a:r>
            <a:endParaRPr lang="id-ID" dirty="0"/>
          </a:p>
        </p:txBody>
      </p:sp>
      <p:sp>
        <p:nvSpPr>
          <p:cNvPr id="6" name="Slide Number Placeholder 5"/>
          <p:cNvSpPr>
            <a:spLocks noGrp="1"/>
          </p:cNvSpPr>
          <p:nvPr>
            <p:ph type="sldNum" sz="quarter" idx="12"/>
          </p:nvPr>
        </p:nvSpPr>
        <p:spPr>
          <a:xfrm>
            <a:off x="10416480" y="6489340"/>
            <a:ext cx="1371600" cy="182563"/>
          </a:xfrm>
          <a:prstGeom prst="rect">
            <a:avLst/>
          </a:prstGeom>
        </p:spPr>
        <p:txBody>
          <a:bodyPr/>
          <a:lstStyle>
            <a:lvl1pPr algn="r">
              <a:defRPr lang="id-ID" sz="1000" smtClean="0">
                <a:solidFill>
                  <a:schemeClr val="bg1"/>
                </a:solidFill>
                <a:latin typeface="Montserrat" panose="00000500000000000000" pitchFamily="50" charset="0"/>
              </a:defRPr>
            </a:lvl1pPr>
          </a:lstStyle>
          <a:p>
            <a:pPr defTabSz="1219170"/>
            <a:fld id="{A0012661-A7C6-484E-80FE-CF2630C25222}" type="slidenum">
              <a:rPr lang="en-US" altLang="zh-CN">
                <a:solidFill>
                  <a:srgbClr val="FFFFFF"/>
                </a:solidFill>
              </a:rPr>
              <a:pPr defTabSz="1219170"/>
              <a:t>‹#›</a:t>
            </a:fld>
            <a:endParaRPr lang="zh-CN" altLang="en-US">
              <a:solidFill>
                <a:srgbClr val="FFFFFF"/>
              </a:solidFill>
            </a:endParaRPr>
          </a:p>
        </p:txBody>
      </p:sp>
      <p:sp>
        <p:nvSpPr>
          <p:cNvPr id="7" name="Footer Placeholder 4"/>
          <p:cNvSpPr>
            <a:spLocks noGrp="1"/>
          </p:cNvSpPr>
          <p:nvPr>
            <p:ph type="ftr" sz="quarter" idx="11"/>
          </p:nvPr>
        </p:nvSpPr>
        <p:spPr>
          <a:xfrm>
            <a:off x="407368" y="6489340"/>
            <a:ext cx="2057400" cy="182563"/>
          </a:xfrm>
          <a:prstGeom prst="rect">
            <a:avLst/>
          </a:prstGeom>
        </p:spPr>
        <p:txBody>
          <a:bodyPr/>
          <a:lstStyle>
            <a:lvl1pPr>
              <a:defRPr sz="1000">
                <a:solidFill>
                  <a:schemeClr val="tx1">
                    <a:lumMod val="75000"/>
                    <a:lumOff val="25000"/>
                  </a:schemeClr>
                </a:solidFill>
                <a:latin typeface="Montserrat" panose="00000500000000000000" pitchFamily="50" charset="0"/>
              </a:defRPr>
            </a:lvl1pPr>
          </a:lstStyle>
          <a:p>
            <a:pPr defTabSz="1219170"/>
            <a:r>
              <a:rPr lang="id-ID">
                <a:solidFill>
                  <a:srgbClr val="27282D">
                    <a:lumMod val="75000"/>
                    <a:lumOff val="25000"/>
                  </a:srgbClr>
                </a:solidFill>
              </a:rPr>
              <a:t>BOYLE</a:t>
            </a:r>
          </a:p>
        </p:txBody>
      </p:sp>
    </p:spTree>
    <p:extLst>
      <p:ext uri="{BB962C8B-B14F-4D97-AF65-F5344CB8AC3E}">
        <p14:creationId xmlns:p14="http://schemas.microsoft.com/office/powerpoint/2010/main" val="3699017742"/>
      </p:ext>
    </p:extLst>
  </p:cSld>
  <p:clrMapOvr>
    <a:masterClrMapping/>
  </p:clrMapOvr>
</p:sldLayout>
</file>

<file path=ppt/slideLayouts/slideLayout147.xml><?xml version="1.0" encoding="utf-8"?>
<p:sldLayout xmlns:p14="http://schemas.microsoft.com/office/powerpoint/2010/main" xmlns:a="http://schemas.openxmlformats.org/drawingml/2006/main" xmlns:r="http://schemas.openxmlformats.org/officeDocument/2006/relationships" xmlns:p="http://schemas.openxmlformats.org/presentationml/2006/main" userDrawn="1">
  <p:cSld name="1_Portfolio Layout 2">
    <p:spTree>
      <p:nvGrpSpPr>
        <p:cNvPr id="1" name=""/>
        <p:cNvGrpSpPr/>
        <p:nvPr/>
      </p:nvGrpSpPr>
      <p:grpSpPr>
        <a:xfrm>
          <a:off x="0" y="0"/>
          <a:ext cx="0" cy="0"/>
          <a:chOff x="0" y="0"/>
          <a:chExt cx="0" cy="0"/>
        </a:xfrm>
      </p:grpSpPr>
      <p:sp>
        <p:nvSpPr>
          <p:cNvPr id="6" name="Picture Placeholder 3"/>
          <p:cNvSpPr>
            <a:spLocks noGrp="1"/>
          </p:cNvSpPr>
          <p:nvPr>
            <p:ph type="pic" sz="quarter" idx="12" hasCustomPrompt="1"/>
          </p:nvPr>
        </p:nvSpPr>
        <p:spPr>
          <a:xfrm>
            <a:off x="6120680" y="0"/>
            <a:ext cx="3035660" cy="6858000"/>
          </a:xfrm>
          <a:gradFill flip="none" rotWithShape="1">
            <a:gsLst>
              <a:gs pos="52000">
                <a:srgbClr val="5B91A9"/>
              </a:gs>
              <a:gs pos="100000">
                <a:srgbClr val="507194"/>
              </a:gs>
              <a:gs pos="0">
                <a:srgbClr val="507194"/>
              </a:gs>
            </a:gsLst>
            <a:lin ang="18900000" scaled="1"/>
            <a:tileRect/>
          </a:gradFill>
          <a:ln w="57150">
            <a:noFill/>
          </a:ln>
        </p:spPr>
        <p:txBody>
          <a:bodyPr vert="horz" lIns="91440" tIns="45720" rIns="91440" bIns="45720" rtlCol="0" anchor="ctr">
            <a:normAutofit/>
          </a:bodyPr>
          <a:lstStyle>
            <a:lvl1pPr marL="0" marR="0" indent="0" algn="ctr" defTabSz="1219215" rtl="0" eaLnBrk="1" fontAlgn="auto" latinLnBrk="0" hangingPunct="1">
              <a:lnSpc>
                <a:spcPct val="100000"/>
              </a:lnSpc>
              <a:spcBef>
                <a:spcPct val="20000"/>
              </a:spcBef>
              <a:spcAft>
                <a:spcPts val="0"/>
              </a:spcAft>
              <a:buClrTx/>
              <a:buSzTx/>
              <a:buFont typeface="Arial" pitchFamily="34" charset="0"/>
              <a:buNone/>
              <a:tabLst/>
              <a:defRPr lang="id-ID" sz="2200" baseline="0">
                <a:solidFill>
                  <a:schemeClr val="bg1"/>
                </a:solidFill>
                <a:latin typeface="Montserrat" panose="00000500000000000000" pitchFamily="50" charset="0"/>
              </a:defRPr>
            </a:lvl1pPr>
          </a:lstStyle>
          <a:p>
            <a:pPr marL="0" marR="0" lvl="0" indent="0" algn="ctr" defTabSz="1219215" rtl="0" eaLnBrk="1" fontAlgn="auto" latinLnBrk="0" hangingPunct="1">
              <a:lnSpc>
                <a:spcPct val="100000"/>
              </a:lnSpc>
              <a:spcBef>
                <a:spcPct val="20000"/>
              </a:spcBef>
              <a:spcAft>
                <a:spcPts val="0"/>
              </a:spcAft>
              <a:buClrTx/>
              <a:buSzTx/>
              <a:buFont typeface="Arial" pitchFamily="34" charset="0"/>
              <a:buNone/>
              <a:tabLst/>
              <a:defRPr/>
            </a:pPr>
            <a:r>
              <a:rPr lang="en-US" dirty="0">
                <a:latin typeface="Montserrat" panose="00000500000000000000" pitchFamily="50" charset="0"/>
              </a:rPr>
              <a:t>DROP IMAGE HERE</a:t>
            </a:r>
            <a:endParaRPr lang="id-ID" dirty="0"/>
          </a:p>
        </p:txBody>
      </p:sp>
      <p:sp>
        <p:nvSpPr>
          <p:cNvPr id="8" name="Picture Placeholder 3"/>
          <p:cNvSpPr>
            <a:spLocks noGrp="1"/>
          </p:cNvSpPr>
          <p:nvPr>
            <p:ph type="pic" sz="quarter" idx="14" hasCustomPrompt="1"/>
          </p:nvPr>
        </p:nvSpPr>
        <p:spPr>
          <a:xfrm>
            <a:off x="0" y="0"/>
            <a:ext cx="3083998" cy="6858000"/>
          </a:xfrm>
          <a:gradFill flip="none" rotWithShape="1">
            <a:gsLst>
              <a:gs pos="52000">
                <a:srgbClr val="5B91A9"/>
              </a:gs>
              <a:gs pos="100000">
                <a:srgbClr val="507194"/>
              </a:gs>
              <a:gs pos="0">
                <a:srgbClr val="507194"/>
              </a:gs>
            </a:gsLst>
            <a:lin ang="18900000" scaled="1"/>
            <a:tileRect/>
          </a:gradFill>
          <a:ln w="57150">
            <a:noFill/>
          </a:ln>
        </p:spPr>
        <p:txBody>
          <a:bodyPr vert="horz" lIns="91440" tIns="45720" rIns="91440" bIns="45720" rtlCol="0" anchor="ctr">
            <a:normAutofit/>
          </a:bodyPr>
          <a:lstStyle>
            <a:lvl1pPr marL="0" marR="0" indent="0" algn="ctr" defTabSz="1219215" rtl="0" eaLnBrk="1" fontAlgn="auto" latinLnBrk="0" hangingPunct="1">
              <a:lnSpc>
                <a:spcPct val="100000"/>
              </a:lnSpc>
              <a:spcBef>
                <a:spcPct val="20000"/>
              </a:spcBef>
              <a:spcAft>
                <a:spcPts val="0"/>
              </a:spcAft>
              <a:buClrTx/>
              <a:buSzTx/>
              <a:buFont typeface="Arial" pitchFamily="34" charset="0"/>
              <a:buNone/>
              <a:tabLst/>
              <a:defRPr lang="id-ID" sz="2200" baseline="0">
                <a:solidFill>
                  <a:schemeClr val="bg1"/>
                </a:solidFill>
                <a:latin typeface="Montserrat" panose="00000500000000000000" pitchFamily="50" charset="0"/>
              </a:defRPr>
            </a:lvl1pPr>
          </a:lstStyle>
          <a:p>
            <a:pPr marL="0" marR="0" lvl="0" indent="0" algn="ctr" defTabSz="1219215" rtl="0" eaLnBrk="1" fontAlgn="auto" latinLnBrk="0" hangingPunct="1">
              <a:lnSpc>
                <a:spcPct val="100000"/>
              </a:lnSpc>
              <a:spcBef>
                <a:spcPct val="20000"/>
              </a:spcBef>
              <a:spcAft>
                <a:spcPts val="0"/>
              </a:spcAft>
              <a:buClrTx/>
              <a:buSzTx/>
              <a:buFont typeface="Arial" pitchFamily="34" charset="0"/>
              <a:buNone/>
              <a:tabLst/>
              <a:defRPr/>
            </a:pPr>
            <a:r>
              <a:rPr lang="en-US" dirty="0">
                <a:latin typeface="Montserrat" panose="00000500000000000000" pitchFamily="50" charset="0"/>
              </a:rPr>
              <a:t>DROP IMAGE HERE</a:t>
            </a:r>
            <a:endParaRPr lang="id-ID" dirty="0"/>
          </a:p>
        </p:txBody>
      </p:sp>
      <p:sp>
        <p:nvSpPr>
          <p:cNvPr id="5" name="Slide Number Placeholder 5"/>
          <p:cNvSpPr>
            <a:spLocks noGrp="1"/>
          </p:cNvSpPr>
          <p:nvPr>
            <p:ph type="sldNum" sz="quarter" idx="15"/>
          </p:nvPr>
        </p:nvSpPr>
        <p:spPr>
          <a:xfrm>
            <a:off x="10416480" y="6489340"/>
            <a:ext cx="1371600" cy="182563"/>
          </a:xfrm>
          <a:prstGeom prst="rect">
            <a:avLst/>
          </a:prstGeom>
        </p:spPr>
        <p:txBody>
          <a:bodyPr/>
          <a:lstStyle>
            <a:lvl1pPr algn="r">
              <a:defRPr lang="id-ID" sz="1000" smtClean="0">
                <a:solidFill>
                  <a:schemeClr val="tx1">
                    <a:lumMod val="75000"/>
                    <a:lumOff val="25000"/>
                  </a:schemeClr>
                </a:solidFill>
                <a:latin typeface="Montserrat" panose="00000500000000000000" pitchFamily="50" charset="0"/>
              </a:defRPr>
            </a:lvl1pPr>
          </a:lstStyle>
          <a:p>
            <a:pPr defTabSz="1219170"/>
            <a:fld id="{A0012661-A7C6-484E-80FE-CF2630C25222}" type="slidenum">
              <a:rPr lang="en-US" altLang="zh-CN">
                <a:solidFill>
                  <a:srgbClr val="27282D">
                    <a:lumMod val="75000"/>
                    <a:lumOff val="25000"/>
                  </a:srgbClr>
                </a:solidFill>
              </a:rPr>
              <a:pPr defTabSz="1219170"/>
              <a:t>‹#›</a:t>
            </a:fld>
            <a:endParaRPr lang="zh-CN" altLang="en-US">
              <a:solidFill>
                <a:srgbClr val="27282D">
                  <a:lumMod val="75000"/>
                  <a:lumOff val="25000"/>
                </a:srgbClr>
              </a:solidFill>
            </a:endParaRPr>
          </a:p>
        </p:txBody>
      </p:sp>
      <p:sp>
        <p:nvSpPr>
          <p:cNvPr id="7" name="Footer Placeholder 4"/>
          <p:cNvSpPr>
            <a:spLocks noGrp="1"/>
          </p:cNvSpPr>
          <p:nvPr>
            <p:ph type="ftr" sz="quarter" idx="11"/>
          </p:nvPr>
        </p:nvSpPr>
        <p:spPr>
          <a:xfrm>
            <a:off x="407368" y="6489340"/>
            <a:ext cx="2057400" cy="182563"/>
          </a:xfrm>
          <a:prstGeom prst="rect">
            <a:avLst/>
          </a:prstGeom>
        </p:spPr>
        <p:txBody>
          <a:bodyPr/>
          <a:lstStyle>
            <a:lvl1pPr>
              <a:defRPr sz="1000">
                <a:solidFill>
                  <a:schemeClr val="bg1"/>
                </a:solidFill>
                <a:latin typeface="Montserrat" panose="00000500000000000000" pitchFamily="50" charset="0"/>
              </a:defRPr>
            </a:lvl1pPr>
          </a:lstStyle>
          <a:p>
            <a:pPr defTabSz="1219170"/>
            <a:r>
              <a:rPr lang="id-ID">
                <a:solidFill>
                  <a:srgbClr val="FFFFFF"/>
                </a:solidFill>
              </a:rPr>
              <a:t>BOYLE</a:t>
            </a:r>
          </a:p>
        </p:txBody>
      </p:sp>
    </p:spTree>
    <p:extLst>
      <p:ext uri="{BB962C8B-B14F-4D97-AF65-F5344CB8AC3E}">
        <p14:creationId xmlns:p14="http://schemas.microsoft.com/office/powerpoint/2010/main" val="353188062"/>
      </p:ext>
    </p:extLst>
  </p:cSld>
  <p:clrMapOvr>
    <a:masterClrMapping/>
  </p:clrMapOvr>
</p:sldLayout>
</file>

<file path=ppt/slideLayouts/slideLayout148.xml><?xml version="1.0" encoding="utf-8"?>
<p:sldLayout xmlns:p14="http://schemas.microsoft.com/office/powerpoint/2010/main" xmlns:a="http://schemas.openxmlformats.org/drawingml/2006/main" xmlns:r="http://schemas.openxmlformats.org/officeDocument/2006/relationships" xmlns:p="http://schemas.openxmlformats.org/presentationml/2006/main" userDrawn="1">
  <p:cSld name="2_Portfolio Layout 2">
    <p:spTree>
      <p:nvGrpSpPr>
        <p:cNvPr id="1" name=""/>
        <p:cNvGrpSpPr/>
        <p:nvPr/>
      </p:nvGrpSpPr>
      <p:grpSpPr>
        <a:xfrm>
          <a:off x="0" y="0"/>
          <a:ext cx="0" cy="0"/>
          <a:chOff x="0" y="0"/>
          <a:chExt cx="0" cy="0"/>
        </a:xfrm>
      </p:grpSpPr>
      <p:sp>
        <p:nvSpPr>
          <p:cNvPr id="10" name="Picture Placeholder 3"/>
          <p:cNvSpPr>
            <a:spLocks noGrp="1"/>
          </p:cNvSpPr>
          <p:nvPr>
            <p:ph type="pic" sz="quarter" idx="15" hasCustomPrompt="1"/>
          </p:nvPr>
        </p:nvSpPr>
        <p:spPr>
          <a:xfrm>
            <a:off x="6600056" y="132598"/>
            <a:ext cx="2647911" cy="1892246"/>
          </a:xfrm>
          <a:gradFill flip="none" rotWithShape="1">
            <a:gsLst>
              <a:gs pos="52000">
                <a:srgbClr val="5B91A9"/>
              </a:gs>
              <a:gs pos="100000">
                <a:srgbClr val="507194"/>
              </a:gs>
              <a:gs pos="0">
                <a:srgbClr val="507194"/>
              </a:gs>
            </a:gsLst>
            <a:lin ang="18900000" scaled="1"/>
            <a:tileRect/>
          </a:gradFill>
          <a:ln w="57150">
            <a:noFill/>
          </a:ln>
        </p:spPr>
        <p:txBody>
          <a:bodyPr vert="horz" lIns="91440" tIns="45720" rIns="91440" bIns="45720" rtlCol="0" anchor="ctr">
            <a:normAutofit/>
          </a:bodyPr>
          <a:lstStyle>
            <a:lvl1pPr marL="0" marR="0" indent="0" algn="ctr" defTabSz="1219215" rtl="0" eaLnBrk="1" fontAlgn="auto" latinLnBrk="0" hangingPunct="1">
              <a:lnSpc>
                <a:spcPct val="100000"/>
              </a:lnSpc>
              <a:spcBef>
                <a:spcPct val="20000"/>
              </a:spcBef>
              <a:spcAft>
                <a:spcPts val="0"/>
              </a:spcAft>
              <a:buClrTx/>
              <a:buSzTx/>
              <a:buFont typeface="Arial" pitchFamily="34" charset="0"/>
              <a:buNone/>
              <a:tabLst/>
              <a:defRPr lang="id-ID" sz="2200" baseline="0">
                <a:solidFill>
                  <a:schemeClr val="bg1"/>
                </a:solidFill>
                <a:latin typeface="Montserrat" panose="00000500000000000000" pitchFamily="50" charset="0"/>
              </a:defRPr>
            </a:lvl1pPr>
          </a:lstStyle>
          <a:p>
            <a:pPr marL="0" marR="0" lvl="0" indent="0" algn="ctr" defTabSz="1219215" rtl="0" eaLnBrk="1" fontAlgn="auto" latinLnBrk="0" hangingPunct="1">
              <a:lnSpc>
                <a:spcPct val="100000"/>
              </a:lnSpc>
              <a:spcBef>
                <a:spcPct val="20000"/>
              </a:spcBef>
              <a:spcAft>
                <a:spcPts val="0"/>
              </a:spcAft>
              <a:buClrTx/>
              <a:buSzTx/>
              <a:buFont typeface="Arial" pitchFamily="34" charset="0"/>
              <a:buNone/>
              <a:tabLst/>
              <a:defRPr/>
            </a:pPr>
            <a:r>
              <a:rPr lang="en-US" dirty="0">
                <a:latin typeface="Montserrat" panose="00000500000000000000" pitchFamily="50" charset="0"/>
              </a:rPr>
              <a:t>DROP IMAGE HERE</a:t>
            </a:r>
            <a:endParaRPr lang="id-ID" dirty="0"/>
          </a:p>
        </p:txBody>
      </p:sp>
      <p:sp>
        <p:nvSpPr>
          <p:cNvPr id="11" name="Picture Placeholder 3"/>
          <p:cNvSpPr>
            <a:spLocks noGrp="1"/>
          </p:cNvSpPr>
          <p:nvPr>
            <p:ph type="pic" sz="quarter" idx="16" hasCustomPrompt="1"/>
          </p:nvPr>
        </p:nvSpPr>
        <p:spPr>
          <a:xfrm>
            <a:off x="6600056" y="2168860"/>
            <a:ext cx="2647911" cy="4536504"/>
          </a:xfrm>
          <a:gradFill flip="none" rotWithShape="1">
            <a:gsLst>
              <a:gs pos="52000">
                <a:srgbClr val="5B91A9"/>
              </a:gs>
              <a:gs pos="100000">
                <a:srgbClr val="507194"/>
              </a:gs>
              <a:gs pos="0">
                <a:srgbClr val="507194"/>
              </a:gs>
            </a:gsLst>
            <a:lin ang="18900000" scaled="1"/>
            <a:tileRect/>
          </a:gradFill>
          <a:ln w="57150">
            <a:noFill/>
          </a:ln>
        </p:spPr>
        <p:txBody>
          <a:bodyPr vert="horz" lIns="91440" tIns="45720" rIns="91440" bIns="45720" rtlCol="0" anchor="ctr">
            <a:normAutofit/>
          </a:bodyPr>
          <a:lstStyle>
            <a:lvl1pPr marL="0" marR="0" indent="0" algn="ctr" defTabSz="1219215" rtl="0" eaLnBrk="1" fontAlgn="auto" latinLnBrk="0" hangingPunct="1">
              <a:lnSpc>
                <a:spcPct val="100000"/>
              </a:lnSpc>
              <a:spcBef>
                <a:spcPct val="20000"/>
              </a:spcBef>
              <a:spcAft>
                <a:spcPts val="0"/>
              </a:spcAft>
              <a:buClrTx/>
              <a:buSzTx/>
              <a:buFont typeface="Arial" pitchFamily="34" charset="0"/>
              <a:buNone/>
              <a:tabLst/>
              <a:defRPr lang="id-ID" sz="2200" baseline="0">
                <a:solidFill>
                  <a:schemeClr val="bg1"/>
                </a:solidFill>
                <a:latin typeface="Montserrat" panose="00000500000000000000" pitchFamily="50" charset="0"/>
              </a:defRPr>
            </a:lvl1pPr>
          </a:lstStyle>
          <a:p>
            <a:pPr marL="0" marR="0" lvl="0" indent="0" algn="ctr" defTabSz="1219215" rtl="0" eaLnBrk="1" fontAlgn="auto" latinLnBrk="0" hangingPunct="1">
              <a:lnSpc>
                <a:spcPct val="100000"/>
              </a:lnSpc>
              <a:spcBef>
                <a:spcPct val="20000"/>
              </a:spcBef>
              <a:spcAft>
                <a:spcPts val="0"/>
              </a:spcAft>
              <a:buClrTx/>
              <a:buSzTx/>
              <a:buFont typeface="Arial" pitchFamily="34" charset="0"/>
              <a:buNone/>
              <a:tabLst/>
              <a:defRPr/>
            </a:pPr>
            <a:r>
              <a:rPr lang="en-US" dirty="0">
                <a:latin typeface="Montserrat" panose="00000500000000000000" pitchFamily="50" charset="0"/>
              </a:rPr>
              <a:t>DROP IMAGE HERE</a:t>
            </a:r>
            <a:endParaRPr lang="id-ID" dirty="0"/>
          </a:p>
        </p:txBody>
      </p:sp>
      <p:sp>
        <p:nvSpPr>
          <p:cNvPr id="17" name="Picture Placeholder 3"/>
          <p:cNvSpPr>
            <a:spLocks noGrp="1"/>
          </p:cNvSpPr>
          <p:nvPr>
            <p:ph type="pic" sz="quarter" idx="17" hasCustomPrompt="1"/>
          </p:nvPr>
        </p:nvSpPr>
        <p:spPr>
          <a:xfrm>
            <a:off x="9388749" y="4807171"/>
            <a:ext cx="2647911" cy="1892246"/>
          </a:xfrm>
          <a:gradFill flip="none" rotWithShape="1">
            <a:gsLst>
              <a:gs pos="52000">
                <a:srgbClr val="5B91A9"/>
              </a:gs>
              <a:gs pos="100000">
                <a:srgbClr val="507194"/>
              </a:gs>
              <a:gs pos="0">
                <a:srgbClr val="507194"/>
              </a:gs>
            </a:gsLst>
            <a:lin ang="18900000" scaled="1"/>
            <a:tileRect/>
          </a:gradFill>
          <a:ln w="57150">
            <a:noFill/>
          </a:ln>
        </p:spPr>
        <p:txBody>
          <a:bodyPr vert="horz" lIns="91440" tIns="45720" rIns="91440" bIns="45720" rtlCol="0" anchor="ctr">
            <a:normAutofit/>
          </a:bodyPr>
          <a:lstStyle>
            <a:lvl1pPr marL="0" marR="0" indent="0" algn="ctr" defTabSz="1219215" rtl="0" eaLnBrk="1" fontAlgn="auto" latinLnBrk="0" hangingPunct="1">
              <a:lnSpc>
                <a:spcPct val="100000"/>
              </a:lnSpc>
              <a:spcBef>
                <a:spcPct val="20000"/>
              </a:spcBef>
              <a:spcAft>
                <a:spcPts val="0"/>
              </a:spcAft>
              <a:buClrTx/>
              <a:buSzTx/>
              <a:buFont typeface="Arial" pitchFamily="34" charset="0"/>
              <a:buNone/>
              <a:tabLst/>
              <a:defRPr lang="id-ID" sz="2200" baseline="0">
                <a:solidFill>
                  <a:schemeClr val="bg1"/>
                </a:solidFill>
                <a:latin typeface="Montserrat" panose="00000500000000000000" pitchFamily="50" charset="0"/>
              </a:defRPr>
            </a:lvl1pPr>
          </a:lstStyle>
          <a:p>
            <a:pPr marL="0" marR="0" lvl="0" indent="0" algn="ctr" defTabSz="1219215" rtl="0" eaLnBrk="1" fontAlgn="auto" latinLnBrk="0" hangingPunct="1">
              <a:lnSpc>
                <a:spcPct val="100000"/>
              </a:lnSpc>
              <a:spcBef>
                <a:spcPct val="20000"/>
              </a:spcBef>
              <a:spcAft>
                <a:spcPts val="0"/>
              </a:spcAft>
              <a:buClrTx/>
              <a:buSzTx/>
              <a:buFont typeface="Arial" pitchFamily="34" charset="0"/>
              <a:buNone/>
              <a:tabLst/>
              <a:defRPr/>
            </a:pPr>
            <a:r>
              <a:rPr lang="en-US" dirty="0">
                <a:latin typeface="Montserrat" panose="00000500000000000000" pitchFamily="50" charset="0"/>
              </a:rPr>
              <a:t>DROP IMAGE HERE</a:t>
            </a:r>
            <a:endParaRPr lang="id-ID" dirty="0"/>
          </a:p>
        </p:txBody>
      </p:sp>
      <p:sp>
        <p:nvSpPr>
          <p:cNvPr id="18" name="Picture Placeholder 3"/>
          <p:cNvSpPr>
            <a:spLocks noGrp="1"/>
          </p:cNvSpPr>
          <p:nvPr>
            <p:ph type="pic" sz="quarter" idx="18" hasCustomPrompt="1"/>
          </p:nvPr>
        </p:nvSpPr>
        <p:spPr>
          <a:xfrm>
            <a:off x="9388749" y="132598"/>
            <a:ext cx="2647911" cy="4536504"/>
          </a:xfrm>
          <a:gradFill flip="none" rotWithShape="1">
            <a:gsLst>
              <a:gs pos="52000">
                <a:srgbClr val="5B91A9"/>
              </a:gs>
              <a:gs pos="100000">
                <a:srgbClr val="507194"/>
              </a:gs>
              <a:gs pos="0">
                <a:srgbClr val="507194"/>
              </a:gs>
            </a:gsLst>
            <a:lin ang="18900000" scaled="1"/>
            <a:tileRect/>
          </a:gradFill>
          <a:ln w="57150">
            <a:noFill/>
          </a:ln>
        </p:spPr>
        <p:txBody>
          <a:bodyPr vert="horz" lIns="91440" tIns="45720" rIns="91440" bIns="45720" rtlCol="0" anchor="ctr">
            <a:normAutofit/>
          </a:bodyPr>
          <a:lstStyle>
            <a:lvl1pPr marL="0" marR="0" indent="0" algn="ctr" defTabSz="1219215" rtl="0" eaLnBrk="1" fontAlgn="auto" latinLnBrk="0" hangingPunct="1">
              <a:lnSpc>
                <a:spcPct val="100000"/>
              </a:lnSpc>
              <a:spcBef>
                <a:spcPct val="20000"/>
              </a:spcBef>
              <a:spcAft>
                <a:spcPts val="0"/>
              </a:spcAft>
              <a:buClrTx/>
              <a:buSzTx/>
              <a:buFont typeface="Arial" pitchFamily="34" charset="0"/>
              <a:buNone/>
              <a:tabLst/>
              <a:defRPr lang="id-ID" sz="2200" baseline="0">
                <a:solidFill>
                  <a:schemeClr val="bg1"/>
                </a:solidFill>
                <a:latin typeface="Montserrat" panose="00000500000000000000" pitchFamily="50" charset="0"/>
              </a:defRPr>
            </a:lvl1pPr>
          </a:lstStyle>
          <a:p>
            <a:pPr marL="0" marR="0" lvl="0" indent="0" algn="ctr" defTabSz="1219215" rtl="0" eaLnBrk="1" fontAlgn="auto" latinLnBrk="0" hangingPunct="1">
              <a:lnSpc>
                <a:spcPct val="100000"/>
              </a:lnSpc>
              <a:spcBef>
                <a:spcPct val="20000"/>
              </a:spcBef>
              <a:spcAft>
                <a:spcPts val="0"/>
              </a:spcAft>
              <a:buClrTx/>
              <a:buSzTx/>
              <a:buFont typeface="Arial" pitchFamily="34" charset="0"/>
              <a:buNone/>
              <a:tabLst/>
              <a:defRPr/>
            </a:pPr>
            <a:r>
              <a:rPr lang="en-US" dirty="0">
                <a:latin typeface="Montserrat" panose="00000500000000000000" pitchFamily="50" charset="0"/>
              </a:rPr>
              <a:t>DROP IMAGE HERE</a:t>
            </a:r>
            <a:endParaRPr lang="id-ID" dirty="0"/>
          </a:p>
        </p:txBody>
      </p:sp>
      <p:sp>
        <p:nvSpPr>
          <p:cNvPr id="19" name="Picture Placeholder 3"/>
          <p:cNvSpPr>
            <a:spLocks noGrp="1"/>
          </p:cNvSpPr>
          <p:nvPr>
            <p:ph type="pic" sz="quarter" idx="19" hasCustomPrompt="1"/>
          </p:nvPr>
        </p:nvSpPr>
        <p:spPr>
          <a:xfrm>
            <a:off x="3811363" y="4813118"/>
            <a:ext cx="2647911" cy="1892246"/>
          </a:xfrm>
          <a:gradFill flip="none" rotWithShape="1">
            <a:gsLst>
              <a:gs pos="52000">
                <a:srgbClr val="5B91A9"/>
              </a:gs>
              <a:gs pos="100000">
                <a:srgbClr val="507194"/>
              </a:gs>
              <a:gs pos="0">
                <a:srgbClr val="507194"/>
              </a:gs>
            </a:gsLst>
            <a:lin ang="18900000" scaled="1"/>
            <a:tileRect/>
          </a:gradFill>
          <a:ln w="57150">
            <a:noFill/>
          </a:ln>
        </p:spPr>
        <p:txBody>
          <a:bodyPr vert="horz" lIns="91440" tIns="45720" rIns="91440" bIns="45720" rtlCol="0" anchor="ctr">
            <a:normAutofit/>
          </a:bodyPr>
          <a:lstStyle>
            <a:lvl1pPr marL="0" marR="0" indent="0" algn="ctr" defTabSz="1219215" rtl="0" eaLnBrk="1" fontAlgn="auto" latinLnBrk="0" hangingPunct="1">
              <a:lnSpc>
                <a:spcPct val="100000"/>
              </a:lnSpc>
              <a:spcBef>
                <a:spcPct val="20000"/>
              </a:spcBef>
              <a:spcAft>
                <a:spcPts val="0"/>
              </a:spcAft>
              <a:buClrTx/>
              <a:buSzTx/>
              <a:buFont typeface="Arial" pitchFamily="34" charset="0"/>
              <a:buNone/>
              <a:tabLst/>
              <a:defRPr lang="id-ID" sz="2200" baseline="0">
                <a:solidFill>
                  <a:schemeClr val="bg1"/>
                </a:solidFill>
                <a:latin typeface="Montserrat" panose="00000500000000000000" pitchFamily="50" charset="0"/>
              </a:defRPr>
            </a:lvl1pPr>
          </a:lstStyle>
          <a:p>
            <a:pPr marL="0" marR="0" lvl="0" indent="0" algn="ctr" defTabSz="1219215" rtl="0" eaLnBrk="1" fontAlgn="auto" latinLnBrk="0" hangingPunct="1">
              <a:lnSpc>
                <a:spcPct val="100000"/>
              </a:lnSpc>
              <a:spcBef>
                <a:spcPct val="20000"/>
              </a:spcBef>
              <a:spcAft>
                <a:spcPts val="0"/>
              </a:spcAft>
              <a:buClrTx/>
              <a:buSzTx/>
              <a:buFont typeface="Arial" pitchFamily="34" charset="0"/>
              <a:buNone/>
              <a:tabLst/>
              <a:defRPr/>
            </a:pPr>
            <a:r>
              <a:rPr lang="en-US" dirty="0">
                <a:latin typeface="Montserrat" panose="00000500000000000000" pitchFamily="50" charset="0"/>
              </a:rPr>
              <a:t>DROP IMAGE HERE</a:t>
            </a:r>
            <a:endParaRPr lang="id-ID" dirty="0"/>
          </a:p>
        </p:txBody>
      </p:sp>
      <p:sp>
        <p:nvSpPr>
          <p:cNvPr id="20" name="Picture Placeholder 3"/>
          <p:cNvSpPr>
            <a:spLocks noGrp="1"/>
          </p:cNvSpPr>
          <p:nvPr>
            <p:ph type="pic" sz="quarter" idx="20" hasCustomPrompt="1"/>
          </p:nvPr>
        </p:nvSpPr>
        <p:spPr>
          <a:xfrm>
            <a:off x="3811363" y="132598"/>
            <a:ext cx="2647911" cy="4536504"/>
          </a:xfrm>
          <a:gradFill flip="none" rotWithShape="1">
            <a:gsLst>
              <a:gs pos="52000">
                <a:srgbClr val="5B91A9"/>
              </a:gs>
              <a:gs pos="100000">
                <a:srgbClr val="507194"/>
              </a:gs>
              <a:gs pos="0">
                <a:srgbClr val="507194"/>
              </a:gs>
            </a:gsLst>
            <a:lin ang="18900000" scaled="1"/>
            <a:tileRect/>
          </a:gradFill>
          <a:ln w="57150">
            <a:noFill/>
          </a:ln>
        </p:spPr>
        <p:txBody>
          <a:bodyPr vert="horz" lIns="91440" tIns="45720" rIns="91440" bIns="45720" rtlCol="0" anchor="ctr">
            <a:normAutofit/>
          </a:bodyPr>
          <a:lstStyle>
            <a:lvl1pPr marL="0" marR="0" indent="0" algn="ctr" defTabSz="1219215" rtl="0" eaLnBrk="1" fontAlgn="auto" latinLnBrk="0" hangingPunct="1">
              <a:lnSpc>
                <a:spcPct val="100000"/>
              </a:lnSpc>
              <a:spcBef>
                <a:spcPct val="20000"/>
              </a:spcBef>
              <a:spcAft>
                <a:spcPts val="0"/>
              </a:spcAft>
              <a:buClrTx/>
              <a:buSzTx/>
              <a:buFont typeface="Arial" pitchFamily="34" charset="0"/>
              <a:buNone/>
              <a:tabLst/>
              <a:defRPr lang="id-ID" sz="2200" baseline="0">
                <a:solidFill>
                  <a:schemeClr val="bg1"/>
                </a:solidFill>
                <a:latin typeface="Montserrat" panose="00000500000000000000" pitchFamily="50" charset="0"/>
              </a:defRPr>
            </a:lvl1pPr>
          </a:lstStyle>
          <a:p>
            <a:pPr marL="0" marR="0" lvl="0" indent="0" algn="ctr" defTabSz="1219215" rtl="0" eaLnBrk="1" fontAlgn="auto" latinLnBrk="0" hangingPunct="1">
              <a:lnSpc>
                <a:spcPct val="100000"/>
              </a:lnSpc>
              <a:spcBef>
                <a:spcPct val="20000"/>
              </a:spcBef>
              <a:spcAft>
                <a:spcPts val="0"/>
              </a:spcAft>
              <a:buClrTx/>
              <a:buSzTx/>
              <a:buFont typeface="Arial" pitchFamily="34" charset="0"/>
              <a:buNone/>
              <a:tabLst/>
              <a:defRPr/>
            </a:pPr>
            <a:r>
              <a:rPr lang="en-US" dirty="0">
                <a:latin typeface="Montserrat" panose="00000500000000000000" pitchFamily="50" charset="0"/>
              </a:rPr>
              <a:t>DROP IMAGE HERE</a:t>
            </a:r>
            <a:endParaRPr lang="id-ID" dirty="0"/>
          </a:p>
        </p:txBody>
      </p:sp>
      <p:sp>
        <p:nvSpPr>
          <p:cNvPr id="9" name="Slide Number Placeholder 5"/>
          <p:cNvSpPr>
            <a:spLocks noGrp="1"/>
          </p:cNvSpPr>
          <p:nvPr>
            <p:ph type="sldNum" sz="quarter" idx="12"/>
          </p:nvPr>
        </p:nvSpPr>
        <p:spPr>
          <a:xfrm>
            <a:off x="10416480" y="6489340"/>
            <a:ext cx="1371600" cy="182563"/>
          </a:xfrm>
          <a:prstGeom prst="rect">
            <a:avLst/>
          </a:prstGeom>
        </p:spPr>
        <p:txBody>
          <a:bodyPr/>
          <a:lstStyle>
            <a:lvl1pPr algn="r">
              <a:defRPr lang="id-ID" sz="1000" smtClean="0">
                <a:solidFill>
                  <a:schemeClr val="bg1"/>
                </a:solidFill>
                <a:latin typeface="Montserrat" panose="00000500000000000000" pitchFamily="50" charset="0"/>
              </a:defRPr>
            </a:lvl1pPr>
          </a:lstStyle>
          <a:p>
            <a:pPr defTabSz="1219170"/>
            <a:fld id="{A0012661-A7C6-484E-80FE-CF2630C25222}" type="slidenum">
              <a:rPr lang="en-US" altLang="zh-CN">
                <a:solidFill>
                  <a:srgbClr val="FFFFFF"/>
                </a:solidFill>
              </a:rPr>
              <a:pPr defTabSz="1219170"/>
              <a:t>‹#›</a:t>
            </a:fld>
            <a:endParaRPr lang="zh-CN" altLang="en-US">
              <a:solidFill>
                <a:srgbClr val="FFFFFF"/>
              </a:solidFill>
            </a:endParaRPr>
          </a:p>
        </p:txBody>
      </p:sp>
      <p:sp>
        <p:nvSpPr>
          <p:cNvPr id="12" name="Footer Placeholder 4"/>
          <p:cNvSpPr>
            <a:spLocks noGrp="1"/>
          </p:cNvSpPr>
          <p:nvPr>
            <p:ph type="ftr" sz="quarter" idx="11"/>
          </p:nvPr>
        </p:nvSpPr>
        <p:spPr>
          <a:xfrm>
            <a:off x="407368" y="6489340"/>
            <a:ext cx="2057400" cy="182563"/>
          </a:xfrm>
          <a:prstGeom prst="rect">
            <a:avLst/>
          </a:prstGeom>
        </p:spPr>
        <p:txBody>
          <a:bodyPr/>
          <a:lstStyle>
            <a:lvl1pPr>
              <a:defRPr sz="1000">
                <a:solidFill>
                  <a:schemeClr val="tx1">
                    <a:lumMod val="75000"/>
                    <a:lumOff val="25000"/>
                  </a:schemeClr>
                </a:solidFill>
                <a:latin typeface="Montserrat" panose="00000500000000000000" pitchFamily="50" charset="0"/>
              </a:defRPr>
            </a:lvl1pPr>
          </a:lstStyle>
          <a:p>
            <a:pPr defTabSz="1219170"/>
            <a:r>
              <a:rPr lang="id-ID">
                <a:solidFill>
                  <a:srgbClr val="27282D">
                    <a:lumMod val="75000"/>
                    <a:lumOff val="25000"/>
                  </a:srgbClr>
                </a:solidFill>
              </a:rPr>
              <a:t>BOYLE</a:t>
            </a:r>
          </a:p>
        </p:txBody>
      </p:sp>
    </p:spTree>
    <p:extLst>
      <p:ext uri="{BB962C8B-B14F-4D97-AF65-F5344CB8AC3E}">
        <p14:creationId xmlns:p14="http://schemas.microsoft.com/office/powerpoint/2010/main" val="1793014576"/>
      </p:ext>
    </p:extLst>
  </p:cSld>
  <p:clrMapOvr>
    <a:masterClrMapping/>
  </p:clrMapOvr>
</p:sldLayout>
</file>

<file path=ppt/slideLayouts/slideLayout149.xml><?xml version="1.0" encoding="utf-8"?>
<p:sldLayout xmlns:p14="http://schemas.microsoft.com/office/powerpoint/2010/main" xmlns:a="http://schemas.openxmlformats.org/drawingml/2006/main" xmlns:r="http://schemas.openxmlformats.org/officeDocument/2006/relationships" xmlns:p="http://schemas.openxmlformats.org/presentationml/2006/main" userDrawn="1">
  <p:cSld name="Masonry Image Layout 2">
    <p:spTree>
      <p:nvGrpSpPr>
        <p:cNvPr id="1" name=""/>
        <p:cNvGrpSpPr/>
        <p:nvPr/>
      </p:nvGrpSpPr>
      <p:grpSpPr>
        <a:xfrm>
          <a:off x="0" y="0"/>
          <a:ext cx="0" cy="0"/>
          <a:chOff x="0" y="0"/>
          <a:chExt cx="0" cy="0"/>
        </a:xfrm>
      </p:grpSpPr>
      <p:sp>
        <p:nvSpPr>
          <p:cNvPr id="4" name="Picture Placeholder 3"/>
          <p:cNvSpPr>
            <a:spLocks noGrp="1"/>
          </p:cNvSpPr>
          <p:nvPr>
            <p:ph type="pic" sz="quarter" idx="10" hasCustomPrompt="1"/>
          </p:nvPr>
        </p:nvSpPr>
        <p:spPr>
          <a:xfrm>
            <a:off x="0" y="2240868"/>
            <a:ext cx="3035660" cy="2304256"/>
          </a:xfrm>
          <a:gradFill flip="none" rotWithShape="1">
            <a:gsLst>
              <a:gs pos="52000">
                <a:srgbClr val="5B91A9"/>
              </a:gs>
              <a:gs pos="100000">
                <a:srgbClr val="507194"/>
              </a:gs>
              <a:gs pos="0">
                <a:srgbClr val="507194"/>
              </a:gs>
            </a:gsLst>
            <a:lin ang="18900000" scaled="1"/>
            <a:tileRect/>
          </a:gradFill>
          <a:ln w="57150">
            <a:noFill/>
          </a:ln>
        </p:spPr>
        <p:txBody>
          <a:bodyPr vert="horz" lIns="91440" tIns="45720" rIns="91440" bIns="45720" rtlCol="0" anchor="ctr">
            <a:normAutofit/>
          </a:bodyPr>
          <a:lstStyle>
            <a:lvl1pPr marL="0" marR="0" indent="0" algn="ctr" defTabSz="1219215" rtl="0" eaLnBrk="1" fontAlgn="auto" latinLnBrk="0" hangingPunct="1">
              <a:lnSpc>
                <a:spcPct val="100000"/>
              </a:lnSpc>
              <a:spcBef>
                <a:spcPct val="20000"/>
              </a:spcBef>
              <a:spcAft>
                <a:spcPts val="0"/>
              </a:spcAft>
              <a:buClrTx/>
              <a:buSzTx/>
              <a:buFont typeface="Arial" pitchFamily="34" charset="0"/>
              <a:buNone/>
              <a:tabLst/>
              <a:defRPr lang="id-ID" sz="2200" baseline="0">
                <a:solidFill>
                  <a:schemeClr val="bg1"/>
                </a:solidFill>
                <a:latin typeface="Montserrat" panose="00000500000000000000" pitchFamily="50" charset="0"/>
              </a:defRPr>
            </a:lvl1pPr>
          </a:lstStyle>
          <a:p>
            <a:pPr marL="0" marR="0" lvl="0" indent="0" algn="ctr" defTabSz="1219215" rtl="0" eaLnBrk="1" fontAlgn="auto" latinLnBrk="0" hangingPunct="1">
              <a:lnSpc>
                <a:spcPct val="100000"/>
              </a:lnSpc>
              <a:spcBef>
                <a:spcPct val="20000"/>
              </a:spcBef>
              <a:spcAft>
                <a:spcPts val="0"/>
              </a:spcAft>
              <a:buClrTx/>
              <a:buSzTx/>
              <a:buFont typeface="Arial" pitchFamily="34" charset="0"/>
              <a:buNone/>
              <a:tabLst/>
              <a:defRPr/>
            </a:pPr>
            <a:r>
              <a:rPr lang="en-US" dirty="0">
                <a:latin typeface="Montserrat" panose="00000500000000000000" pitchFamily="50" charset="0"/>
              </a:rPr>
              <a:t>DROP IMAGE HERE</a:t>
            </a:r>
            <a:endParaRPr lang="id-ID" dirty="0"/>
          </a:p>
        </p:txBody>
      </p:sp>
      <p:sp>
        <p:nvSpPr>
          <p:cNvPr id="13" name="Picture Placeholder 3"/>
          <p:cNvSpPr>
            <a:spLocks noGrp="1"/>
          </p:cNvSpPr>
          <p:nvPr>
            <p:ph type="pic" sz="quarter" idx="11" hasCustomPrompt="1"/>
          </p:nvPr>
        </p:nvSpPr>
        <p:spPr>
          <a:xfrm>
            <a:off x="3035660" y="2244882"/>
            <a:ext cx="3035660" cy="2304256"/>
          </a:xfrm>
          <a:gradFill flip="none" rotWithShape="1">
            <a:gsLst>
              <a:gs pos="52000">
                <a:srgbClr val="5B91A9"/>
              </a:gs>
              <a:gs pos="100000">
                <a:srgbClr val="507194"/>
              </a:gs>
              <a:gs pos="0">
                <a:srgbClr val="507194"/>
              </a:gs>
            </a:gsLst>
            <a:lin ang="18900000" scaled="1"/>
            <a:tileRect/>
          </a:gradFill>
          <a:ln w="57150">
            <a:noFill/>
          </a:ln>
        </p:spPr>
        <p:txBody>
          <a:bodyPr vert="horz" lIns="91440" tIns="45720" rIns="91440" bIns="45720" rtlCol="0" anchor="ctr">
            <a:normAutofit/>
          </a:bodyPr>
          <a:lstStyle>
            <a:lvl1pPr marL="0" marR="0" indent="0" algn="ctr" defTabSz="1219215" rtl="0" eaLnBrk="1" fontAlgn="auto" latinLnBrk="0" hangingPunct="1">
              <a:lnSpc>
                <a:spcPct val="100000"/>
              </a:lnSpc>
              <a:spcBef>
                <a:spcPct val="20000"/>
              </a:spcBef>
              <a:spcAft>
                <a:spcPts val="0"/>
              </a:spcAft>
              <a:buClrTx/>
              <a:buSzTx/>
              <a:buFont typeface="Arial" pitchFamily="34" charset="0"/>
              <a:buNone/>
              <a:tabLst/>
              <a:defRPr lang="id-ID" sz="2200" baseline="0">
                <a:solidFill>
                  <a:schemeClr val="bg1"/>
                </a:solidFill>
                <a:latin typeface="Montserrat" panose="00000500000000000000" pitchFamily="50" charset="0"/>
              </a:defRPr>
            </a:lvl1pPr>
          </a:lstStyle>
          <a:p>
            <a:pPr marL="0" marR="0" lvl="0" indent="0" algn="ctr" defTabSz="1219215" rtl="0" eaLnBrk="1" fontAlgn="auto" latinLnBrk="0" hangingPunct="1">
              <a:lnSpc>
                <a:spcPct val="100000"/>
              </a:lnSpc>
              <a:spcBef>
                <a:spcPct val="20000"/>
              </a:spcBef>
              <a:spcAft>
                <a:spcPts val="0"/>
              </a:spcAft>
              <a:buClrTx/>
              <a:buSzTx/>
              <a:buFont typeface="Arial" pitchFamily="34" charset="0"/>
              <a:buNone/>
              <a:tabLst/>
              <a:defRPr/>
            </a:pPr>
            <a:r>
              <a:rPr lang="en-US" dirty="0">
                <a:latin typeface="Montserrat" panose="00000500000000000000" pitchFamily="50" charset="0"/>
              </a:rPr>
              <a:t>DROP IMAGE HERE</a:t>
            </a:r>
            <a:endParaRPr lang="id-ID" dirty="0"/>
          </a:p>
        </p:txBody>
      </p:sp>
      <p:sp>
        <p:nvSpPr>
          <p:cNvPr id="14" name="Picture Placeholder 3"/>
          <p:cNvSpPr>
            <a:spLocks noGrp="1"/>
          </p:cNvSpPr>
          <p:nvPr>
            <p:ph type="pic" sz="quarter" idx="12" hasCustomPrompt="1"/>
          </p:nvPr>
        </p:nvSpPr>
        <p:spPr>
          <a:xfrm>
            <a:off x="9091076" y="2248453"/>
            <a:ext cx="3100924" cy="2296672"/>
          </a:xfrm>
          <a:gradFill flip="none" rotWithShape="1">
            <a:gsLst>
              <a:gs pos="52000">
                <a:srgbClr val="5B91A9"/>
              </a:gs>
              <a:gs pos="100000">
                <a:srgbClr val="507194"/>
              </a:gs>
              <a:gs pos="0">
                <a:srgbClr val="507194"/>
              </a:gs>
            </a:gsLst>
            <a:lin ang="18900000" scaled="1"/>
            <a:tileRect/>
          </a:gradFill>
          <a:ln w="57150">
            <a:noFill/>
          </a:ln>
        </p:spPr>
        <p:txBody>
          <a:bodyPr vert="horz" lIns="91440" tIns="45720" rIns="91440" bIns="45720" rtlCol="0" anchor="ctr">
            <a:normAutofit/>
          </a:bodyPr>
          <a:lstStyle>
            <a:lvl1pPr marL="0" marR="0" indent="0" algn="ctr" defTabSz="1219215" rtl="0" eaLnBrk="1" fontAlgn="auto" latinLnBrk="0" hangingPunct="1">
              <a:lnSpc>
                <a:spcPct val="100000"/>
              </a:lnSpc>
              <a:spcBef>
                <a:spcPct val="20000"/>
              </a:spcBef>
              <a:spcAft>
                <a:spcPts val="0"/>
              </a:spcAft>
              <a:buClrTx/>
              <a:buSzTx/>
              <a:buFont typeface="Arial" pitchFamily="34" charset="0"/>
              <a:buNone/>
              <a:tabLst/>
              <a:defRPr lang="id-ID" sz="2200" baseline="0">
                <a:solidFill>
                  <a:schemeClr val="bg1"/>
                </a:solidFill>
                <a:latin typeface="Montserrat" panose="00000500000000000000" pitchFamily="50" charset="0"/>
              </a:defRPr>
            </a:lvl1pPr>
          </a:lstStyle>
          <a:p>
            <a:pPr marL="0" marR="0" lvl="0" indent="0" algn="ctr" defTabSz="1219215" rtl="0" eaLnBrk="1" fontAlgn="auto" latinLnBrk="0" hangingPunct="1">
              <a:lnSpc>
                <a:spcPct val="100000"/>
              </a:lnSpc>
              <a:spcBef>
                <a:spcPct val="20000"/>
              </a:spcBef>
              <a:spcAft>
                <a:spcPts val="0"/>
              </a:spcAft>
              <a:buClrTx/>
              <a:buSzTx/>
              <a:buFont typeface="Arial" pitchFamily="34" charset="0"/>
              <a:buNone/>
              <a:tabLst/>
              <a:defRPr/>
            </a:pPr>
            <a:r>
              <a:rPr lang="en-US" dirty="0">
                <a:latin typeface="Montserrat" panose="00000500000000000000" pitchFamily="50" charset="0"/>
              </a:rPr>
              <a:t>DROP IMAGE HERE</a:t>
            </a:r>
            <a:endParaRPr lang="id-ID" dirty="0"/>
          </a:p>
        </p:txBody>
      </p:sp>
      <p:sp>
        <p:nvSpPr>
          <p:cNvPr id="15" name="Picture Placeholder 3"/>
          <p:cNvSpPr>
            <a:spLocks noGrp="1"/>
          </p:cNvSpPr>
          <p:nvPr>
            <p:ph type="pic" sz="quarter" idx="13" hasCustomPrompt="1"/>
          </p:nvPr>
        </p:nvSpPr>
        <p:spPr>
          <a:xfrm>
            <a:off x="9091076" y="4540132"/>
            <a:ext cx="3100924" cy="2296672"/>
          </a:xfrm>
          <a:gradFill flip="none" rotWithShape="1">
            <a:gsLst>
              <a:gs pos="52000">
                <a:srgbClr val="5B91A9"/>
              </a:gs>
              <a:gs pos="100000">
                <a:srgbClr val="507194"/>
              </a:gs>
              <a:gs pos="0">
                <a:srgbClr val="507194"/>
              </a:gs>
            </a:gsLst>
            <a:lin ang="18900000" scaled="1"/>
            <a:tileRect/>
          </a:gradFill>
          <a:ln w="57150">
            <a:noFill/>
          </a:ln>
        </p:spPr>
        <p:txBody>
          <a:bodyPr vert="horz" lIns="91440" tIns="45720" rIns="91440" bIns="45720" rtlCol="0" anchor="ctr">
            <a:normAutofit/>
          </a:bodyPr>
          <a:lstStyle>
            <a:lvl1pPr marL="0" marR="0" indent="0" algn="ctr" defTabSz="1219215" rtl="0" eaLnBrk="1" fontAlgn="auto" latinLnBrk="0" hangingPunct="1">
              <a:lnSpc>
                <a:spcPct val="100000"/>
              </a:lnSpc>
              <a:spcBef>
                <a:spcPct val="20000"/>
              </a:spcBef>
              <a:spcAft>
                <a:spcPts val="0"/>
              </a:spcAft>
              <a:buClrTx/>
              <a:buSzTx/>
              <a:buFont typeface="Arial" pitchFamily="34" charset="0"/>
              <a:buNone/>
              <a:tabLst/>
              <a:defRPr lang="id-ID" sz="2200" baseline="0">
                <a:solidFill>
                  <a:schemeClr val="bg1"/>
                </a:solidFill>
                <a:latin typeface="Montserrat" panose="00000500000000000000" pitchFamily="50" charset="0"/>
              </a:defRPr>
            </a:lvl1pPr>
          </a:lstStyle>
          <a:p>
            <a:pPr marL="0" marR="0" lvl="0" indent="0" algn="ctr" defTabSz="1219215" rtl="0" eaLnBrk="1" fontAlgn="auto" latinLnBrk="0" hangingPunct="1">
              <a:lnSpc>
                <a:spcPct val="100000"/>
              </a:lnSpc>
              <a:spcBef>
                <a:spcPct val="20000"/>
              </a:spcBef>
              <a:spcAft>
                <a:spcPts val="0"/>
              </a:spcAft>
              <a:buClrTx/>
              <a:buSzTx/>
              <a:buFont typeface="Arial" pitchFamily="34" charset="0"/>
              <a:buNone/>
              <a:tabLst/>
              <a:defRPr/>
            </a:pPr>
            <a:r>
              <a:rPr lang="en-US" dirty="0">
                <a:latin typeface="Montserrat" panose="00000500000000000000" pitchFamily="50" charset="0"/>
              </a:rPr>
              <a:t>DROP IMAGE HERE</a:t>
            </a:r>
            <a:endParaRPr lang="id-ID" dirty="0"/>
          </a:p>
        </p:txBody>
      </p:sp>
      <p:sp>
        <p:nvSpPr>
          <p:cNvPr id="16" name="Picture Placeholder 3"/>
          <p:cNvSpPr>
            <a:spLocks noGrp="1"/>
          </p:cNvSpPr>
          <p:nvPr>
            <p:ph type="pic" sz="quarter" idx="14" hasCustomPrompt="1"/>
          </p:nvPr>
        </p:nvSpPr>
        <p:spPr>
          <a:xfrm>
            <a:off x="6071320" y="2240501"/>
            <a:ext cx="3035660" cy="4604598"/>
          </a:xfrm>
          <a:gradFill flip="none" rotWithShape="1">
            <a:gsLst>
              <a:gs pos="52000">
                <a:srgbClr val="5B91A9"/>
              </a:gs>
              <a:gs pos="100000">
                <a:srgbClr val="507194"/>
              </a:gs>
              <a:gs pos="0">
                <a:srgbClr val="507194"/>
              </a:gs>
            </a:gsLst>
            <a:lin ang="18900000" scaled="1"/>
            <a:tileRect/>
          </a:gradFill>
          <a:ln w="57150">
            <a:noFill/>
          </a:ln>
        </p:spPr>
        <p:txBody>
          <a:bodyPr vert="horz" lIns="91440" tIns="45720" rIns="91440" bIns="45720" rtlCol="0" anchor="ctr">
            <a:normAutofit/>
          </a:bodyPr>
          <a:lstStyle>
            <a:lvl1pPr marL="0" marR="0" indent="0" algn="ctr" defTabSz="1219215" rtl="0" eaLnBrk="1" fontAlgn="auto" latinLnBrk="0" hangingPunct="1">
              <a:lnSpc>
                <a:spcPct val="100000"/>
              </a:lnSpc>
              <a:spcBef>
                <a:spcPct val="20000"/>
              </a:spcBef>
              <a:spcAft>
                <a:spcPts val="0"/>
              </a:spcAft>
              <a:buClrTx/>
              <a:buSzTx/>
              <a:buFont typeface="Arial" pitchFamily="34" charset="0"/>
              <a:buNone/>
              <a:tabLst/>
              <a:defRPr lang="id-ID" sz="2200" baseline="0">
                <a:solidFill>
                  <a:schemeClr val="bg1"/>
                </a:solidFill>
                <a:latin typeface="Montserrat" panose="00000500000000000000" pitchFamily="50" charset="0"/>
              </a:defRPr>
            </a:lvl1pPr>
          </a:lstStyle>
          <a:p>
            <a:pPr marL="0" marR="0" lvl="0" indent="0" algn="ctr" defTabSz="1219215" rtl="0" eaLnBrk="1" fontAlgn="auto" latinLnBrk="0" hangingPunct="1">
              <a:lnSpc>
                <a:spcPct val="100000"/>
              </a:lnSpc>
              <a:spcBef>
                <a:spcPct val="20000"/>
              </a:spcBef>
              <a:spcAft>
                <a:spcPts val="0"/>
              </a:spcAft>
              <a:buClrTx/>
              <a:buSzTx/>
              <a:buFont typeface="Arial" pitchFamily="34" charset="0"/>
              <a:buNone/>
              <a:tabLst/>
              <a:defRPr/>
            </a:pPr>
            <a:r>
              <a:rPr lang="en-US" dirty="0">
                <a:latin typeface="Montserrat" panose="00000500000000000000" pitchFamily="50" charset="0"/>
              </a:rPr>
              <a:t>DROP IMAGE HERE</a:t>
            </a:r>
            <a:endParaRPr lang="id-ID" dirty="0"/>
          </a:p>
        </p:txBody>
      </p:sp>
      <p:sp>
        <p:nvSpPr>
          <p:cNvPr id="17" name="Picture Placeholder 3"/>
          <p:cNvSpPr>
            <a:spLocks noGrp="1"/>
          </p:cNvSpPr>
          <p:nvPr>
            <p:ph type="pic" sz="quarter" idx="15" hasCustomPrompt="1"/>
          </p:nvPr>
        </p:nvSpPr>
        <p:spPr>
          <a:xfrm>
            <a:off x="-34526" y="4545124"/>
            <a:ext cx="6105846" cy="2304256"/>
          </a:xfrm>
          <a:gradFill flip="none" rotWithShape="1">
            <a:gsLst>
              <a:gs pos="52000">
                <a:srgbClr val="5B91A9"/>
              </a:gs>
              <a:gs pos="100000">
                <a:srgbClr val="507194"/>
              </a:gs>
              <a:gs pos="0">
                <a:srgbClr val="507194"/>
              </a:gs>
            </a:gsLst>
            <a:lin ang="18900000" scaled="1"/>
            <a:tileRect/>
          </a:gradFill>
          <a:ln w="57150">
            <a:noFill/>
          </a:ln>
        </p:spPr>
        <p:txBody>
          <a:bodyPr vert="horz" lIns="91440" tIns="45720" rIns="91440" bIns="45720" rtlCol="0" anchor="ctr">
            <a:normAutofit/>
          </a:bodyPr>
          <a:lstStyle>
            <a:lvl1pPr marL="0" marR="0" indent="0" algn="ctr" defTabSz="1219215" rtl="0" eaLnBrk="1" fontAlgn="auto" latinLnBrk="0" hangingPunct="1">
              <a:lnSpc>
                <a:spcPct val="100000"/>
              </a:lnSpc>
              <a:spcBef>
                <a:spcPct val="20000"/>
              </a:spcBef>
              <a:spcAft>
                <a:spcPts val="0"/>
              </a:spcAft>
              <a:buClrTx/>
              <a:buSzTx/>
              <a:buFont typeface="Arial" pitchFamily="34" charset="0"/>
              <a:buNone/>
              <a:tabLst/>
              <a:defRPr lang="id-ID" sz="2200" baseline="0">
                <a:solidFill>
                  <a:schemeClr val="bg1"/>
                </a:solidFill>
                <a:latin typeface="Montserrat" panose="00000500000000000000" pitchFamily="50" charset="0"/>
              </a:defRPr>
            </a:lvl1pPr>
          </a:lstStyle>
          <a:p>
            <a:pPr marL="0" marR="0" lvl="0" indent="0" algn="ctr" defTabSz="1219215" rtl="0" eaLnBrk="1" fontAlgn="auto" latinLnBrk="0" hangingPunct="1">
              <a:lnSpc>
                <a:spcPct val="100000"/>
              </a:lnSpc>
              <a:spcBef>
                <a:spcPct val="20000"/>
              </a:spcBef>
              <a:spcAft>
                <a:spcPts val="0"/>
              </a:spcAft>
              <a:buClrTx/>
              <a:buSzTx/>
              <a:buFont typeface="Arial" pitchFamily="34" charset="0"/>
              <a:buNone/>
              <a:tabLst/>
              <a:defRPr/>
            </a:pPr>
            <a:r>
              <a:rPr lang="en-US" dirty="0">
                <a:latin typeface="Montserrat" panose="00000500000000000000" pitchFamily="50" charset="0"/>
              </a:rPr>
              <a:t>DROP IMAGE HERE</a:t>
            </a:r>
            <a:endParaRPr lang="id-ID" dirty="0"/>
          </a:p>
        </p:txBody>
      </p:sp>
      <p:sp>
        <p:nvSpPr>
          <p:cNvPr id="9" name="Slide Number Placeholder 5"/>
          <p:cNvSpPr>
            <a:spLocks noGrp="1"/>
          </p:cNvSpPr>
          <p:nvPr>
            <p:ph type="sldNum" sz="quarter" idx="17"/>
          </p:nvPr>
        </p:nvSpPr>
        <p:spPr>
          <a:xfrm>
            <a:off x="10416480" y="6489340"/>
            <a:ext cx="1371600" cy="182563"/>
          </a:xfrm>
          <a:prstGeom prst="rect">
            <a:avLst/>
          </a:prstGeom>
        </p:spPr>
        <p:txBody>
          <a:bodyPr/>
          <a:lstStyle>
            <a:lvl1pPr algn="r">
              <a:defRPr lang="id-ID" sz="1000" smtClean="0">
                <a:solidFill>
                  <a:schemeClr val="bg1"/>
                </a:solidFill>
                <a:latin typeface="Montserrat" panose="00000500000000000000" pitchFamily="50" charset="0"/>
              </a:defRPr>
            </a:lvl1pPr>
          </a:lstStyle>
          <a:p>
            <a:pPr defTabSz="1219170"/>
            <a:fld id="{A0012661-A7C6-484E-80FE-CF2630C25222}" type="slidenum">
              <a:rPr lang="en-US" altLang="zh-CN">
                <a:solidFill>
                  <a:srgbClr val="FFFFFF"/>
                </a:solidFill>
              </a:rPr>
              <a:pPr defTabSz="1219170"/>
              <a:t>‹#›</a:t>
            </a:fld>
            <a:endParaRPr lang="zh-CN" altLang="en-US">
              <a:solidFill>
                <a:srgbClr val="FFFFFF"/>
              </a:solidFill>
            </a:endParaRPr>
          </a:p>
        </p:txBody>
      </p:sp>
      <p:sp>
        <p:nvSpPr>
          <p:cNvPr id="10" name="Footer Placeholder 4"/>
          <p:cNvSpPr>
            <a:spLocks noGrp="1"/>
          </p:cNvSpPr>
          <p:nvPr>
            <p:ph type="ftr" sz="quarter" idx="18"/>
          </p:nvPr>
        </p:nvSpPr>
        <p:spPr>
          <a:xfrm>
            <a:off x="407368" y="6489340"/>
            <a:ext cx="2057400" cy="182563"/>
          </a:xfrm>
          <a:prstGeom prst="rect">
            <a:avLst/>
          </a:prstGeom>
        </p:spPr>
        <p:txBody>
          <a:bodyPr/>
          <a:lstStyle>
            <a:lvl1pPr>
              <a:defRPr sz="1000">
                <a:solidFill>
                  <a:schemeClr val="bg1"/>
                </a:solidFill>
                <a:latin typeface="Montserrat" panose="00000500000000000000" pitchFamily="50" charset="0"/>
              </a:defRPr>
            </a:lvl1pPr>
          </a:lstStyle>
          <a:p>
            <a:pPr defTabSz="1219170"/>
            <a:r>
              <a:rPr lang="id-ID">
                <a:solidFill>
                  <a:srgbClr val="FFFFFF"/>
                </a:solidFill>
              </a:rPr>
              <a:t>BOYLE</a:t>
            </a:r>
          </a:p>
        </p:txBody>
      </p:sp>
    </p:spTree>
    <p:extLst>
      <p:ext uri="{BB962C8B-B14F-4D97-AF65-F5344CB8AC3E}">
        <p14:creationId xmlns:p14="http://schemas.microsoft.com/office/powerpoint/2010/main" val="348819886"/>
      </p:ext>
    </p:extLst>
  </p:cSld>
  <p:clrMapOvr>
    <a:masterClrMapping/>
  </p:clrMapOvr>
</p:sldLayout>
</file>

<file path=ppt/slideLayouts/slideLayout150.xml><?xml version="1.0" encoding="utf-8"?>
<p:sldLayout xmlns:p14="http://schemas.microsoft.com/office/powerpoint/2010/main" xmlns:a="http://schemas.openxmlformats.org/drawingml/2006/main" xmlns:r="http://schemas.openxmlformats.org/officeDocument/2006/relationships" xmlns:p="http://schemas.openxmlformats.org/presentationml/2006/main" userDrawn="1">
  <p:cSld name="Portfolio Layout 3">
    <p:spTree>
      <p:nvGrpSpPr>
        <p:cNvPr id="1" name=""/>
        <p:cNvGrpSpPr/>
        <p:nvPr/>
      </p:nvGrpSpPr>
      <p:grpSpPr>
        <a:xfrm>
          <a:off x="0" y="0"/>
          <a:ext cx="0" cy="0"/>
          <a:chOff x="0" y="0"/>
          <a:chExt cx="0" cy="0"/>
        </a:xfrm>
      </p:grpSpPr>
      <p:sp>
        <p:nvSpPr>
          <p:cNvPr id="4" name="Picture Placeholder 3"/>
          <p:cNvSpPr>
            <a:spLocks noGrp="1"/>
          </p:cNvSpPr>
          <p:nvPr>
            <p:ph type="pic" sz="quarter" idx="10" hasCustomPrompt="1"/>
          </p:nvPr>
        </p:nvSpPr>
        <p:spPr>
          <a:xfrm>
            <a:off x="695325" y="1808820"/>
            <a:ext cx="3420455" cy="2160240"/>
          </a:xfrm>
          <a:gradFill flip="none" rotWithShape="1">
            <a:gsLst>
              <a:gs pos="52000">
                <a:srgbClr val="5B91A9"/>
              </a:gs>
              <a:gs pos="100000">
                <a:srgbClr val="507194"/>
              </a:gs>
              <a:gs pos="0">
                <a:srgbClr val="507194"/>
              </a:gs>
            </a:gsLst>
            <a:lin ang="18900000" scaled="1"/>
            <a:tileRect/>
          </a:gradFill>
          <a:ln w="57150">
            <a:noFill/>
          </a:ln>
        </p:spPr>
        <p:txBody>
          <a:bodyPr vert="horz" lIns="91440" tIns="45720" rIns="91440" bIns="45720" rtlCol="0" anchor="ctr">
            <a:normAutofit/>
          </a:bodyPr>
          <a:lstStyle>
            <a:lvl1pPr marL="0" marR="0" indent="0" algn="ctr" defTabSz="1219215" rtl="0" eaLnBrk="1" fontAlgn="auto" latinLnBrk="0" hangingPunct="1">
              <a:lnSpc>
                <a:spcPct val="100000"/>
              </a:lnSpc>
              <a:spcBef>
                <a:spcPct val="20000"/>
              </a:spcBef>
              <a:spcAft>
                <a:spcPts val="0"/>
              </a:spcAft>
              <a:buClrTx/>
              <a:buSzTx/>
              <a:buFont typeface="Arial" pitchFamily="34" charset="0"/>
              <a:buNone/>
              <a:tabLst/>
              <a:defRPr lang="id-ID" sz="2200" baseline="0">
                <a:solidFill>
                  <a:schemeClr val="bg1"/>
                </a:solidFill>
                <a:latin typeface="Montserrat" panose="00000500000000000000" pitchFamily="50" charset="0"/>
              </a:defRPr>
            </a:lvl1pPr>
          </a:lstStyle>
          <a:p>
            <a:pPr marL="0" marR="0" lvl="0" indent="0" algn="ctr" defTabSz="1219215" rtl="0" eaLnBrk="1" fontAlgn="auto" latinLnBrk="0" hangingPunct="1">
              <a:lnSpc>
                <a:spcPct val="100000"/>
              </a:lnSpc>
              <a:spcBef>
                <a:spcPct val="20000"/>
              </a:spcBef>
              <a:spcAft>
                <a:spcPts val="0"/>
              </a:spcAft>
              <a:buClrTx/>
              <a:buSzTx/>
              <a:buFont typeface="Arial" pitchFamily="34" charset="0"/>
              <a:buNone/>
              <a:tabLst/>
              <a:defRPr/>
            </a:pPr>
            <a:r>
              <a:rPr lang="en-US" dirty="0">
                <a:latin typeface="Montserrat" panose="00000500000000000000" pitchFamily="50" charset="0"/>
              </a:rPr>
              <a:t>DROP IMAGE HERE</a:t>
            </a:r>
            <a:endParaRPr lang="id-ID" dirty="0"/>
          </a:p>
        </p:txBody>
      </p:sp>
      <p:sp>
        <p:nvSpPr>
          <p:cNvPr id="7" name="Picture Placeholder 3"/>
          <p:cNvSpPr>
            <a:spLocks noGrp="1"/>
          </p:cNvSpPr>
          <p:nvPr>
            <p:ph type="pic" sz="quarter" idx="11" hasCustomPrompt="1"/>
          </p:nvPr>
        </p:nvSpPr>
        <p:spPr>
          <a:xfrm>
            <a:off x="4385773" y="1808820"/>
            <a:ext cx="3420455" cy="2160240"/>
          </a:xfrm>
          <a:gradFill flip="none" rotWithShape="1">
            <a:gsLst>
              <a:gs pos="52000">
                <a:srgbClr val="5B91A9"/>
              </a:gs>
              <a:gs pos="100000">
                <a:srgbClr val="507194"/>
              </a:gs>
              <a:gs pos="0">
                <a:srgbClr val="507194"/>
              </a:gs>
            </a:gsLst>
            <a:lin ang="18900000" scaled="1"/>
            <a:tileRect/>
          </a:gradFill>
          <a:ln w="57150">
            <a:noFill/>
          </a:ln>
        </p:spPr>
        <p:txBody>
          <a:bodyPr vert="horz" lIns="91440" tIns="45720" rIns="91440" bIns="45720" rtlCol="0" anchor="ctr">
            <a:normAutofit/>
          </a:bodyPr>
          <a:lstStyle>
            <a:lvl1pPr marL="0" marR="0" indent="0" algn="ctr" defTabSz="1219215" rtl="0" eaLnBrk="1" fontAlgn="auto" latinLnBrk="0" hangingPunct="1">
              <a:lnSpc>
                <a:spcPct val="100000"/>
              </a:lnSpc>
              <a:spcBef>
                <a:spcPct val="20000"/>
              </a:spcBef>
              <a:spcAft>
                <a:spcPts val="0"/>
              </a:spcAft>
              <a:buClrTx/>
              <a:buSzTx/>
              <a:buFont typeface="Arial" pitchFamily="34" charset="0"/>
              <a:buNone/>
              <a:tabLst/>
              <a:defRPr lang="id-ID" sz="2200" baseline="0">
                <a:solidFill>
                  <a:schemeClr val="bg1"/>
                </a:solidFill>
                <a:latin typeface="Montserrat" panose="00000500000000000000" pitchFamily="50" charset="0"/>
              </a:defRPr>
            </a:lvl1pPr>
          </a:lstStyle>
          <a:p>
            <a:pPr marL="0" marR="0" lvl="0" indent="0" algn="ctr" defTabSz="1219215" rtl="0" eaLnBrk="1" fontAlgn="auto" latinLnBrk="0" hangingPunct="1">
              <a:lnSpc>
                <a:spcPct val="100000"/>
              </a:lnSpc>
              <a:spcBef>
                <a:spcPct val="20000"/>
              </a:spcBef>
              <a:spcAft>
                <a:spcPts val="0"/>
              </a:spcAft>
              <a:buClrTx/>
              <a:buSzTx/>
              <a:buFont typeface="Arial" pitchFamily="34" charset="0"/>
              <a:buNone/>
              <a:tabLst/>
              <a:defRPr/>
            </a:pPr>
            <a:r>
              <a:rPr lang="en-US" dirty="0">
                <a:latin typeface="Montserrat" panose="00000500000000000000" pitchFamily="50" charset="0"/>
              </a:rPr>
              <a:t>DROP IMAGE HERE</a:t>
            </a:r>
            <a:endParaRPr lang="id-ID" dirty="0"/>
          </a:p>
        </p:txBody>
      </p:sp>
      <p:sp>
        <p:nvSpPr>
          <p:cNvPr id="8" name="Picture Placeholder 3"/>
          <p:cNvSpPr>
            <a:spLocks noGrp="1"/>
          </p:cNvSpPr>
          <p:nvPr>
            <p:ph type="pic" sz="quarter" idx="12" hasCustomPrompt="1"/>
          </p:nvPr>
        </p:nvSpPr>
        <p:spPr>
          <a:xfrm>
            <a:off x="8076220" y="1808983"/>
            <a:ext cx="3420455" cy="2160078"/>
          </a:xfrm>
          <a:gradFill flip="none" rotWithShape="1">
            <a:gsLst>
              <a:gs pos="52000">
                <a:srgbClr val="5B91A9"/>
              </a:gs>
              <a:gs pos="100000">
                <a:srgbClr val="507194"/>
              </a:gs>
              <a:gs pos="0">
                <a:srgbClr val="507194"/>
              </a:gs>
            </a:gsLst>
            <a:lin ang="18900000" scaled="1"/>
            <a:tileRect/>
          </a:gradFill>
          <a:ln w="57150">
            <a:noFill/>
          </a:ln>
        </p:spPr>
        <p:txBody>
          <a:bodyPr vert="horz" lIns="91440" tIns="45720" rIns="91440" bIns="45720" rtlCol="0" anchor="ctr">
            <a:normAutofit/>
          </a:bodyPr>
          <a:lstStyle>
            <a:lvl1pPr marL="0" marR="0" indent="0" algn="ctr" defTabSz="1219215" rtl="0" eaLnBrk="1" fontAlgn="auto" latinLnBrk="0" hangingPunct="1">
              <a:lnSpc>
                <a:spcPct val="100000"/>
              </a:lnSpc>
              <a:spcBef>
                <a:spcPct val="20000"/>
              </a:spcBef>
              <a:spcAft>
                <a:spcPts val="0"/>
              </a:spcAft>
              <a:buClrTx/>
              <a:buSzTx/>
              <a:buFont typeface="Arial" pitchFamily="34" charset="0"/>
              <a:buNone/>
              <a:tabLst/>
              <a:defRPr lang="id-ID" sz="2200" baseline="0">
                <a:solidFill>
                  <a:schemeClr val="bg1"/>
                </a:solidFill>
                <a:latin typeface="Montserrat" panose="00000500000000000000" pitchFamily="50" charset="0"/>
              </a:defRPr>
            </a:lvl1pPr>
          </a:lstStyle>
          <a:p>
            <a:pPr marL="0" marR="0" lvl="0" indent="0" algn="ctr" defTabSz="1219215" rtl="0" eaLnBrk="1" fontAlgn="auto" latinLnBrk="0" hangingPunct="1">
              <a:lnSpc>
                <a:spcPct val="100000"/>
              </a:lnSpc>
              <a:spcBef>
                <a:spcPct val="20000"/>
              </a:spcBef>
              <a:spcAft>
                <a:spcPts val="0"/>
              </a:spcAft>
              <a:buClrTx/>
              <a:buSzTx/>
              <a:buFont typeface="Arial" pitchFamily="34" charset="0"/>
              <a:buNone/>
              <a:tabLst/>
              <a:defRPr/>
            </a:pPr>
            <a:r>
              <a:rPr lang="en-US" dirty="0">
                <a:latin typeface="Montserrat" panose="00000500000000000000" pitchFamily="50" charset="0"/>
              </a:rPr>
              <a:t>DROP IMAGE HERE</a:t>
            </a:r>
            <a:endParaRPr lang="id-ID" dirty="0"/>
          </a:p>
        </p:txBody>
      </p:sp>
      <p:sp>
        <p:nvSpPr>
          <p:cNvPr id="9" name="Picture Placeholder 3"/>
          <p:cNvSpPr>
            <a:spLocks noGrp="1"/>
          </p:cNvSpPr>
          <p:nvPr>
            <p:ph type="pic" sz="quarter" idx="13" hasCustomPrompt="1"/>
          </p:nvPr>
        </p:nvSpPr>
        <p:spPr>
          <a:xfrm>
            <a:off x="695325" y="4221088"/>
            <a:ext cx="3420455" cy="2160240"/>
          </a:xfrm>
          <a:gradFill flip="none" rotWithShape="1">
            <a:gsLst>
              <a:gs pos="52000">
                <a:srgbClr val="5B91A9"/>
              </a:gs>
              <a:gs pos="100000">
                <a:srgbClr val="507194"/>
              </a:gs>
              <a:gs pos="0">
                <a:srgbClr val="507194"/>
              </a:gs>
            </a:gsLst>
            <a:lin ang="18900000" scaled="1"/>
            <a:tileRect/>
          </a:gradFill>
          <a:ln w="57150">
            <a:noFill/>
          </a:ln>
        </p:spPr>
        <p:txBody>
          <a:bodyPr vert="horz" lIns="91440" tIns="45720" rIns="91440" bIns="45720" rtlCol="0" anchor="ctr">
            <a:normAutofit/>
          </a:bodyPr>
          <a:lstStyle>
            <a:lvl1pPr marL="0" marR="0" indent="0" algn="ctr" defTabSz="1219215" rtl="0" eaLnBrk="1" fontAlgn="auto" latinLnBrk="0" hangingPunct="1">
              <a:lnSpc>
                <a:spcPct val="100000"/>
              </a:lnSpc>
              <a:spcBef>
                <a:spcPct val="20000"/>
              </a:spcBef>
              <a:spcAft>
                <a:spcPts val="0"/>
              </a:spcAft>
              <a:buClrTx/>
              <a:buSzTx/>
              <a:buFont typeface="Arial" pitchFamily="34" charset="0"/>
              <a:buNone/>
              <a:tabLst/>
              <a:defRPr lang="id-ID" sz="2200" baseline="0">
                <a:solidFill>
                  <a:schemeClr val="bg1"/>
                </a:solidFill>
                <a:latin typeface="Montserrat" panose="00000500000000000000" pitchFamily="50" charset="0"/>
              </a:defRPr>
            </a:lvl1pPr>
          </a:lstStyle>
          <a:p>
            <a:pPr marL="0" marR="0" lvl="0" indent="0" algn="ctr" defTabSz="1219215" rtl="0" eaLnBrk="1" fontAlgn="auto" latinLnBrk="0" hangingPunct="1">
              <a:lnSpc>
                <a:spcPct val="100000"/>
              </a:lnSpc>
              <a:spcBef>
                <a:spcPct val="20000"/>
              </a:spcBef>
              <a:spcAft>
                <a:spcPts val="0"/>
              </a:spcAft>
              <a:buClrTx/>
              <a:buSzTx/>
              <a:buFont typeface="Arial" pitchFamily="34" charset="0"/>
              <a:buNone/>
              <a:tabLst/>
              <a:defRPr/>
            </a:pPr>
            <a:r>
              <a:rPr lang="en-US" dirty="0">
                <a:latin typeface="Montserrat" panose="00000500000000000000" pitchFamily="50" charset="0"/>
              </a:rPr>
              <a:t>DROP IMAGE HERE</a:t>
            </a:r>
            <a:endParaRPr lang="id-ID" dirty="0"/>
          </a:p>
        </p:txBody>
      </p:sp>
      <p:sp>
        <p:nvSpPr>
          <p:cNvPr id="10" name="Picture Placeholder 3"/>
          <p:cNvSpPr>
            <a:spLocks noGrp="1"/>
          </p:cNvSpPr>
          <p:nvPr>
            <p:ph type="pic" sz="quarter" idx="14" hasCustomPrompt="1"/>
          </p:nvPr>
        </p:nvSpPr>
        <p:spPr>
          <a:xfrm>
            <a:off x="4385773" y="4221088"/>
            <a:ext cx="3420455" cy="2160240"/>
          </a:xfrm>
          <a:gradFill flip="none" rotWithShape="1">
            <a:gsLst>
              <a:gs pos="52000">
                <a:srgbClr val="5B91A9"/>
              </a:gs>
              <a:gs pos="100000">
                <a:srgbClr val="507194"/>
              </a:gs>
              <a:gs pos="0">
                <a:srgbClr val="507194"/>
              </a:gs>
            </a:gsLst>
            <a:lin ang="18900000" scaled="1"/>
            <a:tileRect/>
          </a:gradFill>
          <a:ln w="57150">
            <a:noFill/>
          </a:ln>
        </p:spPr>
        <p:txBody>
          <a:bodyPr vert="horz" lIns="91440" tIns="45720" rIns="91440" bIns="45720" rtlCol="0" anchor="ctr">
            <a:normAutofit/>
          </a:bodyPr>
          <a:lstStyle>
            <a:lvl1pPr marL="0" marR="0" indent="0" algn="ctr" defTabSz="1219215" rtl="0" eaLnBrk="1" fontAlgn="auto" latinLnBrk="0" hangingPunct="1">
              <a:lnSpc>
                <a:spcPct val="100000"/>
              </a:lnSpc>
              <a:spcBef>
                <a:spcPct val="20000"/>
              </a:spcBef>
              <a:spcAft>
                <a:spcPts val="0"/>
              </a:spcAft>
              <a:buClrTx/>
              <a:buSzTx/>
              <a:buFont typeface="Arial" pitchFamily="34" charset="0"/>
              <a:buNone/>
              <a:tabLst/>
              <a:defRPr lang="id-ID" sz="2200" baseline="0">
                <a:solidFill>
                  <a:schemeClr val="bg1"/>
                </a:solidFill>
                <a:latin typeface="Montserrat" panose="00000500000000000000" pitchFamily="50" charset="0"/>
              </a:defRPr>
            </a:lvl1pPr>
          </a:lstStyle>
          <a:p>
            <a:pPr marL="0" marR="0" lvl="0" indent="0" algn="ctr" defTabSz="1219215" rtl="0" eaLnBrk="1" fontAlgn="auto" latinLnBrk="0" hangingPunct="1">
              <a:lnSpc>
                <a:spcPct val="100000"/>
              </a:lnSpc>
              <a:spcBef>
                <a:spcPct val="20000"/>
              </a:spcBef>
              <a:spcAft>
                <a:spcPts val="0"/>
              </a:spcAft>
              <a:buClrTx/>
              <a:buSzTx/>
              <a:buFont typeface="Arial" pitchFamily="34" charset="0"/>
              <a:buNone/>
              <a:tabLst/>
              <a:defRPr/>
            </a:pPr>
            <a:r>
              <a:rPr lang="en-US" dirty="0">
                <a:latin typeface="Montserrat" panose="00000500000000000000" pitchFamily="50" charset="0"/>
              </a:rPr>
              <a:t>DROP IMAGE HERE</a:t>
            </a:r>
            <a:endParaRPr lang="id-ID" dirty="0"/>
          </a:p>
        </p:txBody>
      </p:sp>
      <p:sp>
        <p:nvSpPr>
          <p:cNvPr id="11" name="Picture Placeholder 3"/>
          <p:cNvSpPr>
            <a:spLocks noGrp="1"/>
          </p:cNvSpPr>
          <p:nvPr>
            <p:ph type="pic" sz="quarter" idx="15" hasCustomPrompt="1"/>
          </p:nvPr>
        </p:nvSpPr>
        <p:spPr>
          <a:xfrm>
            <a:off x="8076220" y="4221251"/>
            <a:ext cx="3420455" cy="2160078"/>
          </a:xfrm>
          <a:gradFill flip="none" rotWithShape="1">
            <a:gsLst>
              <a:gs pos="52000">
                <a:srgbClr val="5B91A9"/>
              </a:gs>
              <a:gs pos="100000">
                <a:srgbClr val="507194"/>
              </a:gs>
              <a:gs pos="0">
                <a:srgbClr val="507194"/>
              </a:gs>
            </a:gsLst>
            <a:lin ang="18900000" scaled="1"/>
            <a:tileRect/>
          </a:gradFill>
          <a:ln w="57150">
            <a:noFill/>
          </a:ln>
        </p:spPr>
        <p:txBody>
          <a:bodyPr vert="horz" lIns="91440" tIns="45720" rIns="91440" bIns="45720" rtlCol="0" anchor="ctr">
            <a:normAutofit/>
          </a:bodyPr>
          <a:lstStyle>
            <a:lvl1pPr marL="0" marR="0" indent="0" algn="ctr" defTabSz="1219215" rtl="0" eaLnBrk="1" fontAlgn="auto" latinLnBrk="0" hangingPunct="1">
              <a:lnSpc>
                <a:spcPct val="100000"/>
              </a:lnSpc>
              <a:spcBef>
                <a:spcPct val="20000"/>
              </a:spcBef>
              <a:spcAft>
                <a:spcPts val="0"/>
              </a:spcAft>
              <a:buClrTx/>
              <a:buSzTx/>
              <a:buFont typeface="Arial" pitchFamily="34" charset="0"/>
              <a:buNone/>
              <a:tabLst/>
              <a:defRPr lang="id-ID" sz="2200" baseline="0">
                <a:solidFill>
                  <a:schemeClr val="bg1"/>
                </a:solidFill>
                <a:latin typeface="Montserrat" panose="00000500000000000000" pitchFamily="50" charset="0"/>
              </a:defRPr>
            </a:lvl1pPr>
          </a:lstStyle>
          <a:p>
            <a:pPr marL="0" marR="0" lvl="0" indent="0" algn="ctr" defTabSz="1219215" rtl="0" eaLnBrk="1" fontAlgn="auto" latinLnBrk="0" hangingPunct="1">
              <a:lnSpc>
                <a:spcPct val="100000"/>
              </a:lnSpc>
              <a:spcBef>
                <a:spcPct val="20000"/>
              </a:spcBef>
              <a:spcAft>
                <a:spcPts val="0"/>
              </a:spcAft>
              <a:buClrTx/>
              <a:buSzTx/>
              <a:buFont typeface="Arial" pitchFamily="34" charset="0"/>
              <a:buNone/>
              <a:tabLst/>
              <a:defRPr/>
            </a:pPr>
            <a:r>
              <a:rPr lang="en-US" dirty="0">
                <a:latin typeface="Montserrat" panose="00000500000000000000" pitchFamily="50" charset="0"/>
              </a:rPr>
              <a:t>DROP IMAGE HERE</a:t>
            </a:r>
            <a:endParaRPr lang="id-ID" dirty="0"/>
          </a:p>
        </p:txBody>
      </p:sp>
      <p:sp>
        <p:nvSpPr>
          <p:cNvPr id="13" name="Slide Number Placeholder 5"/>
          <p:cNvSpPr>
            <a:spLocks noGrp="1"/>
          </p:cNvSpPr>
          <p:nvPr>
            <p:ph type="sldNum" sz="quarter" idx="17"/>
          </p:nvPr>
        </p:nvSpPr>
        <p:spPr>
          <a:xfrm>
            <a:off x="10416480" y="6489340"/>
            <a:ext cx="1371600" cy="182563"/>
          </a:xfrm>
          <a:prstGeom prst="rect">
            <a:avLst/>
          </a:prstGeom>
        </p:spPr>
        <p:txBody>
          <a:bodyPr/>
          <a:lstStyle>
            <a:lvl1pPr algn="r">
              <a:defRPr lang="id-ID" sz="1000" smtClean="0">
                <a:solidFill>
                  <a:schemeClr val="tx1">
                    <a:lumMod val="75000"/>
                    <a:lumOff val="25000"/>
                  </a:schemeClr>
                </a:solidFill>
                <a:latin typeface="Montserrat" panose="00000500000000000000" pitchFamily="50" charset="0"/>
              </a:defRPr>
            </a:lvl1pPr>
          </a:lstStyle>
          <a:p>
            <a:pPr defTabSz="1219170"/>
            <a:fld id="{A0012661-A7C6-484E-80FE-CF2630C25222}" type="slidenum">
              <a:rPr lang="en-US" altLang="zh-CN">
                <a:solidFill>
                  <a:srgbClr val="27282D">
                    <a:lumMod val="75000"/>
                    <a:lumOff val="25000"/>
                  </a:srgbClr>
                </a:solidFill>
              </a:rPr>
              <a:pPr defTabSz="1219170"/>
              <a:t>‹#›</a:t>
            </a:fld>
            <a:endParaRPr lang="zh-CN" altLang="en-US">
              <a:solidFill>
                <a:srgbClr val="27282D">
                  <a:lumMod val="75000"/>
                  <a:lumOff val="25000"/>
                </a:srgbClr>
              </a:solidFill>
            </a:endParaRPr>
          </a:p>
        </p:txBody>
      </p:sp>
      <p:sp>
        <p:nvSpPr>
          <p:cNvPr id="14" name="Footer Placeholder 4"/>
          <p:cNvSpPr>
            <a:spLocks noGrp="1"/>
          </p:cNvSpPr>
          <p:nvPr>
            <p:ph type="ftr" sz="quarter" idx="18"/>
          </p:nvPr>
        </p:nvSpPr>
        <p:spPr>
          <a:xfrm>
            <a:off x="407368" y="6489340"/>
            <a:ext cx="2057400" cy="182563"/>
          </a:xfrm>
          <a:prstGeom prst="rect">
            <a:avLst/>
          </a:prstGeom>
        </p:spPr>
        <p:txBody>
          <a:bodyPr/>
          <a:lstStyle>
            <a:lvl1pPr>
              <a:defRPr sz="1000">
                <a:solidFill>
                  <a:schemeClr val="tx1">
                    <a:lumMod val="75000"/>
                    <a:lumOff val="25000"/>
                  </a:schemeClr>
                </a:solidFill>
                <a:latin typeface="Montserrat" panose="00000500000000000000" pitchFamily="50" charset="0"/>
              </a:defRPr>
            </a:lvl1pPr>
          </a:lstStyle>
          <a:p>
            <a:pPr defTabSz="1219170"/>
            <a:r>
              <a:rPr lang="id-ID">
                <a:solidFill>
                  <a:srgbClr val="27282D">
                    <a:lumMod val="75000"/>
                    <a:lumOff val="25000"/>
                  </a:srgbClr>
                </a:solidFill>
              </a:rPr>
              <a:t>BOYLE</a:t>
            </a:r>
          </a:p>
        </p:txBody>
      </p:sp>
    </p:spTree>
    <p:extLst>
      <p:ext uri="{BB962C8B-B14F-4D97-AF65-F5344CB8AC3E}">
        <p14:creationId xmlns:p14="http://schemas.microsoft.com/office/powerpoint/2010/main" val="1750527126"/>
      </p:ext>
    </p:extLst>
  </p:cSld>
  <p:clrMapOvr>
    <a:masterClrMapping/>
  </p:clrMapOvr>
</p:sldLayout>
</file>

<file path=ppt/slideLayouts/slideLayout151.xml><?xml version="1.0" encoding="utf-8"?>
<p:sldLayout xmlns:p14="http://schemas.microsoft.com/office/powerpoint/2010/main" xmlns:a="http://schemas.openxmlformats.org/drawingml/2006/main" xmlns:r="http://schemas.openxmlformats.org/officeDocument/2006/relationships" xmlns:p="http://schemas.openxmlformats.org/presentationml/2006/main" userDrawn="1">
  <p:cSld name="Full Image Layout">
    <p:spTree>
      <p:nvGrpSpPr>
        <p:cNvPr id="1" name=""/>
        <p:cNvGrpSpPr/>
        <p:nvPr/>
      </p:nvGrpSpPr>
      <p:grpSpPr>
        <a:xfrm>
          <a:off x="0" y="0"/>
          <a:ext cx="0" cy="0"/>
          <a:chOff x="0" y="0"/>
          <a:chExt cx="0" cy="0"/>
        </a:xfrm>
      </p:grpSpPr>
      <p:sp>
        <p:nvSpPr>
          <p:cNvPr id="4" name="Picture Placeholder 3"/>
          <p:cNvSpPr>
            <a:spLocks noGrp="1"/>
          </p:cNvSpPr>
          <p:nvPr>
            <p:ph type="pic" sz="quarter" idx="10" hasCustomPrompt="1"/>
          </p:nvPr>
        </p:nvSpPr>
        <p:spPr>
          <a:xfrm>
            <a:off x="0" y="0"/>
            <a:ext cx="12192000" cy="6858000"/>
          </a:xfrm>
          <a:gradFill flip="none" rotWithShape="1">
            <a:gsLst>
              <a:gs pos="52000">
                <a:srgbClr val="5B91A9"/>
              </a:gs>
              <a:gs pos="100000">
                <a:srgbClr val="507194"/>
              </a:gs>
              <a:gs pos="0">
                <a:srgbClr val="507194"/>
              </a:gs>
            </a:gsLst>
            <a:lin ang="18900000" scaled="1"/>
            <a:tileRect/>
          </a:gradFill>
          <a:ln w="57150">
            <a:noFill/>
          </a:ln>
        </p:spPr>
        <p:txBody>
          <a:bodyPr vert="horz" lIns="91440" tIns="45720" rIns="91440" bIns="45720" rtlCol="0" anchor="ctr">
            <a:normAutofit/>
          </a:bodyPr>
          <a:lstStyle>
            <a:lvl1pPr marL="0" marR="0" indent="0" algn="ctr" defTabSz="1219215" rtl="0" eaLnBrk="1" fontAlgn="auto" latinLnBrk="0" hangingPunct="1">
              <a:lnSpc>
                <a:spcPct val="100000"/>
              </a:lnSpc>
              <a:spcBef>
                <a:spcPct val="20000"/>
              </a:spcBef>
              <a:spcAft>
                <a:spcPts val="0"/>
              </a:spcAft>
              <a:buClrTx/>
              <a:buSzTx/>
              <a:buFont typeface="Arial" pitchFamily="34" charset="0"/>
              <a:buNone/>
              <a:tabLst/>
              <a:defRPr lang="en-US" sz="2200" baseline="0" dirty="0">
                <a:solidFill>
                  <a:schemeClr val="bg1"/>
                </a:solidFill>
                <a:latin typeface="Montserrat" panose="00000500000000000000" pitchFamily="50" charset="0"/>
              </a:defRPr>
            </a:lvl1pPr>
          </a:lstStyle>
          <a:p>
            <a:pPr marL="0" marR="0" lvl="0" indent="0" algn="ctr" defTabSz="1219215" rtl="0" eaLnBrk="1" fontAlgn="auto" latinLnBrk="0" hangingPunct="1">
              <a:lnSpc>
                <a:spcPct val="100000"/>
              </a:lnSpc>
              <a:spcBef>
                <a:spcPct val="20000"/>
              </a:spcBef>
              <a:spcAft>
                <a:spcPts val="0"/>
              </a:spcAft>
              <a:buClrTx/>
              <a:buSzTx/>
              <a:buFont typeface="Arial" pitchFamily="34" charset="0"/>
              <a:buNone/>
              <a:tabLst/>
              <a:defRPr/>
            </a:pPr>
            <a:r>
              <a:rPr lang="en-US" dirty="0">
                <a:latin typeface="Montserrat" panose="00000500000000000000" pitchFamily="50" charset="0"/>
              </a:rPr>
              <a:t>DROP IMAGE HERE</a:t>
            </a:r>
            <a:endParaRPr lang="id-ID" dirty="0"/>
          </a:p>
        </p:txBody>
      </p:sp>
      <p:sp>
        <p:nvSpPr>
          <p:cNvPr id="5" name="Slide Number Placeholder 5"/>
          <p:cNvSpPr>
            <a:spLocks noGrp="1"/>
          </p:cNvSpPr>
          <p:nvPr>
            <p:ph type="sldNum" sz="quarter" idx="12"/>
          </p:nvPr>
        </p:nvSpPr>
        <p:spPr>
          <a:xfrm>
            <a:off x="10416480" y="6489340"/>
            <a:ext cx="1371600" cy="182563"/>
          </a:xfrm>
          <a:prstGeom prst="rect">
            <a:avLst/>
          </a:prstGeom>
        </p:spPr>
        <p:txBody>
          <a:bodyPr/>
          <a:lstStyle>
            <a:lvl1pPr algn="r">
              <a:defRPr lang="id-ID" sz="1000" smtClean="0">
                <a:solidFill>
                  <a:schemeClr val="bg1"/>
                </a:solidFill>
                <a:latin typeface="Montserrat" panose="00000500000000000000" pitchFamily="50" charset="0"/>
              </a:defRPr>
            </a:lvl1pPr>
          </a:lstStyle>
          <a:p>
            <a:pPr defTabSz="1219170"/>
            <a:fld id="{A0012661-A7C6-484E-80FE-CF2630C25222}" type="slidenum">
              <a:rPr lang="en-US" altLang="zh-CN">
                <a:solidFill>
                  <a:srgbClr val="FFFFFF"/>
                </a:solidFill>
              </a:rPr>
              <a:pPr defTabSz="1219170"/>
              <a:t>‹#›</a:t>
            </a:fld>
            <a:endParaRPr lang="zh-CN" altLang="en-US">
              <a:solidFill>
                <a:srgbClr val="FFFFFF"/>
              </a:solidFill>
            </a:endParaRPr>
          </a:p>
        </p:txBody>
      </p:sp>
      <p:sp>
        <p:nvSpPr>
          <p:cNvPr id="6" name="Footer Placeholder 4"/>
          <p:cNvSpPr>
            <a:spLocks noGrp="1"/>
          </p:cNvSpPr>
          <p:nvPr>
            <p:ph type="ftr" sz="quarter" idx="11"/>
          </p:nvPr>
        </p:nvSpPr>
        <p:spPr>
          <a:xfrm>
            <a:off x="407368" y="6489340"/>
            <a:ext cx="2057400" cy="182563"/>
          </a:xfrm>
          <a:prstGeom prst="rect">
            <a:avLst/>
          </a:prstGeom>
        </p:spPr>
        <p:txBody>
          <a:bodyPr/>
          <a:lstStyle>
            <a:lvl1pPr>
              <a:defRPr sz="1000">
                <a:solidFill>
                  <a:schemeClr val="bg1"/>
                </a:solidFill>
                <a:latin typeface="Montserrat" panose="00000500000000000000" pitchFamily="50" charset="0"/>
              </a:defRPr>
            </a:lvl1pPr>
          </a:lstStyle>
          <a:p>
            <a:pPr defTabSz="1219170"/>
            <a:r>
              <a:rPr lang="id-ID">
                <a:solidFill>
                  <a:srgbClr val="FFFFFF"/>
                </a:solidFill>
              </a:rPr>
              <a:t>BOYLE</a:t>
            </a:r>
          </a:p>
        </p:txBody>
      </p:sp>
    </p:spTree>
    <p:extLst>
      <p:ext uri="{BB962C8B-B14F-4D97-AF65-F5344CB8AC3E}">
        <p14:creationId xmlns:p14="http://schemas.microsoft.com/office/powerpoint/2010/main" val="2161762053"/>
      </p:ext>
    </p:extLst>
  </p:cSld>
  <p:clrMapOvr>
    <a:masterClrMapping/>
  </p:clrMapOvr>
</p:sldLayout>
</file>

<file path=ppt/slideLayouts/slideLayout152.xml><?xml version="1.0" encoding="utf-8"?>
<p:sldLayout xmlns:p14="http://schemas.microsoft.com/office/powerpoint/2010/main" xmlns:p15="http://schemas.microsoft.com/office/powerpoint/2012/main" xmlns:a="http://schemas.openxmlformats.org/drawingml/2006/main" xmlns:r="http://schemas.openxmlformats.org/officeDocument/2006/relationships" xmlns:p="http://schemas.openxmlformats.org/presentationml/2006/main" userDrawn="1">
  <p:cSld name="6_Custom Layout">
    <p:spTree>
      <p:nvGrpSpPr>
        <p:cNvPr id="1" name=""/>
        <p:cNvGrpSpPr/>
        <p:nvPr/>
      </p:nvGrpSpPr>
      <p:grpSpPr>
        <a:xfrm>
          <a:off x="0" y="0"/>
          <a:ext cx="0" cy="0"/>
          <a:chOff x="0" y="0"/>
          <a:chExt cx="0" cy="0"/>
        </a:xfrm>
      </p:grpSpPr>
      <p:sp>
        <p:nvSpPr>
          <p:cNvPr id="4" name="Picture Placeholder 3"/>
          <p:cNvSpPr>
            <a:spLocks noGrp="1"/>
          </p:cNvSpPr>
          <p:nvPr>
            <p:ph type="pic" sz="quarter" idx="10" hasCustomPrompt="1"/>
          </p:nvPr>
        </p:nvSpPr>
        <p:spPr>
          <a:xfrm>
            <a:off x="515144" y="548482"/>
            <a:ext cx="11161713" cy="3960639"/>
          </a:xfrm>
          <a:gradFill flip="none" rotWithShape="1">
            <a:gsLst>
              <a:gs pos="52000">
                <a:srgbClr val="5B91A9"/>
              </a:gs>
              <a:gs pos="100000">
                <a:srgbClr val="507194"/>
              </a:gs>
              <a:gs pos="0">
                <a:srgbClr val="507194"/>
              </a:gs>
            </a:gsLst>
            <a:lin ang="18900000" scaled="1"/>
            <a:tileRect/>
          </a:gradFill>
          <a:ln w="57150">
            <a:noFill/>
          </a:ln>
        </p:spPr>
        <p:txBody>
          <a:bodyPr vert="horz" lIns="91440" tIns="45720" rIns="91440" bIns="45720" rtlCol="0" anchor="ctr">
            <a:normAutofit/>
          </a:bodyPr>
          <a:lstStyle>
            <a:lvl1pPr marL="0" marR="0" indent="0" algn="ctr" defTabSz="1219215" rtl="0" eaLnBrk="1" fontAlgn="auto" latinLnBrk="0" hangingPunct="1">
              <a:lnSpc>
                <a:spcPct val="100000"/>
              </a:lnSpc>
              <a:spcBef>
                <a:spcPct val="20000"/>
              </a:spcBef>
              <a:spcAft>
                <a:spcPts val="0"/>
              </a:spcAft>
              <a:buClrTx/>
              <a:buSzTx/>
              <a:buFont typeface="Arial" pitchFamily="34" charset="0"/>
              <a:buNone/>
              <a:tabLst/>
              <a:defRPr lang="id-ID" sz="2200" baseline="0">
                <a:solidFill>
                  <a:schemeClr val="bg1"/>
                </a:solidFill>
                <a:latin typeface="Montserrat" panose="00000500000000000000" pitchFamily="50" charset="0"/>
              </a:defRPr>
            </a:lvl1pPr>
          </a:lstStyle>
          <a:p>
            <a:pPr marL="0" marR="0" lvl="0" indent="0" algn="ctr" defTabSz="1219215" rtl="0" eaLnBrk="1" fontAlgn="auto" latinLnBrk="0" hangingPunct="1">
              <a:lnSpc>
                <a:spcPct val="100000"/>
              </a:lnSpc>
              <a:spcBef>
                <a:spcPct val="20000"/>
              </a:spcBef>
              <a:spcAft>
                <a:spcPts val="0"/>
              </a:spcAft>
              <a:buClrTx/>
              <a:buSzTx/>
              <a:buFont typeface="Arial" pitchFamily="34" charset="0"/>
              <a:buNone/>
              <a:tabLst/>
              <a:defRPr/>
            </a:pPr>
            <a:r>
              <a:rPr lang="en-US" dirty="0">
                <a:latin typeface="Montserrat" panose="00000500000000000000" pitchFamily="50" charset="0"/>
              </a:rPr>
              <a:t>DROP IMAGE HERE</a:t>
            </a:r>
            <a:endParaRPr lang="id-ID" dirty="0"/>
          </a:p>
        </p:txBody>
      </p:sp>
      <p:sp>
        <p:nvSpPr>
          <p:cNvPr id="5" name="Slide Number Placeholder 5"/>
          <p:cNvSpPr>
            <a:spLocks noGrp="1"/>
          </p:cNvSpPr>
          <p:nvPr>
            <p:ph type="sldNum" sz="quarter" idx="12"/>
          </p:nvPr>
        </p:nvSpPr>
        <p:spPr>
          <a:xfrm>
            <a:off x="10416480" y="6489340"/>
            <a:ext cx="1371600" cy="182563"/>
          </a:xfrm>
          <a:prstGeom prst="rect">
            <a:avLst/>
          </a:prstGeom>
        </p:spPr>
        <p:txBody>
          <a:bodyPr/>
          <a:lstStyle>
            <a:lvl1pPr algn="r">
              <a:defRPr lang="id-ID" sz="1000" smtClean="0">
                <a:solidFill>
                  <a:schemeClr val="tx1">
                    <a:lumMod val="75000"/>
                    <a:lumOff val="25000"/>
                  </a:schemeClr>
                </a:solidFill>
                <a:latin typeface="Montserrat" panose="00000500000000000000" pitchFamily="50" charset="0"/>
              </a:defRPr>
            </a:lvl1pPr>
          </a:lstStyle>
          <a:p>
            <a:pPr defTabSz="1219170"/>
            <a:fld id="{A0012661-A7C6-484E-80FE-CF2630C25222}" type="slidenum">
              <a:rPr lang="en-US" altLang="zh-CN">
                <a:solidFill>
                  <a:srgbClr val="27282D">
                    <a:lumMod val="75000"/>
                    <a:lumOff val="25000"/>
                  </a:srgbClr>
                </a:solidFill>
              </a:rPr>
              <a:pPr defTabSz="1219170"/>
              <a:t>‹#›</a:t>
            </a:fld>
            <a:endParaRPr lang="zh-CN" altLang="en-US">
              <a:solidFill>
                <a:srgbClr val="27282D">
                  <a:lumMod val="75000"/>
                  <a:lumOff val="25000"/>
                </a:srgbClr>
              </a:solidFill>
            </a:endParaRPr>
          </a:p>
        </p:txBody>
      </p:sp>
      <p:sp>
        <p:nvSpPr>
          <p:cNvPr id="6" name="Footer Placeholder 4"/>
          <p:cNvSpPr>
            <a:spLocks noGrp="1"/>
          </p:cNvSpPr>
          <p:nvPr>
            <p:ph type="ftr" sz="quarter" idx="11"/>
          </p:nvPr>
        </p:nvSpPr>
        <p:spPr>
          <a:xfrm>
            <a:off x="407368" y="6489340"/>
            <a:ext cx="2057400" cy="182563"/>
          </a:xfrm>
          <a:prstGeom prst="rect">
            <a:avLst/>
          </a:prstGeom>
        </p:spPr>
        <p:txBody>
          <a:bodyPr/>
          <a:lstStyle>
            <a:lvl1pPr>
              <a:defRPr sz="1000">
                <a:solidFill>
                  <a:schemeClr val="tx1">
                    <a:lumMod val="75000"/>
                    <a:lumOff val="25000"/>
                  </a:schemeClr>
                </a:solidFill>
                <a:latin typeface="Montserrat" panose="00000500000000000000" pitchFamily="50" charset="0"/>
              </a:defRPr>
            </a:lvl1pPr>
          </a:lstStyle>
          <a:p>
            <a:pPr defTabSz="1219170"/>
            <a:r>
              <a:rPr lang="id-ID">
                <a:solidFill>
                  <a:srgbClr val="27282D">
                    <a:lumMod val="75000"/>
                    <a:lumOff val="25000"/>
                  </a:srgbClr>
                </a:solidFill>
              </a:rPr>
              <a:t>BOYLE</a:t>
            </a:r>
          </a:p>
        </p:txBody>
      </p:sp>
    </p:spTree>
    <p:extLst>
      <p:ext uri="{BB962C8B-B14F-4D97-AF65-F5344CB8AC3E}">
        <p14:creationId xmlns:p14="http://schemas.microsoft.com/office/powerpoint/2010/main" val="1215273099"/>
      </p:ext>
    </p:extLst>
  </p:cSld>
  <p:clrMapOvr>
    <a:masterClrMapping/>
  </p:clrMapOvr>
  <p:extLst mod="1">
    <p:ext uri="{DCECCB84-F9BA-43D5-87BE-67443E8EF086}">
      <p15:sldGuideLst xmlns:p15="http://schemas.microsoft.com/office/powerpoint/2012/main">
        <p15:guide id="1" orient="horz" pos="7949">
          <p15:clr>
            <a:srgbClr val="FBAE40"/>
          </p15:clr>
        </p15:guide>
        <p15:guide id="2" orient="horz" pos="691">
          <p15:clr>
            <a:srgbClr val="FBAE40"/>
          </p15:clr>
        </p15:guide>
        <p15:guide id="3" pos="14711">
          <p15:clr>
            <a:srgbClr val="FBAE40"/>
          </p15:clr>
        </p15:guide>
        <p15:guide id="4" pos="649">
          <p15:clr>
            <a:srgbClr val="FBAE40"/>
          </p15:clr>
        </p15:guide>
      </p15:sldGuideLst>
    </p:ext>
  </p:extLst>
</p:sldLayout>
</file>

<file path=ppt/slideLayouts/slideLayout153.xml><?xml version="1.0" encoding="utf-8"?>
<p:sldLayout xmlns:p14="http://schemas.microsoft.com/office/powerpoint/2010/main" xmlns:p15="http://schemas.microsoft.com/office/powerpoint/2012/main" xmlns:a="http://schemas.openxmlformats.org/drawingml/2006/main" xmlns:r="http://schemas.openxmlformats.org/officeDocument/2006/relationships" xmlns:p="http://schemas.openxmlformats.org/presentationml/2006/main" userDrawn="1">
  <p:cSld name="35_Custom Layout">
    <p:spTree>
      <p:nvGrpSpPr>
        <p:cNvPr id="1" name=""/>
        <p:cNvGrpSpPr/>
        <p:nvPr/>
      </p:nvGrpSpPr>
      <p:grpSpPr>
        <a:xfrm>
          <a:off x="0" y="0"/>
          <a:ext cx="0" cy="0"/>
          <a:chOff x="0" y="0"/>
          <a:chExt cx="0" cy="0"/>
        </a:xfrm>
      </p:grpSpPr>
      <p:sp>
        <p:nvSpPr>
          <p:cNvPr id="4" name="Picture Placeholder 3"/>
          <p:cNvSpPr>
            <a:spLocks noGrp="1"/>
          </p:cNvSpPr>
          <p:nvPr>
            <p:ph type="pic" sz="quarter" idx="10" hasCustomPrompt="1"/>
          </p:nvPr>
        </p:nvSpPr>
        <p:spPr>
          <a:xfrm>
            <a:off x="1" y="548482"/>
            <a:ext cx="11136560" cy="5761038"/>
          </a:xfrm>
          <a:gradFill flip="none" rotWithShape="1">
            <a:gsLst>
              <a:gs pos="52000">
                <a:srgbClr val="5B91A9"/>
              </a:gs>
              <a:gs pos="100000">
                <a:srgbClr val="507194"/>
              </a:gs>
              <a:gs pos="0">
                <a:srgbClr val="507194"/>
              </a:gs>
            </a:gsLst>
            <a:lin ang="18900000" scaled="1"/>
            <a:tileRect/>
          </a:gradFill>
          <a:ln w="57150">
            <a:noFill/>
          </a:ln>
        </p:spPr>
        <p:txBody>
          <a:bodyPr vert="horz" lIns="91440" tIns="45720" rIns="91440" bIns="45720" rtlCol="0" anchor="ctr">
            <a:normAutofit/>
          </a:bodyPr>
          <a:lstStyle>
            <a:lvl1pPr marL="0" marR="0" indent="0" algn="ctr" defTabSz="1219215" rtl="0" eaLnBrk="1" fontAlgn="auto" latinLnBrk="0" hangingPunct="1">
              <a:lnSpc>
                <a:spcPct val="100000"/>
              </a:lnSpc>
              <a:spcBef>
                <a:spcPct val="20000"/>
              </a:spcBef>
              <a:spcAft>
                <a:spcPts val="0"/>
              </a:spcAft>
              <a:buClrTx/>
              <a:buSzTx/>
              <a:buFont typeface="Arial" pitchFamily="34" charset="0"/>
              <a:buNone/>
              <a:tabLst/>
              <a:defRPr lang="id-ID" sz="2200" baseline="0">
                <a:solidFill>
                  <a:schemeClr val="bg1"/>
                </a:solidFill>
                <a:latin typeface="Montserrat" panose="00000500000000000000" pitchFamily="50" charset="0"/>
              </a:defRPr>
            </a:lvl1pPr>
          </a:lstStyle>
          <a:p>
            <a:pPr marL="0" marR="0" lvl="0" indent="0" algn="ctr" defTabSz="1219215" rtl="0" eaLnBrk="1" fontAlgn="auto" latinLnBrk="0" hangingPunct="1">
              <a:lnSpc>
                <a:spcPct val="100000"/>
              </a:lnSpc>
              <a:spcBef>
                <a:spcPct val="20000"/>
              </a:spcBef>
              <a:spcAft>
                <a:spcPts val="0"/>
              </a:spcAft>
              <a:buClrTx/>
              <a:buSzTx/>
              <a:buFont typeface="Arial" pitchFamily="34" charset="0"/>
              <a:buNone/>
              <a:tabLst/>
              <a:defRPr/>
            </a:pPr>
            <a:r>
              <a:rPr lang="en-US" dirty="0">
                <a:latin typeface="Montserrat" panose="00000500000000000000" pitchFamily="50" charset="0"/>
              </a:rPr>
              <a:t>DROP IMAGE HERE</a:t>
            </a:r>
            <a:endParaRPr lang="id-ID" dirty="0"/>
          </a:p>
        </p:txBody>
      </p:sp>
      <p:sp>
        <p:nvSpPr>
          <p:cNvPr id="5" name="Slide Number Placeholder 5"/>
          <p:cNvSpPr>
            <a:spLocks noGrp="1"/>
          </p:cNvSpPr>
          <p:nvPr>
            <p:ph type="sldNum" sz="quarter" idx="12"/>
          </p:nvPr>
        </p:nvSpPr>
        <p:spPr>
          <a:xfrm>
            <a:off x="10416480" y="6489340"/>
            <a:ext cx="1371600" cy="182563"/>
          </a:xfrm>
          <a:prstGeom prst="rect">
            <a:avLst/>
          </a:prstGeom>
        </p:spPr>
        <p:txBody>
          <a:bodyPr/>
          <a:lstStyle>
            <a:lvl1pPr algn="r">
              <a:defRPr lang="id-ID" sz="1000" smtClean="0">
                <a:solidFill>
                  <a:schemeClr val="tx1">
                    <a:lumMod val="75000"/>
                    <a:lumOff val="25000"/>
                  </a:schemeClr>
                </a:solidFill>
                <a:latin typeface="Montserrat" panose="00000500000000000000" pitchFamily="50" charset="0"/>
              </a:defRPr>
            </a:lvl1pPr>
          </a:lstStyle>
          <a:p>
            <a:pPr defTabSz="1219170"/>
            <a:fld id="{A0012661-A7C6-484E-80FE-CF2630C25222}" type="slidenum">
              <a:rPr lang="en-US" altLang="zh-CN">
                <a:solidFill>
                  <a:srgbClr val="27282D">
                    <a:lumMod val="75000"/>
                    <a:lumOff val="25000"/>
                  </a:srgbClr>
                </a:solidFill>
              </a:rPr>
              <a:pPr defTabSz="1219170"/>
              <a:t>‹#›</a:t>
            </a:fld>
            <a:endParaRPr lang="zh-CN" altLang="en-US">
              <a:solidFill>
                <a:srgbClr val="27282D">
                  <a:lumMod val="75000"/>
                  <a:lumOff val="25000"/>
                </a:srgbClr>
              </a:solidFill>
            </a:endParaRPr>
          </a:p>
        </p:txBody>
      </p:sp>
      <p:sp>
        <p:nvSpPr>
          <p:cNvPr id="6" name="Footer Placeholder 4"/>
          <p:cNvSpPr>
            <a:spLocks noGrp="1"/>
          </p:cNvSpPr>
          <p:nvPr>
            <p:ph type="ftr" sz="quarter" idx="11"/>
          </p:nvPr>
        </p:nvSpPr>
        <p:spPr>
          <a:xfrm>
            <a:off x="407368" y="6489340"/>
            <a:ext cx="2057400" cy="182563"/>
          </a:xfrm>
          <a:prstGeom prst="rect">
            <a:avLst/>
          </a:prstGeom>
        </p:spPr>
        <p:txBody>
          <a:bodyPr/>
          <a:lstStyle>
            <a:lvl1pPr>
              <a:defRPr sz="1000">
                <a:solidFill>
                  <a:schemeClr val="tx1">
                    <a:lumMod val="75000"/>
                    <a:lumOff val="25000"/>
                  </a:schemeClr>
                </a:solidFill>
                <a:latin typeface="Montserrat" panose="00000500000000000000" pitchFamily="50" charset="0"/>
              </a:defRPr>
            </a:lvl1pPr>
          </a:lstStyle>
          <a:p>
            <a:pPr defTabSz="1219170"/>
            <a:r>
              <a:rPr lang="id-ID">
                <a:solidFill>
                  <a:srgbClr val="27282D">
                    <a:lumMod val="75000"/>
                    <a:lumOff val="25000"/>
                  </a:srgbClr>
                </a:solidFill>
              </a:rPr>
              <a:t>BOYLE</a:t>
            </a:r>
          </a:p>
        </p:txBody>
      </p:sp>
    </p:spTree>
    <p:extLst>
      <p:ext uri="{BB962C8B-B14F-4D97-AF65-F5344CB8AC3E}">
        <p14:creationId xmlns:p14="http://schemas.microsoft.com/office/powerpoint/2010/main" val="2997711691"/>
      </p:ext>
    </p:extLst>
  </p:cSld>
  <p:clrMapOvr>
    <a:masterClrMapping/>
  </p:clrMapOvr>
  <p:extLst mod="1">
    <p:ext uri="{DCECCB84-F9BA-43D5-87BE-67443E8EF086}">
      <p15:sldGuideLst xmlns:p15="http://schemas.microsoft.com/office/powerpoint/2012/main">
        <p15:guide id="1" orient="horz" pos="7949">
          <p15:clr>
            <a:srgbClr val="FBAE40"/>
          </p15:clr>
        </p15:guide>
        <p15:guide id="2" orient="horz" pos="691">
          <p15:clr>
            <a:srgbClr val="FBAE40"/>
          </p15:clr>
        </p15:guide>
        <p15:guide id="3" pos="14711">
          <p15:clr>
            <a:srgbClr val="FBAE40"/>
          </p15:clr>
        </p15:guide>
        <p15:guide id="4" pos="649">
          <p15:clr>
            <a:srgbClr val="FBAE40"/>
          </p15:clr>
        </p15:guide>
      </p15:sldGuideLst>
    </p:ext>
  </p:extLst>
</p:sldLayout>
</file>

<file path=ppt/slideLayouts/slideLayout154.xml><?xml version="1.0" encoding="utf-8"?>
<p:sldLayout xmlns:p14="http://schemas.microsoft.com/office/powerpoint/2010/main" xmlns:a="http://schemas.openxmlformats.org/drawingml/2006/main" xmlns:r="http://schemas.openxmlformats.org/officeDocument/2006/relationships" xmlns:p="http://schemas.openxmlformats.org/presentationml/2006/main" userDrawn="1">
  <p:cSld name="3_Single Vertical Right Layout">
    <p:spTree>
      <p:nvGrpSpPr>
        <p:cNvPr id="1" name=""/>
        <p:cNvGrpSpPr/>
        <p:nvPr/>
      </p:nvGrpSpPr>
      <p:grpSpPr>
        <a:xfrm>
          <a:off x="0" y="0"/>
          <a:ext cx="0" cy="0"/>
          <a:chOff x="0" y="0"/>
          <a:chExt cx="0" cy="0"/>
        </a:xfrm>
      </p:grpSpPr>
      <p:sp>
        <p:nvSpPr>
          <p:cNvPr id="4" name="Picture Placeholder 2"/>
          <p:cNvSpPr>
            <a:spLocks noGrp="1"/>
          </p:cNvSpPr>
          <p:nvPr>
            <p:ph type="pic" sz="quarter" idx="11" hasCustomPrompt="1"/>
          </p:nvPr>
        </p:nvSpPr>
        <p:spPr>
          <a:xfrm>
            <a:off x="2135560" y="908720"/>
            <a:ext cx="3960440" cy="5040560"/>
          </a:xfrm>
          <a:gradFill flip="none" rotWithShape="1">
            <a:gsLst>
              <a:gs pos="52000">
                <a:srgbClr val="5B91A9"/>
              </a:gs>
              <a:gs pos="100000">
                <a:srgbClr val="507194"/>
              </a:gs>
              <a:gs pos="0">
                <a:srgbClr val="507194"/>
              </a:gs>
            </a:gsLst>
            <a:lin ang="18900000" scaled="1"/>
            <a:tileRect/>
          </a:gradFill>
          <a:ln w="57150">
            <a:noFill/>
          </a:ln>
        </p:spPr>
        <p:txBody>
          <a:bodyPr vert="horz" lIns="91440" tIns="45720" rIns="91440" bIns="45720" rtlCol="0" anchor="ctr">
            <a:normAutofit/>
          </a:bodyPr>
          <a:lstStyle>
            <a:lvl1pPr marL="0" marR="0" indent="0" algn="ctr" defTabSz="1219215" rtl="0" eaLnBrk="1" fontAlgn="auto" latinLnBrk="0" hangingPunct="1">
              <a:lnSpc>
                <a:spcPct val="100000"/>
              </a:lnSpc>
              <a:spcBef>
                <a:spcPct val="20000"/>
              </a:spcBef>
              <a:spcAft>
                <a:spcPts val="0"/>
              </a:spcAft>
              <a:buClrTx/>
              <a:buSzTx/>
              <a:buFont typeface="Arial" pitchFamily="34" charset="0"/>
              <a:buNone/>
              <a:tabLst/>
              <a:defRPr lang="en-US" sz="2200" baseline="0" dirty="0">
                <a:solidFill>
                  <a:schemeClr val="bg1"/>
                </a:solidFill>
                <a:latin typeface="Montserrat" panose="00000500000000000000" pitchFamily="50" charset="0"/>
              </a:defRPr>
            </a:lvl1pPr>
          </a:lstStyle>
          <a:p>
            <a:pPr marL="0" marR="0" lvl="0" indent="0" algn="ctr" defTabSz="1219215" rtl="0" eaLnBrk="1" fontAlgn="auto" latinLnBrk="0" hangingPunct="1">
              <a:lnSpc>
                <a:spcPct val="100000"/>
              </a:lnSpc>
              <a:spcBef>
                <a:spcPct val="20000"/>
              </a:spcBef>
              <a:spcAft>
                <a:spcPts val="0"/>
              </a:spcAft>
              <a:buClrTx/>
              <a:buSzTx/>
              <a:buFont typeface="Arial" pitchFamily="34" charset="0"/>
              <a:buNone/>
              <a:tabLst/>
              <a:defRPr/>
            </a:pPr>
            <a:r>
              <a:rPr lang="en-US" dirty="0">
                <a:latin typeface="Montserrat" panose="00000500000000000000" pitchFamily="50" charset="0"/>
              </a:rPr>
              <a:t>DROP IMAGE HERE</a:t>
            </a:r>
            <a:endParaRPr lang="id-ID" dirty="0"/>
          </a:p>
        </p:txBody>
      </p:sp>
      <p:sp>
        <p:nvSpPr>
          <p:cNvPr id="3" name="Footer Placeholder 4"/>
          <p:cNvSpPr>
            <a:spLocks noGrp="1"/>
          </p:cNvSpPr>
          <p:nvPr>
            <p:ph type="ftr" sz="quarter" idx="12"/>
          </p:nvPr>
        </p:nvSpPr>
        <p:spPr>
          <a:xfrm>
            <a:off x="407368" y="6489340"/>
            <a:ext cx="2057400" cy="182563"/>
          </a:xfrm>
          <a:prstGeom prst="rect">
            <a:avLst/>
          </a:prstGeom>
        </p:spPr>
        <p:txBody>
          <a:bodyPr/>
          <a:lstStyle>
            <a:lvl1pPr>
              <a:defRPr sz="1000">
                <a:solidFill>
                  <a:schemeClr val="tx1">
                    <a:lumMod val="75000"/>
                    <a:lumOff val="25000"/>
                  </a:schemeClr>
                </a:solidFill>
                <a:latin typeface="Montserrat" panose="00000500000000000000" pitchFamily="50" charset="0"/>
              </a:defRPr>
            </a:lvl1pPr>
          </a:lstStyle>
          <a:p>
            <a:pPr defTabSz="1219170"/>
            <a:r>
              <a:rPr lang="en-US">
                <a:solidFill>
                  <a:srgbClr val="27282D">
                    <a:lumMod val="75000"/>
                    <a:lumOff val="25000"/>
                  </a:srgbClr>
                </a:solidFill>
              </a:rPr>
              <a:t>BOYLE</a:t>
            </a:r>
            <a:endParaRPr lang="id-ID">
              <a:solidFill>
                <a:srgbClr val="27282D">
                  <a:lumMod val="75000"/>
                  <a:lumOff val="25000"/>
                </a:srgbClr>
              </a:solidFill>
            </a:endParaRPr>
          </a:p>
        </p:txBody>
      </p:sp>
      <p:sp>
        <p:nvSpPr>
          <p:cNvPr id="5" name="Slide Number Placeholder 5"/>
          <p:cNvSpPr>
            <a:spLocks noGrp="1"/>
          </p:cNvSpPr>
          <p:nvPr>
            <p:ph type="sldNum" sz="quarter" idx="13"/>
          </p:nvPr>
        </p:nvSpPr>
        <p:spPr>
          <a:xfrm>
            <a:off x="10416480" y="6489340"/>
            <a:ext cx="1371600" cy="182563"/>
          </a:xfrm>
          <a:prstGeom prst="rect">
            <a:avLst/>
          </a:prstGeom>
        </p:spPr>
        <p:txBody>
          <a:bodyPr/>
          <a:lstStyle>
            <a:lvl1pPr algn="r">
              <a:defRPr lang="id-ID" sz="1000" smtClean="0">
                <a:solidFill>
                  <a:schemeClr val="tx1">
                    <a:lumMod val="75000"/>
                    <a:lumOff val="25000"/>
                  </a:schemeClr>
                </a:solidFill>
                <a:latin typeface="Montserrat" panose="00000500000000000000" pitchFamily="50" charset="0"/>
              </a:defRPr>
            </a:lvl1pPr>
          </a:lstStyle>
          <a:p>
            <a:pPr defTabSz="1219170"/>
            <a:fld id="{A0012661-A7C6-484E-80FE-CF2630C25222}" type="slidenum">
              <a:rPr lang="en-US" altLang="zh-CN">
                <a:solidFill>
                  <a:srgbClr val="27282D">
                    <a:lumMod val="75000"/>
                    <a:lumOff val="25000"/>
                  </a:srgbClr>
                </a:solidFill>
              </a:rPr>
              <a:pPr defTabSz="1219170"/>
              <a:t>‹#›</a:t>
            </a:fld>
            <a:endParaRPr lang="zh-CN" altLang="en-US">
              <a:solidFill>
                <a:srgbClr val="27282D">
                  <a:lumMod val="75000"/>
                  <a:lumOff val="25000"/>
                </a:srgbClr>
              </a:solidFill>
            </a:endParaRPr>
          </a:p>
        </p:txBody>
      </p:sp>
    </p:spTree>
    <p:extLst>
      <p:ext uri="{BB962C8B-B14F-4D97-AF65-F5344CB8AC3E}">
        <p14:creationId xmlns:p14="http://schemas.microsoft.com/office/powerpoint/2010/main" val="701648233"/>
      </p:ext>
    </p:extLst>
  </p:cSld>
  <p:clrMapOvr>
    <a:masterClrMapping/>
  </p:clrMapOvr>
</p:sldLayout>
</file>

<file path=ppt/slideLayouts/slideLayout155.xml><?xml version="1.0" encoding="utf-8"?>
<p:sldLayout xmlns:p14="http://schemas.microsoft.com/office/powerpoint/2010/main" xmlns:a="http://schemas.openxmlformats.org/drawingml/2006/main" xmlns:r="http://schemas.openxmlformats.org/officeDocument/2006/relationships" xmlns:p="http://schemas.openxmlformats.org/presentationml/2006/main" userDrawn="1">
  <p:cSld name="36_Custom Layout">
    <p:spTree>
      <p:nvGrpSpPr>
        <p:cNvPr id="1" name=""/>
        <p:cNvGrpSpPr/>
        <p:nvPr/>
      </p:nvGrpSpPr>
      <p:grpSpPr>
        <a:xfrm>
          <a:off x="0" y="0"/>
          <a:ext cx="0" cy="0"/>
          <a:chOff x="0" y="0"/>
          <a:chExt cx="0" cy="0"/>
        </a:xfrm>
      </p:grpSpPr>
      <p:sp>
        <p:nvSpPr>
          <p:cNvPr id="5" name="Picture Placeholder 4"/>
          <p:cNvSpPr>
            <a:spLocks noGrp="1"/>
          </p:cNvSpPr>
          <p:nvPr>
            <p:ph type="pic" sz="quarter" idx="10" hasCustomPrompt="1"/>
          </p:nvPr>
        </p:nvSpPr>
        <p:spPr>
          <a:xfrm>
            <a:off x="5432757" y="0"/>
            <a:ext cx="2249307" cy="4545013"/>
          </a:xfrm>
          <a:gradFill flip="none" rotWithShape="1">
            <a:gsLst>
              <a:gs pos="52000">
                <a:srgbClr val="5B91A9"/>
              </a:gs>
              <a:gs pos="100000">
                <a:srgbClr val="507194"/>
              </a:gs>
              <a:gs pos="0">
                <a:srgbClr val="507194"/>
              </a:gs>
            </a:gsLst>
            <a:lin ang="18900000" scaled="1"/>
            <a:tileRect/>
          </a:gradFill>
          <a:ln w="57150">
            <a:noFill/>
          </a:ln>
        </p:spPr>
        <p:txBody>
          <a:bodyPr vert="horz" lIns="91440" tIns="45720" rIns="91440" bIns="45720" rtlCol="0" anchor="ctr">
            <a:normAutofit/>
          </a:bodyPr>
          <a:lstStyle>
            <a:lvl1pPr marL="0" marR="0" indent="0" algn="ctr" defTabSz="1219215" rtl="0" eaLnBrk="1" fontAlgn="auto" latinLnBrk="0" hangingPunct="1">
              <a:lnSpc>
                <a:spcPct val="100000"/>
              </a:lnSpc>
              <a:spcBef>
                <a:spcPct val="20000"/>
              </a:spcBef>
              <a:spcAft>
                <a:spcPts val="0"/>
              </a:spcAft>
              <a:buClrTx/>
              <a:buSzTx/>
              <a:buFont typeface="Arial" pitchFamily="34" charset="0"/>
              <a:buNone/>
              <a:tabLst/>
              <a:defRPr lang="id-ID" sz="1800" baseline="0">
                <a:solidFill>
                  <a:schemeClr val="bg1"/>
                </a:solidFill>
                <a:latin typeface="Montserrat" panose="00000500000000000000" pitchFamily="50" charset="0"/>
              </a:defRPr>
            </a:lvl1pPr>
          </a:lstStyle>
          <a:p>
            <a:pPr marL="0" marR="0" lvl="0" indent="0" algn="ctr" defTabSz="1219215" rtl="0" eaLnBrk="1" fontAlgn="auto" latinLnBrk="0" hangingPunct="1">
              <a:lnSpc>
                <a:spcPct val="100000"/>
              </a:lnSpc>
              <a:spcBef>
                <a:spcPct val="20000"/>
              </a:spcBef>
              <a:spcAft>
                <a:spcPts val="0"/>
              </a:spcAft>
              <a:buClrTx/>
              <a:buSzTx/>
              <a:buFont typeface="Arial" pitchFamily="34" charset="0"/>
              <a:buNone/>
              <a:tabLst/>
              <a:defRPr/>
            </a:pPr>
            <a:r>
              <a:rPr lang="en-US" dirty="0">
                <a:latin typeface="Montserrat" panose="00000500000000000000" pitchFamily="50" charset="0"/>
              </a:rPr>
              <a:t>DROP IMAGE HERE</a:t>
            </a:r>
            <a:endParaRPr lang="id-ID" dirty="0"/>
          </a:p>
        </p:txBody>
      </p:sp>
      <p:sp>
        <p:nvSpPr>
          <p:cNvPr id="6" name="Picture Placeholder 4"/>
          <p:cNvSpPr>
            <a:spLocks noGrp="1"/>
          </p:cNvSpPr>
          <p:nvPr>
            <p:ph type="pic" sz="quarter" idx="11" hasCustomPrompt="1"/>
          </p:nvPr>
        </p:nvSpPr>
        <p:spPr>
          <a:xfrm>
            <a:off x="7682063" y="112"/>
            <a:ext cx="2249307" cy="4545013"/>
          </a:xfrm>
          <a:gradFill flip="none" rotWithShape="1">
            <a:gsLst>
              <a:gs pos="52000">
                <a:srgbClr val="5B91A9"/>
              </a:gs>
              <a:gs pos="100000">
                <a:srgbClr val="507194"/>
              </a:gs>
              <a:gs pos="0">
                <a:srgbClr val="507194"/>
              </a:gs>
            </a:gsLst>
            <a:lin ang="18900000" scaled="1"/>
            <a:tileRect/>
          </a:gradFill>
          <a:ln w="57150">
            <a:noFill/>
          </a:ln>
        </p:spPr>
        <p:txBody>
          <a:bodyPr vert="horz" lIns="91440" tIns="45720" rIns="91440" bIns="45720" rtlCol="0" anchor="ctr">
            <a:normAutofit/>
          </a:bodyPr>
          <a:lstStyle>
            <a:lvl1pPr marL="0" marR="0" indent="0" algn="ctr" defTabSz="1219215" rtl="0" eaLnBrk="1" fontAlgn="auto" latinLnBrk="0" hangingPunct="1">
              <a:lnSpc>
                <a:spcPct val="100000"/>
              </a:lnSpc>
              <a:spcBef>
                <a:spcPct val="20000"/>
              </a:spcBef>
              <a:spcAft>
                <a:spcPts val="0"/>
              </a:spcAft>
              <a:buClrTx/>
              <a:buSzTx/>
              <a:buFont typeface="Arial" pitchFamily="34" charset="0"/>
              <a:buNone/>
              <a:tabLst/>
              <a:defRPr lang="id-ID" sz="1800" baseline="0" dirty="0">
                <a:solidFill>
                  <a:schemeClr val="bg1"/>
                </a:solidFill>
                <a:latin typeface="Montserrat" panose="00000500000000000000" pitchFamily="50" charset="0"/>
              </a:defRPr>
            </a:lvl1pPr>
          </a:lstStyle>
          <a:p>
            <a:pPr marL="0" marR="0" lvl="0" indent="0" algn="ctr" defTabSz="1219215" rtl="0" eaLnBrk="1" fontAlgn="auto" latinLnBrk="0" hangingPunct="1">
              <a:lnSpc>
                <a:spcPct val="100000"/>
              </a:lnSpc>
              <a:spcBef>
                <a:spcPct val="20000"/>
              </a:spcBef>
              <a:spcAft>
                <a:spcPts val="0"/>
              </a:spcAft>
              <a:buClrTx/>
              <a:buSzTx/>
              <a:buFont typeface="Arial" pitchFamily="34" charset="0"/>
              <a:buNone/>
              <a:tabLst/>
              <a:defRPr/>
            </a:pPr>
            <a:r>
              <a:rPr lang="en-US" dirty="0">
                <a:latin typeface="Montserrat" panose="00000500000000000000" pitchFamily="50" charset="0"/>
              </a:rPr>
              <a:t>DROP IMAGE HERE</a:t>
            </a:r>
            <a:endParaRPr lang="id-ID" dirty="0"/>
          </a:p>
        </p:txBody>
      </p:sp>
      <p:sp>
        <p:nvSpPr>
          <p:cNvPr id="7" name="Picture Placeholder 4"/>
          <p:cNvSpPr>
            <a:spLocks noGrp="1"/>
          </p:cNvSpPr>
          <p:nvPr>
            <p:ph type="pic" sz="quarter" idx="12" hasCustomPrompt="1"/>
          </p:nvPr>
        </p:nvSpPr>
        <p:spPr>
          <a:xfrm>
            <a:off x="9931370" y="112"/>
            <a:ext cx="2260631" cy="4545013"/>
          </a:xfrm>
          <a:gradFill flip="none" rotWithShape="1">
            <a:gsLst>
              <a:gs pos="52000">
                <a:srgbClr val="5B91A9"/>
              </a:gs>
              <a:gs pos="100000">
                <a:srgbClr val="507194"/>
              </a:gs>
              <a:gs pos="0">
                <a:srgbClr val="507194"/>
              </a:gs>
            </a:gsLst>
            <a:lin ang="18900000" scaled="1"/>
            <a:tileRect/>
          </a:gradFill>
          <a:ln w="57150">
            <a:noFill/>
          </a:ln>
        </p:spPr>
        <p:txBody>
          <a:bodyPr vert="horz" lIns="91440" tIns="45720" rIns="91440" bIns="45720" rtlCol="0" anchor="ctr">
            <a:normAutofit/>
          </a:bodyPr>
          <a:lstStyle>
            <a:lvl1pPr marL="0" marR="0" indent="0" algn="ctr" defTabSz="1219215" rtl="0" eaLnBrk="1" fontAlgn="auto" latinLnBrk="0" hangingPunct="1">
              <a:lnSpc>
                <a:spcPct val="100000"/>
              </a:lnSpc>
              <a:spcBef>
                <a:spcPct val="20000"/>
              </a:spcBef>
              <a:spcAft>
                <a:spcPts val="0"/>
              </a:spcAft>
              <a:buClrTx/>
              <a:buSzTx/>
              <a:buFont typeface="Arial" pitchFamily="34" charset="0"/>
              <a:buNone/>
              <a:tabLst/>
              <a:defRPr lang="id-ID" sz="1800" baseline="0" dirty="0">
                <a:solidFill>
                  <a:schemeClr val="bg1"/>
                </a:solidFill>
                <a:latin typeface="Montserrat" panose="00000500000000000000" pitchFamily="50" charset="0"/>
              </a:defRPr>
            </a:lvl1pPr>
          </a:lstStyle>
          <a:p>
            <a:pPr marL="0" marR="0" lvl="0" indent="0" algn="ctr" defTabSz="1219215" rtl="0" eaLnBrk="1" fontAlgn="auto" latinLnBrk="0" hangingPunct="1">
              <a:lnSpc>
                <a:spcPct val="100000"/>
              </a:lnSpc>
              <a:spcBef>
                <a:spcPct val="20000"/>
              </a:spcBef>
              <a:spcAft>
                <a:spcPts val="0"/>
              </a:spcAft>
              <a:buClrTx/>
              <a:buSzTx/>
              <a:buFont typeface="Arial" pitchFamily="34" charset="0"/>
              <a:buNone/>
              <a:tabLst/>
              <a:defRPr/>
            </a:pPr>
            <a:r>
              <a:rPr lang="en-US" dirty="0">
                <a:latin typeface="Montserrat" panose="00000500000000000000" pitchFamily="50" charset="0"/>
              </a:rPr>
              <a:t>DROP IMAGE HERE</a:t>
            </a:r>
            <a:endParaRPr lang="id-ID" dirty="0"/>
          </a:p>
        </p:txBody>
      </p:sp>
      <p:sp>
        <p:nvSpPr>
          <p:cNvPr id="8" name="Footer Placeholder 4"/>
          <p:cNvSpPr>
            <a:spLocks noGrp="1"/>
          </p:cNvSpPr>
          <p:nvPr>
            <p:ph type="ftr" sz="quarter" idx="13"/>
          </p:nvPr>
        </p:nvSpPr>
        <p:spPr>
          <a:xfrm>
            <a:off x="407368" y="6489340"/>
            <a:ext cx="2057400" cy="182563"/>
          </a:xfrm>
          <a:prstGeom prst="rect">
            <a:avLst/>
          </a:prstGeom>
        </p:spPr>
        <p:txBody>
          <a:bodyPr/>
          <a:lstStyle>
            <a:lvl1pPr>
              <a:defRPr sz="1000">
                <a:solidFill>
                  <a:schemeClr val="tx1">
                    <a:lumMod val="75000"/>
                    <a:lumOff val="25000"/>
                  </a:schemeClr>
                </a:solidFill>
                <a:latin typeface="Montserrat" panose="00000500000000000000" pitchFamily="50" charset="0"/>
              </a:defRPr>
            </a:lvl1pPr>
          </a:lstStyle>
          <a:p>
            <a:pPr defTabSz="1219170"/>
            <a:r>
              <a:rPr lang="en-US">
                <a:solidFill>
                  <a:srgbClr val="27282D">
                    <a:lumMod val="75000"/>
                    <a:lumOff val="25000"/>
                  </a:srgbClr>
                </a:solidFill>
              </a:rPr>
              <a:t>BOYLE</a:t>
            </a:r>
            <a:endParaRPr lang="id-ID">
              <a:solidFill>
                <a:srgbClr val="27282D">
                  <a:lumMod val="75000"/>
                  <a:lumOff val="25000"/>
                </a:srgbClr>
              </a:solidFill>
            </a:endParaRPr>
          </a:p>
        </p:txBody>
      </p:sp>
      <p:sp>
        <p:nvSpPr>
          <p:cNvPr id="9" name="Slide Number Placeholder 5"/>
          <p:cNvSpPr>
            <a:spLocks noGrp="1"/>
          </p:cNvSpPr>
          <p:nvPr>
            <p:ph type="sldNum" sz="quarter" idx="14"/>
          </p:nvPr>
        </p:nvSpPr>
        <p:spPr>
          <a:xfrm>
            <a:off x="10416480" y="6489340"/>
            <a:ext cx="1371600" cy="182563"/>
          </a:xfrm>
          <a:prstGeom prst="rect">
            <a:avLst/>
          </a:prstGeom>
        </p:spPr>
        <p:txBody>
          <a:bodyPr/>
          <a:lstStyle>
            <a:lvl1pPr algn="r">
              <a:defRPr lang="id-ID" sz="1000" smtClean="0">
                <a:solidFill>
                  <a:schemeClr val="tx1">
                    <a:lumMod val="75000"/>
                    <a:lumOff val="25000"/>
                  </a:schemeClr>
                </a:solidFill>
                <a:latin typeface="Montserrat" panose="00000500000000000000" pitchFamily="50" charset="0"/>
              </a:defRPr>
            </a:lvl1pPr>
          </a:lstStyle>
          <a:p>
            <a:pPr defTabSz="1219170"/>
            <a:fld id="{A0012661-A7C6-484E-80FE-CF2630C25222}" type="slidenum">
              <a:rPr lang="en-US" altLang="zh-CN">
                <a:solidFill>
                  <a:srgbClr val="27282D">
                    <a:lumMod val="75000"/>
                    <a:lumOff val="25000"/>
                  </a:srgbClr>
                </a:solidFill>
              </a:rPr>
              <a:pPr defTabSz="1219170"/>
              <a:t>‹#›</a:t>
            </a:fld>
            <a:endParaRPr lang="zh-CN" altLang="en-US">
              <a:solidFill>
                <a:srgbClr val="27282D">
                  <a:lumMod val="75000"/>
                  <a:lumOff val="25000"/>
                </a:srgbClr>
              </a:solidFill>
            </a:endParaRPr>
          </a:p>
        </p:txBody>
      </p:sp>
    </p:spTree>
    <p:extLst>
      <p:ext uri="{BB962C8B-B14F-4D97-AF65-F5344CB8AC3E}">
        <p14:creationId xmlns:p14="http://schemas.microsoft.com/office/powerpoint/2010/main" val="185695445"/>
      </p:ext>
    </p:extLst>
  </p:cSld>
  <p:clrMapOvr>
    <a:masterClrMapping/>
  </p:clrMapOvr>
</p:sldLayout>
</file>

<file path=ppt/slideLayouts/slideLayout156.xml><?xml version="1.0" encoding="utf-8"?>
<p:sldLayout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
        <p:nvSpPr>
          <p:cNvPr id="10" name="图片占位符 9">
            <a:extLst>
              <a:ext uri="{FF2B5EF4-FFF2-40B4-BE49-F238E27FC236}">
                <a16:creationId xmlns:a16="http://schemas.microsoft.com/office/drawing/2014/main" id="{CF4FE339-76B9-471C-B820-7A3ADCF2E005}"/>
              </a:ext>
            </a:extLst>
          </p:cNvPr>
          <p:cNvSpPr>
            <a:spLocks noGrp="1"/>
          </p:cNvSpPr>
          <p:nvPr>
            <p:ph type="pic" sz="quarter" idx="10"/>
          </p:nvPr>
        </p:nvSpPr>
        <p:spPr>
          <a:xfrm>
            <a:off x="4944115" y="-561975"/>
            <a:ext cx="11830050" cy="7078890"/>
          </a:xfrm>
          <a:custGeom>
            <a:avLst/>
            <a:gdLst>
              <a:gd name="connsiteX0" fmla="*/ 5915025 w 11830050"/>
              <a:gd name="connsiteY0" fmla="*/ 0 h 7078890"/>
              <a:gd name="connsiteX1" fmla="*/ 11830050 w 11830050"/>
              <a:gd name="connsiteY1" fmla="*/ 3539445 h 7078890"/>
              <a:gd name="connsiteX2" fmla="*/ 5915025 w 11830050"/>
              <a:gd name="connsiteY2" fmla="*/ 7078890 h 7078890"/>
              <a:gd name="connsiteX3" fmla="*/ 0 w 11830050"/>
              <a:gd name="connsiteY3" fmla="*/ 3539445 h 7078890"/>
              <a:gd name="connsiteX4" fmla="*/ 5915025 w 11830050"/>
              <a:gd name="connsiteY4" fmla="*/ 0 h 7078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830050" h="7078890">
                <a:moveTo>
                  <a:pt x="5915025" y="0"/>
                </a:moveTo>
                <a:cubicBezTo>
                  <a:pt x="9181803" y="0"/>
                  <a:pt x="11830050" y="1584664"/>
                  <a:pt x="11830050" y="3539445"/>
                </a:cubicBezTo>
                <a:cubicBezTo>
                  <a:pt x="11830050" y="5494226"/>
                  <a:pt x="9181803" y="7078890"/>
                  <a:pt x="5915025" y="7078890"/>
                </a:cubicBezTo>
                <a:cubicBezTo>
                  <a:pt x="2648247" y="7078890"/>
                  <a:pt x="0" y="5494226"/>
                  <a:pt x="0" y="3539445"/>
                </a:cubicBezTo>
                <a:cubicBezTo>
                  <a:pt x="0" y="1584664"/>
                  <a:pt x="2648247" y="0"/>
                  <a:pt x="5915025" y="0"/>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776791563"/>
      </p:ext>
    </p:extLst>
  </p:cSld>
  <p:clrMapOvr>
    <a:masterClrMapping/>
  </p:clrMapOvr>
</p:sldLayout>
</file>

<file path=ppt/slideLayouts/slideLayout157.xml><?xml version="1.0" encoding="utf-8"?>
<p:sldLayout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10" name="图片占位符 9">
            <a:extLst>
              <a:ext uri="{FF2B5EF4-FFF2-40B4-BE49-F238E27FC236}">
                <a16:creationId xmlns:a16="http://schemas.microsoft.com/office/drawing/2014/main" id="{7D7EA6C2-AB8B-4F11-B199-86FCC2495C0E}"/>
              </a:ext>
            </a:extLst>
          </p:cNvPr>
          <p:cNvSpPr>
            <a:spLocks noGrp="1"/>
          </p:cNvSpPr>
          <p:nvPr>
            <p:ph type="pic" sz="quarter" idx="10"/>
          </p:nvPr>
        </p:nvSpPr>
        <p:spPr>
          <a:xfrm>
            <a:off x="2628901" y="-923925"/>
            <a:ext cx="10010775" cy="6248400"/>
          </a:xfrm>
          <a:custGeom>
            <a:avLst/>
            <a:gdLst>
              <a:gd name="connsiteX0" fmla="*/ 0 w 10010775"/>
              <a:gd name="connsiteY0" fmla="*/ 0 h 6248400"/>
              <a:gd name="connsiteX1" fmla="*/ 10010775 w 10010775"/>
              <a:gd name="connsiteY1" fmla="*/ 0 h 6248400"/>
              <a:gd name="connsiteX2" fmla="*/ 10010775 w 10010775"/>
              <a:gd name="connsiteY2" fmla="*/ 6248400 h 6248400"/>
              <a:gd name="connsiteX3" fmla="*/ 0 w 10010775"/>
              <a:gd name="connsiteY3" fmla="*/ 2352675 h 6248400"/>
            </a:gdLst>
            <a:ahLst/>
            <a:cxnLst>
              <a:cxn ang="0">
                <a:pos x="connsiteX0" y="connsiteY0"/>
              </a:cxn>
              <a:cxn ang="0">
                <a:pos x="connsiteX1" y="connsiteY1"/>
              </a:cxn>
              <a:cxn ang="0">
                <a:pos x="connsiteX2" y="connsiteY2"/>
              </a:cxn>
              <a:cxn ang="0">
                <a:pos x="connsiteX3" y="connsiteY3"/>
              </a:cxn>
            </a:cxnLst>
            <a:rect l="l" t="t" r="r" b="b"/>
            <a:pathLst>
              <a:path w="10010775" h="6248400">
                <a:moveTo>
                  <a:pt x="0" y="0"/>
                </a:moveTo>
                <a:lnTo>
                  <a:pt x="10010775" y="0"/>
                </a:lnTo>
                <a:lnTo>
                  <a:pt x="10010775" y="6248400"/>
                </a:lnTo>
                <a:cubicBezTo>
                  <a:pt x="5473701" y="5568950"/>
                  <a:pt x="3336925" y="3651250"/>
                  <a:pt x="0" y="2352675"/>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970663524"/>
      </p:ext>
    </p:extLst>
  </p:cSld>
  <p:clrMapOvr>
    <a:masterClrMapping/>
  </p:clrMapOvr>
</p:sldLayout>
</file>

<file path=ppt/slideLayouts/slideLayout158.xml><?xml version="1.0" encoding="utf-8"?>
<p:sldLayout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
        <p:nvSpPr>
          <p:cNvPr id="13" name="图片占位符 12">
            <a:extLst>
              <a:ext uri="{FF2B5EF4-FFF2-40B4-BE49-F238E27FC236}">
                <a16:creationId xmlns:a16="http://schemas.microsoft.com/office/drawing/2014/main" id="{651F705D-7B36-43BF-B74B-A1065CF11B4C}"/>
              </a:ext>
            </a:extLst>
          </p:cNvPr>
          <p:cNvSpPr>
            <a:spLocks noGrp="1"/>
          </p:cNvSpPr>
          <p:nvPr>
            <p:ph type="pic" sz="quarter" idx="10"/>
          </p:nvPr>
        </p:nvSpPr>
        <p:spPr>
          <a:xfrm>
            <a:off x="0" y="1627188"/>
            <a:ext cx="12192000" cy="1856232"/>
          </a:xfrm>
          <a:custGeom>
            <a:avLst/>
            <a:gdLst>
              <a:gd name="connsiteX0" fmla="*/ 0 w 12192000"/>
              <a:gd name="connsiteY0" fmla="*/ 0 h 1856232"/>
              <a:gd name="connsiteX1" fmla="*/ 12192000 w 12192000"/>
              <a:gd name="connsiteY1" fmla="*/ 0 h 1856232"/>
              <a:gd name="connsiteX2" fmla="*/ 12192000 w 12192000"/>
              <a:gd name="connsiteY2" fmla="*/ 1856232 h 1856232"/>
              <a:gd name="connsiteX3" fmla="*/ 0 w 12192000"/>
              <a:gd name="connsiteY3" fmla="*/ 1856232 h 1856232"/>
            </a:gdLst>
            <a:ahLst/>
            <a:cxnLst>
              <a:cxn ang="0">
                <a:pos x="connsiteX0" y="connsiteY0"/>
              </a:cxn>
              <a:cxn ang="0">
                <a:pos x="connsiteX1" y="connsiteY1"/>
              </a:cxn>
              <a:cxn ang="0">
                <a:pos x="connsiteX2" y="connsiteY2"/>
              </a:cxn>
              <a:cxn ang="0">
                <a:pos x="connsiteX3" y="connsiteY3"/>
              </a:cxn>
            </a:cxnLst>
            <a:rect l="l" t="t" r="r" b="b"/>
            <a:pathLst>
              <a:path w="12192000" h="1856232">
                <a:moveTo>
                  <a:pt x="0" y="0"/>
                </a:moveTo>
                <a:lnTo>
                  <a:pt x="12192000" y="0"/>
                </a:lnTo>
                <a:lnTo>
                  <a:pt x="12192000" y="1856232"/>
                </a:lnTo>
                <a:lnTo>
                  <a:pt x="0" y="1856232"/>
                </a:lnTo>
                <a:close/>
              </a:path>
            </a:pathLst>
          </a:custGeom>
        </p:spPr>
        <p:txBody>
          <a:bodyPr wrap="square">
            <a:noAutofit/>
          </a:bodyPr>
          <a:lstStyle/>
          <a:p>
            <a:endParaRPr lang="zh-CN" altLang="en-US"/>
          </a:p>
        </p:txBody>
      </p:sp>
      <p:sp>
        <p:nvSpPr>
          <p:cNvPr id="22" name="图片占位符 21">
            <a:extLst>
              <a:ext uri="{FF2B5EF4-FFF2-40B4-BE49-F238E27FC236}">
                <a16:creationId xmlns:a16="http://schemas.microsoft.com/office/drawing/2014/main" id="{B79271CA-C483-48BC-9CCF-DB6C45529C29}"/>
              </a:ext>
            </a:extLst>
          </p:cNvPr>
          <p:cNvSpPr>
            <a:spLocks noGrp="1"/>
          </p:cNvSpPr>
          <p:nvPr>
            <p:ph type="pic" sz="quarter" idx="13"/>
          </p:nvPr>
        </p:nvSpPr>
        <p:spPr>
          <a:xfrm>
            <a:off x="8138232" y="2776739"/>
            <a:ext cx="2487168" cy="1413363"/>
          </a:xfrm>
          <a:custGeom>
            <a:avLst/>
            <a:gdLst>
              <a:gd name="connsiteX0" fmla="*/ 0 w 2487168"/>
              <a:gd name="connsiteY0" fmla="*/ 0 h 1413363"/>
              <a:gd name="connsiteX1" fmla="*/ 2487168 w 2487168"/>
              <a:gd name="connsiteY1" fmla="*/ 0 h 1413363"/>
              <a:gd name="connsiteX2" fmla="*/ 2487168 w 2487168"/>
              <a:gd name="connsiteY2" fmla="*/ 1413363 h 1413363"/>
              <a:gd name="connsiteX3" fmla="*/ 0 w 2487168"/>
              <a:gd name="connsiteY3" fmla="*/ 1413363 h 1413363"/>
            </a:gdLst>
            <a:ahLst/>
            <a:cxnLst>
              <a:cxn ang="0">
                <a:pos x="connsiteX0" y="connsiteY0"/>
              </a:cxn>
              <a:cxn ang="0">
                <a:pos x="connsiteX1" y="connsiteY1"/>
              </a:cxn>
              <a:cxn ang="0">
                <a:pos x="connsiteX2" y="connsiteY2"/>
              </a:cxn>
              <a:cxn ang="0">
                <a:pos x="connsiteX3" y="connsiteY3"/>
              </a:cxn>
            </a:cxnLst>
            <a:rect l="l" t="t" r="r" b="b"/>
            <a:pathLst>
              <a:path w="2487168" h="1413363">
                <a:moveTo>
                  <a:pt x="0" y="0"/>
                </a:moveTo>
                <a:lnTo>
                  <a:pt x="2487168" y="0"/>
                </a:lnTo>
                <a:lnTo>
                  <a:pt x="2487168" y="1413363"/>
                </a:lnTo>
                <a:lnTo>
                  <a:pt x="0" y="1413363"/>
                </a:lnTo>
                <a:close/>
              </a:path>
            </a:pathLst>
          </a:custGeom>
        </p:spPr>
        <p:txBody>
          <a:bodyPr wrap="square">
            <a:noAutofit/>
          </a:bodyPr>
          <a:lstStyle/>
          <a:p>
            <a:endParaRPr lang="zh-CN" altLang="en-US"/>
          </a:p>
        </p:txBody>
      </p:sp>
      <p:sp>
        <p:nvSpPr>
          <p:cNvPr id="19" name="图片占位符 18">
            <a:extLst>
              <a:ext uri="{FF2B5EF4-FFF2-40B4-BE49-F238E27FC236}">
                <a16:creationId xmlns:a16="http://schemas.microsoft.com/office/drawing/2014/main" id="{6F0715CA-BAC1-4081-BF54-0C8A819DF250}"/>
              </a:ext>
            </a:extLst>
          </p:cNvPr>
          <p:cNvSpPr>
            <a:spLocks noGrp="1"/>
          </p:cNvSpPr>
          <p:nvPr>
            <p:ph type="pic" sz="quarter" idx="12"/>
          </p:nvPr>
        </p:nvSpPr>
        <p:spPr>
          <a:xfrm>
            <a:off x="4485072" y="2776739"/>
            <a:ext cx="2487168" cy="1413363"/>
          </a:xfrm>
          <a:custGeom>
            <a:avLst/>
            <a:gdLst>
              <a:gd name="connsiteX0" fmla="*/ 0 w 2487168"/>
              <a:gd name="connsiteY0" fmla="*/ 0 h 1413363"/>
              <a:gd name="connsiteX1" fmla="*/ 2487168 w 2487168"/>
              <a:gd name="connsiteY1" fmla="*/ 0 h 1413363"/>
              <a:gd name="connsiteX2" fmla="*/ 2487168 w 2487168"/>
              <a:gd name="connsiteY2" fmla="*/ 1413363 h 1413363"/>
              <a:gd name="connsiteX3" fmla="*/ 0 w 2487168"/>
              <a:gd name="connsiteY3" fmla="*/ 1413363 h 1413363"/>
            </a:gdLst>
            <a:ahLst/>
            <a:cxnLst>
              <a:cxn ang="0">
                <a:pos x="connsiteX0" y="connsiteY0"/>
              </a:cxn>
              <a:cxn ang="0">
                <a:pos x="connsiteX1" y="connsiteY1"/>
              </a:cxn>
              <a:cxn ang="0">
                <a:pos x="connsiteX2" y="connsiteY2"/>
              </a:cxn>
              <a:cxn ang="0">
                <a:pos x="connsiteX3" y="connsiteY3"/>
              </a:cxn>
            </a:cxnLst>
            <a:rect l="l" t="t" r="r" b="b"/>
            <a:pathLst>
              <a:path w="2487168" h="1413363">
                <a:moveTo>
                  <a:pt x="0" y="0"/>
                </a:moveTo>
                <a:lnTo>
                  <a:pt x="2487168" y="0"/>
                </a:lnTo>
                <a:lnTo>
                  <a:pt x="2487168" y="1413363"/>
                </a:lnTo>
                <a:lnTo>
                  <a:pt x="0" y="1413363"/>
                </a:lnTo>
                <a:close/>
              </a:path>
            </a:pathLst>
          </a:custGeom>
        </p:spPr>
        <p:txBody>
          <a:bodyPr wrap="square">
            <a:noAutofit/>
          </a:bodyPr>
          <a:lstStyle/>
          <a:p>
            <a:endParaRPr lang="zh-CN" altLang="en-US"/>
          </a:p>
        </p:txBody>
      </p:sp>
      <p:sp>
        <p:nvSpPr>
          <p:cNvPr id="16" name="图片占位符 15">
            <a:extLst>
              <a:ext uri="{FF2B5EF4-FFF2-40B4-BE49-F238E27FC236}">
                <a16:creationId xmlns:a16="http://schemas.microsoft.com/office/drawing/2014/main" id="{9B68B314-CA5A-4D83-AF4B-9F7C045BB8F1}"/>
              </a:ext>
            </a:extLst>
          </p:cNvPr>
          <p:cNvSpPr>
            <a:spLocks noGrp="1"/>
          </p:cNvSpPr>
          <p:nvPr>
            <p:ph type="pic" sz="quarter" idx="11"/>
          </p:nvPr>
        </p:nvSpPr>
        <p:spPr>
          <a:xfrm>
            <a:off x="831912" y="2776739"/>
            <a:ext cx="2487168" cy="1413363"/>
          </a:xfrm>
          <a:custGeom>
            <a:avLst/>
            <a:gdLst>
              <a:gd name="connsiteX0" fmla="*/ 0 w 2487168"/>
              <a:gd name="connsiteY0" fmla="*/ 0 h 1413363"/>
              <a:gd name="connsiteX1" fmla="*/ 2487168 w 2487168"/>
              <a:gd name="connsiteY1" fmla="*/ 0 h 1413363"/>
              <a:gd name="connsiteX2" fmla="*/ 2487168 w 2487168"/>
              <a:gd name="connsiteY2" fmla="*/ 1413363 h 1413363"/>
              <a:gd name="connsiteX3" fmla="*/ 0 w 2487168"/>
              <a:gd name="connsiteY3" fmla="*/ 1413363 h 1413363"/>
            </a:gdLst>
            <a:ahLst/>
            <a:cxnLst>
              <a:cxn ang="0">
                <a:pos x="connsiteX0" y="connsiteY0"/>
              </a:cxn>
              <a:cxn ang="0">
                <a:pos x="connsiteX1" y="connsiteY1"/>
              </a:cxn>
              <a:cxn ang="0">
                <a:pos x="connsiteX2" y="connsiteY2"/>
              </a:cxn>
              <a:cxn ang="0">
                <a:pos x="connsiteX3" y="connsiteY3"/>
              </a:cxn>
            </a:cxnLst>
            <a:rect l="l" t="t" r="r" b="b"/>
            <a:pathLst>
              <a:path w="2487168" h="1413363">
                <a:moveTo>
                  <a:pt x="0" y="0"/>
                </a:moveTo>
                <a:lnTo>
                  <a:pt x="2487168" y="0"/>
                </a:lnTo>
                <a:lnTo>
                  <a:pt x="2487168" y="1413363"/>
                </a:lnTo>
                <a:lnTo>
                  <a:pt x="0" y="1413363"/>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73431905"/>
      </p:ext>
    </p:extLst>
  </p:cSld>
  <p:clrMapOvr>
    <a:masterClrMapping/>
  </p:clrMapOvr>
</p:sldLayout>
</file>

<file path=ppt/slideLayouts/slideLayout159.xml><?xml version="1.0" encoding="utf-8"?>
<p:sldLayout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sp>
        <p:nvSpPr>
          <p:cNvPr id="19" name="图片占位符 18">
            <a:extLst>
              <a:ext uri="{FF2B5EF4-FFF2-40B4-BE49-F238E27FC236}">
                <a16:creationId xmlns:a16="http://schemas.microsoft.com/office/drawing/2014/main" id="{0D7D195F-5196-48A2-9443-9B636A6443C5}"/>
              </a:ext>
            </a:extLst>
          </p:cNvPr>
          <p:cNvSpPr>
            <a:spLocks noGrp="1"/>
          </p:cNvSpPr>
          <p:nvPr>
            <p:ph type="pic" sz="quarter" idx="12"/>
          </p:nvPr>
        </p:nvSpPr>
        <p:spPr>
          <a:xfrm>
            <a:off x="8458200" y="2954985"/>
            <a:ext cx="2514600" cy="2514600"/>
          </a:xfrm>
          <a:custGeom>
            <a:avLst/>
            <a:gdLst>
              <a:gd name="connsiteX0" fmla="*/ 1257300 w 2514600"/>
              <a:gd name="connsiteY0" fmla="*/ 0 h 2514600"/>
              <a:gd name="connsiteX1" fmla="*/ 2514600 w 2514600"/>
              <a:gd name="connsiteY1" fmla="*/ 1257300 h 2514600"/>
              <a:gd name="connsiteX2" fmla="*/ 1257300 w 2514600"/>
              <a:gd name="connsiteY2" fmla="*/ 2514600 h 2514600"/>
              <a:gd name="connsiteX3" fmla="*/ 0 w 2514600"/>
              <a:gd name="connsiteY3" fmla="*/ 1257300 h 2514600"/>
              <a:gd name="connsiteX4" fmla="*/ 1257300 w 2514600"/>
              <a:gd name="connsiteY4" fmla="*/ 0 h 2514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14600" h="2514600">
                <a:moveTo>
                  <a:pt x="1257300" y="0"/>
                </a:moveTo>
                <a:cubicBezTo>
                  <a:pt x="1951688" y="0"/>
                  <a:pt x="2514600" y="562912"/>
                  <a:pt x="2514600" y="1257300"/>
                </a:cubicBezTo>
                <a:cubicBezTo>
                  <a:pt x="2514600" y="1951688"/>
                  <a:pt x="1951688" y="2514600"/>
                  <a:pt x="1257300" y="2514600"/>
                </a:cubicBezTo>
                <a:cubicBezTo>
                  <a:pt x="562912" y="2514600"/>
                  <a:pt x="0" y="1951688"/>
                  <a:pt x="0" y="1257300"/>
                </a:cubicBezTo>
                <a:cubicBezTo>
                  <a:pt x="0" y="562912"/>
                  <a:pt x="562912" y="0"/>
                  <a:pt x="1257300" y="0"/>
                </a:cubicBezTo>
                <a:close/>
              </a:path>
            </a:pathLst>
          </a:custGeom>
        </p:spPr>
        <p:txBody>
          <a:bodyPr wrap="square">
            <a:noAutofit/>
          </a:bodyPr>
          <a:lstStyle/>
          <a:p>
            <a:endParaRPr lang="zh-CN" altLang="en-US"/>
          </a:p>
        </p:txBody>
      </p:sp>
      <p:sp>
        <p:nvSpPr>
          <p:cNvPr id="16" name="图片占位符 15">
            <a:extLst>
              <a:ext uri="{FF2B5EF4-FFF2-40B4-BE49-F238E27FC236}">
                <a16:creationId xmlns:a16="http://schemas.microsoft.com/office/drawing/2014/main" id="{E04C9756-3914-4530-9922-A5F37F698355}"/>
              </a:ext>
            </a:extLst>
          </p:cNvPr>
          <p:cNvSpPr>
            <a:spLocks noGrp="1"/>
          </p:cNvSpPr>
          <p:nvPr>
            <p:ph type="pic" sz="quarter" idx="11"/>
          </p:nvPr>
        </p:nvSpPr>
        <p:spPr>
          <a:xfrm>
            <a:off x="4838700" y="2859735"/>
            <a:ext cx="2514600" cy="2514600"/>
          </a:xfrm>
          <a:custGeom>
            <a:avLst/>
            <a:gdLst>
              <a:gd name="connsiteX0" fmla="*/ 1257300 w 2514600"/>
              <a:gd name="connsiteY0" fmla="*/ 0 h 2514600"/>
              <a:gd name="connsiteX1" fmla="*/ 2514600 w 2514600"/>
              <a:gd name="connsiteY1" fmla="*/ 1257300 h 2514600"/>
              <a:gd name="connsiteX2" fmla="*/ 1257300 w 2514600"/>
              <a:gd name="connsiteY2" fmla="*/ 2514600 h 2514600"/>
              <a:gd name="connsiteX3" fmla="*/ 0 w 2514600"/>
              <a:gd name="connsiteY3" fmla="*/ 1257300 h 2514600"/>
              <a:gd name="connsiteX4" fmla="*/ 1257300 w 2514600"/>
              <a:gd name="connsiteY4" fmla="*/ 0 h 2514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14600" h="2514600">
                <a:moveTo>
                  <a:pt x="1257300" y="0"/>
                </a:moveTo>
                <a:cubicBezTo>
                  <a:pt x="1951688" y="0"/>
                  <a:pt x="2514600" y="562912"/>
                  <a:pt x="2514600" y="1257300"/>
                </a:cubicBezTo>
                <a:cubicBezTo>
                  <a:pt x="2514600" y="1951688"/>
                  <a:pt x="1951688" y="2514600"/>
                  <a:pt x="1257300" y="2514600"/>
                </a:cubicBezTo>
                <a:cubicBezTo>
                  <a:pt x="562912" y="2514600"/>
                  <a:pt x="0" y="1951688"/>
                  <a:pt x="0" y="1257300"/>
                </a:cubicBezTo>
                <a:cubicBezTo>
                  <a:pt x="0" y="562912"/>
                  <a:pt x="562912" y="0"/>
                  <a:pt x="1257300" y="0"/>
                </a:cubicBezTo>
                <a:close/>
              </a:path>
            </a:pathLst>
          </a:custGeom>
        </p:spPr>
        <p:txBody>
          <a:bodyPr wrap="square">
            <a:noAutofit/>
          </a:bodyPr>
          <a:lstStyle/>
          <a:p>
            <a:endParaRPr lang="zh-CN" altLang="en-US"/>
          </a:p>
        </p:txBody>
      </p:sp>
      <p:sp>
        <p:nvSpPr>
          <p:cNvPr id="13" name="图片占位符 12">
            <a:extLst>
              <a:ext uri="{FF2B5EF4-FFF2-40B4-BE49-F238E27FC236}">
                <a16:creationId xmlns:a16="http://schemas.microsoft.com/office/drawing/2014/main" id="{612F03CE-D3AF-41C7-AACC-113AA2463212}"/>
              </a:ext>
            </a:extLst>
          </p:cNvPr>
          <p:cNvSpPr>
            <a:spLocks noGrp="1"/>
          </p:cNvSpPr>
          <p:nvPr>
            <p:ph type="pic" sz="quarter" idx="10"/>
          </p:nvPr>
        </p:nvSpPr>
        <p:spPr>
          <a:xfrm>
            <a:off x="1219200" y="2859735"/>
            <a:ext cx="2514600" cy="2514600"/>
          </a:xfrm>
          <a:custGeom>
            <a:avLst/>
            <a:gdLst>
              <a:gd name="connsiteX0" fmla="*/ 1257300 w 2514600"/>
              <a:gd name="connsiteY0" fmla="*/ 0 h 2514600"/>
              <a:gd name="connsiteX1" fmla="*/ 2514600 w 2514600"/>
              <a:gd name="connsiteY1" fmla="*/ 1257300 h 2514600"/>
              <a:gd name="connsiteX2" fmla="*/ 1257300 w 2514600"/>
              <a:gd name="connsiteY2" fmla="*/ 2514600 h 2514600"/>
              <a:gd name="connsiteX3" fmla="*/ 0 w 2514600"/>
              <a:gd name="connsiteY3" fmla="*/ 1257300 h 2514600"/>
              <a:gd name="connsiteX4" fmla="*/ 1257300 w 2514600"/>
              <a:gd name="connsiteY4" fmla="*/ 0 h 2514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14600" h="2514600">
                <a:moveTo>
                  <a:pt x="1257300" y="0"/>
                </a:moveTo>
                <a:cubicBezTo>
                  <a:pt x="1951688" y="0"/>
                  <a:pt x="2514600" y="562912"/>
                  <a:pt x="2514600" y="1257300"/>
                </a:cubicBezTo>
                <a:cubicBezTo>
                  <a:pt x="2514600" y="1951688"/>
                  <a:pt x="1951688" y="2514600"/>
                  <a:pt x="1257300" y="2514600"/>
                </a:cubicBezTo>
                <a:cubicBezTo>
                  <a:pt x="562912" y="2514600"/>
                  <a:pt x="0" y="1951688"/>
                  <a:pt x="0" y="1257300"/>
                </a:cubicBezTo>
                <a:cubicBezTo>
                  <a:pt x="0" y="562912"/>
                  <a:pt x="562912" y="0"/>
                  <a:pt x="1257300" y="0"/>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3239654161"/>
      </p:ext>
    </p:extLst>
  </p:cSld>
  <p:clrMapOvr>
    <a:masterClrMapping/>
  </p:clrMapOvr>
</p:sldLayout>
</file>

<file path=ppt/slideLayouts/slideLayout160.xml><?xml version="1.0" encoding="utf-8"?>
<p:sldLayout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sp>
        <p:nvSpPr>
          <p:cNvPr id="60" name="图片占位符 59">
            <a:extLst>
              <a:ext uri="{FF2B5EF4-FFF2-40B4-BE49-F238E27FC236}">
                <a16:creationId xmlns:a16="http://schemas.microsoft.com/office/drawing/2014/main" id="{91C63A97-1D24-4BA8-A312-978D2751FC29}"/>
              </a:ext>
            </a:extLst>
          </p:cNvPr>
          <p:cNvSpPr>
            <a:spLocks noGrp="1"/>
          </p:cNvSpPr>
          <p:nvPr>
            <p:ph type="pic" sz="quarter" idx="19"/>
          </p:nvPr>
        </p:nvSpPr>
        <p:spPr>
          <a:xfrm>
            <a:off x="4832582" y="4347089"/>
            <a:ext cx="1521663" cy="1522059"/>
          </a:xfrm>
          <a:custGeom>
            <a:avLst/>
            <a:gdLst>
              <a:gd name="connsiteX0" fmla="*/ 445680 w 1521663"/>
              <a:gd name="connsiteY0" fmla="*/ 0 h 1522059"/>
              <a:gd name="connsiteX1" fmla="*/ 1075983 w 1521663"/>
              <a:gd name="connsiteY1" fmla="*/ 0 h 1522059"/>
              <a:gd name="connsiteX2" fmla="*/ 1521663 w 1521663"/>
              <a:gd name="connsiteY2" fmla="*/ 445680 h 1522059"/>
              <a:gd name="connsiteX3" fmla="*/ 1521663 w 1521663"/>
              <a:gd name="connsiteY3" fmla="*/ 1076379 h 1522059"/>
              <a:gd name="connsiteX4" fmla="*/ 1075983 w 1521663"/>
              <a:gd name="connsiteY4" fmla="*/ 1522059 h 1522059"/>
              <a:gd name="connsiteX5" fmla="*/ 445680 w 1521663"/>
              <a:gd name="connsiteY5" fmla="*/ 1522059 h 1522059"/>
              <a:gd name="connsiteX6" fmla="*/ 0 w 1521663"/>
              <a:gd name="connsiteY6" fmla="*/ 1076379 h 1522059"/>
              <a:gd name="connsiteX7" fmla="*/ 0 w 1521663"/>
              <a:gd name="connsiteY7" fmla="*/ 445680 h 1522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21663" h="1522059">
                <a:moveTo>
                  <a:pt x="445680" y="0"/>
                </a:moveTo>
                <a:lnTo>
                  <a:pt x="1075983" y="0"/>
                </a:lnTo>
                <a:lnTo>
                  <a:pt x="1521663" y="445680"/>
                </a:lnTo>
                <a:lnTo>
                  <a:pt x="1521663" y="1076379"/>
                </a:lnTo>
                <a:lnTo>
                  <a:pt x="1075983" y="1522059"/>
                </a:lnTo>
                <a:lnTo>
                  <a:pt x="445680" y="1522059"/>
                </a:lnTo>
                <a:lnTo>
                  <a:pt x="0" y="1076379"/>
                </a:lnTo>
                <a:lnTo>
                  <a:pt x="0" y="445680"/>
                </a:lnTo>
                <a:close/>
              </a:path>
            </a:pathLst>
          </a:custGeom>
        </p:spPr>
        <p:txBody>
          <a:bodyPr wrap="square">
            <a:noAutofit/>
          </a:bodyPr>
          <a:lstStyle/>
          <a:p>
            <a:endParaRPr lang="zh-CN" altLang="en-US"/>
          </a:p>
        </p:txBody>
      </p:sp>
      <p:sp>
        <p:nvSpPr>
          <p:cNvPr id="57" name="图片占位符 56">
            <a:extLst>
              <a:ext uri="{FF2B5EF4-FFF2-40B4-BE49-F238E27FC236}">
                <a16:creationId xmlns:a16="http://schemas.microsoft.com/office/drawing/2014/main" id="{E6C66AC8-2A8E-433C-AAAE-9DC1C8D8F56E}"/>
              </a:ext>
            </a:extLst>
          </p:cNvPr>
          <p:cNvSpPr>
            <a:spLocks noGrp="1"/>
          </p:cNvSpPr>
          <p:nvPr>
            <p:ph type="pic" sz="quarter" idx="18"/>
          </p:nvPr>
        </p:nvSpPr>
        <p:spPr>
          <a:xfrm>
            <a:off x="3128678" y="4347089"/>
            <a:ext cx="1521663" cy="1522059"/>
          </a:xfrm>
          <a:custGeom>
            <a:avLst/>
            <a:gdLst>
              <a:gd name="connsiteX0" fmla="*/ 445680 w 1521663"/>
              <a:gd name="connsiteY0" fmla="*/ 0 h 1522059"/>
              <a:gd name="connsiteX1" fmla="*/ 1075983 w 1521663"/>
              <a:gd name="connsiteY1" fmla="*/ 0 h 1522059"/>
              <a:gd name="connsiteX2" fmla="*/ 1521663 w 1521663"/>
              <a:gd name="connsiteY2" fmla="*/ 445680 h 1522059"/>
              <a:gd name="connsiteX3" fmla="*/ 1521663 w 1521663"/>
              <a:gd name="connsiteY3" fmla="*/ 1076379 h 1522059"/>
              <a:gd name="connsiteX4" fmla="*/ 1075983 w 1521663"/>
              <a:gd name="connsiteY4" fmla="*/ 1522059 h 1522059"/>
              <a:gd name="connsiteX5" fmla="*/ 445680 w 1521663"/>
              <a:gd name="connsiteY5" fmla="*/ 1522059 h 1522059"/>
              <a:gd name="connsiteX6" fmla="*/ 0 w 1521663"/>
              <a:gd name="connsiteY6" fmla="*/ 1076379 h 1522059"/>
              <a:gd name="connsiteX7" fmla="*/ 0 w 1521663"/>
              <a:gd name="connsiteY7" fmla="*/ 445680 h 1522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21663" h="1522059">
                <a:moveTo>
                  <a:pt x="445680" y="0"/>
                </a:moveTo>
                <a:lnTo>
                  <a:pt x="1075983" y="0"/>
                </a:lnTo>
                <a:lnTo>
                  <a:pt x="1521663" y="445680"/>
                </a:lnTo>
                <a:lnTo>
                  <a:pt x="1521663" y="1076379"/>
                </a:lnTo>
                <a:lnTo>
                  <a:pt x="1075983" y="1522059"/>
                </a:lnTo>
                <a:lnTo>
                  <a:pt x="445680" y="1522059"/>
                </a:lnTo>
                <a:lnTo>
                  <a:pt x="0" y="1076379"/>
                </a:lnTo>
                <a:lnTo>
                  <a:pt x="0" y="445680"/>
                </a:lnTo>
                <a:close/>
              </a:path>
            </a:pathLst>
          </a:custGeom>
        </p:spPr>
        <p:txBody>
          <a:bodyPr wrap="square">
            <a:noAutofit/>
          </a:bodyPr>
          <a:lstStyle/>
          <a:p>
            <a:endParaRPr lang="zh-CN" altLang="en-US"/>
          </a:p>
        </p:txBody>
      </p:sp>
      <p:sp>
        <p:nvSpPr>
          <p:cNvPr id="54" name="图片占位符 53">
            <a:extLst>
              <a:ext uri="{FF2B5EF4-FFF2-40B4-BE49-F238E27FC236}">
                <a16:creationId xmlns:a16="http://schemas.microsoft.com/office/drawing/2014/main" id="{1A438551-FAF7-4726-89BD-6477E7DAA058}"/>
              </a:ext>
            </a:extLst>
          </p:cNvPr>
          <p:cNvSpPr>
            <a:spLocks noGrp="1"/>
          </p:cNvSpPr>
          <p:nvPr>
            <p:ph type="pic" sz="quarter" idx="17"/>
          </p:nvPr>
        </p:nvSpPr>
        <p:spPr>
          <a:xfrm>
            <a:off x="1416350" y="4347089"/>
            <a:ext cx="1521663" cy="1522059"/>
          </a:xfrm>
          <a:custGeom>
            <a:avLst/>
            <a:gdLst>
              <a:gd name="connsiteX0" fmla="*/ 445680 w 1521663"/>
              <a:gd name="connsiteY0" fmla="*/ 0 h 1522059"/>
              <a:gd name="connsiteX1" fmla="*/ 1075983 w 1521663"/>
              <a:gd name="connsiteY1" fmla="*/ 0 h 1522059"/>
              <a:gd name="connsiteX2" fmla="*/ 1521663 w 1521663"/>
              <a:gd name="connsiteY2" fmla="*/ 445680 h 1522059"/>
              <a:gd name="connsiteX3" fmla="*/ 1521663 w 1521663"/>
              <a:gd name="connsiteY3" fmla="*/ 1076379 h 1522059"/>
              <a:gd name="connsiteX4" fmla="*/ 1075983 w 1521663"/>
              <a:gd name="connsiteY4" fmla="*/ 1522059 h 1522059"/>
              <a:gd name="connsiteX5" fmla="*/ 445680 w 1521663"/>
              <a:gd name="connsiteY5" fmla="*/ 1522059 h 1522059"/>
              <a:gd name="connsiteX6" fmla="*/ 0 w 1521663"/>
              <a:gd name="connsiteY6" fmla="*/ 1076379 h 1522059"/>
              <a:gd name="connsiteX7" fmla="*/ 0 w 1521663"/>
              <a:gd name="connsiteY7" fmla="*/ 445680 h 1522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21663" h="1522059">
                <a:moveTo>
                  <a:pt x="445680" y="0"/>
                </a:moveTo>
                <a:lnTo>
                  <a:pt x="1075983" y="0"/>
                </a:lnTo>
                <a:lnTo>
                  <a:pt x="1521663" y="445680"/>
                </a:lnTo>
                <a:lnTo>
                  <a:pt x="1521663" y="1076379"/>
                </a:lnTo>
                <a:lnTo>
                  <a:pt x="1075983" y="1522059"/>
                </a:lnTo>
                <a:lnTo>
                  <a:pt x="445680" y="1522059"/>
                </a:lnTo>
                <a:lnTo>
                  <a:pt x="0" y="1076379"/>
                </a:lnTo>
                <a:lnTo>
                  <a:pt x="0" y="445680"/>
                </a:lnTo>
                <a:close/>
              </a:path>
            </a:pathLst>
          </a:custGeom>
        </p:spPr>
        <p:txBody>
          <a:bodyPr wrap="square">
            <a:noAutofit/>
          </a:bodyPr>
          <a:lstStyle/>
          <a:p>
            <a:endParaRPr lang="zh-CN" altLang="en-US"/>
          </a:p>
        </p:txBody>
      </p:sp>
      <p:sp>
        <p:nvSpPr>
          <p:cNvPr id="51" name="图片占位符 50">
            <a:extLst>
              <a:ext uri="{FF2B5EF4-FFF2-40B4-BE49-F238E27FC236}">
                <a16:creationId xmlns:a16="http://schemas.microsoft.com/office/drawing/2014/main" id="{620B0413-934B-4731-BB4D-6C5878D6F040}"/>
              </a:ext>
            </a:extLst>
          </p:cNvPr>
          <p:cNvSpPr>
            <a:spLocks noGrp="1"/>
          </p:cNvSpPr>
          <p:nvPr>
            <p:ph type="pic" sz="quarter" idx="16"/>
          </p:nvPr>
        </p:nvSpPr>
        <p:spPr>
          <a:xfrm>
            <a:off x="5685172" y="2973646"/>
            <a:ext cx="1521663" cy="1522059"/>
          </a:xfrm>
          <a:custGeom>
            <a:avLst/>
            <a:gdLst>
              <a:gd name="connsiteX0" fmla="*/ 445680 w 1521663"/>
              <a:gd name="connsiteY0" fmla="*/ 0 h 1522059"/>
              <a:gd name="connsiteX1" fmla="*/ 1075983 w 1521663"/>
              <a:gd name="connsiteY1" fmla="*/ 0 h 1522059"/>
              <a:gd name="connsiteX2" fmla="*/ 1521663 w 1521663"/>
              <a:gd name="connsiteY2" fmla="*/ 445680 h 1522059"/>
              <a:gd name="connsiteX3" fmla="*/ 1521663 w 1521663"/>
              <a:gd name="connsiteY3" fmla="*/ 1076379 h 1522059"/>
              <a:gd name="connsiteX4" fmla="*/ 1075983 w 1521663"/>
              <a:gd name="connsiteY4" fmla="*/ 1522059 h 1522059"/>
              <a:gd name="connsiteX5" fmla="*/ 445680 w 1521663"/>
              <a:gd name="connsiteY5" fmla="*/ 1522059 h 1522059"/>
              <a:gd name="connsiteX6" fmla="*/ 0 w 1521663"/>
              <a:gd name="connsiteY6" fmla="*/ 1076379 h 1522059"/>
              <a:gd name="connsiteX7" fmla="*/ 0 w 1521663"/>
              <a:gd name="connsiteY7" fmla="*/ 445680 h 1522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21663" h="1522059">
                <a:moveTo>
                  <a:pt x="445680" y="0"/>
                </a:moveTo>
                <a:lnTo>
                  <a:pt x="1075983" y="0"/>
                </a:lnTo>
                <a:lnTo>
                  <a:pt x="1521663" y="445680"/>
                </a:lnTo>
                <a:lnTo>
                  <a:pt x="1521663" y="1076379"/>
                </a:lnTo>
                <a:lnTo>
                  <a:pt x="1075983" y="1522059"/>
                </a:lnTo>
                <a:lnTo>
                  <a:pt x="445680" y="1522059"/>
                </a:lnTo>
                <a:lnTo>
                  <a:pt x="0" y="1076379"/>
                </a:lnTo>
                <a:lnTo>
                  <a:pt x="0" y="445680"/>
                </a:lnTo>
                <a:close/>
              </a:path>
            </a:pathLst>
          </a:custGeom>
        </p:spPr>
        <p:txBody>
          <a:bodyPr wrap="square">
            <a:noAutofit/>
          </a:bodyPr>
          <a:lstStyle/>
          <a:p>
            <a:endParaRPr lang="zh-CN" altLang="en-US"/>
          </a:p>
        </p:txBody>
      </p:sp>
      <p:sp>
        <p:nvSpPr>
          <p:cNvPr id="48" name="图片占位符 47">
            <a:extLst>
              <a:ext uri="{FF2B5EF4-FFF2-40B4-BE49-F238E27FC236}">
                <a16:creationId xmlns:a16="http://schemas.microsoft.com/office/drawing/2014/main" id="{46932E20-FB13-41DD-8F4A-E9555A653039}"/>
              </a:ext>
            </a:extLst>
          </p:cNvPr>
          <p:cNvSpPr>
            <a:spLocks noGrp="1"/>
          </p:cNvSpPr>
          <p:nvPr>
            <p:ph type="pic" sz="quarter" idx="15"/>
          </p:nvPr>
        </p:nvSpPr>
        <p:spPr>
          <a:xfrm>
            <a:off x="3993114" y="2973646"/>
            <a:ext cx="1521663" cy="1522059"/>
          </a:xfrm>
          <a:custGeom>
            <a:avLst/>
            <a:gdLst>
              <a:gd name="connsiteX0" fmla="*/ 445680 w 1521663"/>
              <a:gd name="connsiteY0" fmla="*/ 0 h 1522059"/>
              <a:gd name="connsiteX1" fmla="*/ 1075983 w 1521663"/>
              <a:gd name="connsiteY1" fmla="*/ 0 h 1522059"/>
              <a:gd name="connsiteX2" fmla="*/ 1521663 w 1521663"/>
              <a:gd name="connsiteY2" fmla="*/ 445680 h 1522059"/>
              <a:gd name="connsiteX3" fmla="*/ 1521663 w 1521663"/>
              <a:gd name="connsiteY3" fmla="*/ 1076379 h 1522059"/>
              <a:gd name="connsiteX4" fmla="*/ 1075983 w 1521663"/>
              <a:gd name="connsiteY4" fmla="*/ 1522059 h 1522059"/>
              <a:gd name="connsiteX5" fmla="*/ 445680 w 1521663"/>
              <a:gd name="connsiteY5" fmla="*/ 1522059 h 1522059"/>
              <a:gd name="connsiteX6" fmla="*/ 0 w 1521663"/>
              <a:gd name="connsiteY6" fmla="*/ 1076379 h 1522059"/>
              <a:gd name="connsiteX7" fmla="*/ 0 w 1521663"/>
              <a:gd name="connsiteY7" fmla="*/ 445680 h 1522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21663" h="1522059">
                <a:moveTo>
                  <a:pt x="445680" y="0"/>
                </a:moveTo>
                <a:lnTo>
                  <a:pt x="1075983" y="0"/>
                </a:lnTo>
                <a:lnTo>
                  <a:pt x="1521663" y="445680"/>
                </a:lnTo>
                <a:lnTo>
                  <a:pt x="1521663" y="1076379"/>
                </a:lnTo>
                <a:lnTo>
                  <a:pt x="1075983" y="1522059"/>
                </a:lnTo>
                <a:lnTo>
                  <a:pt x="445680" y="1522059"/>
                </a:lnTo>
                <a:lnTo>
                  <a:pt x="0" y="1076379"/>
                </a:lnTo>
                <a:lnTo>
                  <a:pt x="0" y="445680"/>
                </a:lnTo>
                <a:close/>
              </a:path>
            </a:pathLst>
          </a:custGeom>
        </p:spPr>
        <p:txBody>
          <a:bodyPr wrap="square">
            <a:noAutofit/>
          </a:bodyPr>
          <a:lstStyle/>
          <a:p>
            <a:endParaRPr lang="zh-CN" altLang="en-US"/>
          </a:p>
        </p:txBody>
      </p:sp>
      <p:sp>
        <p:nvSpPr>
          <p:cNvPr id="45" name="图片占位符 44">
            <a:extLst>
              <a:ext uri="{FF2B5EF4-FFF2-40B4-BE49-F238E27FC236}">
                <a16:creationId xmlns:a16="http://schemas.microsoft.com/office/drawing/2014/main" id="{C69DBC9F-BB13-462D-B76F-21D1AF09ED28}"/>
              </a:ext>
            </a:extLst>
          </p:cNvPr>
          <p:cNvSpPr>
            <a:spLocks noGrp="1"/>
          </p:cNvSpPr>
          <p:nvPr>
            <p:ph type="pic" sz="quarter" idx="14"/>
          </p:nvPr>
        </p:nvSpPr>
        <p:spPr>
          <a:xfrm>
            <a:off x="2277062" y="2973646"/>
            <a:ext cx="1521663" cy="1522059"/>
          </a:xfrm>
          <a:custGeom>
            <a:avLst/>
            <a:gdLst>
              <a:gd name="connsiteX0" fmla="*/ 445680 w 1521663"/>
              <a:gd name="connsiteY0" fmla="*/ 0 h 1522059"/>
              <a:gd name="connsiteX1" fmla="*/ 1075983 w 1521663"/>
              <a:gd name="connsiteY1" fmla="*/ 0 h 1522059"/>
              <a:gd name="connsiteX2" fmla="*/ 1521663 w 1521663"/>
              <a:gd name="connsiteY2" fmla="*/ 445680 h 1522059"/>
              <a:gd name="connsiteX3" fmla="*/ 1521663 w 1521663"/>
              <a:gd name="connsiteY3" fmla="*/ 1076379 h 1522059"/>
              <a:gd name="connsiteX4" fmla="*/ 1075983 w 1521663"/>
              <a:gd name="connsiteY4" fmla="*/ 1522059 h 1522059"/>
              <a:gd name="connsiteX5" fmla="*/ 445680 w 1521663"/>
              <a:gd name="connsiteY5" fmla="*/ 1522059 h 1522059"/>
              <a:gd name="connsiteX6" fmla="*/ 0 w 1521663"/>
              <a:gd name="connsiteY6" fmla="*/ 1076379 h 1522059"/>
              <a:gd name="connsiteX7" fmla="*/ 0 w 1521663"/>
              <a:gd name="connsiteY7" fmla="*/ 445680 h 1522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21663" h="1522059">
                <a:moveTo>
                  <a:pt x="445680" y="0"/>
                </a:moveTo>
                <a:lnTo>
                  <a:pt x="1075983" y="0"/>
                </a:lnTo>
                <a:lnTo>
                  <a:pt x="1521663" y="445680"/>
                </a:lnTo>
                <a:lnTo>
                  <a:pt x="1521663" y="1076379"/>
                </a:lnTo>
                <a:lnTo>
                  <a:pt x="1075983" y="1522059"/>
                </a:lnTo>
                <a:lnTo>
                  <a:pt x="445680" y="1522059"/>
                </a:lnTo>
                <a:lnTo>
                  <a:pt x="0" y="1076379"/>
                </a:lnTo>
                <a:lnTo>
                  <a:pt x="0" y="445680"/>
                </a:lnTo>
                <a:close/>
              </a:path>
            </a:pathLst>
          </a:custGeom>
        </p:spPr>
        <p:txBody>
          <a:bodyPr wrap="square">
            <a:noAutofit/>
          </a:bodyPr>
          <a:lstStyle/>
          <a:p>
            <a:endParaRPr lang="zh-CN" altLang="en-US"/>
          </a:p>
        </p:txBody>
      </p:sp>
      <p:sp>
        <p:nvSpPr>
          <p:cNvPr id="42" name="图片占位符 41">
            <a:extLst>
              <a:ext uri="{FF2B5EF4-FFF2-40B4-BE49-F238E27FC236}">
                <a16:creationId xmlns:a16="http://schemas.microsoft.com/office/drawing/2014/main" id="{0A62D862-2BBF-489D-BE6A-A90E054DF2B4}"/>
              </a:ext>
            </a:extLst>
          </p:cNvPr>
          <p:cNvSpPr>
            <a:spLocks noGrp="1"/>
          </p:cNvSpPr>
          <p:nvPr>
            <p:ph type="pic" sz="quarter" idx="13"/>
          </p:nvPr>
        </p:nvSpPr>
        <p:spPr>
          <a:xfrm>
            <a:off x="561011" y="2973646"/>
            <a:ext cx="1521663" cy="1522059"/>
          </a:xfrm>
          <a:custGeom>
            <a:avLst/>
            <a:gdLst>
              <a:gd name="connsiteX0" fmla="*/ 445680 w 1521663"/>
              <a:gd name="connsiteY0" fmla="*/ 0 h 1522059"/>
              <a:gd name="connsiteX1" fmla="*/ 1075983 w 1521663"/>
              <a:gd name="connsiteY1" fmla="*/ 0 h 1522059"/>
              <a:gd name="connsiteX2" fmla="*/ 1521663 w 1521663"/>
              <a:gd name="connsiteY2" fmla="*/ 445680 h 1522059"/>
              <a:gd name="connsiteX3" fmla="*/ 1521663 w 1521663"/>
              <a:gd name="connsiteY3" fmla="*/ 1076379 h 1522059"/>
              <a:gd name="connsiteX4" fmla="*/ 1075983 w 1521663"/>
              <a:gd name="connsiteY4" fmla="*/ 1522059 h 1522059"/>
              <a:gd name="connsiteX5" fmla="*/ 445680 w 1521663"/>
              <a:gd name="connsiteY5" fmla="*/ 1522059 h 1522059"/>
              <a:gd name="connsiteX6" fmla="*/ 0 w 1521663"/>
              <a:gd name="connsiteY6" fmla="*/ 1076379 h 1522059"/>
              <a:gd name="connsiteX7" fmla="*/ 0 w 1521663"/>
              <a:gd name="connsiteY7" fmla="*/ 445680 h 1522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21663" h="1522059">
                <a:moveTo>
                  <a:pt x="445680" y="0"/>
                </a:moveTo>
                <a:lnTo>
                  <a:pt x="1075983" y="0"/>
                </a:lnTo>
                <a:lnTo>
                  <a:pt x="1521663" y="445680"/>
                </a:lnTo>
                <a:lnTo>
                  <a:pt x="1521663" y="1076379"/>
                </a:lnTo>
                <a:lnTo>
                  <a:pt x="1075983" y="1522059"/>
                </a:lnTo>
                <a:lnTo>
                  <a:pt x="445680" y="1522059"/>
                </a:lnTo>
                <a:lnTo>
                  <a:pt x="0" y="1076379"/>
                </a:lnTo>
                <a:lnTo>
                  <a:pt x="0" y="445680"/>
                </a:lnTo>
                <a:close/>
              </a:path>
            </a:pathLst>
          </a:custGeom>
        </p:spPr>
        <p:txBody>
          <a:bodyPr wrap="square">
            <a:noAutofit/>
          </a:bodyPr>
          <a:lstStyle/>
          <a:p>
            <a:endParaRPr lang="zh-CN" altLang="en-US"/>
          </a:p>
        </p:txBody>
      </p:sp>
      <p:sp>
        <p:nvSpPr>
          <p:cNvPr id="39" name="图片占位符 38">
            <a:extLst>
              <a:ext uri="{FF2B5EF4-FFF2-40B4-BE49-F238E27FC236}">
                <a16:creationId xmlns:a16="http://schemas.microsoft.com/office/drawing/2014/main" id="{521D0FC9-BB2F-4CA9-AC10-0B5F3039C47D}"/>
              </a:ext>
            </a:extLst>
          </p:cNvPr>
          <p:cNvSpPr>
            <a:spLocks noGrp="1"/>
          </p:cNvSpPr>
          <p:nvPr>
            <p:ph type="pic" sz="quarter" idx="12"/>
          </p:nvPr>
        </p:nvSpPr>
        <p:spPr>
          <a:xfrm>
            <a:off x="4832582" y="1600202"/>
            <a:ext cx="1521663" cy="1522059"/>
          </a:xfrm>
          <a:custGeom>
            <a:avLst/>
            <a:gdLst>
              <a:gd name="connsiteX0" fmla="*/ 445680 w 1521663"/>
              <a:gd name="connsiteY0" fmla="*/ 0 h 1522059"/>
              <a:gd name="connsiteX1" fmla="*/ 1075983 w 1521663"/>
              <a:gd name="connsiteY1" fmla="*/ 0 h 1522059"/>
              <a:gd name="connsiteX2" fmla="*/ 1521663 w 1521663"/>
              <a:gd name="connsiteY2" fmla="*/ 445680 h 1522059"/>
              <a:gd name="connsiteX3" fmla="*/ 1521663 w 1521663"/>
              <a:gd name="connsiteY3" fmla="*/ 1076379 h 1522059"/>
              <a:gd name="connsiteX4" fmla="*/ 1075983 w 1521663"/>
              <a:gd name="connsiteY4" fmla="*/ 1522059 h 1522059"/>
              <a:gd name="connsiteX5" fmla="*/ 445680 w 1521663"/>
              <a:gd name="connsiteY5" fmla="*/ 1522059 h 1522059"/>
              <a:gd name="connsiteX6" fmla="*/ 0 w 1521663"/>
              <a:gd name="connsiteY6" fmla="*/ 1076379 h 1522059"/>
              <a:gd name="connsiteX7" fmla="*/ 0 w 1521663"/>
              <a:gd name="connsiteY7" fmla="*/ 445680 h 1522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21663" h="1522059">
                <a:moveTo>
                  <a:pt x="445680" y="0"/>
                </a:moveTo>
                <a:lnTo>
                  <a:pt x="1075983" y="0"/>
                </a:lnTo>
                <a:lnTo>
                  <a:pt x="1521663" y="445680"/>
                </a:lnTo>
                <a:lnTo>
                  <a:pt x="1521663" y="1076379"/>
                </a:lnTo>
                <a:lnTo>
                  <a:pt x="1075983" y="1522059"/>
                </a:lnTo>
                <a:lnTo>
                  <a:pt x="445680" y="1522059"/>
                </a:lnTo>
                <a:lnTo>
                  <a:pt x="0" y="1076379"/>
                </a:lnTo>
                <a:lnTo>
                  <a:pt x="0" y="445680"/>
                </a:lnTo>
                <a:close/>
              </a:path>
            </a:pathLst>
          </a:custGeom>
        </p:spPr>
        <p:txBody>
          <a:bodyPr wrap="square">
            <a:noAutofit/>
          </a:bodyPr>
          <a:lstStyle/>
          <a:p>
            <a:endParaRPr lang="zh-CN" altLang="en-US"/>
          </a:p>
        </p:txBody>
      </p:sp>
      <p:sp>
        <p:nvSpPr>
          <p:cNvPr id="36" name="图片占位符 35">
            <a:extLst>
              <a:ext uri="{FF2B5EF4-FFF2-40B4-BE49-F238E27FC236}">
                <a16:creationId xmlns:a16="http://schemas.microsoft.com/office/drawing/2014/main" id="{E3A297E5-47FE-4329-A972-2F5FB82FD676}"/>
              </a:ext>
            </a:extLst>
          </p:cNvPr>
          <p:cNvSpPr>
            <a:spLocks noGrp="1"/>
          </p:cNvSpPr>
          <p:nvPr>
            <p:ph type="pic" sz="quarter" idx="11"/>
          </p:nvPr>
        </p:nvSpPr>
        <p:spPr>
          <a:xfrm>
            <a:off x="3128678" y="1600202"/>
            <a:ext cx="1521663" cy="1522059"/>
          </a:xfrm>
          <a:custGeom>
            <a:avLst/>
            <a:gdLst>
              <a:gd name="connsiteX0" fmla="*/ 445680 w 1521663"/>
              <a:gd name="connsiteY0" fmla="*/ 0 h 1522059"/>
              <a:gd name="connsiteX1" fmla="*/ 1075983 w 1521663"/>
              <a:gd name="connsiteY1" fmla="*/ 0 h 1522059"/>
              <a:gd name="connsiteX2" fmla="*/ 1521663 w 1521663"/>
              <a:gd name="connsiteY2" fmla="*/ 445680 h 1522059"/>
              <a:gd name="connsiteX3" fmla="*/ 1521663 w 1521663"/>
              <a:gd name="connsiteY3" fmla="*/ 1076379 h 1522059"/>
              <a:gd name="connsiteX4" fmla="*/ 1075983 w 1521663"/>
              <a:gd name="connsiteY4" fmla="*/ 1522059 h 1522059"/>
              <a:gd name="connsiteX5" fmla="*/ 445680 w 1521663"/>
              <a:gd name="connsiteY5" fmla="*/ 1522059 h 1522059"/>
              <a:gd name="connsiteX6" fmla="*/ 0 w 1521663"/>
              <a:gd name="connsiteY6" fmla="*/ 1076379 h 1522059"/>
              <a:gd name="connsiteX7" fmla="*/ 0 w 1521663"/>
              <a:gd name="connsiteY7" fmla="*/ 445680 h 1522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21663" h="1522059">
                <a:moveTo>
                  <a:pt x="445680" y="0"/>
                </a:moveTo>
                <a:lnTo>
                  <a:pt x="1075983" y="0"/>
                </a:lnTo>
                <a:lnTo>
                  <a:pt x="1521663" y="445680"/>
                </a:lnTo>
                <a:lnTo>
                  <a:pt x="1521663" y="1076379"/>
                </a:lnTo>
                <a:lnTo>
                  <a:pt x="1075983" y="1522059"/>
                </a:lnTo>
                <a:lnTo>
                  <a:pt x="445680" y="1522059"/>
                </a:lnTo>
                <a:lnTo>
                  <a:pt x="0" y="1076379"/>
                </a:lnTo>
                <a:lnTo>
                  <a:pt x="0" y="445680"/>
                </a:lnTo>
                <a:close/>
              </a:path>
            </a:pathLst>
          </a:custGeom>
        </p:spPr>
        <p:txBody>
          <a:bodyPr wrap="square">
            <a:noAutofit/>
          </a:bodyPr>
          <a:lstStyle/>
          <a:p>
            <a:endParaRPr lang="zh-CN" altLang="en-US"/>
          </a:p>
        </p:txBody>
      </p:sp>
      <p:sp>
        <p:nvSpPr>
          <p:cNvPr id="33" name="图片占位符 32">
            <a:extLst>
              <a:ext uri="{FF2B5EF4-FFF2-40B4-BE49-F238E27FC236}">
                <a16:creationId xmlns:a16="http://schemas.microsoft.com/office/drawing/2014/main" id="{7A178589-9152-48B0-B63A-1287EA8EE0BF}"/>
              </a:ext>
            </a:extLst>
          </p:cNvPr>
          <p:cNvSpPr>
            <a:spLocks noGrp="1"/>
          </p:cNvSpPr>
          <p:nvPr>
            <p:ph type="pic" sz="quarter" idx="10"/>
          </p:nvPr>
        </p:nvSpPr>
        <p:spPr>
          <a:xfrm>
            <a:off x="1416350" y="1600202"/>
            <a:ext cx="1521663" cy="1522059"/>
          </a:xfrm>
          <a:custGeom>
            <a:avLst/>
            <a:gdLst>
              <a:gd name="connsiteX0" fmla="*/ 445680 w 1521663"/>
              <a:gd name="connsiteY0" fmla="*/ 0 h 1522059"/>
              <a:gd name="connsiteX1" fmla="*/ 1075983 w 1521663"/>
              <a:gd name="connsiteY1" fmla="*/ 0 h 1522059"/>
              <a:gd name="connsiteX2" fmla="*/ 1521663 w 1521663"/>
              <a:gd name="connsiteY2" fmla="*/ 445680 h 1522059"/>
              <a:gd name="connsiteX3" fmla="*/ 1521663 w 1521663"/>
              <a:gd name="connsiteY3" fmla="*/ 1076379 h 1522059"/>
              <a:gd name="connsiteX4" fmla="*/ 1075983 w 1521663"/>
              <a:gd name="connsiteY4" fmla="*/ 1522059 h 1522059"/>
              <a:gd name="connsiteX5" fmla="*/ 445680 w 1521663"/>
              <a:gd name="connsiteY5" fmla="*/ 1522059 h 1522059"/>
              <a:gd name="connsiteX6" fmla="*/ 0 w 1521663"/>
              <a:gd name="connsiteY6" fmla="*/ 1076379 h 1522059"/>
              <a:gd name="connsiteX7" fmla="*/ 0 w 1521663"/>
              <a:gd name="connsiteY7" fmla="*/ 445680 h 1522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21663" h="1522059">
                <a:moveTo>
                  <a:pt x="445680" y="0"/>
                </a:moveTo>
                <a:lnTo>
                  <a:pt x="1075983" y="0"/>
                </a:lnTo>
                <a:lnTo>
                  <a:pt x="1521663" y="445680"/>
                </a:lnTo>
                <a:lnTo>
                  <a:pt x="1521663" y="1076379"/>
                </a:lnTo>
                <a:lnTo>
                  <a:pt x="1075983" y="1522059"/>
                </a:lnTo>
                <a:lnTo>
                  <a:pt x="445680" y="1522059"/>
                </a:lnTo>
                <a:lnTo>
                  <a:pt x="0" y="1076379"/>
                </a:lnTo>
                <a:lnTo>
                  <a:pt x="0" y="44568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510417644"/>
      </p:ext>
    </p:extLst>
  </p:cSld>
  <p:clrMapOvr>
    <a:masterClrMapping/>
  </p:clrMapOvr>
</p:sldLayout>
</file>

<file path=ppt/slideLayouts/slideLayout161.xml><?xml version="1.0" encoding="utf-8"?>
<p:sldLayout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
        <p:nvSpPr>
          <p:cNvPr id="6" name="Picture Placeholder 36">
            <a:extLst>
              <a:ext uri="{FF2B5EF4-FFF2-40B4-BE49-F238E27FC236}">
                <a16:creationId xmlns:a16="http://schemas.microsoft.com/office/drawing/2014/main" id="{3442ADB6-6AB1-4144-8E94-9DA3DFE5302D}"/>
              </a:ext>
            </a:extLst>
          </p:cNvPr>
          <p:cNvSpPr>
            <a:spLocks noGrp="1"/>
          </p:cNvSpPr>
          <p:nvPr>
            <p:ph type="pic" sz="quarter" idx="21"/>
          </p:nvPr>
        </p:nvSpPr>
        <p:spPr>
          <a:xfrm>
            <a:off x="-2619760" y="-1007151"/>
            <a:ext cx="7519441" cy="7451493"/>
          </a:xfrm>
          <a:custGeom>
            <a:avLst/>
            <a:gdLst>
              <a:gd name="connsiteX0" fmla="*/ 482497 w 14660137"/>
              <a:gd name="connsiteY0" fmla="*/ 7938099 h 14527663"/>
              <a:gd name="connsiteX1" fmla="*/ 777829 w 14660137"/>
              <a:gd name="connsiteY1" fmla="*/ 8006360 h 14527663"/>
              <a:gd name="connsiteX2" fmla="*/ 10397106 w 14660137"/>
              <a:gd name="connsiteY2" fmla="*/ 13560051 h 14527663"/>
              <a:gd name="connsiteX3" fmla="*/ 10586889 w 14660137"/>
              <a:gd name="connsiteY3" fmla="*/ 14268330 h 14527663"/>
              <a:gd name="connsiteX4" fmla="*/ 10586888 w 14660137"/>
              <a:gd name="connsiteY4" fmla="*/ 14268330 h 14527663"/>
              <a:gd name="connsiteX5" fmla="*/ 9878609 w 14660137"/>
              <a:gd name="connsiteY5" fmla="*/ 14458112 h 14527663"/>
              <a:gd name="connsiteX6" fmla="*/ 259334 w 14660137"/>
              <a:gd name="connsiteY6" fmla="*/ 8904420 h 14527663"/>
              <a:gd name="connsiteX7" fmla="*/ 69552 w 14660137"/>
              <a:gd name="connsiteY7" fmla="*/ 8196142 h 14527663"/>
              <a:gd name="connsiteX8" fmla="*/ 69551 w 14660137"/>
              <a:gd name="connsiteY8" fmla="*/ 8196142 h 14527663"/>
              <a:gd name="connsiteX9" fmla="*/ 482497 w 14660137"/>
              <a:gd name="connsiteY9" fmla="*/ 7938099 h 14527663"/>
              <a:gd name="connsiteX10" fmla="*/ 1053168 w 14660137"/>
              <a:gd name="connsiteY10" fmla="*/ 6949670 h 14527663"/>
              <a:gd name="connsiteX11" fmla="*/ 1348500 w 14660137"/>
              <a:gd name="connsiteY11" fmla="*/ 7017931 h 14527663"/>
              <a:gd name="connsiteX12" fmla="*/ 9977910 w 14660137"/>
              <a:gd name="connsiteY12" fmla="*/ 12000123 h 14527663"/>
              <a:gd name="connsiteX13" fmla="*/ 10167692 w 14660137"/>
              <a:gd name="connsiteY13" fmla="*/ 12708401 h 14527663"/>
              <a:gd name="connsiteX14" fmla="*/ 10167691 w 14660137"/>
              <a:gd name="connsiteY14" fmla="*/ 12708402 h 14527663"/>
              <a:gd name="connsiteX15" fmla="*/ 9459413 w 14660137"/>
              <a:gd name="connsiteY15" fmla="*/ 12898183 h 14527663"/>
              <a:gd name="connsiteX16" fmla="*/ 830005 w 14660137"/>
              <a:gd name="connsiteY16" fmla="*/ 7915991 h 14527663"/>
              <a:gd name="connsiteX17" fmla="*/ 640222 w 14660137"/>
              <a:gd name="connsiteY17" fmla="*/ 7207714 h 14527663"/>
              <a:gd name="connsiteX18" fmla="*/ 640221 w 14660137"/>
              <a:gd name="connsiteY18" fmla="*/ 7207713 h 14527663"/>
              <a:gd name="connsiteX19" fmla="*/ 1053168 w 14660137"/>
              <a:gd name="connsiteY19" fmla="*/ 6949670 h 14527663"/>
              <a:gd name="connsiteX20" fmla="*/ 1218844 w 14660137"/>
              <a:gd name="connsiteY20" fmla="*/ 6205510 h 14527663"/>
              <a:gd name="connsiteX21" fmla="*/ 1218844 w 14660137"/>
              <a:gd name="connsiteY21" fmla="*/ 6205511 h 14527663"/>
              <a:gd name="connsiteX22" fmla="*/ 1218844 w 14660137"/>
              <a:gd name="connsiteY22" fmla="*/ 6205511 h 14527663"/>
              <a:gd name="connsiteX23" fmla="*/ 1631790 w 14660137"/>
              <a:gd name="connsiteY23" fmla="*/ 5947468 h 14527663"/>
              <a:gd name="connsiteX24" fmla="*/ 1927122 w 14660137"/>
              <a:gd name="connsiteY24" fmla="*/ 6015728 h 14527663"/>
              <a:gd name="connsiteX25" fmla="*/ 9137721 w 14660137"/>
              <a:gd name="connsiteY25" fmla="*/ 10178769 h 14527663"/>
              <a:gd name="connsiteX26" fmla="*/ 9327505 w 14660137"/>
              <a:gd name="connsiteY26" fmla="*/ 10887049 h 14527663"/>
              <a:gd name="connsiteX27" fmla="*/ 9327504 w 14660137"/>
              <a:gd name="connsiteY27" fmla="*/ 10887048 h 14527663"/>
              <a:gd name="connsiteX28" fmla="*/ 8619225 w 14660137"/>
              <a:gd name="connsiteY28" fmla="*/ 11076830 h 14527663"/>
              <a:gd name="connsiteX29" fmla="*/ 1408627 w 14660137"/>
              <a:gd name="connsiteY29" fmla="*/ 6913789 h 14527663"/>
              <a:gd name="connsiteX30" fmla="*/ 1175719 w 14660137"/>
              <a:gd name="connsiteY30" fmla="*/ 6301272 h 14527663"/>
              <a:gd name="connsiteX31" fmla="*/ 1218844 w 14660137"/>
              <a:gd name="connsiteY31" fmla="*/ 6205511 h 14527663"/>
              <a:gd name="connsiteX32" fmla="*/ 1297770 w 14660137"/>
              <a:gd name="connsiteY32" fmla="*/ 6101453 h 14527663"/>
              <a:gd name="connsiteX33" fmla="*/ 1631790 w 14660137"/>
              <a:gd name="connsiteY33" fmla="*/ 5947468 h 14527663"/>
              <a:gd name="connsiteX34" fmla="*/ 2189111 w 14660137"/>
              <a:gd name="connsiteY34" fmla="*/ 4982162 h 14527663"/>
              <a:gd name="connsiteX35" fmla="*/ 2484443 w 14660137"/>
              <a:gd name="connsiteY35" fmla="*/ 5050423 h 14527663"/>
              <a:gd name="connsiteX36" fmla="*/ 10387949 w 14660137"/>
              <a:gd name="connsiteY36" fmla="*/ 9613513 h 14527663"/>
              <a:gd name="connsiteX37" fmla="*/ 10577732 w 14660137"/>
              <a:gd name="connsiteY37" fmla="*/ 10321792 h 14527663"/>
              <a:gd name="connsiteX38" fmla="*/ 10577731 w 14660137"/>
              <a:gd name="connsiteY38" fmla="*/ 10321792 h 14527663"/>
              <a:gd name="connsiteX39" fmla="*/ 9869452 w 14660137"/>
              <a:gd name="connsiteY39" fmla="*/ 10511574 h 14527663"/>
              <a:gd name="connsiteX40" fmla="*/ 1965948 w 14660137"/>
              <a:gd name="connsiteY40" fmla="*/ 5948483 h 14527663"/>
              <a:gd name="connsiteX41" fmla="*/ 1733040 w 14660137"/>
              <a:gd name="connsiteY41" fmla="*/ 5335966 h 14527663"/>
              <a:gd name="connsiteX42" fmla="*/ 1776165 w 14660137"/>
              <a:gd name="connsiteY42" fmla="*/ 5240205 h 14527663"/>
              <a:gd name="connsiteX43" fmla="*/ 1855091 w 14660137"/>
              <a:gd name="connsiteY43" fmla="*/ 5136148 h 14527663"/>
              <a:gd name="connsiteX44" fmla="*/ 2189111 w 14660137"/>
              <a:gd name="connsiteY44" fmla="*/ 4982162 h 14527663"/>
              <a:gd name="connsiteX45" fmla="*/ 2759781 w 14660137"/>
              <a:gd name="connsiteY45" fmla="*/ 3993733 h 14527663"/>
              <a:gd name="connsiteX46" fmla="*/ 3055113 w 14660137"/>
              <a:gd name="connsiteY46" fmla="*/ 4061994 h 14527663"/>
              <a:gd name="connsiteX47" fmla="*/ 13276557 w 14660137"/>
              <a:gd name="connsiteY47" fmla="*/ 9963347 h 14527663"/>
              <a:gd name="connsiteX48" fmla="*/ 13466341 w 14660137"/>
              <a:gd name="connsiteY48" fmla="*/ 10671625 h 14527663"/>
              <a:gd name="connsiteX49" fmla="*/ 12758060 w 14660137"/>
              <a:gd name="connsiteY49" fmla="*/ 10861408 h 14527663"/>
              <a:gd name="connsiteX50" fmla="*/ 2536619 w 14660137"/>
              <a:gd name="connsiteY50" fmla="*/ 4960054 h 14527663"/>
              <a:gd name="connsiteX51" fmla="*/ 2303711 w 14660137"/>
              <a:gd name="connsiteY51" fmla="*/ 4347537 h 14527663"/>
              <a:gd name="connsiteX52" fmla="*/ 2346835 w 14660137"/>
              <a:gd name="connsiteY52" fmla="*/ 4251777 h 14527663"/>
              <a:gd name="connsiteX53" fmla="*/ 2346835 w 14660137"/>
              <a:gd name="connsiteY53" fmla="*/ 4251776 h 14527663"/>
              <a:gd name="connsiteX54" fmla="*/ 2408205 w 14660137"/>
              <a:gd name="connsiteY54" fmla="*/ 4166548 h 14527663"/>
              <a:gd name="connsiteX55" fmla="*/ 2759781 w 14660137"/>
              <a:gd name="connsiteY55" fmla="*/ 3993733 h 14527663"/>
              <a:gd name="connsiteX56" fmla="*/ 3338403 w 14660137"/>
              <a:gd name="connsiteY56" fmla="*/ 2991531 h 14527663"/>
              <a:gd name="connsiteX57" fmla="*/ 3633735 w 14660137"/>
              <a:gd name="connsiteY57" fmla="*/ 3059791 h 14527663"/>
              <a:gd name="connsiteX58" fmla="*/ 12890059 w 14660137"/>
              <a:gd name="connsiteY58" fmla="*/ 8403932 h 14527663"/>
              <a:gd name="connsiteX59" fmla="*/ 13079842 w 14660137"/>
              <a:gd name="connsiteY59" fmla="*/ 9112210 h 14527663"/>
              <a:gd name="connsiteX60" fmla="*/ 13079841 w 14660137"/>
              <a:gd name="connsiteY60" fmla="*/ 9112210 h 14527663"/>
              <a:gd name="connsiteX61" fmla="*/ 12371563 w 14660137"/>
              <a:gd name="connsiteY61" fmla="*/ 9301992 h 14527663"/>
              <a:gd name="connsiteX62" fmla="*/ 3115241 w 14660137"/>
              <a:gd name="connsiteY62" fmla="*/ 3957851 h 14527663"/>
              <a:gd name="connsiteX63" fmla="*/ 2882333 w 14660137"/>
              <a:gd name="connsiteY63" fmla="*/ 3345335 h 14527663"/>
              <a:gd name="connsiteX64" fmla="*/ 2925457 w 14660137"/>
              <a:gd name="connsiteY64" fmla="*/ 3249574 h 14527663"/>
              <a:gd name="connsiteX65" fmla="*/ 2986826 w 14660137"/>
              <a:gd name="connsiteY65" fmla="*/ 3164345 h 14527663"/>
              <a:gd name="connsiteX66" fmla="*/ 3338403 w 14660137"/>
              <a:gd name="connsiteY66" fmla="*/ 2991531 h 14527663"/>
              <a:gd name="connsiteX67" fmla="*/ 3915526 w 14660137"/>
              <a:gd name="connsiteY67" fmla="*/ 1991924 h 14527663"/>
              <a:gd name="connsiteX68" fmla="*/ 4210859 w 14660137"/>
              <a:gd name="connsiteY68" fmla="*/ 2060185 h 14527663"/>
              <a:gd name="connsiteX69" fmla="*/ 12658791 w 14660137"/>
              <a:gd name="connsiteY69" fmla="*/ 6937601 h 14527663"/>
              <a:gd name="connsiteX70" fmla="*/ 12848572 w 14660137"/>
              <a:gd name="connsiteY70" fmla="*/ 7645879 h 14527663"/>
              <a:gd name="connsiteX71" fmla="*/ 12848573 w 14660137"/>
              <a:gd name="connsiteY71" fmla="*/ 7645878 h 14527663"/>
              <a:gd name="connsiteX72" fmla="*/ 12140294 w 14660137"/>
              <a:gd name="connsiteY72" fmla="*/ 7835662 h 14527663"/>
              <a:gd name="connsiteX73" fmla="*/ 3692363 w 14660137"/>
              <a:gd name="connsiteY73" fmla="*/ 2958246 h 14527663"/>
              <a:gd name="connsiteX74" fmla="*/ 3459456 w 14660137"/>
              <a:gd name="connsiteY74" fmla="*/ 2345728 h 14527663"/>
              <a:gd name="connsiteX75" fmla="*/ 3502580 w 14660137"/>
              <a:gd name="connsiteY75" fmla="*/ 2249967 h 14527663"/>
              <a:gd name="connsiteX76" fmla="*/ 3563950 w 14660137"/>
              <a:gd name="connsiteY76" fmla="*/ 2164739 h 14527663"/>
              <a:gd name="connsiteX77" fmla="*/ 3915526 w 14660137"/>
              <a:gd name="connsiteY77" fmla="*/ 1991924 h 14527663"/>
              <a:gd name="connsiteX78" fmla="*/ 4073248 w 14660137"/>
              <a:gd name="connsiteY78" fmla="*/ 1261537 h 14527663"/>
              <a:gd name="connsiteX79" fmla="*/ 4073249 w 14660137"/>
              <a:gd name="connsiteY79" fmla="*/ 1261538 h 14527663"/>
              <a:gd name="connsiteX80" fmla="*/ 4073248 w 14660137"/>
              <a:gd name="connsiteY80" fmla="*/ 1261538 h 14527663"/>
              <a:gd name="connsiteX81" fmla="*/ 4486195 w 14660137"/>
              <a:gd name="connsiteY81" fmla="*/ 1003494 h 14527663"/>
              <a:gd name="connsiteX82" fmla="*/ 4781528 w 14660137"/>
              <a:gd name="connsiteY82" fmla="*/ 1071755 h 14527663"/>
              <a:gd name="connsiteX83" fmla="*/ 14400803 w 14660137"/>
              <a:gd name="connsiteY83" fmla="*/ 6625446 h 14527663"/>
              <a:gd name="connsiteX84" fmla="*/ 14590586 w 14660137"/>
              <a:gd name="connsiteY84" fmla="*/ 7333725 h 14527663"/>
              <a:gd name="connsiteX85" fmla="*/ 14590585 w 14660137"/>
              <a:gd name="connsiteY85" fmla="*/ 7333723 h 14527663"/>
              <a:gd name="connsiteX86" fmla="*/ 13882306 w 14660137"/>
              <a:gd name="connsiteY86" fmla="*/ 7523507 h 14527663"/>
              <a:gd name="connsiteX87" fmla="*/ 4263032 w 14660137"/>
              <a:gd name="connsiteY87" fmla="*/ 1969815 h 14527663"/>
              <a:gd name="connsiteX88" fmla="*/ 4030125 w 14660137"/>
              <a:gd name="connsiteY88" fmla="*/ 1357299 h 14527663"/>
              <a:gd name="connsiteX89" fmla="*/ 4073249 w 14660137"/>
              <a:gd name="connsiteY89" fmla="*/ 1261538 h 14527663"/>
              <a:gd name="connsiteX90" fmla="*/ 4134619 w 14660137"/>
              <a:gd name="connsiteY90" fmla="*/ 1176309 h 14527663"/>
              <a:gd name="connsiteX91" fmla="*/ 4486195 w 14660137"/>
              <a:gd name="connsiteY91" fmla="*/ 1003494 h 14527663"/>
              <a:gd name="connsiteX92" fmla="*/ 4651873 w 14660137"/>
              <a:gd name="connsiteY92" fmla="*/ 259334 h 14527663"/>
              <a:gd name="connsiteX93" fmla="*/ 4651873 w 14660137"/>
              <a:gd name="connsiteY93" fmla="*/ 259335 h 14527663"/>
              <a:gd name="connsiteX94" fmla="*/ 4651872 w 14660137"/>
              <a:gd name="connsiteY94" fmla="*/ 259335 h 14527663"/>
              <a:gd name="connsiteX95" fmla="*/ 5064818 w 14660137"/>
              <a:gd name="connsiteY95" fmla="*/ 1292 h 14527663"/>
              <a:gd name="connsiteX96" fmla="*/ 5360150 w 14660137"/>
              <a:gd name="connsiteY96" fmla="*/ 69552 h 14527663"/>
              <a:gd name="connsiteX97" fmla="*/ 13263656 w 14660137"/>
              <a:gd name="connsiteY97" fmla="*/ 4632643 h 14527663"/>
              <a:gd name="connsiteX98" fmla="*/ 13453439 w 14660137"/>
              <a:gd name="connsiteY98" fmla="*/ 5340922 h 14527663"/>
              <a:gd name="connsiteX99" fmla="*/ 13453438 w 14660137"/>
              <a:gd name="connsiteY99" fmla="*/ 5340921 h 14527663"/>
              <a:gd name="connsiteX100" fmla="*/ 12745159 w 14660137"/>
              <a:gd name="connsiteY100" fmla="*/ 5530705 h 14527663"/>
              <a:gd name="connsiteX101" fmla="*/ 4841654 w 14660137"/>
              <a:gd name="connsiteY101" fmla="*/ 967613 h 14527663"/>
              <a:gd name="connsiteX102" fmla="*/ 4608748 w 14660137"/>
              <a:gd name="connsiteY102" fmla="*/ 355096 h 14527663"/>
              <a:gd name="connsiteX103" fmla="*/ 4651873 w 14660137"/>
              <a:gd name="connsiteY103" fmla="*/ 259335 h 14527663"/>
              <a:gd name="connsiteX104" fmla="*/ 4713242 w 14660137"/>
              <a:gd name="connsiteY104" fmla="*/ 174107 h 14527663"/>
              <a:gd name="connsiteX105" fmla="*/ 5064818 w 14660137"/>
              <a:gd name="connsiteY105" fmla="*/ 1292 h 14527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14660137" h="14527663">
                <a:moveTo>
                  <a:pt x="482497" y="7938099"/>
                </a:moveTo>
                <a:cubicBezTo>
                  <a:pt x="582116" y="7931060"/>
                  <a:pt x="684833" y="7952668"/>
                  <a:pt x="777829" y="8006360"/>
                </a:cubicBezTo>
                <a:lnTo>
                  <a:pt x="10397106" y="13560051"/>
                </a:lnTo>
                <a:cubicBezTo>
                  <a:pt x="10645098" y="13703230"/>
                  <a:pt x="10730067" y="14020338"/>
                  <a:pt x="10586889" y="14268330"/>
                </a:cubicBezTo>
                <a:lnTo>
                  <a:pt x="10586888" y="14268330"/>
                </a:lnTo>
                <a:cubicBezTo>
                  <a:pt x="10443709" y="14516322"/>
                  <a:pt x="10126602" y="14601291"/>
                  <a:pt x="9878609" y="14458112"/>
                </a:cubicBezTo>
                <a:lnTo>
                  <a:pt x="259334" y="8904420"/>
                </a:lnTo>
                <a:cubicBezTo>
                  <a:pt x="11342" y="8761242"/>
                  <a:pt x="-73626" y="8444134"/>
                  <a:pt x="69552" y="8196142"/>
                </a:cubicBezTo>
                <a:lnTo>
                  <a:pt x="69551" y="8196142"/>
                </a:lnTo>
                <a:cubicBezTo>
                  <a:pt x="159037" y="8041147"/>
                  <a:pt x="316466" y="7949833"/>
                  <a:pt x="482497" y="7938099"/>
                </a:cubicBezTo>
                <a:close/>
                <a:moveTo>
                  <a:pt x="1053168" y="6949670"/>
                </a:moveTo>
                <a:cubicBezTo>
                  <a:pt x="1152787" y="6942631"/>
                  <a:pt x="1255503" y="6964239"/>
                  <a:pt x="1348500" y="7017931"/>
                </a:cubicBezTo>
                <a:lnTo>
                  <a:pt x="9977910" y="12000123"/>
                </a:lnTo>
                <a:cubicBezTo>
                  <a:pt x="10225902" y="12143301"/>
                  <a:pt x="10310871" y="12460409"/>
                  <a:pt x="10167692" y="12708401"/>
                </a:cubicBezTo>
                <a:lnTo>
                  <a:pt x="10167691" y="12708402"/>
                </a:lnTo>
                <a:cubicBezTo>
                  <a:pt x="10024513" y="12956393"/>
                  <a:pt x="9707405" y="13041362"/>
                  <a:pt x="9459413" y="12898183"/>
                </a:cubicBezTo>
                <a:lnTo>
                  <a:pt x="830005" y="7915991"/>
                </a:lnTo>
                <a:cubicBezTo>
                  <a:pt x="582012" y="7772813"/>
                  <a:pt x="497043" y="7455706"/>
                  <a:pt x="640222" y="7207714"/>
                </a:cubicBezTo>
                <a:lnTo>
                  <a:pt x="640221" y="7207713"/>
                </a:lnTo>
                <a:cubicBezTo>
                  <a:pt x="729708" y="7052718"/>
                  <a:pt x="887136" y="6961404"/>
                  <a:pt x="1053168" y="6949670"/>
                </a:cubicBezTo>
                <a:close/>
                <a:moveTo>
                  <a:pt x="1218844" y="6205510"/>
                </a:moveTo>
                <a:lnTo>
                  <a:pt x="1218844" y="6205511"/>
                </a:lnTo>
                <a:lnTo>
                  <a:pt x="1218844" y="6205511"/>
                </a:lnTo>
                <a:close/>
                <a:moveTo>
                  <a:pt x="1631790" y="5947468"/>
                </a:moveTo>
                <a:cubicBezTo>
                  <a:pt x="1731409" y="5940428"/>
                  <a:pt x="1834125" y="5962036"/>
                  <a:pt x="1927122" y="6015728"/>
                </a:cubicBezTo>
                <a:lnTo>
                  <a:pt x="9137721" y="10178769"/>
                </a:lnTo>
                <a:cubicBezTo>
                  <a:pt x="9385714" y="10321948"/>
                  <a:pt x="9470683" y="10639056"/>
                  <a:pt x="9327505" y="10887049"/>
                </a:cubicBezTo>
                <a:lnTo>
                  <a:pt x="9327504" y="10887048"/>
                </a:lnTo>
                <a:cubicBezTo>
                  <a:pt x="9184325" y="11135040"/>
                  <a:pt x="8867217" y="11220009"/>
                  <a:pt x="8619225" y="11076830"/>
                </a:cubicBezTo>
                <a:lnTo>
                  <a:pt x="1408627" y="6913789"/>
                </a:lnTo>
                <a:cubicBezTo>
                  <a:pt x="1191633" y="6788508"/>
                  <a:pt x="1099455" y="6530062"/>
                  <a:pt x="1175719" y="6301272"/>
                </a:cubicBezTo>
                <a:lnTo>
                  <a:pt x="1218844" y="6205511"/>
                </a:lnTo>
                <a:lnTo>
                  <a:pt x="1297770" y="6101453"/>
                </a:lnTo>
                <a:cubicBezTo>
                  <a:pt x="1387582" y="6009832"/>
                  <a:pt x="1507266" y="5956268"/>
                  <a:pt x="1631790" y="5947468"/>
                </a:cubicBezTo>
                <a:close/>
                <a:moveTo>
                  <a:pt x="2189111" y="4982162"/>
                </a:moveTo>
                <a:cubicBezTo>
                  <a:pt x="2288730" y="4975122"/>
                  <a:pt x="2391446" y="4996731"/>
                  <a:pt x="2484443" y="5050423"/>
                </a:cubicBezTo>
                <a:lnTo>
                  <a:pt x="10387949" y="9613513"/>
                </a:lnTo>
                <a:cubicBezTo>
                  <a:pt x="10635942" y="9756692"/>
                  <a:pt x="10720910" y="10073800"/>
                  <a:pt x="10577732" y="10321792"/>
                </a:cubicBezTo>
                <a:lnTo>
                  <a:pt x="10577731" y="10321792"/>
                </a:lnTo>
                <a:cubicBezTo>
                  <a:pt x="10434553" y="10569784"/>
                  <a:pt x="10117445" y="10654753"/>
                  <a:pt x="9869452" y="10511574"/>
                </a:cubicBezTo>
                <a:lnTo>
                  <a:pt x="1965948" y="5948483"/>
                </a:lnTo>
                <a:cubicBezTo>
                  <a:pt x="1748954" y="5823201"/>
                  <a:pt x="1656776" y="5564756"/>
                  <a:pt x="1733040" y="5335966"/>
                </a:cubicBezTo>
                <a:lnTo>
                  <a:pt x="1776165" y="5240205"/>
                </a:lnTo>
                <a:lnTo>
                  <a:pt x="1855091" y="5136148"/>
                </a:lnTo>
                <a:cubicBezTo>
                  <a:pt x="1944903" y="5044526"/>
                  <a:pt x="2064587" y="4990962"/>
                  <a:pt x="2189111" y="4982162"/>
                </a:cubicBezTo>
                <a:close/>
                <a:moveTo>
                  <a:pt x="2759781" y="3993733"/>
                </a:moveTo>
                <a:cubicBezTo>
                  <a:pt x="2859400" y="3986693"/>
                  <a:pt x="2962116" y="4008302"/>
                  <a:pt x="3055113" y="4061994"/>
                </a:cubicBezTo>
                <a:lnTo>
                  <a:pt x="13276557" y="9963347"/>
                </a:lnTo>
                <a:cubicBezTo>
                  <a:pt x="13524551" y="10106525"/>
                  <a:pt x="13609519" y="10423633"/>
                  <a:pt x="13466341" y="10671625"/>
                </a:cubicBezTo>
                <a:cubicBezTo>
                  <a:pt x="13323161" y="10919617"/>
                  <a:pt x="13006054" y="11004586"/>
                  <a:pt x="12758060" y="10861408"/>
                </a:cubicBezTo>
                <a:lnTo>
                  <a:pt x="2536619" y="4960054"/>
                </a:lnTo>
                <a:cubicBezTo>
                  <a:pt x="2319624" y="4834773"/>
                  <a:pt x="2227447" y="4576327"/>
                  <a:pt x="2303711" y="4347537"/>
                </a:cubicBezTo>
                <a:lnTo>
                  <a:pt x="2346835" y="4251777"/>
                </a:lnTo>
                <a:lnTo>
                  <a:pt x="2346835" y="4251776"/>
                </a:lnTo>
                <a:lnTo>
                  <a:pt x="2408205" y="4166548"/>
                </a:lnTo>
                <a:cubicBezTo>
                  <a:pt x="2499636" y="4063439"/>
                  <a:pt x="2626955" y="4003120"/>
                  <a:pt x="2759781" y="3993733"/>
                </a:cubicBezTo>
                <a:close/>
                <a:moveTo>
                  <a:pt x="3338403" y="2991531"/>
                </a:moveTo>
                <a:cubicBezTo>
                  <a:pt x="3438022" y="2984490"/>
                  <a:pt x="3540738" y="3006099"/>
                  <a:pt x="3633735" y="3059791"/>
                </a:cubicBezTo>
                <a:lnTo>
                  <a:pt x="12890059" y="8403932"/>
                </a:lnTo>
                <a:cubicBezTo>
                  <a:pt x="13138052" y="8547110"/>
                  <a:pt x="13223021" y="8864219"/>
                  <a:pt x="13079842" y="9112210"/>
                </a:cubicBezTo>
                <a:lnTo>
                  <a:pt x="13079841" y="9112210"/>
                </a:lnTo>
                <a:cubicBezTo>
                  <a:pt x="12936663" y="9360202"/>
                  <a:pt x="12619555" y="9445171"/>
                  <a:pt x="12371563" y="9301992"/>
                </a:cubicBezTo>
                <a:lnTo>
                  <a:pt x="3115241" y="3957851"/>
                </a:lnTo>
                <a:cubicBezTo>
                  <a:pt x="2898246" y="3832570"/>
                  <a:pt x="2806068" y="3574125"/>
                  <a:pt x="2882333" y="3345335"/>
                </a:cubicBezTo>
                <a:lnTo>
                  <a:pt x="2925457" y="3249574"/>
                </a:lnTo>
                <a:lnTo>
                  <a:pt x="2986826" y="3164345"/>
                </a:lnTo>
                <a:cubicBezTo>
                  <a:pt x="3078258" y="3061236"/>
                  <a:pt x="3205577" y="3000918"/>
                  <a:pt x="3338403" y="2991531"/>
                </a:cubicBezTo>
                <a:close/>
                <a:moveTo>
                  <a:pt x="3915526" y="1991924"/>
                </a:moveTo>
                <a:cubicBezTo>
                  <a:pt x="4015145" y="1984883"/>
                  <a:pt x="4117861" y="2006492"/>
                  <a:pt x="4210859" y="2060185"/>
                </a:cubicBezTo>
                <a:lnTo>
                  <a:pt x="12658791" y="6937601"/>
                </a:lnTo>
                <a:cubicBezTo>
                  <a:pt x="12906783" y="7080780"/>
                  <a:pt x="12991752" y="7397887"/>
                  <a:pt x="12848572" y="7645879"/>
                </a:cubicBezTo>
                <a:lnTo>
                  <a:pt x="12848573" y="7645878"/>
                </a:lnTo>
                <a:cubicBezTo>
                  <a:pt x="12705394" y="7893871"/>
                  <a:pt x="12388286" y="7978840"/>
                  <a:pt x="12140294" y="7835662"/>
                </a:cubicBezTo>
                <a:lnTo>
                  <a:pt x="3692363" y="2958246"/>
                </a:lnTo>
                <a:cubicBezTo>
                  <a:pt x="3475369" y="2832964"/>
                  <a:pt x="3383191" y="2574519"/>
                  <a:pt x="3459456" y="2345728"/>
                </a:cubicBezTo>
                <a:lnTo>
                  <a:pt x="3502580" y="2249967"/>
                </a:lnTo>
                <a:lnTo>
                  <a:pt x="3563950" y="2164739"/>
                </a:lnTo>
                <a:cubicBezTo>
                  <a:pt x="3655381" y="2061630"/>
                  <a:pt x="3782700" y="2001311"/>
                  <a:pt x="3915526" y="1991924"/>
                </a:cubicBezTo>
                <a:close/>
                <a:moveTo>
                  <a:pt x="4073248" y="1261537"/>
                </a:moveTo>
                <a:lnTo>
                  <a:pt x="4073249" y="1261538"/>
                </a:lnTo>
                <a:lnTo>
                  <a:pt x="4073248" y="1261538"/>
                </a:lnTo>
                <a:close/>
                <a:moveTo>
                  <a:pt x="4486195" y="1003494"/>
                </a:moveTo>
                <a:cubicBezTo>
                  <a:pt x="4585815" y="996454"/>
                  <a:pt x="4688530" y="1018064"/>
                  <a:pt x="4781528" y="1071755"/>
                </a:cubicBezTo>
                <a:lnTo>
                  <a:pt x="14400803" y="6625446"/>
                </a:lnTo>
                <a:cubicBezTo>
                  <a:pt x="14648795" y="6768624"/>
                  <a:pt x="14733764" y="7085732"/>
                  <a:pt x="14590586" y="7333725"/>
                </a:cubicBezTo>
                <a:lnTo>
                  <a:pt x="14590585" y="7333723"/>
                </a:lnTo>
                <a:cubicBezTo>
                  <a:pt x="14447406" y="7581717"/>
                  <a:pt x="14130299" y="7666686"/>
                  <a:pt x="13882306" y="7523507"/>
                </a:cubicBezTo>
                <a:lnTo>
                  <a:pt x="4263032" y="1969815"/>
                </a:lnTo>
                <a:cubicBezTo>
                  <a:pt x="4046038" y="1844535"/>
                  <a:pt x="3953862" y="1586089"/>
                  <a:pt x="4030125" y="1357299"/>
                </a:cubicBezTo>
                <a:lnTo>
                  <a:pt x="4073249" y="1261538"/>
                </a:lnTo>
                <a:lnTo>
                  <a:pt x="4134619" y="1176309"/>
                </a:lnTo>
                <a:cubicBezTo>
                  <a:pt x="4226050" y="1073200"/>
                  <a:pt x="4353369" y="1012882"/>
                  <a:pt x="4486195" y="1003494"/>
                </a:cubicBezTo>
                <a:close/>
                <a:moveTo>
                  <a:pt x="4651873" y="259334"/>
                </a:moveTo>
                <a:lnTo>
                  <a:pt x="4651873" y="259335"/>
                </a:lnTo>
                <a:lnTo>
                  <a:pt x="4651872" y="259335"/>
                </a:lnTo>
                <a:close/>
                <a:moveTo>
                  <a:pt x="5064818" y="1292"/>
                </a:moveTo>
                <a:cubicBezTo>
                  <a:pt x="5164437" y="-5749"/>
                  <a:pt x="5267154" y="15860"/>
                  <a:pt x="5360150" y="69552"/>
                </a:cubicBezTo>
                <a:lnTo>
                  <a:pt x="13263656" y="4632643"/>
                </a:lnTo>
                <a:cubicBezTo>
                  <a:pt x="13511649" y="4775822"/>
                  <a:pt x="13596617" y="5092930"/>
                  <a:pt x="13453439" y="5340922"/>
                </a:cubicBezTo>
                <a:lnTo>
                  <a:pt x="13453438" y="5340921"/>
                </a:lnTo>
                <a:cubicBezTo>
                  <a:pt x="13310260" y="5588914"/>
                  <a:pt x="12993152" y="5673882"/>
                  <a:pt x="12745159" y="5530705"/>
                </a:cubicBezTo>
                <a:lnTo>
                  <a:pt x="4841654" y="967613"/>
                </a:lnTo>
                <a:cubicBezTo>
                  <a:pt x="4624661" y="842332"/>
                  <a:pt x="4532484" y="583886"/>
                  <a:pt x="4608748" y="355096"/>
                </a:cubicBezTo>
                <a:lnTo>
                  <a:pt x="4651873" y="259335"/>
                </a:lnTo>
                <a:lnTo>
                  <a:pt x="4713242" y="174107"/>
                </a:lnTo>
                <a:cubicBezTo>
                  <a:pt x="4804674" y="70997"/>
                  <a:pt x="4931993" y="10679"/>
                  <a:pt x="5064818" y="1292"/>
                </a:cubicBezTo>
                <a:close/>
              </a:path>
            </a:pathLst>
          </a:custGeom>
          <a:solidFill>
            <a:schemeClr val="bg1">
              <a:lumMod val="90000"/>
            </a:schemeClr>
          </a:solidFill>
        </p:spPr>
      </p:sp>
    </p:spTree>
    <p:extLst>
      <p:ext uri="{BB962C8B-B14F-4D97-AF65-F5344CB8AC3E}">
        <p14:creationId xmlns:p14="http://schemas.microsoft.com/office/powerpoint/2010/main" val="3619087847"/>
      </p:ext>
    </p:extLst>
  </p:cSld>
  <p:clrMapOvr>
    <a:masterClrMapping/>
  </p:clrMapOvr>
</p:sldLayout>
</file>

<file path=ppt/slideLayouts/slideLayout162.xml><?xml version="1.0" encoding="utf-8"?>
<p:sldLayout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1310ACE3-3908-4DF1-AB23-A95F1E243113}"/>
              </a:ext>
            </a:extLst>
          </p:cNvPr>
          <p:cNvSpPr>
            <a:spLocks noGrp="1"/>
          </p:cNvSpPr>
          <p:nvPr>
            <p:ph type="dt" sz="half" idx="10"/>
          </p:nvPr>
        </p:nvSpPr>
        <p:spPr/>
        <p:txBody>
          <a:bodyPr/>
          <a:lstStyle/>
          <a:p>
            <a:fld id="{7433BFC7-73FF-4064-B2DA-4A1AFE50572F}" type="datetimeFigureOut">
              <a:rPr lang="zh-CN" altLang="en-US" smtClean="0"/>
              <a:t>2018/9/6</a:t>
            </a:fld>
            <a:endParaRPr lang="zh-CN" altLang="en-US"/>
          </a:p>
        </p:txBody>
      </p:sp>
      <p:sp>
        <p:nvSpPr>
          <p:cNvPr id="3" name="页脚占位符 2">
            <a:extLst>
              <a:ext uri="{FF2B5EF4-FFF2-40B4-BE49-F238E27FC236}">
                <a16:creationId xmlns:a16="http://schemas.microsoft.com/office/drawing/2014/main" id="{A529FE2F-A50F-4F48-8B4B-78E78A42F421}"/>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id="{2C75A92A-3EA3-4B12-9EB6-829CF23AB88D}"/>
              </a:ext>
            </a:extLst>
          </p:cNvPr>
          <p:cNvSpPr>
            <a:spLocks noGrp="1"/>
          </p:cNvSpPr>
          <p:nvPr>
            <p:ph type="sldNum" sz="quarter" idx="12"/>
          </p:nvPr>
        </p:nvSpPr>
        <p:spPr/>
        <p:txBody>
          <a:bodyPr/>
          <a:lstStyle/>
          <a:p>
            <a:fld id="{3E1FBDD1-AC6C-4143-BC3A-3B2A8E2CC6DF}" type="slidenum">
              <a:rPr lang="zh-CN" altLang="en-US" smtClean="0"/>
              <a:t>‹#›</a:t>
            </a:fld>
            <a:endParaRPr lang="zh-CN" altLang="en-US"/>
          </a:p>
        </p:txBody>
      </p:sp>
    </p:spTree>
    <p:extLst>
      <p:ext uri="{BB962C8B-B14F-4D97-AF65-F5344CB8AC3E}">
        <p14:creationId xmlns:p14="http://schemas.microsoft.com/office/powerpoint/2010/main" val="44991015"/>
      </p:ext>
    </p:extLst>
  </p:cSld>
  <p:clrMapOvr>
    <a:masterClrMapping/>
  </p:clrMapOvr>
</p:sldLayout>
</file>

<file path=ppt/slideLayouts/slideLayout163.xml><?xml version="1.0" encoding="utf-8"?>
<p:sldLayout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2B1C5AA-3DB8-49D8-90A2-BD111C3EFE9C}"/>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D9E5F5D8-0220-425C-8E4E-B8F6AB4020C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a:extLst>
              <a:ext uri="{FF2B5EF4-FFF2-40B4-BE49-F238E27FC236}">
                <a16:creationId xmlns:a16="http://schemas.microsoft.com/office/drawing/2014/main" id="{DFFF4036-FEE4-4D5E-9CE2-5199B08A074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id="{1A161321-5080-46BF-8354-D2C0624D4F18}"/>
              </a:ext>
            </a:extLst>
          </p:cNvPr>
          <p:cNvSpPr>
            <a:spLocks noGrp="1"/>
          </p:cNvSpPr>
          <p:nvPr>
            <p:ph type="dt" sz="half" idx="10"/>
          </p:nvPr>
        </p:nvSpPr>
        <p:spPr/>
        <p:txBody>
          <a:bodyPr/>
          <a:lstStyle/>
          <a:p>
            <a:fld id="{7433BFC7-73FF-4064-B2DA-4A1AFE50572F}" type="datetimeFigureOut">
              <a:rPr lang="zh-CN" altLang="en-US" smtClean="0"/>
              <a:t>2018/9/6</a:t>
            </a:fld>
            <a:endParaRPr lang="zh-CN" altLang="en-US"/>
          </a:p>
        </p:txBody>
      </p:sp>
      <p:sp>
        <p:nvSpPr>
          <p:cNvPr id="6" name="页脚占位符 5">
            <a:extLst>
              <a:ext uri="{FF2B5EF4-FFF2-40B4-BE49-F238E27FC236}">
                <a16:creationId xmlns:a16="http://schemas.microsoft.com/office/drawing/2014/main" id="{33B3C436-D9CF-4ED3-8898-76345102628B}"/>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F326A512-E2FB-4FDB-A787-0814844C5B8E}"/>
              </a:ext>
            </a:extLst>
          </p:cNvPr>
          <p:cNvSpPr>
            <a:spLocks noGrp="1"/>
          </p:cNvSpPr>
          <p:nvPr>
            <p:ph type="sldNum" sz="quarter" idx="12"/>
          </p:nvPr>
        </p:nvSpPr>
        <p:spPr/>
        <p:txBody>
          <a:bodyPr/>
          <a:lstStyle/>
          <a:p>
            <a:fld id="{3E1FBDD1-AC6C-4143-BC3A-3B2A8E2CC6DF}" type="slidenum">
              <a:rPr lang="zh-CN" altLang="en-US" smtClean="0"/>
              <a:t>‹#›</a:t>
            </a:fld>
            <a:endParaRPr lang="zh-CN" altLang="en-US"/>
          </a:p>
        </p:txBody>
      </p:sp>
    </p:spTree>
    <p:extLst>
      <p:ext uri="{BB962C8B-B14F-4D97-AF65-F5344CB8AC3E}">
        <p14:creationId xmlns:p14="http://schemas.microsoft.com/office/powerpoint/2010/main" val="3964188485"/>
      </p:ext>
    </p:extLst>
  </p:cSld>
  <p:clrMapOvr>
    <a:masterClrMapping/>
  </p:clrMapOvr>
</p:sldLayout>
</file>

<file path=ppt/slideLayouts/slideLayout164.xml><?xml version="1.0" encoding="utf-8"?>
<p:sldLayout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B5DA511-819B-493D-BED3-CB1CB5F8CE68}"/>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901D89C3-764B-4E2B-8CC5-9D09AF87A3D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1E88F11D-30D5-449B-8769-27F1BF7C679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id="{A2C90169-40D8-4C55-9DFB-F7EDA6958CDF}"/>
              </a:ext>
            </a:extLst>
          </p:cNvPr>
          <p:cNvSpPr>
            <a:spLocks noGrp="1"/>
          </p:cNvSpPr>
          <p:nvPr>
            <p:ph type="dt" sz="half" idx="10"/>
          </p:nvPr>
        </p:nvSpPr>
        <p:spPr/>
        <p:txBody>
          <a:bodyPr/>
          <a:lstStyle/>
          <a:p>
            <a:fld id="{7433BFC7-73FF-4064-B2DA-4A1AFE50572F}" type="datetimeFigureOut">
              <a:rPr lang="zh-CN" altLang="en-US" smtClean="0"/>
              <a:t>2018/9/6</a:t>
            </a:fld>
            <a:endParaRPr lang="zh-CN" altLang="en-US"/>
          </a:p>
        </p:txBody>
      </p:sp>
      <p:sp>
        <p:nvSpPr>
          <p:cNvPr id="6" name="页脚占位符 5">
            <a:extLst>
              <a:ext uri="{FF2B5EF4-FFF2-40B4-BE49-F238E27FC236}">
                <a16:creationId xmlns:a16="http://schemas.microsoft.com/office/drawing/2014/main" id="{ED4CF4C9-A159-42B3-9B5A-1A796E442D99}"/>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65EE44A7-E81D-46EB-9621-998CBC9E39AE}"/>
              </a:ext>
            </a:extLst>
          </p:cNvPr>
          <p:cNvSpPr>
            <a:spLocks noGrp="1"/>
          </p:cNvSpPr>
          <p:nvPr>
            <p:ph type="sldNum" sz="quarter" idx="12"/>
          </p:nvPr>
        </p:nvSpPr>
        <p:spPr/>
        <p:txBody>
          <a:bodyPr/>
          <a:lstStyle/>
          <a:p>
            <a:fld id="{3E1FBDD1-AC6C-4143-BC3A-3B2A8E2CC6DF}" type="slidenum">
              <a:rPr lang="zh-CN" altLang="en-US" smtClean="0"/>
              <a:t>‹#›</a:t>
            </a:fld>
            <a:endParaRPr lang="zh-CN" altLang="en-US"/>
          </a:p>
        </p:txBody>
      </p:sp>
    </p:spTree>
    <p:extLst>
      <p:ext uri="{BB962C8B-B14F-4D97-AF65-F5344CB8AC3E}">
        <p14:creationId xmlns:p14="http://schemas.microsoft.com/office/powerpoint/2010/main" val="158212116"/>
      </p:ext>
    </p:extLst>
  </p:cSld>
  <p:clrMapOvr>
    <a:masterClrMapping/>
  </p:clrMapOvr>
</p:sldLayout>
</file>

<file path=ppt/slideLayouts/slideLayout165.xml><?xml version="1.0" encoding="utf-8"?>
<p:sldLayout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863E018-A1FB-4121-A45E-80E52808109C}"/>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D21BAA54-128A-4C59-9F0F-1B94C28D8895}"/>
              </a:ext>
            </a:extLst>
          </p:cNvPr>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441C41E9-9D0A-4339-BD6E-E6F6E58122E6}"/>
              </a:ext>
            </a:extLst>
          </p:cNvPr>
          <p:cNvSpPr>
            <a:spLocks noGrp="1"/>
          </p:cNvSpPr>
          <p:nvPr>
            <p:ph type="dt" sz="half" idx="10"/>
          </p:nvPr>
        </p:nvSpPr>
        <p:spPr/>
        <p:txBody>
          <a:bodyPr/>
          <a:lstStyle/>
          <a:p>
            <a:fld id="{7433BFC7-73FF-4064-B2DA-4A1AFE50572F}" type="datetimeFigureOut">
              <a:rPr lang="zh-CN" altLang="en-US" smtClean="0"/>
              <a:t>2018/9/6</a:t>
            </a:fld>
            <a:endParaRPr lang="zh-CN" altLang="en-US"/>
          </a:p>
        </p:txBody>
      </p:sp>
      <p:sp>
        <p:nvSpPr>
          <p:cNvPr id="5" name="页脚占位符 4">
            <a:extLst>
              <a:ext uri="{FF2B5EF4-FFF2-40B4-BE49-F238E27FC236}">
                <a16:creationId xmlns:a16="http://schemas.microsoft.com/office/drawing/2014/main" id="{25D00CAF-04EC-4A1B-A59F-910778A68F15}"/>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17506827-F604-4B98-BA3C-1CDB9D8DB7E5}"/>
              </a:ext>
            </a:extLst>
          </p:cNvPr>
          <p:cNvSpPr>
            <a:spLocks noGrp="1"/>
          </p:cNvSpPr>
          <p:nvPr>
            <p:ph type="sldNum" sz="quarter" idx="12"/>
          </p:nvPr>
        </p:nvSpPr>
        <p:spPr/>
        <p:txBody>
          <a:bodyPr/>
          <a:lstStyle/>
          <a:p>
            <a:fld id="{3E1FBDD1-AC6C-4143-BC3A-3B2A8E2CC6DF}" type="slidenum">
              <a:rPr lang="zh-CN" altLang="en-US" smtClean="0"/>
              <a:t>‹#›</a:t>
            </a:fld>
            <a:endParaRPr lang="zh-CN" altLang="en-US"/>
          </a:p>
        </p:txBody>
      </p:sp>
    </p:spTree>
    <p:extLst>
      <p:ext uri="{BB962C8B-B14F-4D97-AF65-F5344CB8AC3E}">
        <p14:creationId xmlns:p14="http://schemas.microsoft.com/office/powerpoint/2010/main" val="1175996843"/>
      </p:ext>
    </p:extLst>
  </p:cSld>
  <p:clrMapOvr>
    <a:masterClrMapping/>
  </p:clrMapOvr>
</p:sldLayout>
</file>

<file path=ppt/slideLayouts/slideLayout166.xml><?xml version="1.0" encoding="utf-8"?>
<p:sldLayout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A62FA268-AD53-4813-ABCB-260C093425EE}"/>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01BC9E3A-690D-4DBE-8044-19BD8975724E}"/>
              </a:ext>
            </a:extLst>
          </p:cNvPr>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21B90653-3D3C-47B2-A461-3CDF0E050E9D}"/>
              </a:ext>
            </a:extLst>
          </p:cNvPr>
          <p:cNvSpPr>
            <a:spLocks noGrp="1"/>
          </p:cNvSpPr>
          <p:nvPr>
            <p:ph type="dt" sz="half" idx="10"/>
          </p:nvPr>
        </p:nvSpPr>
        <p:spPr/>
        <p:txBody>
          <a:bodyPr/>
          <a:lstStyle/>
          <a:p>
            <a:fld id="{7433BFC7-73FF-4064-B2DA-4A1AFE50572F}" type="datetimeFigureOut">
              <a:rPr lang="zh-CN" altLang="en-US" smtClean="0"/>
              <a:t>2018/9/6</a:t>
            </a:fld>
            <a:endParaRPr lang="zh-CN" altLang="en-US"/>
          </a:p>
        </p:txBody>
      </p:sp>
      <p:sp>
        <p:nvSpPr>
          <p:cNvPr id="5" name="页脚占位符 4">
            <a:extLst>
              <a:ext uri="{FF2B5EF4-FFF2-40B4-BE49-F238E27FC236}">
                <a16:creationId xmlns:a16="http://schemas.microsoft.com/office/drawing/2014/main" id="{74450399-CC5E-4373-803A-D90300166CB1}"/>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6DB8C875-C025-4F44-B165-494EDEF114A9}"/>
              </a:ext>
            </a:extLst>
          </p:cNvPr>
          <p:cNvSpPr>
            <a:spLocks noGrp="1"/>
          </p:cNvSpPr>
          <p:nvPr>
            <p:ph type="sldNum" sz="quarter" idx="12"/>
          </p:nvPr>
        </p:nvSpPr>
        <p:spPr/>
        <p:txBody>
          <a:bodyPr/>
          <a:lstStyle/>
          <a:p>
            <a:fld id="{3E1FBDD1-AC6C-4143-BC3A-3B2A8E2CC6DF}" type="slidenum">
              <a:rPr lang="zh-CN" altLang="en-US" smtClean="0"/>
              <a:t>‹#›</a:t>
            </a:fld>
            <a:endParaRPr lang="zh-CN" altLang="en-US"/>
          </a:p>
        </p:txBody>
      </p:sp>
    </p:spTree>
    <p:extLst>
      <p:ext uri="{BB962C8B-B14F-4D97-AF65-F5344CB8AC3E}">
        <p14:creationId xmlns:p14="http://schemas.microsoft.com/office/powerpoint/2010/main" val="3266160077"/>
      </p:ext>
    </p:extLst>
  </p:cSld>
  <p:clrMapOvr>
    <a:masterClrMapping/>
  </p:clrMapOvr>
</p:sldLayout>
</file>

<file path=ppt/slideLayouts/slideLayout167.xml><?xml version="1.0" encoding="utf-8"?>
<p:sldLayout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type="titleOnly" preserve="1">
  <p:cSld name="1_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41A7BF6-19AB-4CFD-8427-697CEC625221}"/>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58FF17E4-FCE4-4E3C-8928-7F4629AF3D6F}"/>
              </a:ext>
            </a:extLst>
          </p:cNvPr>
          <p:cNvSpPr>
            <a:spLocks noGrp="1"/>
          </p:cNvSpPr>
          <p:nvPr>
            <p:ph type="dt" sz="half" idx="10"/>
          </p:nvPr>
        </p:nvSpPr>
        <p:spPr/>
        <p:txBody>
          <a:bodyPr/>
          <a:lstStyle/>
          <a:p>
            <a:fld id="{7433BFC7-73FF-4064-B2DA-4A1AFE50572F}" type="datetimeFigureOut">
              <a:rPr lang="zh-CN" altLang="en-US" smtClean="0"/>
              <a:t>2018/9/6</a:t>
            </a:fld>
            <a:endParaRPr lang="zh-CN" altLang="en-US"/>
          </a:p>
        </p:txBody>
      </p:sp>
      <p:sp>
        <p:nvSpPr>
          <p:cNvPr id="4" name="页脚占位符 3">
            <a:extLst>
              <a:ext uri="{FF2B5EF4-FFF2-40B4-BE49-F238E27FC236}">
                <a16:creationId xmlns:a16="http://schemas.microsoft.com/office/drawing/2014/main" id="{D921C2E4-321E-4727-A9D1-E8AEF8FF031F}"/>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38BB5CF8-0F4D-49EE-842C-FA1F80356C22}"/>
              </a:ext>
            </a:extLst>
          </p:cNvPr>
          <p:cNvSpPr>
            <a:spLocks noGrp="1"/>
          </p:cNvSpPr>
          <p:nvPr>
            <p:ph type="sldNum" sz="quarter" idx="12"/>
          </p:nvPr>
        </p:nvSpPr>
        <p:spPr/>
        <p:txBody>
          <a:bodyPr/>
          <a:lstStyle/>
          <a:p>
            <a:fld id="{3E1FBDD1-AC6C-4143-BC3A-3B2A8E2CC6DF}" type="slidenum">
              <a:rPr lang="zh-CN" altLang="en-US" smtClean="0"/>
              <a:t>‹#›</a:t>
            </a:fld>
            <a:endParaRPr lang="zh-CN" altLang="en-US"/>
          </a:p>
        </p:txBody>
      </p:sp>
    </p:spTree>
    <p:extLst>
      <p:ext uri="{BB962C8B-B14F-4D97-AF65-F5344CB8AC3E}">
        <p14:creationId xmlns:p14="http://schemas.microsoft.com/office/powerpoint/2010/main" val="4147050008"/>
      </p:ext>
    </p:extLst>
  </p:cSld>
  <p:clrMapOvr>
    <a:masterClrMapping/>
  </p:clrMapOvr>
</p:sldLayout>
</file>

<file path=ppt/slideLayouts/slideLayout168.xml><?xml version="1.0" encoding="utf-8"?>
<p:sldLayout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reserve="1" userDrawn="1">
  <p:cSld name="空白">
    <p:spTree>
      <p:nvGrpSpPr>
        <p:cNvPr id="1" name=""/>
        <p:cNvGrpSpPr/>
        <p:nvPr/>
      </p:nvGrpSpPr>
      <p:grpSpPr>
        <a:xfrm>
          <a:off x="0" y="0"/>
          <a:ext cx="0" cy="0"/>
          <a:chOff x="0" y="0"/>
          <a:chExt cx="0" cy="0"/>
        </a:xfrm>
      </p:grpSpPr>
      <p:sp>
        <p:nvSpPr>
          <p:cNvPr id="16" name="图片占位符 15">
            <a:extLst>
              <a:ext uri="{FF2B5EF4-FFF2-40B4-BE49-F238E27FC236}">
                <a16:creationId xmlns:a16="http://schemas.microsoft.com/office/drawing/2014/main" id="{A99BD846-4767-42A6-B85B-059C851C8ED7}"/>
              </a:ext>
            </a:extLst>
          </p:cNvPr>
          <p:cNvSpPr>
            <a:spLocks noGrp="1"/>
          </p:cNvSpPr>
          <p:nvPr>
            <p:ph type="pic" sz="quarter" idx="12"/>
          </p:nvPr>
        </p:nvSpPr>
        <p:spPr>
          <a:xfrm>
            <a:off x="9609060" y="3988934"/>
            <a:ext cx="2586425" cy="2243543"/>
          </a:xfrm>
          <a:custGeom>
            <a:avLst/>
            <a:gdLst>
              <a:gd name="connsiteX0" fmla="*/ 643431 w 2586425"/>
              <a:gd name="connsiteY0" fmla="*/ 0 h 2243543"/>
              <a:gd name="connsiteX1" fmla="*/ 1936644 w 2586425"/>
              <a:gd name="connsiteY1" fmla="*/ 0 h 2243543"/>
              <a:gd name="connsiteX2" fmla="*/ 2586425 w 2586425"/>
              <a:gd name="connsiteY2" fmla="*/ 1121772 h 2243543"/>
              <a:gd name="connsiteX3" fmla="*/ 1936644 w 2586425"/>
              <a:gd name="connsiteY3" fmla="*/ 2243543 h 2243543"/>
              <a:gd name="connsiteX4" fmla="*/ 643431 w 2586425"/>
              <a:gd name="connsiteY4" fmla="*/ 2243543 h 2243543"/>
              <a:gd name="connsiteX5" fmla="*/ 0 w 2586425"/>
              <a:gd name="connsiteY5" fmla="*/ 1121772 h 2243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86425" h="2243543">
                <a:moveTo>
                  <a:pt x="643431" y="0"/>
                </a:moveTo>
                <a:lnTo>
                  <a:pt x="1936644" y="0"/>
                </a:lnTo>
                <a:lnTo>
                  <a:pt x="2586425" y="1121772"/>
                </a:lnTo>
                <a:lnTo>
                  <a:pt x="1936644" y="2243543"/>
                </a:lnTo>
                <a:lnTo>
                  <a:pt x="643431" y="2243543"/>
                </a:lnTo>
                <a:lnTo>
                  <a:pt x="0" y="1121772"/>
                </a:lnTo>
                <a:close/>
              </a:path>
            </a:pathLst>
          </a:custGeom>
        </p:spPr>
        <p:txBody>
          <a:bodyPr wrap="square">
            <a:noAutofit/>
          </a:bodyPr>
          <a:lstStyle/>
          <a:p>
            <a:endParaRPr lang="zh-CN" altLang="en-US"/>
          </a:p>
        </p:txBody>
      </p:sp>
      <p:sp>
        <p:nvSpPr>
          <p:cNvPr id="13" name="图片占位符 12">
            <a:extLst>
              <a:ext uri="{FF2B5EF4-FFF2-40B4-BE49-F238E27FC236}">
                <a16:creationId xmlns:a16="http://schemas.microsoft.com/office/drawing/2014/main" id="{682B6140-7B63-4070-9B8F-0772B513A7F1}"/>
              </a:ext>
            </a:extLst>
          </p:cNvPr>
          <p:cNvSpPr>
            <a:spLocks noGrp="1"/>
          </p:cNvSpPr>
          <p:nvPr>
            <p:ph type="pic" sz="quarter" idx="11"/>
          </p:nvPr>
        </p:nvSpPr>
        <p:spPr>
          <a:xfrm>
            <a:off x="9605576" y="1602026"/>
            <a:ext cx="2586425" cy="2243543"/>
          </a:xfrm>
          <a:custGeom>
            <a:avLst/>
            <a:gdLst>
              <a:gd name="connsiteX0" fmla="*/ 643431 w 2586425"/>
              <a:gd name="connsiteY0" fmla="*/ 0 h 2243543"/>
              <a:gd name="connsiteX1" fmla="*/ 1936644 w 2586425"/>
              <a:gd name="connsiteY1" fmla="*/ 0 h 2243543"/>
              <a:gd name="connsiteX2" fmla="*/ 2586425 w 2586425"/>
              <a:gd name="connsiteY2" fmla="*/ 1121772 h 2243543"/>
              <a:gd name="connsiteX3" fmla="*/ 1936644 w 2586425"/>
              <a:gd name="connsiteY3" fmla="*/ 2243543 h 2243543"/>
              <a:gd name="connsiteX4" fmla="*/ 643431 w 2586425"/>
              <a:gd name="connsiteY4" fmla="*/ 2243543 h 2243543"/>
              <a:gd name="connsiteX5" fmla="*/ 0 w 2586425"/>
              <a:gd name="connsiteY5" fmla="*/ 1121772 h 2243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86425" h="2243543">
                <a:moveTo>
                  <a:pt x="643431" y="0"/>
                </a:moveTo>
                <a:lnTo>
                  <a:pt x="1936644" y="0"/>
                </a:lnTo>
                <a:lnTo>
                  <a:pt x="2586425" y="1121772"/>
                </a:lnTo>
                <a:lnTo>
                  <a:pt x="1936644" y="2243543"/>
                </a:lnTo>
                <a:lnTo>
                  <a:pt x="643431" y="2243543"/>
                </a:lnTo>
                <a:lnTo>
                  <a:pt x="0" y="1121772"/>
                </a:lnTo>
                <a:close/>
              </a:path>
            </a:pathLst>
          </a:custGeom>
        </p:spPr>
        <p:txBody>
          <a:bodyPr wrap="square">
            <a:noAutofit/>
          </a:bodyPr>
          <a:lstStyle/>
          <a:p>
            <a:endParaRPr lang="zh-CN" altLang="en-US"/>
          </a:p>
        </p:txBody>
      </p:sp>
      <p:sp>
        <p:nvSpPr>
          <p:cNvPr id="10" name="图片占位符 9">
            <a:extLst>
              <a:ext uri="{FF2B5EF4-FFF2-40B4-BE49-F238E27FC236}">
                <a16:creationId xmlns:a16="http://schemas.microsoft.com/office/drawing/2014/main" id="{32033ED4-F271-4BD6-8DEA-1DF79BC74B58}"/>
              </a:ext>
            </a:extLst>
          </p:cNvPr>
          <p:cNvSpPr>
            <a:spLocks noGrp="1"/>
          </p:cNvSpPr>
          <p:nvPr>
            <p:ph type="pic" sz="quarter" idx="10"/>
          </p:nvPr>
        </p:nvSpPr>
        <p:spPr>
          <a:xfrm>
            <a:off x="5509407" y="1590723"/>
            <a:ext cx="2586425" cy="2243543"/>
          </a:xfrm>
          <a:custGeom>
            <a:avLst/>
            <a:gdLst>
              <a:gd name="connsiteX0" fmla="*/ 643432 w 2586425"/>
              <a:gd name="connsiteY0" fmla="*/ 0 h 2243543"/>
              <a:gd name="connsiteX1" fmla="*/ 1936644 w 2586425"/>
              <a:gd name="connsiteY1" fmla="*/ 0 h 2243543"/>
              <a:gd name="connsiteX2" fmla="*/ 2586425 w 2586425"/>
              <a:gd name="connsiteY2" fmla="*/ 1121772 h 2243543"/>
              <a:gd name="connsiteX3" fmla="*/ 1936644 w 2586425"/>
              <a:gd name="connsiteY3" fmla="*/ 2243543 h 2243543"/>
              <a:gd name="connsiteX4" fmla="*/ 643432 w 2586425"/>
              <a:gd name="connsiteY4" fmla="*/ 2243543 h 2243543"/>
              <a:gd name="connsiteX5" fmla="*/ 0 w 2586425"/>
              <a:gd name="connsiteY5" fmla="*/ 1121772 h 2243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86425" h="2243543">
                <a:moveTo>
                  <a:pt x="643432" y="0"/>
                </a:moveTo>
                <a:lnTo>
                  <a:pt x="1936644" y="0"/>
                </a:lnTo>
                <a:lnTo>
                  <a:pt x="2586425" y="1121772"/>
                </a:lnTo>
                <a:lnTo>
                  <a:pt x="1936644" y="2243543"/>
                </a:lnTo>
                <a:lnTo>
                  <a:pt x="643432" y="2243543"/>
                </a:lnTo>
                <a:lnTo>
                  <a:pt x="0" y="1121772"/>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599516944"/>
      </p:ext>
    </p:extLst>
  </p:cSld>
  <p:clrMapOvr>
    <a:masterClrMapping/>
  </p:clrMapOvr>
</p:sldLayout>
</file>

<file path=ppt/slideLayouts/slideLayout169.xml><?xml version="1.0" encoding="utf-8"?>
<p:sldLayout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
        <p:nvSpPr>
          <p:cNvPr id="9" name="图片占位符 8">
            <a:extLst>
              <a:ext uri="{FF2B5EF4-FFF2-40B4-BE49-F238E27FC236}">
                <a16:creationId xmlns:a16="http://schemas.microsoft.com/office/drawing/2014/main" id="{1535E0C2-9B02-4759-8B67-44DFE628D685}"/>
              </a:ext>
            </a:extLst>
          </p:cNvPr>
          <p:cNvSpPr>
            <a:spLocks noGrp="1"/>
          </p:cNvSpPr>
          <p:nvPr>
            <p:ph type="pic" sz="quarter" idx="11"/>
          </p:nvPr>
        </p:nvSpPr>
        <p:spPr>
          <a:xfrm>
            <a:off x="1257300" y="3727625"/>
            <a:ext cx="2354580" cy="2029810"/>
          </a:xfrm>
          <a:custGeom>
            <a:avLst/>
            <a:gdLst>
              <a:gd name="connsiteX0" fmla="*/ 507453 w 2354580"/>
              <a:gd name="connsiteY0" fmla="*/ 0 h 2029810"/>
              <a:gd name="connsiteX1" fmla="*/ 1847128 w 2354580"/>
              <a:gd name="connsiteY1" fmla="*/ 0 h 2029810"/>
              <a:gd name="connsiteX2" fmla="*/ 2354580 w 2354580"/>
              <a:gd name="connsiteY2" fmla="*/ 1014905 h 2029810"/>
              <a:gd name="connsiteX3" fmla="*/ 1847128 w 2354580"/>
              <a:gd name="connsiteY3" fmla="*/ 2029810 h 2029810"/>
              <a:gd name="connsiteX4" fmla="*/ 507453 w 2354580"/>
              <a:gd name="connsiteY4" fmla="*/ 2029810 h 2029810"/>
              <a:gd name="connsiteX5" fmla="*/ 0 w 2354580"/>
              <a:gd name="connsiteY5" fmla="*/ 1014905 h 2029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54580" h="2029810">
                <a:moveTo>
                  <a:pt x="507453" y="0"/>
                </a:moveTo>
                <a:lnTo>
                  <a:pt x="1847128" y="0"/>
                </a:lnTo>
                <a:lnTo>
                  <a:pt x="2354580" y="1014905"/>
                </a:lnTo>
                <a:lnTo>
                  <a:pt x="1847128" y="2029810"/>
                </a:lnTo>
                <a:lnTo>
                  <a:pt x="507453" y="2029810"/>
                </a:lnTo>
                <a:lnTo>
                  <a:pt x="0" y="1014905"/>
                </a:lnTo>
                <a:close/>
              </a:path>
            </a:pathLst>
          </a:custGeom>
        </p:spPr>
        <p:txBody>
          <a:bodyPr wrap="square">
            <a:noAutofit/>
          </a:bodyPr>
          <a:lstStyle/>
          <a:p>
            <a:endParaRPr lang="zh-CN" altLang="en-US"/>
          </a:p>
        </p:txBody>
      </p:sp>
      <p:sp>
        <p:nvSpPr>
          <p:cNvPr id="6" name="图片占位符 5">
            <a:extLst>
              <a:ext uri="{FF2B5EF4-FFF2-40B4-BE49-F238E27FC236}">
                <a16:creationId xmlns:a16="http://schemas.microsoft.com/office/drawing/2014/main" id="{44653328-6530-41DC-8A4B-2E430D2EBEA0}"/>
              </a:ext>
            </a:extLst>
          </p:cNvPr>
          <p:cNvSpPr>
            <a:spLocks noGrp="1"/>
          </p:cNvSpPr>
          <p:nvPr>
            <p:ph type="pic" sz="quarter" idx="10"/>
          </p:nvPr>
        </p:nvSpPr>
        <p:spPr>
          <a:xfrm>
            <a:off x="1257300" y="1600200"/>
            <a:ext cx="2354580" cy="2029810"/>
          </a:xfrm>
          <a:custGeom>
            <a:avLst/>
            <a:gdLst>
              <a:gd name="connsiteX0" fmla="*/ 507453 w 2354580"/>
              <a:gd name="connsiteY0" fmla="*/ 0 h 2029810"/>
              <a:gd name="connsiteX1" fmla="*/ 1847128 w 2354580"/>
              <a:gd name="connsiteY1" fmla="*/ 0 h 2029810"/>
              <a:gd name="connsiteX2" fmla="*/ 2354580 w 2354580"/>
              <a:gd name="connsiteY2" fmla="*/ 1014905 h 2029810"/>
              <a:gd name="connsiteX3" fmla="*/ 1847128 w 2354580"/>
              <a:gd name="connsiteY3" fmla="*/ 2029810 h 2029810"/>
              <a:gd name="connsiteX4" fmla="*/ 507453 w 2354580"/>
              <a:gd name="connsiteY4" fmla="*/ 2029810 h 2029810"/>
              <a:gd name="connsiteX5" fmla="*/ 0 w 2354580"/>
              <a:gd name="connsiteY5" fmla="*/ 1014905 h 2029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54580" h="2029810">
                <a:moveTo>
                  <a:pt x="507453" y="0"/>
                </a:moveTo>
                <a:lnTo>
                  <a:pt x="1847128" y="0"/>
                </a:lnTo>
                <a:lnTo>
                  <a:pt x="2354580" y="1014905"/>
                </a:lnTo>
                <a:lnTo>
                  <a:pt x="1847128" y="2029810"/>
                </a:lnTo>
                <a:lnTo>
                  <a:pt x="507453" y="2029810"/>
                </a:lnTo>
                <a:lnTo>
                  <a:pt x="0" y="1014905"/>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3413224157"/>
      </p:ext>
    </p:extLst>
  </p:cSld>
  <p:clrMapOvr>
    <a:masterClrMapping/>
  </p:clrMapOvr>
</p:sldLayout>
</file>

<file path=ppt/slideLayouts/slideLayout170.xml><?xml version="1.0" encoding="utf-8"?>
<p:sldLayout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
        <p:nvSpPr>
          <p:cNvPr id="5" name="图片占位符 4">
            <a:extLst>
              <a:ext uri="{FF2B5EF4-FFF2-40B4-BE49-F238E27FC236}">
                <a16:creationId xmlns:a16="http://schemas.microsoft.com/office/drawing/2014/main" id="{20A0C64A-ADCD-49C8-8354-FA3FE85C21BD}"/>
              </a:ext>
            </a:extLst>
          </p:cNvPr>
          <p:cNvSpPr>
            <a:spLocks noGrp="1"/>
          </p:cNvSpPr>
          <p:nvPr>
            <p:ph type="pic" sz="quarter" idx="10"/>
          </p:nvPr>
        </p:nvSpPr>
        <p:spPr>
          <a:xfrm>
            <a:off x="0" y="0"/>
            <a:ext cx="12193240" cy="6860068"/>
          </a:xfrm>
          <a:custGeom>
            <a:avLst/>
            <a:gdLst>
              <a:gd name="connsiteX0" fmla="*/ 0 w 12193240"/>
              <a:gd name="connsiteY0" fmla="*/ 0 h 6860068"/>
              <a:gd name="connsiteX1" fmla="*/ 12193240 w 12193240"/>
              <a:gd name="connsiteY1" fmla="*/ 0 h 6860068"/>
              <a:gd name="connsiteX2" fmla="*/ 12193240 w 12193240"/>
              <a:gd name="connsiteY2" fmla="*/ 6860068 h 6860068"/>
              <a:gd name="connsiteX3" fmla="*/ 0 w 12193240"/>
              <a:gd name="connsiteY3" fmla="*/ 6860068 h 6860068"/>
            </a:gdLst>
            <a:ahLst/>
            <a:cxnLst>
              <a:cxn ang="0">
                <a:pos x="connsiteX0" y="connsiteY0"/>
              </a:cxn>
              <a:cxn ang="0">
                <a:pos x="connsiteX1" y="connsiteY1"/>
              </a:cxn>
              <a:cxn ang="0">
                <a:pos x="connsiteX2" y="connsiteY2"/>
              </a:cxn>
              <a:cxn ang="0">
                <a:pos x="connsiteX3" y="connsiteY3"/>
              </a:cxn>
            </a:cxnLst>
            <a:rect l="l" t="t" r="r" b="b"/>
            <a:pathLst>
              <a:path w="12193240" h="6860068">
                <a:moveTo>
                  <a:pt x="0" y="0"/>
                </a:moveTo>
                <a:lnTo>
                  <a:pt x="12193240" y="0"/>
                </a:lnTo>
                <a:lnTo>
                  <a:pt x="12193240" y="6860068"/>
                </a:lnTo>
                <a:lnTo>
                  <a:pt x="0" y="6860068"/>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2477751782"/>
      </p:ext>
    </p:extLst>
  </p:cSld>
  <p:clrMapOvr>
    <a:masterClrMapping/>
  </p:clrMapOvr>
</p:sldLayout>
</file>

<file path=ppt/slideLayouts/slideLayout171.xml><?xml version="1.0" encoding="utf-8"?>
<p:sldLayout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userDrawn="1">
  <p:cSld name="3_01">
    <p:spTree>
      <p:nvGrpSpPr>
        <p:cNvPr id="1" name=""/>
        <p:cNvGrpSpPr/>
        <p:nvPr/>
      </p:nvGrpSpPr>
      <p:grpSpPr>
        <a:xfrm>
          <a:off x="0" y="0"/>
          <a:ext cx="0" cy="0"/>
          <a:chOff x="0" y="0"/>
          <a:chExt cx="0" cy="0"/>
        </a:xfrm>
      </p:grpSpPr>
      <p:sp>
        <p:nvSpPr>
          <p:cNvPr id="7" name="图片占位符 6">
            <a:extLst>
              <a:ext uri="{FF2B5EF4-FFF2-40B4-BE49-F238E27FC236}">
                <a16:creationId xmlns:a16="http://schemas.microsoft.com/office/drawing/2014/main" id="{0F52376C-ABA7-410D-A7AB-543E93FF1594}"/>
              </a:ext>
            </a:extLst>
          </p:cNvPr>
          <p:cNvSpPr>
            <a:spLocks noGrp="1"/>
          </p:cNvSpPr>
          <p:nvPr>
            <p:ph type="pic" sz="quarter" idx="10"/>
          </p:nvPr>
        </p:nvSpPr>
        <p:spPr>
          <a:xfrm>
            <a:off x="6480209" y="668343"/>
            <a:ext cx="5031385" cy="5523382"/>
          </a:xfrm>
          <a:custGeom>
            <a:avLst/>
            <a:gdLst>
              <a:gd name="connsiteX0" fmla="*/ 0 w 5031385"/>
              <a:gd name="connsiteY0" fmla="*/ 0 h 5523382"/>
              <a:gd name="connsiteX1" fmla="*/ 5031385 w 5031385"/>
              <a:gd name="connsiteY1" fmla="*/ 0 h 5523382"/>
              <a:gd name="connsiteX2" fmla="*/ 5031385 w 5031385"/>
              <a:gd name="connsiteY2" fmla="*/ 5523382 h 5523382"/>
              <a:gd name="connsiteX3" fmla="*/ 0 w 5031385"/>
              <a:gd name="connsiteY3" fmla="*/ 5523382 h 5523382"/>
            </a:gdLst>
            <a:ahLst/>
            <a:cxnLst>
              <a:cxn ang="0">
                <a:pos x="connsiteX0" y="connsiteY0"/>
              </a:cxn>
              <a:cxn ang="0">
                <a:pos x="connsiteX1" y="connsiteY1"/>
              </a:cxn>
              <a:cxn ang="0">
                <a:pos x="connsiteX2" y="connsiteY2"/>
              </a:cxn>
              <a:cxn ang="0">
                <a:pos x="connsiteX3" y="connsiteY3"/>
              </a:cxn>
            </a:cxnLst>
            <a:rect l="l" t="t" r="r" b="b"/>
            <a:pathLst>
              <a:path w="5031385" h="5523382">
                <a:moveTo>
                  <a:pt x="0" y="0"/>
                </a:moveTo>
                <a:lnTo>
                  <a:pt x="5031385" y="0"/>
                </a:lnTo>
                <a:lnTo>
                  <a:pt x="5031385" y="5523382"/>
                </a:lnTo>
                <a:lnTo>
                  <a:pt x="0" y="5523382"/>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1322044700"/>
      </p:ext>
    </p:extLst>
  </p:cSld>
  <p:clrMapOvr>
    <a:masterClrMapping/>
  </p:clrMapOvr>
  <p:transition spd="med"/>
</p:sldLayout>
</file>

<file path=ppt/slideLayouts/slideLayout172.xml><?xml version="1.0" encoding="utf-8"?>
<p:sldLayout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6" name="图片占位符 5">
            <a:extLst>
              <a:ext uri="{FF2B5EF4-FFF2-40B4-BE49-F238E27FC236}">
                <a16:creationId xmlns:a16="http://schemas.microsoft.com/office/drawing/2014/main" id="{18B23A20-3C39-473E-B775-71063106B83D}"/>
              </a:ext>
            </a:extLst>
          </p:cNvPr>
          <p:cNvSpPr>
            <a:spLocks noGrp="1"/>
          </p:cNvSpPr>
          <p:nvPr>
            <p:ph type="pic" sz="quarter" idx="10"/>
          </p:nvPr>
        </p:nvSpPr>
        <p:spPr>
          <a:xfrm>
            <a:off x="686278" y="1086588"/>
            <a:ext cx="3242082" cy="3531253"/>
          </a:xfrm>
          <a:custGeom>
            <a:avLst/>
            <a:gdLst>
              <a:gd name="connsiteX0" fmla="*/ 0 w 3242082"/>
              <a:gd name="connsiteY0" fmla="*/ 0 h 3531253"/>
              <a:gd name="connsiteX1" fmla="*/ 3242082 w 3242082"/>
              <a:gd name="connsiteY1" fmla="*/ 0 h 3531253"/>
              <a:gd name="connsiteX2" fmla="*/ 3242082 w 3242082"/>
              <a:gd name="connsiteY2" fmla="*/ 3531253 h 3531253"/>
              <a:gd name="connsiteX3" fmla="*/ 0 w 3242082"/>
              <a:gd name="connsiteY3" fmla="*/ 3531253 h 3531253"/>
            </a:gdLst>
            <a:ahLst/>
            <a:cxnLst>
              <a:cxn ang="0">
                <a:pos x="connsiteX0" y="connsiteY0"/>
              </a:cxn>
              <a:cxn ang="0">
                <a:pos x="connsiteX1" y="connsiteY1"/>
              </a:cxn>
              <a:cxn ang="0">
                <a:pos x="connsiteX2" y="connsiteY2"/>
              </a:cxn>
              <a:cxn ang="0">
                <a:pos x="connsiteX3" y="connsiteY3"/>
              </a:cxn>
            </a:cxnLst>
            <a:rect l="l" t="t" r="r" b="b"/>
            <a:pathLst>
              <a:path w="3242082" h="3531253">
                <a:moveTo>
                  <a:pt x="0" y="0"/>
                </a:moveTo>
                <a:lnTo>
                  <a:pt x="3242082" y="0"/>
                </a:lnTo>
                <a:lnTo>
                  <a:pt x="3242082" y="3531253"/>
                </a:lnTo>
                <a:lnTo>
                  <a:pt x="0" y="3531253"/>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3829483529"/>
      </p:ext>
    </p:extLst>
  </p:cSld>
  <p:clrMapOvr>
    <a:masterClrMapping/>
  </p:clrMapOvr>
</p:sldLayout>
</file>

<file path=ppt/slideLayouts/slideLayout173.xml><?xml version="1.0" encoding="utf-8"?>
<p:sldLayout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14" name="图片占位符 13">
            <a:extLst>
              <a:ext uri="{FF2B5EF4-FFF2-40B4-BE49-F238E27FC236}">
                <a16:creationId xmlns:a16="http://schemas.microsoft.com/office/drawing/2014/main" id="{A08D4C45-043C-470A-8D33-9BF33DF51D23}"/>
              </a:ext>
            </a:extLst>
          </p:cNvPr>
          <p:cNvSpPr>
            <a:spLocks noGrp="1"/>
          </p:cNvSpPr>
          <p:nvPr>
            <p:ph type="pic" sz="quarter" idx="12"/>
          </p:nvPr>
        </p:nvSpPr>
        <p:spPr>
          <a:xfrm>
            <a:off x="8136081" y="1457325"/>
            <a:ext cx="4068041" cy="2486025"/>
          </a:xfrm>
          <a:custGeom>
            <a:avLst/>
            <a:gdLst>
              <a:gd name="connsiteX0" fmla="*/ 0 w 4068041"/>
              <a:gd name="connsiteY0" fmla="*/ 0 h 2486025"/>
              <a:gd name="connsiteX1" fmla="*/ 4068041 w 4068041"/>
              <a:gd name="connsiteY1" fmla="*/ 0 h 2486025"/>
              <a:gd name="connsiteX2" fmla="*/ 4068041 w 4068041"/>
              <a:gd name="connsiteY2" fmla="*/ 2486025 h 2486025"/>
              <a:gd name="connsiteX3" fmla="*/ 0 w 4068041"/>
              <a:gd name="connsiteY3" fmla="*/ 2486025 h 2486025"/>
            </a:gdLst>
            <a:ahLst/>
            <a:cxnLst>
              <a:cxn ang="0">
                <a:pos x="connsiteX0" y="connsiteY0"/>
              </a:cxn>
              <a:cxn ang="0">
                <a:pos x="connsiteX1" y="connsiteY1"/>
              </a:cxn>
              <a:cxn ang="0">
                <a:pos x="connsiteX2" y="connsiteY2"/>
              </a:cxn>
              <a:cxn ang="0">
                <a:pos x="connsiteX3" y="connsiteY3"/>
              </a:cxn>
            </a:cxnLst>
            <a:rect l="l" t="t" r="r" b="b"/>
            <a:pathLst>
              <a:path w="4068041" h="2486025">
                <a:moveTo>
                  <a:pt x="0" y="0"/>
                </a:moveTo>
                <a:lnTo>
                  <a:pt x="4068041" y="0"/>
                </a:lnTo>
                <a:lnTo>
                  <a:pt x="4068041" y="2486025"/>
                </a:lnTo>
                <a:lnTo>
                  <a:pt x="0" y="2486025"/>
                </a:lnTo>
                <a:close/>
              </a:path>
            </a:pathLst>
          </a:custGeom>
        </p:spPr>
        <p:txBody>
          <a:bodyPr wrap="square">
            <a:noAutofit/>
          </a:bodyPr>
          <a:lstStyle/>
          <a:p>
            <a:endParaRPr lang="zh-CN" altLang="en-US"/>
          </a:p>
        </p:txBody>
      </p:sp>
      <p:sp>
        <p:nvSpPr>
          <p:cNvPr id="11" name="图片占位符 10">
            <a:extLst>
              <a:ext uri="{FF2B5EF4-FFF2-40B4-BE49-F238E27FC236}">
                <a16:creationId xmlns:a16="http://schemas.microsoft.com/office/drawing/2014/main" id="{82B7DF85-078D-413A-BE37-CAE515C4A995}"/>
              </a:ext>
            </a:extLst>
          </p:cNvPr>
          <p:cNvSpPr>
            <a:spLocks noGrp="1"/>
          </p:cNvSpPr>
          <p:nvPr>
            <p:ph type="pic" sz="quarter" idx="11"/>
          </p:nvPr>
        </p:nvSpPr>
        <p:spPr>
          <a:xfrm>
            <a:off x="4068042" y="1457326"/>
            <a:ext cx="4068041" cy="2486025"/>
          </a:xfrm>
          <a:custGeom>
            <a:avLst/>
            <a:gdLst>
              <a:gd name="connsiteX0" fmla="*/ 0 w 4068041"/>
              <a:gd name="connsiteY0" fmla="*/ 0 h 2486025"/>
              <a:gd name="connsiteX1" fmla="*/ 4068041 w 4068041"/>
              <a:gd name="connsiteY1" fmla="*/ 0 h 2486025"/>
              <a:gd name="connsiteX2" fmla="*/ 4068041 w 4068041"/>
              <a:gd name="connsiteY2" fmla="*/ 2486025 h 2486025"/>
              <a:gd name="connsiteX3" fmla="*/ 0 w 4068041"/>
              <a:gd name="connsiteY3" fmla="*/ 2486025 h 2486025"/>
            </a:gdLst>
            <a:ahLst/>
            <a:cxnLst>
              <a:cxn ang="0">
                <a:pos x="connsiteX0" y="connsiteY0"/>
              </a:cxn>
              <a:cxn ang="0">
                <a:pos x="connsiteX1" y="connsiteY1"/>
              </a:cxn>
              <a:cxn ang="0">
                <a:pos x="connsiteX2" y="connsiteY2"/>
              </a:cxn>
              <a:cxn ang="0">
                <a:pos x="connsiteX3" y="connsiteY3"/>
              </a:cxn>
            </a:cxnLst>
            <a:rect l="l" t="t" r="r" b="b"/>
            <a:pathLst>
              <a:path w="4068041" h="2486025">
                <a:moveTo>
                  <a:pt x="0" y="0"/>
                </a:moveTo>
                <a:lnTo>
                  <a:pt x="4068041" y="0"/>
                </a:lnTo>
                <a:lnTo>
                  <a:pt x="4068041" y="2486025"/>
                </a:lnTo>
                <a:lnTo>
                  <a:pt x="0" y="2486025"/>
                </a:lnTo>
                <a:close/>
              </a:path>
            </a:pathLst>
          </a:custGeom>
        </p:spPr>
        <p:txBody>
          <a:bodyPr wrap="square">
            <a:noAutofit/>
          </a:bodyPr>
          <a:lstStyle/>
          <a:p>
            <a:endParaRPr lang="zh-CN" altLang="en-US"/>
          </a:p>
        </p:txBody>
      </p:sp>
      <p:sp>
        <p:nvSpPr>
          <p:cNvPr id="8" name="图片占位符 7">
            <a:extLst>
              <a:ext uri="{FF2B5EF4-FFF2-40B4-BE49-F238E27FC236}">
                <a16:creationId xmlns:a16="http://schemas.microsoft.com/office/drawing/2014/main" id="{BE86AE42-5325-41EB-86E5-D5BA36EF1AAA}"/>
              </a:ext>
            </a:extLst>
          </p:cNvPr>
          <p:cNvSpPr>
            <a:spLocks noGrp="1"/>
          </p:cNvSpPr>
          <p:nvPr>
            <p:ph type="pic" sz="quarter" idx="10"/>
          </p:nvPr>
        </p:nvSpPr>
        <p:spPr>
          <a:xfrm>
            <a:off x="1" y="1457325"/>
            <a:ext cx="4068041" cy="2486025"/>
          </a:xfrm>
          <a:custGeom>
            <a:avLst/>
            <a:gdLst>
              <a:gd name="connsiteX0" fmla="*/ 0 w 4068041"/>
              <a:gd name="connsiteY0" fmla="*/ 0 h 2486025"/>
              <a:gd name="connsiteX1" fmla="*/ 4068041 w 4068041"/>
              <a:gd name="connsiteY1" fmla="*/ 0 h 2486025"/>
              <a:gd name="connsiteX2" fmla="*/ 4068041 w 4068041"/>
              <a:gd name="connsiteY2" fmla="*/ 2486025 h 2486025"/>
              <a:gd name="connsiteX3" fmla="*/ 0 w 4068041"/>
              <a:gd name="connsiteY3" fmla="*/ 2486025 h 2486025"/>
            </a:gdLst>
            <a:ahLst/>
            <a:cxnLst>
              <a:cxn ang="0">
                <a:pos x="connsiteX0" y="connsiteY0"/>
              </a:cxn>
              <a:cxn ang="0">
                <a:pos x="connsiteX1" y="connsiteY1"/>
              </a:cxn>
              <a:cxn ang="0">
                <a:pos x="connsiteX2" y="connsiteY2"/>
              </a:cxn>
              <a:cxn ang="0">
                <a:pos x="connsiteX3" y="connsiteY3"/>
              </a:cxn>
            </a:cxnLst>
            <a:rect l="l" t="t" r="r" b="b"/>
            <a:pathLst>
              <a:path w="4068041" h="2486025">
                <a:moveTo>
                  <a:pt x="0" y="0"/>
                </a:moveTo>
                <a:lnTo>
                  <a:pt x="4068041" y="0"/>
                </a:lnTo>
                <a:lnTo>
                  <a:pt x="4068041" y="2486025"/>
                </a:lnTo>
                <a:lnTo>
                  <a:pt x="0" y="2486025"/>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897591048"/>
      </p:ext>
    </p:extLst>
  </p:cSld>
  <p:clrMapOvr>
    <a:masterClrMapping/>
  </p:clrMapOvr>
</p:sldLayout>
</file>

<file path=ppt/slideLayouts/slideLayout174.xml><?xml version="1.0" encoding="utf-8"?>
<p:sldLayout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
        <p:nvSpPr>
          <p:cNvPr id="7" name="图片占位符 6">
            <a:extLst>
              <a:ext uri="{FF2B5EF4-FFF2-40B4-BE49-F238E27FC236}">
                <a16:creationId xmlns:a16="http://schemas.microsoft.com/office/drawing/2014/main" id="{A11B9EDB-BD4F-4644-AD72-D3AF3A6C343E}"/>
              </a:ext>
            </a:extLst>
          </p:cNvPr>
          <p:cNvSpPr>
            <a:spLocks noGrp="1"/>
          </p:cNvSpPr>
          <p:nvPr>
            <p:ph type="pic" sz="quarter" idx="10"/>
          </p:nvPr>
        </p:nvSpPr>
        <p:spPr>
          <a:xfrm>
            <a:off x="1546860" y="2217420"/>
            <a:ext cx="2895600" cy="4640580"/>
          </a:xfrm>
          <a:custGeom>
            <a:avLst/>
            <a:gdLst>
              <a:gd name="connsiteX0" fmla="*/ 0 w 2895600"/>
              <a:gd name="connsiteY0" fmla="*/ 0 h 4640580"/>
              <a:gd name="connsiteX1" fmla="*/ 2895600 w 2895600"/>
              <a:gd name="connsiteY1" fmla="*/ 0 h 4640580"/>
              <a:gd name="connsiteX2" fmla="*/ 2895600 w 2895600"/>
              <a:gd name="connsiteY2" fmla="*/ 4640580 h 4640580"/>
              <a:gd name="connsiteX3" fmla="*/ 0 w 2895600"/>
              <a:gd name="connsiteY3" fmla="*/ 4640580 h 4640580"/>
            </a:gdLst>
            <a:ahLst/>
            <a:cxnLst>
              <a:cxn ang="0">
                <a:pos x="connsiteX0" y="connsiteY0"/>
              </a:cxn>
              <a:cxn ang="0">
                <a:pos x="connsiteX1" y="connsiteY1"/>
              </a:cxn>
              <a:cxn ang="0">
                <a:pos x="connsiteX2" y="connsiteY2"/>
              </a:cxn>
              <a:cxn ang="0">
                <a:pos x="connsiteX3" y="connsiteY3"/>
              </a:cxn>
            </a:cxnLst>
            <a:rect l="l" t="t" r="r" b="b"/>
            <a:pathLst>
              <a:path w="2895600" h="4640580">
                <a:moveTo>
                  <a:pt x="0" y="0"/>
                </a:moveTo>
                <a:lnTo>
                  <a:pt x="2895600" y="0"/>
                </a:lnTo>
                <a:lnTo>
                  <a:pt x="2895600" y="4640580"/>
                </a:lnTo>
                <a:lnTo>
                  <a:pt x="0" y="464058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2182404083"/>
      </p:ext>
    </p:extLst>
  </p:cSld>
  <p:clrMapOvr>
    <a:masterClrMapping/>
  </p:clrMapOvr>
</p:sldLayout>
</file>

<file path=ppt/slideLayouts/slideLayout175.xml><?xml version="1.0" encoding="utf-8"?>
<p:sldLayout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sp>
        <p:nvSpPr>
          <p:cNvPr id="17" name="图片占位符 16">
            <a:extLst>
              <a:ext uri="{FF2B5EF4-FFF2-40B4-BE49-F238E27FC236}">
                <a16:creationId xmlns:a16="http://schemas.microsoft.com/office/drawing/2014/main" id="{D8590D8C-A873-4CA7-9BCB-3DDBE0E07387}"/>
              </a:ext>
            </a:extLst>
          </p:cNvPr>
          <p:cNvSpPr>
            <a:spLocks noGrp="1"/>
          </p:cNvSpPr>
          <p:nvPr>
            <p:ph type="pic" sz="quarter" idx="12"/>
          </p:nvPr>
        </p:nvSpPr>
        <p:spPr>
          <a:xfrm>
            <a:off x="7515184" y="2479377"/>
            <a:ext cx="1627739" cy="2119994"/>
          </a:xfrm>
          <a:custGeom>
            <a:avLst/>
            <a:gdLst>
              <a:gd name="connsiteX0" fmla="*/ 0 w 1627739"/>
              <a:gd name="connsiteY0" fmla="*/ 0 h 2119994"/>
              <a:gd name="connsiteX1" fmla="*/ 1627739 w 1627739"/>
              <a:gd name="connsiteY1" fmla="*/ 0 h 2119994"/>
              <a:gd name="connsiteX2" fmla="*/ 1627739 w 1627739"/>
              <a:gd name="connsiteY2" fmla="*/ 2119994 h 2119994"/>
              <a:gd name="connsiteX3" fmla="*/ 0 w 1627739"/>
              <a:gd name="connsiteY3" fmla="*/ 2119994 h 2119994"/>
            </a:gdLst>
            <a:ahLst/>
            <a:cxnLst>
              <a:cxn ang="0">
                <a:pos x="connsiteX0" y="connsiteY0"/>
              </a:cxn>
              <a:cxn ang="0">
                <a:pos x="connsiteX1" y="connsiteY1"/>
              </a:cxn>
              <a:cxn ang="0">
                <a:pos x="connsiteX2" y="connsiteY2"/>
              </a:cxn>
              <a:cxn ang="0">
                <a:pos x="connsiteX3" y="connsiteY3"/>
              </a:cxn>
            </a:cxnLst>
            <a:rect l="l" t="t" r="r" b="b"/>
            <a:pathLst>
              <a:path w="1627739" h="2119994">
                <a:moveTo>
                  <a:pt x="0" y="0"/>
                </a:moveTo>
                <a:lnTo>
                  <a:pt x="1627739" y="0"/>
                </a:lnTo>
                <a:lnTo>
                  <a:pt x="1627739" y="2119994"/>
                </a:lnTo>
                <a:lnTo>
                  <a:pt x="0" y="2119994"/>
                </a:lnTo>
                <a:close/>
              </a:path>
            </a:pathLst>
          </a:custGeom>
        </p:spPr>
        <p:txBody>
          <a:bodyPr wrap="square">
            <a:noAutofit/>
          </a:bodyPr>
          <a:lstStyle/>
          <a:p>
            <a:endParaRPr lang="zh-CN" altLang="en-US"/>
          </a:p>
        </p:txBody>
      </p:sp>
      <p:sp>
        <p:nvSpPr>
          <p:cNvPr id="14" name="图片占位符 13">
            <a:extLst>
              <a:ext uri="{FF2B5EF4-FFF2-40B4-BE49-F238E27FC236}">
                <a16:creationId xmlns:a16="http://schemas.microsoft.com/office/drawing/2014/main" id="{3803B560-DAF8-4BC2-BDE1-5EB169EED330}"/>
              </a:ext>
            </a:extLst>
          </p:cNvPr>
          <p:cNvSpPr>
            <a:spLocks noGrp="1"/>
          </p:cNvSpPr>
          <p:nvPr>
            <p:ph type="pic" sz="quarter" idx="11"/>
          </p:nvPr>
        </p:nvSpPr>
        <p:spPr>
          <a:xfrm>
            <a:off x="6924355" y="3322261"/>
            <a:ext cx="730986" cy="1353746"/>
          </a:xfrm>
          <a:custGeom>
            <a:avLst/>
            <a:gdLst>
              <a:gd name="connsiteX0" fmla="*/ 0 w 730986"/>
              <a:gd name="connsiteY0" fmla="*/ 0 h 1353746"/>
              <a:gd name="connsiteX1" fmla="*/ 730986 w 730986"/>
              <a:gd name="connsiteY1" fmla="*/ 0 h 1353746"/>
              <a:gd name="connsiteX2" fmla="*/ 730986 w 730986"/>
              <a:gd name="connsiteY2" fmla="*/ 1353746 h 1353746"/>
              <a:gd name="connsiteX3" fmla="*/ 0 w 730986"/>
              <a:gd name="connsiteY3" fmla="*/ 1353746 h 1353746"/>
            </a:gdLst>
            <a:ahLst/>
            <a:cxnLst>
              <a:cxn ang="0">
                <a:pos x="connsiteX0" y="connsiteY0"/>
              </a:cxn>
              <a:cxn ang="0">
                <a:pos x="connsiteX1" y="connsiteY1"/>
              </a:cxn>
              <a:cxn ang="0">
                <a:pos x="connsiteX2" y="connsiteY2"/>
              </a:cxn>
              <a:cxn ang="0">
                <a:pos x="connsiteX3" y="connsiteY3"/>
              </a:cxn>
            </a:cxnLst>
            <a:rect l="l" t="t" r="r" b="b"/>
            <a:pathLst>
              <a:path w="730986" h="1353746">
                <a:moveTo>
                  <a:pt x="0" y="0"/>
                </a:moveTo>
                <a:lnTo>
                  <a:pt x="730986" y="0"/>
                </a:lnTo>
                <a:lnTo>
                  <a:pt x="730986" y="1353746"/>
                </a:lnTo>
                <a:lnTo>
                  <a:pt x="0" y="1353746"/>
                </a:lnTo>
                <a:close/>
              </a:path>
            </a:pathLst>
          </a:custGeom>
        </p:spPr>
        <p:txBody>
          <a:bodyPr wrap="square">
            <a:noAutofit/>
          </a:bodyPr>
          <a:lstStyle/>
          <a:p>
            <a:endParaRPr lang="zh-CN" altLang="en-US"/>
          </a:p>
        </p:txBody>
      </p:sp>
      <p:sp>
        <p:nvSpPr>
          <p:cNvPr id="11" name="图片占位符 10">
            <a:extLst>
              <a:ext uri="{FF2B5EF4-FFF2-40B4-BE49-F238E27FC236}">
                <a16:creationId xmlns:a16="http://schemas.microsoft.com/office/drawing/2014/main" id="{F7515596-2E7D-43A2-8A18-99476467B1D9}"/>
              </a:ext>
            </a:extLst>
          </p:cNvPr>
          <p:cNvSpPr>
            <a:spLocks noGrp="1"/>
          </p:cNvSpPr>
          <p:nvPr>
            <p:ph type="pic" sz="quarter" idx="10"/>
          </p:nvPr>
        </p:nvSpPr>
        <p:spPr>
          <a:xfrm>
            <a:off x="3229922" y="1704968"/>
            <a:ext cx="4349488" cy="2665372"/>
          </a:xfrm>
          <a:custGeom>
            <a:avLst/>
            <a:gdLst>
              <a:gd name="connsiteX0" fmla="*/ 0 w 4349488"/>
              <a:gd name="connsiteY0" fmla="*/ 0 h 2665372"/>
              <a:gd name="connsiteX1" fmla="*/ 4349488 w 4349488"/>
              <a:gd name="connsiteY1" fmla="*/ 0 h 2665372"/>
              <a:gd name="connsiteX2" fmla="*/ 4349488 w 4349488"/>
              <a:gd name="connsiteY2" fmla="*/ 2665372 h 2665372"/>
              <a:gd name="connsiteX3" fmla="*/ 0 w 4349488"/>
              <a:gd name="connsiteY3" fmla="*/ 2665372 h 2665372"/>
            </a:gdLst>
            <a:ahLst/>
            <a:cxnLst>
              <a:cxn ang="0">
                <a:pos x="connsiteX0" y="connsiteY0"/>
              </a:cxn>
              <a:cxn ang="0">
                <a:pos x="connsiteX1" y="connsiteY1"/>
              </a:cxn>
              <a:cxn ang="0">
                <a:pos x="connsiteX2" y="connsiteY2"/>
              </a:cxn>
              <a:cxn ang="0">
                <a:pos x="connsiteX3" y="connsiteY3"/>
              </a:cxn>
            </a:cxnLst>
            <a:rect l="l" t="t" r="r" b="b"/>
            <a:pathLst>
              <a:path w="4349488" h="2665372">
                <a:moveTo>
                  <a:pt x="0" y="0"/>
                </a:moveTo>
                <a:lnTo>
                  <a:pt x="4349488" y="0"/>
                </a:lnTo>
                <a:lnTo>
                  <a:pt x="4349488" y="2665372"/>
                </a:lnTo>
                <a:lnTo>
                  <a:pt x="0" y="2665372"/>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16011361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theme" Target="../theme/theme2.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slideLayout" Target="../slideLayouts/slideLayout30.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43.xml"/><Relationship Id="rId18" Type="http://schemas.openxmlformats.org/officeDocument/2006/relationships/slideLayout" Target="../slideLayouts/slideLayout48.xml"/><Relationship Id="rId26" Type="http://schemas.openxmlformats.org/officeDocument/2006/relationships/slideLayout" Target="../slideLayouts/slideLayout56.xml"/><Relationship Id="rId39" Type="http://schemas.openxmlformats.org/officeDocument/2006/relationships/slideLayout" Target="../slideLayouts/slideLayout69.xml"/><Relationship Id="rId21" Type="http://schemas.openxmlformats.org/officeDocument/2006/relationships/slideLayout" Target="../slideLayouts/slideLayout51.xml"/><Relationship Id="rId34" Type="http://schemas.openxmlformats.org/officeDocument/2006/relationships/slideLayout" Target="../slideLayouts/slideLayout64.xml"/><Relationship Id="rId42" Type="http://schemas.openxmlformats.org/officeDocument/2006/relationships/slideLayout" Target="../slideLayouts/slideLayout72.xml"/><Relationship Id="rId47" Type="http://schemas.openxmlformats.org/officeDocument/2006/relationships/slideLayout" Target="../slideLayouts/slideLayout77.xml"/><Relationship Id="rId50" Type="http://schemas.openxmlformats.org/officeDocument/2006/relationships/slideLayout" Target="../slideLayouts/slideLayout80.xml"/><Relationship Id="rId55" Type="http://schemas.openxmlformats.org/officeDocument/2006/relationships/slideLayout" Target="../slideLayouts/slideLayout85.xml"/><Relationship Id="rId7" Type="http://schemas.openxmlformats.org/officeDocument/2006/relationships/slideLayout" Target="../slideLayouts/slideLayout37.xml"/><Relationship Id="rId12" Type="http://schemas.openxmlformats.org/officeDocument/2006/relationships/slideLayout" Target="../slideLayouts/slideLayout42.xml"/><Relationship Id="rId17" Type="http://schemas.openxmlformats.org/officeDocument/2006/relationships/slideLayout" Target="../slideLayouts/slideLayout47.xml"/><Relationship Id="rId25" Type="http://schemas.openxmlformats.org/officeDocument/2006/relationships/slideLayout" Target="../slideLayouts/slideLayout55.xml"/><Relationship Id="rId33" Type="http://schemas.openxmlformats.org/officeDocument/2006/relationships/slideLayout" Target="../slideLayouts/slideLayout63.xml"/><Relationship Id="rId38" Type="http://schemas.openxmlformats.org/officeDocument/2006/relationships/slideLayout" Target="../slideLayouts/slideLayout68.xml"/><Relationship Id="rId46" Type="http://schemas.openxmlformats.org/officeDocument/2006/relationships/slideLayout" Target="../slideLayouts/slideLayout76.xml"/><Relationship Id="rId2" Type="http://schemas.openxmlformats.org/officeDocument/2006/relationships/slideLayout" Target="../slideLayouts/slideLayout32.xml"/><Relationship Id="rId16" Type="http://schemas.openxmlformats.org/officeDocument/2006/relationships/slideLayout" Target="../slideLayouts/slideLayout46.xml"/><Relationship Id="rId20" Type="http://schemas.openxmlformats.org/officeDocument/2006/relationships/slideLayout" Target="../slideLayouts/slideLayout50.xml"/><Relationship Id="rId29" Type="http://schemas.openxmlformats.org/officeDocument/2006/relationships/slideLayout" Target="../slideLayouts/slideLayout59.xml"/><Relationship Id="rId41" Type="http://schemas.openxmlformats.org/officeDocument/2006/relationships/slideLayout" Target="../slideLayouts/slideLayout71.xml"/><Relationship Id="rId54" Type="http://schemas.openxmlformats.org/officeDocument/2006/relationships/slideLayout" Target="../slideLayouts/slideLayout84.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24" Type="http://schemas.openxmlformats.org/officeDocument/2006/relationships/slideLayout" Target="../slideLayouts/slideLayout54.xml"/><Relationship Id="rId32" Type="http://schemas.openxmlformats.org/officeDocument/2006/relationships/slideLayout" Target="../slideLayouts/slideLayout62.xml"/><Relationship Id="rId37" Type="http://schemas.openxmlformats.org/officeDocument/2006/relationships/slideLayout" Target="../slideLayouts/slideLayout67.xml"/><Relationship Id="rId40" Type="http://schemas.openxmlformats.org/officeDocument/2006/relationships/slideLayout" Target="../slideLayouts/slideLayout70.xml"/><Relationship Id="rId45" Type="http://schemas.openxmlformats.org/officeDocument/2006/relationships/slideLayout" Target="../slideLayouts/slideLayout75.xml"/><Relationship Id="rId53" Type="http://schemas.openxmlformats.org/officeDocument/2006/relationships/slideLayout" Target="../slideLayouts/slideLayout83.xml"/><Relationship Id="rId5" Type="http://schemas.openxmlformats.org/officeDocument/2006/relationships/slideLayout" Target="../slideLayouts/slideLayout35.xml"/><Relationship Id="rId15" Type="http://schemas.openxmlformats.org/officeDocument/2006/relationships/slideLayout" Target="../slideLayouts/slideLayout45.xml"/><Relationship Id="rId23" Type="http://schemas.openxmlformats.org/officeDocument/2006/relationships/slideLayout" Target="../slideLayouts/slideLayout53.xml"/><Relationship Id="rId28" Type="http://schemas.openxmlformats.org/officeDocument/2006/relationships/slideLayout" Target="../slideLayouts/slideLayout58.xml"/><Relationship Id="rId36" Type="http://schemas.openxmlformats.org/officeDocument/2006/relationships/slideLayout" Target="../slideLayouts/slideLayout66.xml"/><Relationship Id="rId49" Type="http://schemas.openxmlformats.org/officeDocument/2006/relationships/slideLayout" Target="../slideLayouts/slideLayout79.xml"/><Relationship Id="rId10" Type="http://schemas.openxmlformats.org/officeDocument/2006/relationships/slideLayout" Target="../slideLayouts/slideLayout40.xml"/><Relationship Id="rId19" Type="http://schemas.openxmlformats.org/officeDocument/2006/relationships/slideLayout" Target="../slideLayouts/slideLayout49.xml"/><Relationship Id="rId31" Type="http://schemas.openxmlformats.org/officeDocument/2006/relationships/slideLayout" Target="../slideLayouts/slideLayout61.xml"/><Relationship Id="rId44" Type="http://schemas.openxmlformats.org/officeDocument/2006/relationships/slideLayout" Target="../slideLayouts/slideLayout74.xml"/><Relationship Id="rId52" Type="http://schemas.openxmlformats.org/officeDocument/2006/relationships/slideLayout" Target="../slideLayouts/slideLayout82.xml"/><Relationship Id="rId4" Type="http://schemas.openxmlformats.org/officeDocument/2006/relationships/slideLayout" Target="../slideLayouts/slideLayout34.xml"/><Relationship Id="rId9" Type="http://schemas.openxmlformats.org/officeDocument/2006/relationships/slideLayout" Target="../slideLayouts/slideLayout39.xml"/><Relationship Id="rId14" Type="http://schemas.openxmlformats.org/officeDocument/2006/relationships/slideLayout" Target="../slideLayouts/slideLayout44.xml"/><Relationship Id="rId22" Type="http://schemas.openxmlformats.org/officeDocument/2006/relationships/slideLayout" Target="../slideLayouts/slideLayout52.xml"/><Relationship Id="rId27" Type="http://schemas.openxmlformats.org/officeDocument/2006/relationships/slideLayout" Target="../slideLayouts/slideLayout57.xml"/><Relationship Id="rId30" Type="http://schemas.openxmlformats.org/officeDocument/2006/relationships/slideLayout" Target="../slideLayouts/slideLayout60.xml"/><Relationship Id="rId35" Type="http://schemas.openxmlformats.org/officeDocument/2006/relationships/slideLayout" Target="../slideLayouts/slideLayout65.xml"/><Relationship Id="rId43" Type="http://schemas.openxmlformats.org/officeDocument/2006/relationships/slideLayout" Target="../slideLayouts/slideLayout73.xml"/><Relationship Id="rId48" Type="http://schemas.openxmlformats.org/officeDocument/2006/relationships/slideLayout" Target="../slideLayouts/slideLayout78.xml"/><Relationship Id="rId56" Type="http://schemas.openxmlformats.org/officeDocument/2006/relationships/theme" Target="../theme/theme3.xml"/><Relationship Id="rId8" Type="http://schemas.openxmlformats.org/officeDocument/2006/relationships/slideLayout" Target="../slideLayouts/slideLayout38.xml"/><Relationship Id="rId51" Type="http://schemas.openxmlformats.org/officeDocument/2006/relationships/slideLayout" Target="../slideLayouts/slideLayout81.xml"/><Relationship Id="rId3" Type="http://schemas.openxmlformats.org/officeDocument/2006/relationships/slideLayout" Target="../slideLayouts/slideLayout33.xml"/></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98.xml"/><Relationship Id="rId18" Type="http://schemas.openxmlformats.org/officeDocument/2006/relationships/slideLayout" Target="../slideLayouts/slideLayout103.xml"/><Relationship Id="rId26" Type="http://schemas.openxmlformats.org/officeDocument/2006/relationships/slideLayout" Target="../slideLayouts/slideLayout111.xml"/><Relationship Id="rId39" Type="http://schemas.openxmlformats.org/officeDocument/2006/relationships/slideLayout" Target="../slideLayouts/slideLayout124.xml"/><Relationship Id="rId21" Type="http://schemas.openxmlformats.org/officeDocument/2006/relationships/slideLayout" Target="../slideLayouts/slideLayout106.xml"/><Relationship Id="rId34" Type="http://schemas.openxmlformats.org/officeDocument/2006/relationships/slideLayout" Target="../slideLayouts/slideLayout119.xml"/><Relationship Id="rId42" Type="http://schemas.openxmlformats.org/officeDocument/2006/relationships/slideLayout" Target="../slideLayouts/slideLayout127.xml"/><Relationship Id="rId47" Type="http://schemas.openxmlformats.org/officeDocument/2006/relationships/slideLayout" Target="../slideLayouts/slideLayout132.xml"/><Relationship Id="rId50" Type="http://schemas.openxmlformats.org/officeDocument/2006/relationships/slideLayout" Target="../slideLayouts/slideLayout135.xml"/><Relationship Id="rId55" Type="http://schemas.openxmlformats.org/officeDocument/2006/relationships/slideLayout" Target="../slideLayouts/slideLayout140.xml"/><Relationship Id="rId63" Type="http://schemas.openxmlformats.org/officeDocument/2006/relationships/slideLayout" Target="../slideLayouts/slideLayout148.xml"/><Relationship Id="rId68" Type="http://schemas.openxmlformats.org/officeDocument/2006/relationships/slideLayout" Target="../slideLayouts/slideLayout153.xml"/><Relationship Id="rId7" Type="http://schemas.openxmlformats.org/officeDocument/2006/relationships/slideLayout" Target="../slideLayouts/slideLayout92.xml"/><Relationship Id="rId71" Type="http://schemas.openxmlformats.org/officeDocument/2006/relationships/theme" Target="../theme/theme4.xml"/><Relationship Id="rId2" Type="http://schemas.openxmlformats.org/officeDocument/2006/relationships/slideLayout" Target="../slideLayouts/slideLayout87.xml"/><Relationship Id="rId16" Type="http://schemas.openxmlformats.org/officeDocument/2006/relationships/slideLayout" Target="../slideLayouts/slideLayout101.xml"/><Relationship Id="rId29" Type="http://schemas.openxmlformats.org/officeDocument/2006/relationships/slideLayout" Target="../slideLayouts/slideLayout114.xml"/><Relationship Id="rId1" Type="http://schemas.openxmlformats.org/officeDocument/2006/relationships/slideLayout" Target="../slideLayouts/slideLayout86.xml"/><Relationship Id="rId6" Type="http://schemas.openxmlformats.org/officeDocument/2006/relationships/slideLayout" Target="../slideLayouts/slideLayout91.xml"/><Relationship Id="rId11" Type="http://schemas.openxmlformats.org/officeDocument/2006/relationships/slideLayout" Target="../slideLayouts/slideLayout96.xml"/><Relationship Id="rId24" Type="http://schemas.openxmlformats.org/officeDocument/2006/relationships/slideLayout" Target="../slideLayouts/slideLayout109.xml"/><Relationship Id="rId32" Type="http://schemas.openxmlformats.org/officeDocument/2006/relationships/slideLayout" Target="../slideLayouts/slideLayout117.xml"/><Relationship Id="rId37" Type="http://schemas.openxmlformats.org/officeDocument/2006/relationships/slideLayout" Target="../slideLayouts/slideLayout122.xml"/><Relationship Id="rId40" Type="http://schemas.openxmlformats.org/officeDocument/2006/relationships/slideLayout" Target="../slideLayouts/slideLayout125.xml"/><Relationship Id="rId45" Type="http://schemas.openxmlformats.org/officeDocument/2006/relationships/slideLayout" Target="../slideLayouts/slideLayout130.xml"/><Relationship Id="rId53" Type="http://schemas.openxmlformats.org/officeDocument/2006/relationships/slideLayout" Target="../slideLayouts/slideLayout138.xml"/><Relationship Id="rId58" Type="http://schemas.openxmlformats.org/officeDocument/2006/relationships/slideLayout" Target="../slideLayouts/slideLayout143.xml"/><Relationship Id="rId66" Type="http://schemas.openxmlformats.org/officeDocument/2006/relationships/slideLayout" Target="../slideLayouts/slideLayout151.xml"/><Relationship Id="rId5" Type="http://schemas.openxmlformats.org/officeDocument/2006/relationships/slideLayout" Target="../slideLayouts/slideLayout90.xml"/><Relationship Id="rId15" Type="http://schemas.openxmlformats.org/officeDocument/2006/relationships/slideLayout" Target="../slideLayouts/slideLayout100.xml"/><Relationship Id="rId23" Type="http://schemas.openxmlformats.org/officeDocument/2006/relationships/slideLayout" Target="../slideLayouts/slideLayout108.xml"/><Relationship Id="rId28" Type="http://schemas.openxmlformats.org/officeDocument/2006/relationships/slideLayout" Target="../slideLayouts/slideLayout113.xml"/><Relationship Id="rId36" Type="http://schemas.openxmlformats.org/officeDocument/2006/relationships/slideLayout" Target="../slideLayouts/slideLayout121.xml"/><Relationship Id="rId49" Type="http://schemas.openxmlformats.org/officeDocument/2006/relationships/slideLayout" Target="../slideLayouts/slideLayout134.xml"/><Relationship Id="rId57" Type="http://schemas.openxmlformats.org/officeDocument/2006/relationships/slideLayout" Target="../slideLayouts/slideLayout142.xml"/><Relationship Id="rId61" Type="http://schemas.openxmlformats.org/officeDocument/2006/relationships/slideLayout" Target="../slideLayouts/slideLayout146.xml"/><Relationship Id="rId10" Type="http://schemas.openxmlformats.org/officeDocument/2006/relationships/slideLayout" Target="../slideLayouts/slideLayout95.xml"/><Relationship Id="rId19" Type="http://schemas.openxmlformats.org/officeDocument/2006/relationships/slideLayout" Target="../slideLayouts/slideLayout104.xml"/><Relationship Id="rId31" Type="http://schemas.openxmlformats.org/officeDocument/2006/relationships/slideLayout" Target="../slideLayouts/slideLayout116.xml"/><Relationship Id="rId44" Type="http://schemas.openxmlformats.org/officeDocument/2006/relationships/slideLayout" Target="../slideLayouts/slideLayout129.xml"/><Relationship Id="rId52" Type="http://schemas.openxmlformats.org/officeDocument/2006/relationships/slideLayout" Target="../slideLayouts/slideLayout137.xml"/><Relationship Id="rId60" Type="http://schemas.openxmlformats.org/officeDocument/2006/relationships/slideLayout" Target="../slideLayouts/slideLayout145.xml"/><Relationship Id="rId65" Type="http://schemas.openxmlformats.org/officeDocument/2006/relationships/slideLayout" Target="../slideLayouts/slideLayout150.xml"/><Relationship Id="rId4" Type="http://schemas.openxmlformats.org/officeDocument/2006/relationships/slideLayout" Target="../slideLayouts/slideLayout89.xml"/><Relationship Id="rId9" Type="http://schemas.openxmlformats.org/officeDocument/2006/relationships/slideLayout" Target="../slideLayouts/slideLayout94.xml"/><Relationship Id="rId14" Type="http://schemas.openxmlformats.org/officeDocument/2006/relationships/slideLayout" Target="../slideLayouts/slideLayout99.xml"/><Relationship Id="rId22" Type="http://schemas.openxmlformats.org/officeDocument/2006/relationships/slideLayout" Target="../slideLayouts/slideLayout107.xml"/><Relationship Id="rId27" Type="http://schemas.openxmlformats.org/officeDocument/2006/relationships/slideLayout" Target="../slideLayouts/slideLayout112.xml"/><Relationship Id="rId30" Type="http://schemas.openxmlformats.org/officeDocument/2006/relationships/slideLayout" Target="../slideLayouts/slideLayout115.xml"/><Relationship Id="rId35" Type="http://schemas.openxmlformats.org/officeDocument/2006/relationships/slideLayout" Target="../slideLayouts/slideLayout120.xml"/><Relationship Id="rId43" Type="http://schemas.openxmlformats.org/officeDocument/2006/relationships/slideLayout" Target="../slideLayouts/slideLayout128.xml"/><Relationship Id="rId48" Type="http://schemas.openxmlformats.org/officeDocument/2006/relationships/slideLayout" Target="../slideLayouts/slideLayout133.xml"/><Relationship Id="rId56" Type="http://schemas.openxmlformats.org/officeDocument/2006/relationships/slideLayout" Target="../slideLayouts/slideLayout141.xml"/><Relationship Id="rId64" Type="http://schemas.openxmlformats.org/officeDocument/2006/relationships/slideLayout" Target="../slideLayouts/slideLayout149.xml"/><Relationship Id="rId69" Type="http://schemas.openxmlformats.org/officeDocument/2006/relationships/slideLayout" Target="../slideLayouts/slideLayout154.xml"/><Relationship Id="rId8" Type="http://schemas.openxmlformats.org/officeDocument/2006/relationships/slideLayout" Target="../slideLayouts/slideLayout93.xml"/><Relationship Id="rId51" Type="http://schemas.openxmlformats.org/officeDocument/2006/relationships/slideLayout" Target="../slideLayouts/slideLayout136.xml"/><Relationship Id="rId3" Type="http://schemas.openxmlformats.org/officeDocument/2006/relationships/slideLayout" Target="../slideLayouts/slideLayout88.xml"/><Relationship Id="rId12" Type="http://schemas.openxmlformats.org/officeDocument/2006/relationships/slideLayout" Target="../slideLayouts/slideLayout97.xml"/><Relationship Id="rId17" Type="http://schemas.openxmlformats.org/officeDocument/2006/relationships/slideLayout" Target="../slideLayouts/slideLayout102.xml"/><Relationship Id="rId25" Type="http://schemas.openxmlformats.org/officeDocument/2006/relationships/slideLayout" Target="../slideLayouts/slideLayout110.xml"/><Relationship Id="rId33" Type="http://schemas.openxmlformats.org/officeDocument/2006/relationships/slideLayout" Target="../slideLayouts/slideLayout118.xml"/><Relationship Id="rId38" Type="http://schemas.openxmlformats.org/officeDocument/2006/relationships/slideLayout" Target="../slideLayouts/slideLayout123.xml"/><Relationship Id="rId46" Type="http://schemas.openxmlformats.org/officeDocument/2006/relationships/slideLayout" Target="../slideLayouts/slideLayout131.xml"/><Relationship Id="rId59" Type="http://schemas.openxmlformats.org/officeDocument/2006/relationships/slideLayout" Target="../slideLayouts/slideLayout144.xml"/><Relationship Id="rId67" Type="http://schemas.openxmlformats.org/officeDocument/2006/relationships/slideLayout" Target="../slideLayouts/slideLayout152.xml"/><Relationship Id="rId20" Type="http://schemas.openxmlformats.org/officeDocument/2006/relationships/slideLayout" Target="../slideLayouts/slideLayout105.xml"/><Relationship Id="rId41" Type="http://schemas.openxmlformats.org/officeDocument/2006/relationships/slideLayout" Target="../slideLayouts/slideLayout126.xml"/><Relationship Id="rId54" Type="http://schemas.openxmlformats.org/officeDocument/2006/relationships/slideLayout" Target="../slideLayouts/slideLayout139.xml"/><Relationship Id="rId62" Type="http://schemas.openxmlformats.org/officeDocument/2006/relationships/slideLayout" Target="../slideLayouts/slideLayout147.xml"/><Relationship Id="rId70" Type="http://schemas.openxmlformats.org/officeDocument/2006/relationships/slideLayout" Target="../slideLayouts/slideLayout155.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163.xml"/><Relationship Id="rId13" Type="http://schemas.openxmlformats.org/officeDocument/2006/relationships/theme" Target="../theme/theme5.xml"/><Relationship Id="rId3" Type="http://schemas.openxmlformats.org/officeDocument/2006/relationships/slideLayout" Target="../slideLayouts/slideLayout158.xml"/><Relationship Id="rId7" Type="http://schemas.openxmlformats.org/officeDocument/2006/relationships/slideLayout" Target="../slideLayouts/slideLayout162.xml"/><Relationship Id="rId12" Type="http://schemas.openxmlformats.org/officeDocument/2006/relationships/slideLayout" Target="../slideLayouts/slideLayout167.xml"/><Relationship Id="rId2" Type="http://schemas.openxmlformats.org/officeDocument/2006/relationships/slideLayout" Target="../slideLayouts/slideLayout157.xml"/><Relationship Id="rId1" Type="http://schemas.openxmlformats.org/officeDocument/2006/relationships/slideLayout" Target="../slideLayouts/slideLayout156.xml"/><Relationship Id="rId6" Type="http://schemas.openxmlformats.org/officeDocument/2006/relationships/slideLayout" Target="../slideLayouts/slideLayout161.xml"/><Relationship Id="rId11" Type="http://schemas.openxmlformats.org/officeDocument/2006/relationships/slideLayout" Target="../slideLayouts/slideLayout166.xml"/><Relationship Id="rId5" Type="http://schemas.openxmlformats.org/officeDocument/2006/relationships/slideLayout" Target="../slideLayouts/slideLayout160.xml"/><Relationship Id="rId10" Type="http://schemas.openxmlformats.org/officeDocument/2006/relationships/slideLayout" Target="../slideLayouts/slideLayout165.xml"/><Relationship Id="rId4" Type="http://schemas.openxmlformats.org/officeDocument/2006/relationships/slideLayout" Target="../slideLayouts/slideLayout159.xml"/><Relationship Id="rId9" Type="http://schemas.openxmlformats.org/officeDocument/2006/relationships/slideLayout" Target="../slideLayouts/slideLayout164.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175.xml"/><Relationship Id="rId3" Type="http://schemas.openxmlformats.org/officeDocument/2006/relationships/slideLayout" Target="../slideLayouts/slideLayout170.xml"/><Relationship Id="rId7" Type="http://schemas.openxmlformats.org/officeDocument/2006/relationships/slideLayout" Target="../slideLayouts/slideLayout174.xml"/><Relationship Id="rId2" Type="http://schemas.openxmlformats.org/officeDocument/2006/relationships/slideLayout" Target="../slideLayouts/slideLayout169.xml"/><Relationship Id="rId1" Type="http://schemas.openxmlformats.org/officeDocument/2006/relationships/slideLayout" Target="../slideLayouts/slideLayout168.xml"/><Relationship Id="rId6" Type="http://schemas.openxmlformats.org/officeDocument/2006/relationships/slideLayout" Target="../slideLayouts/slideLayout173.xml"/><Relationship Id="rId5" Type="http://schemas.openxmlformats.org/officeDocument/2006/relationships/slideLayout" Target="../slideLayouts/slideLayout172.xml"/><Relationship Id="rId4" Type="http://schemas.openxmlformats.org/officeDocument/2006/relationships/slideLayout" Target="../slideLayouts/slideLayout171.xml"/><Relationship Id="rId9" Type="http://schemas.openxmlformats.org/officeDocument/2006/relationships/theme" Target="../theme/theme6.xml"/></Relationships>
</file>

<file path=ppt/slideMasters/slideMaster1.xml><?xml version="1.0" encoding="utf-8"?>
<p:sldMaster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42533B76-3DF0-41F7-B4AC-673B01FC839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8DEF1036-1E67-4C24-A93E-E52396C1737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AF51FE9C-893B-4AAE-9E1C-700047C88ED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9B7B9C2-9014-45E2-BE21-C38CE1105BD0}" type="datetimeFigureOut">
              <a:rPr lang="zh-CN" altLang="en-US" smtClean="0"/>
              <a:t>2018/9/6</a:t>
            </a:fld>
            <a:endParaRPr lang="zh-CN" altLang="en-US"/>
          </a:p>
        </p:txBody>
      </p:sp>
      <p:sp>
        <p:nvSpPr>
          <p:cNvPr id="5" name="页脚占位符 4">
            <a:extLst>
              <a:ext uri="{FF2B5EF4-FFF2-40B4-BE49-F238E27FC236}">
                <a16:creationId xmlns:a16="http://schemas.microsoft.com/office/drawing/2014/main" id="{5C4F4632-216D-400E-BD2C-BE03336E166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id="{8ED9D472-1E0B-4AAE-8A13-310797129A8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3BD57FC-11A9-4180-8DD9-60919DF0A7A3}" type="slidenum">
              <a:rPr lang="zh-CN" altLang="en-US" smtClean="0"/>
              <a:t>‹#›</a:t>
            </a:fld>
            <a:endParaRPr lang="zh-CN" altLang="en-US"/>
          </a:p>
        </p:txBody>
      </p:sp>
    </p:spTree>
    <p:extLst>
      <p:ext uri="{BB962C8B-B14F-4D97-AF65-F5344CB8AC3E}">
        <p14:creationId xmlns:p14="http://schemas.microsoft.com/office/powerpoint/2010/main" val="37209098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p14="http://schemas.microsoft.com/office/powerpoint/2010/main"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800">
                <a:solidFill>
                  <a:schemeClr val="tx1">
                    <a:tint val="75000"/>
                  </a:schemeClr>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fld id="{8EC0E2CE-A60B-4555-A074-D44014FFDBE9}" type="datetimeFigureOut">
              <a:rPr lang="en-US" smtClean="0"/>
              <a:pPr/>
              <a:t>9/6/2018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800">
                <a:solidFill>
                  <a:schemeClr val="tx1">
                    <a:tint val="75000"/>
                  </a:schemeClr>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800">
                <a:solidFill>
                  <a:schemeClr val="tx1">
                    <a:tint val="75000"/>
                  </a:schemeClr>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fld id="{C9C1B9D8-FCF6-4F6C-98B8-173DD838B9B5}" type="slidenum">
              <a:rPr lang="en-US" smtClean="0"/>
              <a:pPr/>
              <a:t>‹#›</a:t>
            </a:fld>
            <a:endParaRPr lang="en-US"/>
          </a:p>
        </p:txBody>
      </p:sp>
    </p:spTree>
    <p:extLst>
      <p:ext uri="{BB962C8B-B14F-4D97-AF65-F5344CB8AC3E}">
        <p14:creationId xmlns:p14="http://schemas.microsoft.com/office/powerpoint/2010/main" val="128509364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Lst>
  <p:txStyles>
    <p:titleStyle>
      <a:lvl1pPr algn="l" defTabSz="914400" rtl="0" eaLnBrk="1" latinLnBrk="0" hangingPunct="1">
        <a:lnSpc>
          <a:spcPct val="90000"/>
        </a:lnSpc>
        <a:spcBef>
          <a:spcPct val="0"/>
        </a:spcBef>
        <a:buNone/>
        <a:defRPr sz="2400" kern="12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p:titleStyle>
    <p:bodyStyle>
      <a:lvl1pPr marL="0" indent="0" algn="l" defTabSz="914400" rtl="0" eaLnBrk="1" latinLnBrk="0" hangingPunct="1">
        <a:lnSpc>
          <a:spcPct val="90000"/>
        </a:lnSpc>
        <a:spcBef>
          <a:spcPts val="1000"/>
        </a:spcBef>
        <a:buFont typeface="Arial" panose="020B0604020202020204" pitchFamily="34" charset="0"/>
        <a:buNone/>
        <a:defRPr sz="1200" kern="12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800" kern="12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800" kern="12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800" kern="12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800" kern="12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p14="http://schemas.microsoft.com/office/powerpoint/2010/main"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id-ID"/>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BB34C31-475E-4A2F-A9AA-BA95AC06B52C}" type="datetimeFigureOut">
              <a:rPr lang="id-ID" smtClean="0">
                <a:solidFill>
                  <a:srgbClr val="7F7F7F">
                    <a:tint val="75000"/>
                  </a:srgbClr>
                </a:solidFill>
              </a:rPr>
              <a:pPr/>
              <a:t>06/09/2018</a:t>
            </a:fld>
            <a:endParaRPr lang="id-ID">
              <a:solidFill>
                <a:srgbClr val="7F7F7F">
                  <a:tint val="75000"/>
                </a:srgb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d-ID">
              <a:solidFill>
                <a:srgbClr val="7F7F7F">
                  <a:tint val="75000"/>
                </a:srgb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1E43B4A-7628-478F-BD81-93B0BA7BE246}" type="slidenum">
              <a:rPr lang="id-ID" smtClean="0">
                <a:solidFill>
                  <a:srgbClr val="7F7F7F">
                    <a:tint val="75000"/>
                  </a:srgbClr>
                </a:solidFill>
              </a:rPr>
              <a:pPr/>
              <a:t>‹#›</a:t>
            </a:fld>
            <a:endParaRPr lang="id-ID">
              <a:solidFill>
                <a:srgbClr val="7F7F7F">
                  <a:tint val="75000"/>
                </a:srgbClr>
              </a:solidFill>
            </a:endParaRPr>
          </a:p>
        </p:txBody>
      </p:sp>
    </p:spTree>
    <p:extLst>
      <p:ext uri="{BB962C8B-B14F-4D97-AF65-F5344CB8AC3E}">
        <p14:creationId xmlns:p14="http://schemas.microsoft.com/office/powerpoint/2010/main" val="842671812"/>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 id="2147483692" r:id="rId12"/>
    <p:sldLayoutId id="2147483693" r:id="rId13"/>
    <p:sldLayoutId id="2147483694" r:id="rId14"/>
    <p:sldLayoutId id="2147483695" r:id="rId15"/>
    <p:sldLayoutId id="2147483696" r:id="rId16"/>
    <p:sldLayoutId id="2147483697" r:id="rId17"/>
    <p:sldLayoutId id="2147483698" r:id="rId18"/>
    <p:sldLayoutId id="2147483699" r:id="rId19"/>
    <p:sldLayoutId id="2147483700" r:id="rId20"/>
    <p:sldLayoutId id="2147483701" r:id="rId21"/>
    <p:sldLayoutId id="2147483702" r:id="rId22"/>
    <p:sldLayoutId id="2147483703" r:id="rId23"/>
    <p:sldLayoutId id="2147483704" r:id="rId24"/>
    <p:sldLayoutId id="2147483705" r:id="rId25"/>
    <p:sldLayoutId id="2147483706" r:id="rId26"/>
    <p:sldLayoutId id="2147483707" r:id="rId27"/>
    <p:sldLayoutId id="2147483708" r:id="rId28"/>
    <p:sldLayoutId id="2147483709" r:id="rId29"/>
    <p:sldLayoutId id="2147483710" r:id="rId30"/>
    <p:sldLayoutId id="2147483711" r:id="rId31"/>
    <p:sldLayoutId id="2147483712" r:id="rId32"/>
    <p:sldLayoutId id="2147483713" r:id="rId33"/>
    <p:sldLayoutId id="2147483714" r:id="rId34"/>
    <p:sldLayoutId id="2147483715" r:id="rId35"/>
    <p:sldLayoutId id="2147483716" r:id="rId36"/>
    <p:sldLayoutId id="2147483717" r:id="rId37"/>
    <p:sldLayoutId id="2147483718" r:id="rId38"/>
    <p:sldLayoutId id="2147483719" r:id="rId39"/>
    <p:sldLayoutId id="2147483720" r:id="rId40"/>
    <p:sldLayoutId id="2147483721" r:id="rId41"/>
    <p:sldLayoutId id="2147483722" r:id="rId42"/>
    <p:sldLayoutId id="2147483723" r:id="rId43"/>
    <p:sldLayoutId id="2147483724" r:id="rId44"/>
    <p:sldLayoutId id="2147483725" r:id="rId45"/>
    <p:sldLayoutId id="2147483726" r:id="rId46"/>
    <p:sldLayoutId id="2147483727" r:id="rId47"/>
    <p:sldLayoutId id="2147483728" r:id="rId48"/>
    <p:sldLayoutId id="2147483729" r:id="rId49"/>
    <p:sldLayoutId id="2147483730" r:id="rId50"/>
    <p:sldLayoutId id="2147483731" r:id="rId51"/>
    <p:sldLayoutId id="2147483732" r:id="rId52"/>
    <p:sldLayoutId id="2147483733" r:id="rId53"/>
    <p:sldLayoutId id="2147483734" r:id="rId54"/>
    <p:sldLayoutId id="2147483735" r:id="rId5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p14="http://schemas.microsoft.com/office/powerpoint/2010/main" xmlns:p15="http://schemas.microsoft.com/office/powerpoint/2012/main"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5167"/>
            <a:ext cx="109728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609600" y="1600201"/>
            <a:ext cx="10972800" cy="4525434"/>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3833745792"/>
      </p:ext>
    </p:extLst>
  </p:cSld>
  <p:clrMap bg1="lt1" tx1="dk1" bg2="lt2" tx2="dk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1" r:id="rId5"/>
    <p:sldLayoutId id="2147483742" r:id="rId6"/>
    <p:sldLayoutId id="2147483743" r:id="rId7"/>
    <p:sldLayoutId id="2147483744" r:id="rId8"/>
    <p:sldLayoutId id="2147483745" r:id="rId9"/>
    <p:sldLayoutId id="2147483746" r:id="rId10"/>
    <p:sldLayoutId id="2147483747" r:id="rId11"/>
    <p:sldLayoutId id="2147483748" r:id="rId12"/>
    <p:sldLayoutId id="2147483749" r:id="rId13"/>
    <p:sldLayoutId id="2147483750" r:id="rId14"/>
    <p:sldLayoutId id="2147483751" r:id="rId15"/>
    <p:sldLayoutId id="2147483752" r:id="rId16"/>
    <p:sldLayoutId id="2147483753" r:id="rId17"/>
    <p:sldLayoutId id="2147483754" r:id="rId18"/>
    <p:sldLayoutId id="2147483755" r:id="rId19"/>
    <p:sldLayoutId id="2147483756" r:id="rId20"/>
    <p:sldLayoutId id="2147483757" r:id="rId21"/>
    <p:sldLayoutId id="2147483758" r:id="rId22"/>
    <p:sldLayoutId id="2147483759" r:id="rId23"/>
    <p:sldLayoutId id="2147483760" r:id="rId24"/>
    <p:sldLayoutId id="2147483761" r:id="rId25"/>
    <p:sldLayoutId id="2147483762" r:id="rId26"/>
    <p:sldLayoutId id="2147483763" r:id="rId27"/>
    <p:sldLayoutId id="2147483764" r:id="rId28"/>
    <p:sldLayoutId id="2147483765" r:id="rId29"/>
    <p:sldLayoutId id="2147483766" r:id="rId30"/>
    <p:sldLayoutId id="2147483767" r:id="rId31"/>
    <p:sldLayoutId id="2147483768" r:id="rId32"/>
    <p:sldLayoutId id="2147483769" r:id="rId33"/>
    <p:sldLayoutId id="2147483770" r:id="rId34"/>
    <p:sldLayoutId id="2147483771" r:id="rId35"/>
    <p:sldLayoutId id="2147483772" r:id="rId36"/>
    <p:sldLayoutId id="2147483773" r:id="rId37"/>
    <p:sldLayoutId id="2147483774" r:id="rId38"/>
    <p:sldLayoutId id="2147483775" r:id="rId39"/>
    <p:sldLayoutId id="2147483776" r:id="rId40"/>
    <p:sldLayoutId id="2147483777" r:id="rId41"/>
    <p:sldLayoutId id="2147483778" r:id="rId42"/>
    <p:sldLayoutId id="2147483779" r:id="rId43"/>
    <p:sldLayoutId id="2147483780" r:id="rId44"/>
    <p:sldLayoutId id="2147483781" r:id="rId45"/>
    <p:sldLayoutId id="2147483782" r:id="rId46"/>
    <p:sldLayoutId id="2147483783" r:id="rId47"/>
    <p:sldLayoutId id="2147483784" r:id="rId48"/>
    <p:sldLayoutId id="2147483785" r:id="rId49"/>
    <p:sldLayoutId id="2147483786" r:id="rId50"/>
    <p:sldLayoutId id="2147483787" r:id="rId51"/>
    <p:sldLayoutId id="2147483788" r:id="rId52"/>
    <p:sldLayoutId id="2147483789" r:id="rId53"/>
    <p:sldLayoutId id="2147483790" r:id="rId54"/>
    <p:sldLayoutId id="2147483791" r:id="rId55"/>
    <p:sldLayoutId id="2147483792" r:id="rId56"/>
    <p:sldLayoutId id="2147483793" r:id="rId57"/>
    <p:sldLayoutId id="2147483794" r:id="rId58"/>
    <p:sldLayoutId id="2147483795" r:id="rId59"/>
    <p:sldLayoutId id="2147483796" r:id="rId60"/>
    <p:sldLayoutId id="2147483797" r:id="rId61"/>
    <p:sldLayoutId id="2147483798" r:id="rId62"/>
    <p:sldLayoutId id="2147483799" r:id="rId63"/>
    <p:sldLayoutId id="2147483800" r:id="rId64"/>
    <p:sldLayoutId id="2147483801" r:id="rId65"/>
    <p:sldLayoutId id="2147483802" r:id="rId66"/>
    <p:sldLayoutId id="2147483803" r:id="rId67"/>
    <p:sldLayoutId id="2147483804" r:id="rId68"/>
    <p:sldLayoutId id="2147483805" r:id="rId69"/>
    <p:sldLayoutId id="2147483806" r:id="rId70"/>
  </p:sldLayoutIdLst>
  <p:hf hdr="0" dt="0"/>
  <p:txStyles>
    <p:titleStyle>
      <a:lvl1pPr algn="ctr" defTabSz="1219215" rtl="0" eaLnBrk="1" latinLnBrk="0" hangingPunct="1">
        <a:spcBef>
          <a:spcPct val="0"/>
        </a:spcBef>
        <a:buNone/>
        <a:defRPr sz="5867" kern="1200">
          <a:solidFill>
            <a:schemeClr val="tx1"/>
          </a:solidFill>
          <a:latin typeface="+mj-lt"/>
          <a:ea typeface="+mj-ea"/>
          <a:cs typeface="+mj-cs"/>
        </a:defRPr>
      </a:lvl1pPr>
    </p:titleStyle>
    <p:bodyStyle>
      <a:lvl1pPr marL="457206" indent="-457206" algn="l" defTabSz="1219215" rtl="0" eaLnBrk="1" latinLnBrk="0" hangingPunct="1">
        <a:spcBef>
          <a:spcPct val="20000"/>
        </a:spcBef>
        <a:buFont typeface="Arial" pitchFamily="34" charset="0"/>
        <a:buChar char="•"/>
        <a:defRPr sz="4267" kern="1200">
          <a:solidFill>
            <a:schemeClr val="tx1"/>
          </a:solidFill>
          <a:latin typeface="+mn-lt"/>
          <a:ea typeface="+mn-ea"/>
          <a:cs typeface="+mn-cs"/>
        </a:defRPr>
      </a:lvl1pPr>
      <a:lvl2pPr marL="990613" indent="-381005" algn="l" defTabSz="1219215" rtl="0" eaLnBrk="1" latinLnBrk="0" hangingPunct="1">
        <a:spcBef>
          <a:spcPct val="20000"/>
        </a:spcBef>
        <a:buFont typeface="Arial" pitchFamily="34" charset="0"/>
        <a:buChar char="–"/>
        <a:defRPr sz="3734" kern="1200">
          <a:solidFill>
            <a:schemeClr val="tx1"/>
          </a:solidFill>
          <a:latin typeface="+mn-lt"/>
          <a:ea typeface="+mn-ea"/>
          <a:cs typeface="+mn-cs"/>
        </a:defRPr>
      </a:lvl2pPr>
      <a:lvl3pPr marL="1524019" indent="-304804" algn="l" defTabSz="1219215"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33627" indent="-304804" algn="l" defTabSz="1219215" rtl="0" eaLnBrk="1" latinLnBrk="0" hangingPunct="1">
        <a:spcBef>
          <a:spcPct val="20000"/>
        </a:spcBef>
        <a:buFont typeface="Arial" pitchFamily="34" charset="0"/>
        <a:buChar char="–"/>
        <a:defRPr sz="2667" kern="1200">
          <a:solidFill>
            <a:schemeClr val="tx1"/>
          </a:solidFill>
          <a:latin typeface="+mn-lt"/>
          <a:ea typeface="+mn-ea"/>
          <a:cs typeface="+mn-cs"/>
        </a:defRPr>
      </a:lvl4pPr>
      <a:lvl5pPr marL="2743235" indent="-304804" algn="l" defTabSz="1219215" rtl="0" eaLnBrk="1" latinLnBrk="0" hangingPunct="1">
        <a:spcBef>
          <a:spcPct val="20000"/>
        </a:spcBef>
        <a:buFont typeface="Arial" pitchFamily="34" charset="0"/>
        <a:buChar char="»"/>
        <a:defRPr sz="2667" kern="1200">
          <a:solidFill>
            <a:schemeClr val="tx1"/>
          </a:solidFill>
          <a:latin typeface="+mn-lt"/>
          <a:ea typeface="+mn-ea"/>
          <a:cs typeface="+mn-cs"/>
        </a:defRPr>
      </a:lvl5pPr>
      <a:lvl6pPr marL="3352842" indent="-304804" algn="l" defTabSz="1219215"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450" indent="-304804" algn="l" defTabSz="1219215"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2057" indent="-304804" algn="l" defTabSz="1219215"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665" indent="-304804" algn="l" defTabSz="1219215"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215" rtl="0" eaLnBrk="1" latinLnBrk="0" hangingPunct="1">
        <a:defRPr sz="2400" kern="1200">
          <a:solidFill>
            <a:schemeClr val="tx1"/>
          </a:solidFill>
          <a:latin typeface="+mn-lt"/>
          <a:ea typeface="+mn-ea"/>
          <a:cs typeface="+mn-cs"/>
        </a:defRPr>
      </a:lvl1pPr>
      <a:lvl2pPr marL="609608" algn="l" defTabSz="1219215" rtl="0" eaLnBrk="1" latinLnBrk="0" hangingPunct="1">
        <a:defRPr sz="2400" kern="1200">
          <a:solidFill>
            <a:schemeClr val="tx1"/>
          </a:solidFill>
          <a:latin typeface="+mn-lt"/>
          <a:ea typeface="+mn-ea"/>
          <a:cs typeface="+mn-cs"/>
        </a:defRPr>
      </a:lvl2pPr>
      <a:lvl3pPr marL="1219215" algn="l" defTabSz="1219215" rtl="0" eaLnBrk="1" latinLnBrk="0" hangingPunct="1">
        <a:defRPr sz="2400" kern="1200">
          <a:solidFill>
            <a:schemeClr val="tx1"/>
          </a:solidFill>
          <a:latin typeface="+mn-lt"/>
          <a:ea typeface="+mn-ea"/>
          <a:cs typeface="+mn-cs"/>
        </a:defRPr>
      </a:lvl3pPr>
      <a:lvl4pPr marL="1828823" algn="l" defTabSz="1219215" rtl="0" eaLnBrk="1" latinLnBrk="0" hangingPunct="1">
        <a:defRPr sz="2400" kern="1200">
          <a:solidFill>
            <a:schemeClr val="tx1"/>
          </a:solidFill>
          <a:latin typeface="+mn-lt"/>
          <a:ea typeface="+mn-ea"/>
          <a:cs typeface="+mn-cs"/>
        </a:defRPr>
      </a:lvl4pPr>
      <a:lvl5pPr marL="2438431" algn="l" defTabSz="1219215" rtl="0" eaLnBrk="1" latinLnBrk="0" hangingPunct="1">
        <a:defRPr sz="2400" kern="1200">
          <a:solidFill>
            <a:schemeClr val="tx1"/>
          </a:solidFill>
          <a:latin typeface="+mn-lt"/>
          <a:ea typeface="+mn-ea"/>
          <a:cs typeface="+mn-cs"/>
        </a:defRPr>
      </a:lvl5pPr>
      <a:lvl6pPr marL="3048038" algn="l" defTabSz="1219215" rtl="0" eaLnBrk="1" latinLnBrk="0" hangingPunct="1">
        <a:defRPr sz="2400" kern="1200">
          <a:solidFill>
            <a:schemeClr val="tx1"/>
          </a:solidFill>
          <a:latin typeface="+mn-lt"/>
          <a:ea typeface="+mn-ea"/>
          <a:cs typeface="+mn-cs"/>
        </a:defRPr>
      </a:lvl6pPr>
      <a:lvl7pPr marL="3657646" algn="l" defTabSz="1219215" rtl="0" eaLnBrk="1" latinLnBrk="0" hangingPunct="1">
        <a:defRPr sz="2400" kern="1200">
          <a:solidFill>
            <a:schemeClr val="tx1"/>
          </a:solidFill>
          <a:latin typeface="+mn-lt"/>
          <a:ea typeface="+mn-ea"/>
          <a:cs typeface="+mn-cs"/>
        </a:defRPr>
      </a:lvl7pPr>
      <a:lvl8pPr marL="4267254" algn="l" defTabSz="1219215" rtl="0" eaLnBrk="1" latinLnBrk="0" hangingPunct="1">
        <a:defRPr sz="2400" kern="1200">
          <a:solidFill>
            <a:schemeClr val="tx1"/>
          </a:solidFill>
          <a:latin typeface="+mn-lt"/>
          <a:ea typeface="+mn-ea"/>
          <a:cs typeface="+mn-cs"/>
        </a:defRPr>
      </a:lvl8pPr>
      <a:lvl9pPr marL="4876861" algn="l" defTabSz="1219215" rtl="0" eaLnBrk="1" latinLnBrk="0" hangingPunct="1">
        <a:defRPr sz="24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7680">
          <p15:clr>
            <a:srgbClr val="F26B43"/>
          </p15:clr>
        </p15:guide>
      </p15:sldGuideLst>
    </p:ext>
  </p:extLst>
</p:sldMaster>
</file>

<file path=ppt/slideMasters/slideMaster5.xml><?xml version="1.0" encoding="utf-8"?>
<p:sldMaster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BBC85966-A83E-4383-AE1F-FD1BD5752E5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3DF87FE0-8B3D-43F2-A80B-0C98925CF9A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997A0B28-D530-4E52-BEE0-14129E3948B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433BFC7-73FF-4064-B2DA-4A1AFE50572F}" type="datetimeFigureOut">
              <a:rPr lang="zh-CN" altLang="en-US" smtClean="0"/>
              <a:t>2018/9/6</a:t>
            </a:fld>
            <a:endParaRPr lang="zh-CN" altLang="en-US"/>
          </a:p>
        </p:txBody>
      </p:sp>
      <p:sp>
        <p:nvSpPr>
          <p:cNvPr id="5" name="页脚占位符 4">
            <a:extLst>
              <a:ext uri="{FF2B5EF4-FFF2-40B4-BE49-F238E27FC236}">
                <a16:creationId xmlns:a16="http://schemas.microsoft.com/office/drawing/2014/main" id="{0C928DF2-2639-4FEA-85E1-C379C7B9E9F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id="{B09E8A59-5F8F-4801-94C5-0F87179A596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E1FBDD1-AC6C-4143-BC3A-3B2A8E2CC6DF}" type="slidenum">
              <a:rPr lang="zh-CN" altLang="en-US" smtClean="0"/>
              <a:t>‹#›</a:t>
            </a:fld>
            <a:endParaRPr lang="zh-CN" altLang="en-US"/>
          </a:p>
        </p:txBody>
      </p:sp>
    </p:spTree>
    <p:extLst>
      <p:ext uri="{BB962C8B-B14F-4D97-AF65-F5344CB8AC3E}">
        <p14:creationId xmlns:p14="http://schemas.microsoft.com/office/powerpoint/2010/main" val="1901211764"/>
      </p:ext>
    </p:extLst>
  </p:cSld>
  <p:clrMap bg1="lt1" tx1="dk1" bg2="lt2" tx2="dk2" accent1="accent1" accent2="accent2" accent3="accent3" accent4="accent4" accent5="accent5" accent6="accent6" hlink="hlink" folHlink="folHlink"/>
  <p:sldLayoutIdLst>
    <p:sldLayoutId id="2147483808" r:id="rId1"/>
    <p:sldLayoutId id="2147483809" r:id="rId2"/>
    <p:sldLayoutId id="2147483810" r:id="rId3"/>
    <p:sldLayoutId id="2147483811" r:id="rId4"/>
    <p:sldLayoutId id="2147483812" r:id="rId5"/>
    <p:sldLayoutId id="2147483813" r:id="rId6"/>
    <p:sldLayoutId id="2147483814" r:id="rId7"/>
    <p:sldLayoutId id="2147483815" r:id="rId8"/>
    <p:sldLayoutId id="2147483816" r:id="rId9"/>
    <p:sldLayoutId id="2147483817" r:id="rId10"/>
    <p:sldLayoutId id="2147483818" r:id="rId11"/>
    <p:sldLayoutId id="2147483819"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p14="http://schemas.microsoft.com/office/powerpoint/2010/main"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80767481"/>
      </p:ext>
    </p:extLst>
  </p:cSld>
  <p:clrMap bg1="lt1" tx1="dk1" bg2="lt2" tx2="dk2" accent1="accent1" accent2="accent2" accent3="accent3" accent4="accent4" accent5="accent5" accent6="accent6" hlink="hlink" folHlink="folHlink"/>
  <p:sldLayoutIdLst>
    <p:sldLayoutId id="2147483821" r:id="rId1"/>
    <p:sldLayoutId id="2147483822" r:id="rId2"/>
    <p:sldLayoutId id="2147483823" r:id="rId3"/>
    <p:sldLayoutId id="2147483824" r:id="rId4"/>
    <p:sldLayoutId id="2147483825" r:id="rId5"/>
    <p:sldLayoutId id="2147483826" r:id="rId6"/>
    <p:sldLayoutId id="2147483827" r:id="rId7"/>
    <p:sldLayoutId id="2147483828" r:id="rId8"/>
  </p:sldLayoutIdLst>
  <p:txStyles>
    <p:titleStyle>
      <a:lvl1pPr algn="l" defTabSz="866943" rtl="0" eaLnBrk="1" latinLnBrk="0" hangingPunct="1">
        <a:lnSpc>
          <a:spcPct val="90000"/>
        </a:lnSpc>
        <a:spcBef>
          <a:spcPct val="0"/>
        </a:spcBef>
        <a:buNone/>
        <a:defRPr sz="4172" kern="1200">
          <a:solidFill>
            <a:schemeClr val="tx1"/>
          </a:solidFill>
          <a:latin typeface="+mj-lt"/>
          <a:ea typeface="+mj-ea"/>
          <a:cs typeface="+mj-cs"/>
        </a:defRPr>
      </a:lvl1pPr>
    </p:titleStyle>
    <p:bodyStyle>
      <a:lvl1pPr marL="216736" indent="-216736" algn="l" defTabSz="866943" rtl="0" eaLnBrk="1" latinLnBrk="0" hangingPunct="1">
        <a:lnSpc>
          <a:spcPct val="90000"/>
        </a:lnSpc>
        <a:spcBef>
          <a:spcPts val="948"/>
        </a:spcBef>
        <a:buFont typeface="Arial" panose="020B0604020202020204" pitchFamily="34" charset="0"/>
        <a:buChar char="•"/>
        <a:defRPr sz="2655" kern="1200">
          <a:solidFill>
            <a:schemeClr val="tx1"/>
          </a:solidFill>
          <a:latin typeface="+mn-lt"/>
          <a:ea typeface="+mn-ea"/>
          <a:cs typeface="+mn-cs"/>
        </a:defRPr>
      </a:lvl1pPr>
      <a:lvl2pPr marL="650207" indent="-216736" algn="l" defTabSz="866943" rtl="0" eaLnBrk="1" latinLnBrk="0" hangingPunct="1">
        <a:lnSpc>
          <a:spcPct val="90000"/>
        </a:lnSpc>
        <a:spcBef>
          <a:spcPts val="474"/>
        </a:spcBef>
        <a:buFont typeface="Arial" panose="020B0604020202020204" pitchFamily="34" charset="0"/>
        <a:buChar char="•"/>
        <a:defRPr sz="2275" kern="1200">
          <a:solidFill>
            <a:schemeClr val="tx1"/>
          </a:solidFill>
          <a:latin typeface="+mn-lt"/>
          <a:ea typeface="+mn-ea"/>
          <a:cs typeface="+mn-cs"/>
        </a:defRPr>
      </a:lvl2pPr>
      <a:lvl3pPr marL="1083678" indent="-216736" algn="l" defTabSz="866943" rtl="0" eaLnBrk="1" latinLnBrk="0" hangingPunct="1">
        <a:lnSpc>
          <a:spcPct val="90000"/>
        </a:lnSpc>
        <a:spcBef>
          <a:spcPts val="474"/>
        </a:spcBef>
        <a:buFont typeface="Arial" panose="020B0604020202020204" pitchFamily="34" charset="0"/>
        <a:buChar char="•"/>
        <a:defRPr sz="1896" kern="1200">
          <a:solidFill>
            <a:schemeClr val="tx1"/>
          </a:solidFill>
          <a:latin typeface="+mn-lt"/>
          <a:ea typeface="+mn-ea"/>
          <a:cs typeface="+mn-cs"/>
        </a:defRPr>
      </a:lvl3pPr>
      <a:lvl4pPr marL="1517150" indent="-216736" algn="l" defTabSz="866943" rtl="0" eaLnBrk="1" latinLnBrk="0" hangingPunct="1">
        <a:lnSpc>
          <a:spcPct val="90000"/>
        </a:lnSpc>
        <a:spcBef>
          <a:spcPts val="474"/>
        </a:spcBef>
        <a:buFont typeface="Arial" panose="020B0604020202020204" pitchFamily="34" charset="0"/>
        <a:buChar char="•"/>
        <a:defRPr sz="1707" kern="1200">
          <a:solidFill>
            <a:schemeClr val="tx1"/>
          </a:solidFill>
          <a:latin typeface="+mn-lt"/>
          <a:ea typeface="+mn-ea"/>
          <a:cs typeface="+mn-cs"/>
        </a:defRPr>
      </a:lvl4pPr>
      <a:lvl5pPr marL="1950621" indent="-216736" algn="l" defTabSz="866943" rtl="0" eaLnBrk="1" latinLnBrk="0" hangingPunct="1">
        <a:lnSpc>
          <a:spcPct val="90000"/>
        </a:lnSpc>
        <a:spcBef>
          <a:spcPts val="474"/>
        </a:spcBef>
        <a:buFont typeface="Arial" panose="020B0604020202020204" pitchFamily="34" charset="0"/>
        <a:buChar char="•"/>
        <a:defRPr sz="1707" kern="1200">
          <a:solidFill>
            <a:schemeClr val="tx1"/>
          </a:solidFill>
          <a:latin typeface="+mn-lt"/>
          <a:ea typeface="+mn-ea"/>
          <a:cs typeface="+mn-cs"/>
        </a:defRPr>
      </a:lvl5pPr>
      <a:lvl6pPr marL="2384092" indent="-216736" algn="l" defTabSz="866943" rtl="0" eaLnBrk="1" latinLnBrk="0" hangingPunct="1">
        <a:lnSpc>
          <a:spcPct val="90000"/>
        </a:lnSpc>
        <a:spcBef>
          <a:spcPts val="474"/>
        </a:spcBef>
        <a:buFont typeface="Arial" panose="020B0604020202020204" pitchFamily="34" charset="0"/>
        <a:buChar char="•"/>
        <a:defRPr sz="1707" kern="1200">
          <a:solidFill>
            <a:schemeClr val="tx1"/>
          </a:solidFill>
          <a:latin typeface="+mn-lt"/>
          <a:ea typeface="+mn-ea"/>
          <a:cs typeface="+mn-cs"/>
        </a:defRPr>
      </a:lvl6pPr>
      <a:lvl7pPr marL="2817564" indent="-216736" algn="l" defTabSz="866943" rtl="0" eaLnBrk="1" latinLnBrk="0" hangingPunct="1">
        <a:lnSpc>
          <a:spcPct val="90000"/>
        </a:lnSpc>
        <a:spcBef>
          <a:spcPts val="474"/>
        </a:spcBef>
        <a:buFont typeface="Arial" panose="020B0604020202020204" pitchFamily="34" charset="0"/>
        <a:buChar char="•"/>
        <a:defRPr sz="1707" kern="1200">
          <a:solidFill>
            <a:schemeClr val="tx1"/>
          </a:solidFill>
          <a:latin typeface="+mn-lt"/>
          <a:ea typeface="+mn-ea"/>
          <a:cs typeface="+mn-cs"/>
        </a:defRPr>
      </a:lvl7pPr>
      <a:lvl8pPr marL="3251035" indent="-216736" algn="l" defTabSz="866943" rtl="0" eaLnBrk="1" latinLnBrk="0" hangingPunct="1">
        <a:lnSpc>
          <a:spcPct val="90000"/>
        </a:lnSpc>
        <a:spcBef>
          <a:spcPts val="474"/>
        </a:spcBef>
        <a:buFont typeface="Arial" panose="020B0604020202020204" pitchFamily="34" charset="0"/>
        <a:buChar char="•"/>
        <a:defRPr sz="1707" kern="1200">
          <a:solidFill>
            <a:schemeClr val="tx1"/>
          </a:solidFill>
          <a:latin typeface="+mn-lt"/>
          <a:ea typeface="+mn-ea"/>
          <a:cs typeface="+mn-cs"/>
        </a:defRPr>
      </a:lvl8pPr>
      <a:lvl9pPr marL="3684506" indent="-216736" algn="l" defTabSz="866943" rtl="0" eaLnBrk="1" latinLnBrk="0" hangingPunct="1">
        <a:lnSpc>
          <a:spcPct val="90000"/>
        </a:lnSpc>
        <a:spcBef>
          <a:spcPts val="474"/>
        </a:spcBef>
        <a:buFont typeface="Arial" panose="020B0604020202020204" pitchFamily="34" charset="0"/>
        <a:buChar char="•"/>
        <a:defRPr sz="1707" kern="1200">
          <a:solidFill>
            <a:schemeClr val="tx1"/>
          </a:solidFill>
          <a:latin typeface="+mn-lt"/>
          <a:ea typeface="+mn-ea"/>
          <a:cs typeface="+mn-cs"/>
        </a:defRPr>
      </a:lvl9pPr>
    </p:bodyStyle>
    <p:otherStyle>
      <a:defPPr>
        <a:defRPr lang="zh-CN"/>
      </a:defPPr>
      <a:lvl1pPr marL="0" algn="l" defTabSz="866943" rtl="0" eaLnBrk="1" latinLnBrk="0" hangingPunct="1">
        <a:defRPr sz="1707" kern="1200">
          <a:solidFill>
            <a:schemeClr val="tx1"/>
          </a:solidFill>
          <a:latin typeface="+mn-lt"/>
          <a:ea typeface="+mn-ea"/>
          <a:cs typeface="+mn-cs"/>
        </a:defRPr>
      </a:lvl1pPr>
      <a:lvl2pPr marL="433471" algn="l" defTabSz="866943" rtl="0" eaLnBrk="1" latinLnBrk="0" hangingPunct="1">
        <a:defRPr sz="1707" kern="1200">
          <a:solidFill>
            <a:schemeClr val="tx1"/>
          </a:solidFill>
          <a:latin typeface="+mn-lt"/>
          <a:ea typeface="+mn-ea"/>
          <a:cs typeface="+mn-cs"/>
        </a:defRPr>
      </a:lvl2pPr>
      <a:lvl3pPr marL="866943" algn="l" defTabSz="866943" rtl="0" eaLnBrk="1" latinLnBrk="0" hangingPunct="1">
        <a:defRPr sz="1707" kern="1200">
          <a:solidFill>
            <a:schemeClr val="tx1"/>
          </a:solidFill>
          <a:latin typeface="+mn-lt"/>
          <a:ea typeface="+mn-ea"/>
          <a:cs typeface="+mn-cs"/>
        </a:defRPr>
      </a:lvl3pPr>
      <a:lvl4pPr marL="1300414" algn="l" defTabSz="866943" rtl="0" eaLnBrk="1" latinLnBrk="0" hangingPunct="1">
        <a:defRPr sz="1707" kern="1200">
          <a:solidFill>
            <a:schemeClr val="tx1"/>
          </a:solidFill>
          <a:latin typeface="+mn-lt"/>
          <a:ea typeface="+mn-ea"/>
          <a:cs typeface="+mn-cs"/>
        </a:defRPr>
      </a:lvl4pPr>
      <a:lvl5pPr marL="1733885" algn="l" defTabSz="866943" rtl="0" eaLnBrk="1" latinLnBrk="0" hangingPunct="1">
        <a:defRPr sz="1707" kern="1200">
          <a:solidFill>
            <a:schemeClr val="tx1"/>
          </a:solidFill>
          <a:latin typeface="+mn-lt"/>
          <a:ea typeface="+mn-ea"/>
          <a:cs typeface="+mn-cs"/>
        </a:defRPr>
      </a:lvl5pPr>
      <a:lvl6pPr marL="2167357" algn="l" defTabSz="866943" rtl="0" eaLnBrk="1" latinLnBrk="0" hangingPunct="1">
        <a:defRPr sz="1707" kern="1200">
          <a:solidFill>
            <a:schemeClr val="tx1"/>
          </a:solidFill>
          <a:latin typeface="+mn-lt"/>
          <a:ea typeface="+mn-ea"/>
          <a:cs typeface="+mn-cs"/>
        </a:defRPr>
      </a:lvl6pPr>
      <a:lvl7pPr marL="2600828" algn="l" defTabSz="866943" rtl="0" eaLnBrk="1" latinLnBrk="0" hangingPunct="1">
        <a:defRPr sz="1707" kern="1200">
          <a:solidFill>
            <a:schemeClr val="tx1"/>
          </a:solidFill>
          <a:latin typeface="+mn-lt"/>
          <a:ea typeface="+mn-ea"/>
          <a:cs typeface="+mn-cs"/>
        </a:defRPr>
      </a:lvl7pPr>
      <a:lvl8pPr marL="3034299" algn="l" defTabSz="866943" rtl="0" eaLnBrk="1" latinLnBrk="0" hangingPunct="1">
        <a:defRPr sz="1707" kern="1200">
          <a:solidFill>
            <a:schemeClr val="tx1"/>
          </a:solidFill>
          <a:latin typeface="+mn-lt"/>
          <a:ea typeface="+mn-ea"/>
          <a:cs typeface="+mn-cs"/>
        </a:defRPr>
      </a:lvl8pPr>
      <a:lvl9pPr marL="3467771" algn="l" defTabSz="866943" rtl="0" eaLnBrk="1" latinLnBrk="0" hangingPunct="1">
        <a:defRPr sz="1707"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25.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8" Type="http://schemas.openxmlformats.org/officeDocument/2006/relationships/image" Target="../media/image10.jpeg"/><Relationship Id="rId13" Type="http://schemas.openxmlformats.org/officeDocument/2006/relationships/image" Target="../media/image15.jpeg"/><Relationship Id="rId18" Type="http://schemas.openxmlformats.org/officeDocument/2006/relationships/image" Target="../media/image20.jpeg"/><Relationship Id="rId26" Type="http://schemas.openxmlformats.org/officeDocument/2006/relationships/image" Target="../media/image28.jpeg"/><Relationship Id="rId39" Type="http://schemas.openxmlformats.org/officeDocument/2006/relationships/image" Target="../media/image41.jpg"/><Relationship Id="rId3" Type="http://schemas.openxmlformats.org/officeDocument/2006/relationships/image" Target="../media/image5.jpeg"/><Relationship Id="rId21" Type="http://schemas.openxmlformats.org/officeDocument/2006/relationships/image" Target="../media/image23.jpeg"/><Relationship Id="rId34" Type="http://schemas.openxmlformats.org/officeDocument/2006/relationships/image" Target="../media/image36.jpeg"/><Relationship Id="rId7" Type="http://schemas.openxmlformats.org/officeDocument/2006/relationships/image" Target="../media/image9.jpeg"/><Relationship Id="rId12" Type="http://schemas.openxmlformats.org/officeDocument/2006/relationships/image" Target="../media/image14.jpeg"/><Relationship Id="rId17" Type="http://schemas.openxmlformats.org/officeDocument/2006/relationships/image" Target="../media/image19.jpeg"/><Relationship Id="rId25" Type="http://schemas.openxmlformats.org/officeDocument/2006/relationships/image" Target="../media/image27.jpg"/><Relationship Id="rId33" Type="http://schemas.openxmlformats.org/officeDocument/2006/relationships/image" Target="../media/image35.jpeg"/><Relationship Id="rId38" Type="http://schemas.openxmlformats.org/officeDocument/2006/relationships/image" Target="../media/image40.jpg"/><Relationship Id="rId2" Type="http://schemas.openxmlformats.org/officeDocument/2006/relationships/notesSlide" Target="../notesSlides/notesSlide5.xml"/><Relationship Id="rId16" Type="http://schemas.openxmlformats.org/officeDocument/2006/relationships/image" Target="../media/image18.jpeg"/><Relationship Id="rId20" Type="http://schemas.openxmlformats.org/officeDocument/2006/relationships/image" Target="../media/image22.jpeg"/><Relationship Id="rId29" Type="http://schemas.openxmlformats.org/officeDocument/2006/relationships/image" Target="../media/image31.jpeg"/><Relationship Id="rId1" Type="http://schemas.openxmlformats.org/officeDocument/2006/relationships/slideLayout" Target="../slideLayouts/slideLayout2.xml"/><Relationship Id="rId6" Type="http://schemas.openxmlformats.org/officeDocument/2006/relationships/image" Target="../media/image8.jpg"/><Relationship Id="rId11" Type="http://schemas.openxmlformats.org/officeDocument/2006/relationships/image" Target="../media/image13.jpeg"/><Relationship Id="rId24" Type="http://schemas.openxmlformats.org/officeDocument/2006/relationships/image" Target="../media/image26.jpg"/><Relationship Id="rId32" Type="http://schemas.openxmlformats.org/officeDocument/2006/relationships/image" Target="../media/image34.jpeg"/><Relationship Id="rId37" Type="http://schemas.openxmlformats.org/officeDocument/2006/relationships/image" Target="../media/image39.jpg"/><Relationship Id="rId40" Type="http://schemas.openxmlformats.org/officeDocument/2006/relationships/image" Target="../media/image42.jpeg"/><Relationship Id="rId5" Type="http://schemas.openxmlformats.org/officeDocument/2006/relationships/image" Target="../media/image7.jpeg"/><Relationship Id="rId15" Type="http://schemas.openxmlformats.org/officeDocument/2006/relationships/image" Target="../media/image17.jpeg"/><Relationship Id="rId23" Type="http://schemas.openxmlformats.org/officeDocument/2006/relationships/image" Target="../media/image25.jpeg"/><Relationship Id="rId28" Type="http://schemas.openxmlformats.org/officeDocument/2006/relationships/image" Target="../media/image30.jpeg"/><Relationship Id="rId36" Type="http://schemas.openxmlformats.org/officeDocument/2006/relationships/image" Target="../media/image38.jpeg"/><Relationship Id="rId10" Type="http://schemas.openxmlformats.org/officeDocument/2006/relationships/image" Target="../media/image12.jpg"/><Relationship Id="rId19" Type="http://schemas.openxmlformats.org/officeDocument/2006/relationships/image" Target="../media/image21.jpeg"/><Relationship Id="rId31" Type="http://schemas.openxmlformats.org/officeDocument/2006/relationships/image" Target="../media/image33.jpeg"/><Relationship Id="rId4" Type="http://schemas.openxmlformats.org/officeDocument/2006/relationships/image" Target="../media/image6.jpeg"/><Relationship Id="rId9" Type="http://schemas.openxmlformats.org/officeDocument/2006/relationships/image" Target="../media/image11.jpg"/><Relationship Id="rId14" Type="http://schemas.openxmlformats.org/officeDocument/2006/relationships/image" Target="../media/image16.jpeg"/><Relationship Id="rId22" Type="http://schemas.openxmlformats.org/officeDocument/2006/relationships/image" Target="../media/image24.jpeg"/><Relationship Id="rId27" Type="http://schemas.openxmlformats.org/officeDocument/2006/relationships/image" Target="../media/image29.jpeg"/><Relationship Id="rId30" Type="http://schemas.openxmlformats.org/officeDocument/2006/relationships/image" Target="../media/image32.jpeg"/><Relationship Id="rId35" Type="http://schemas.openxmlformats.org/officeDocument/2006/relationships/image" Target="../media/image37.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8.xml"/><Relationship Id="rId1" Type="http://schemas.openxmlformats.org/officeDocument/2006/relationships/slideLayout" Target="../slideLayouts/slideLayout25.xml"/></Relationships>
</file>

<file path=ppt/slides/_rels/slide9.xml.rels><?xml version="1.0" encoding="UTF-8" standalone="yes"?>
<Relationships xmlns="http://schemas.openxmlformats.org/package/2006/relationships"><Relationship Id="rId8" Type="http://schemas.openxmlformats.org/officeDocument/2006/relationships/image" Target="../media/image50.jpeg"/><Relationship Id="rId3" Type="http://schemas.openxmlformats.org/officeDocument/2006/relationships/image" Target="../media/image45.jpeg"/><Relationship Id="rId7" Type="http://schemas.openxmlformats.org/officeDocument/2006/relationships/image" Target="../media/image49.jpeg"/><Relationship Id="rId2" Type="http://schemas.openxmlformats.org/officeDocument/2006/relationships/notesSlide" Target="../notesSlides/notesSlide9.xml"/><Relationship Id="rId1" Type="http://schemas.openxmlformats.org/officeDocument/2006/relationships/slideLayout" Target="../slideLayouts/slideLayout63.xml"/><Relationship Id="rId6" Type="http://schemas.openxmlformats.org/officeDocument/2006/relationships/image" Target="../media/image48.jpeg"/><Relationship Id="rId5" Type="http://schemas.openxmlformats.org/officeDocument/2006/relationships/image" Target="../media/image47.jpeg"/><Relationship Id="rId4" Type="http://schemas.openxmlformats.org/officeDocument/2006/relationships/image" Target="../media/image46.jpeg"/><Relationship Id="rId9" Type="http://schemas.openxmlformats.org/officeDocument/2006/relationships/image" Target="../media/image51.jpeg"/></Relationships>
</file>

<file path=ppt/slides/_rels/slide10.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tags" Target="../tags/tag3.xml"/><Relationship Id="rId7" Type="http://schemas.openxmlformats.org/officeDocument/2006/relationships/notesSlide" Target="../notesSlides/notesSlide11.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slideLayout" Target="../slideLayouts/slideLayout2.xml"/><Relationship Id="rId5" Type="http://schemas.openxmlformats.org/officeDocument/2006/relationships/tags" Target="../tags/tag5.xml"/><Relationship Id="rId4" Type="http://schemas.openxmlformats.org/officeDocument/2006/relationships/tags" Target="../tags/tag4.xml"/></Relationships>
</file>

<file path=ppt/slides/_rels/slide12.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image" Target="../media/image53.png"/><Relationship Id="rId7" Type="http://schemas.openxmlformats.org/officeDocument/2006/relationships/image" Target="../media/image55.png"/><Relationship Id="rId2" Type="http://schemas.openxmlformats.org/officeDocument/2006/relationships/notesSlide" Target="../notesSlides/notesSlide12.xml"/><Relationship Id="rId1" Type="http://schemas.openxmlformats.org/officeDocument/2006/relationships/slideLayout" Target="../slideLayouts/slideLayout143.xml"/><Relationship Id="rId6" Type="http://schemas.microsoft.com/office/2007/relationships/hdphoto" Target="../media/hdphoto3.wdp"/><Relationship Id="rId5" Type="http://schemas.openxmlformats.org/officeDocument/2006/relationships/image" Target="../media/image54.png"/><Relationship Id="rId4" Type="http://schemas.microsoft.com/office/2007/relationships/hdphoto" Target="../media/hdphoto2.wdp"/></Relationships>
</file>

<file path=ppt/slides/_rels/slide13.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13.xml"/><Relationship Id="rId1" Type="http://schemas.openxmlformats.org/officeDocument/2006/relationships/slideLayout" Target="../slideLayouts/slideLayout25.xml"/></Relationships>
</file>

<file path=ppt/slides/_rels/slide14.xml.rels><?xml version="1.0" encoding="UTF-8" standalone="yes"?>
<Relationships xmlns="http://schemas.openxmlformats.org/package/2006/relationships"><Relationship Id="rId8" Type="http://schemas.openxmlformats.org/officeDocument/2006/relationships/image" Target="../media/image62.jpeg"/><Relationship Id="rId3" Type="http://schemas.openxmlformats.org/officeDocument/2006/relationships/image" Target="../media/image57.jpeg"/><Relationship Id="rId7" Type="http://schemas.openxmlformats.org/officeDocument/2006/relationships/image" Target="../media/image61.jpeg"/><Relationship Id="rId12" Type="http://schemas.openxmlformats.org/officeDocument/2006/relationships/image" Target="../media/image66.jpeg"/><Relationship Id="rId2" Type="http://schemas.openxmlformats.org/officeDocument/2006/relationships/notesSlide" Target="../notesSlides/notesSlide14.xml"/><Relationship Id="rId1" Type="http://schemas.openxmlformats.org/officeDocument/2006/relationships/slideLayout" Target="../slideLayouts/slideLayout160.xml"/><Relationship Id="rId6" Type="http://schemas.openxmlformats.org/officeDocument/2006/relationships/image" Target="../media/image60.jpeg"/><Relationship Id="rId11" Type="http://schemas.openxmlformats.org/officeDocument/2006/relationships/image" Target="../media/image65.jpeg"/><Relationship Id="rId5" Type="http://schemas.openxmlformats.org/officeDocument/2006/relationships/image" Target="../media/image59.jpeg"/><Relationship Id="rId10" Type="http://schemas.openxmlformats.org/officeDocument/2006/relationships/image" Target="../media/image64.jpeg"/><Relationship Id="rId4" Type="http://schemas.openxmlformats.org/officeDocument/2006/relationships/image" Target="../media/image58.jpeg"/><Relationship Id="rId9" Type="http://schemas.openxmlformats.org/officeDocument/2006/relationships/image" Target="../media/image63.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17.xml"/><Relationship Id="rId1" Type="http://schemas.openxmlformats.org/officeDocument/2006/relationships/slideLayout" Target="../slideLayouts/slideLayout7.xml"/><Relationship Id="rId5" Type="http://schemas.openxmlformats.org/officeDocument/2006/relationships/image" Target="../media/image70.jpeg"/><Relationship Id="rId4" Type="http://schemas.openxmlformats.org/officeDocument/2006/relationships/image" Target="../media/image69.jpg"/></Relationships>
</file>

<file path=ppt/slides/_rels/slide18.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18.xml"/><Relationship Id="rId1" Type="http://schemas.openxmlformats.org/officeDocument/2006/relationships/slideLayout" Target="../slideLayouts/slideLayout25.xml"/></Relationships>
</file>

<file path=ppt/slides/_rels/slide1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chart" Target="../charts/chart2.xml"/></Relationships>
</file>

<file path=ppt/slides/_rels/slide20.xml.rels><?xml version="1.0" encoding="UTF-8" standalone="yes"?>
<Relationships xmlns="http://schemas.openxmlformats.org/package/2006/relationships"><Relationship Id="rId8" Type="http://schemas.openxmlformats.org/officeDocument/2006/relationships/image" Target="../media/image76.jpg"/><Relationship Id="rId3" Type="http://schemas.openxmlformats.org/officeDocument/2006/relationships/image" Target="../media/image72.png"/><Relationship Id="rId7" Type="http://schemas.openxmlformats.org/officeDocument/2006/relationships/image" Target="../media/image75.pn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74.jpeg"/><Relationship Id="rId5" Type="http://schemas.openxmlformats.org/officeDocument/2006/relationships/image" Target="../media/image73.png"/><Relationship Id="rId4" Type="http://schemas.openxmlformats.org/officeDocument/2006/relationships/image" Target="../media/image68.jp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22.xml"/><Relationship Id="rId1" Type="http://schemas.openxmlformats.org/officeDocument/2006/relationships/slideLayout" Target="../slideLayouts/slideLayout169.xml"/><Relationship Id="rId4" Type="http://schemas.microsoft.com/office/2007/relationships/hdphoto" Target="../media/hdphoto5.wdp"/></Relationships>
</file>

<file path=ppt/slides/_rels/slide2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slide1.xml><?xml version="1.0" encoding="utf-8"?>
<p:sld xmlns:a16="http://schemas.microsoft.com/office/drawing/2014/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70DABBCE-7382-402F-AF60-E881C55D1A3D}"/>
              </a:ext>
            </a:extLst>
          </p:cNvPr>
          <p:cNvPicPr>
            <a:picLocks noChangeAspect="1"/>
          </p:cNvPicPr>
          <p:nvPr/>
        </p:nvPicPr>
        <p:blipFill rotWithShape="1">
          <a:blip r:embed="rId3">
            <a:extLst>
              <a:ext uri="{28A0092B-C50C-407E-A947-70E740481C1C}">
                <a14:useLocalDpi xmlns:a14="http://schemas.microsoft.com/office/drawing/2010/main" val="0"/>
              </a:ext>
            </a:extLst>
          </a:blip>
          <a:srcRect t="15032" b="15032"/>
          <a:stretch/>
        </p:blipFill>
        <p:spPr>
          <a:xfrm>
            <a:off x="1" y="-1"/>
            <a:ext cx="12192000" cy="6858001"/>
          </a:xfrm>
          <a:prstGeom prst="rect">
            <a:avLst/>
          </a:prstGeom>
        </p:spPr>
      </p:pic>
      <p:sp>
        <p:nvSpPr>
          <p:cNvPr id="6" name="矩形 5">
            <a:extLst>
              <a:ext uri="{FF2B5EF4-FFF2-40B4-BE49-F238E27FC236}">
                <a16:creationId xmlns:a16="http://schemas.microsoft.com/office/drawing/2014/main" id="{EAD9BBD4-4DDE-414B-9137-3D4167028815}"/>
              </a:ext>
            </a:extLst>
          </p:cNvPr>
          <p:cNvSpPr/>
          <p:nvPr/>
        </p:nvSpPr>
        <p:spPr>
          <a:xfrm>
            <a:off x="0" y="-1"/>
            <a:ext cx="12192000" cy="6858001"/>
          </a:xfrm>
          <a:prstGeom prst="rect">
            <a:avLst/>
          </a:prstGeom>
          <a:solidFill>
            <a:schemeClr val="tx1">
              <a:lumMod val="95000"/>
              <a:lumOff val="5000"/>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a:extLst>
              <a:ext uri="{FF2B5EF4-FFF2-40B4-BE49-F238E27FC236}">
                <a16:creationId xmlns:a16="http://schemas.microsoft.com/office/drawing/2014/main" id="{E9EAD9CA-7E8A-46F4-8380-C95DFBA634A2}"/>
              </a:ext>
            </a:extLst>
          </p:cNvPr>
          <p:cNvSpPr/>
          <p:nvPr/>
        </p:nvSpPr>
        <p:spPr>
          <a:xfrm>
            <a:off x="2124075" y="1828800"/>
            <a:ext cx="7943850" cy="1879600"/>
          </a:xfrm>
          <a:prstGeom prst="rect">
            <a:avLst/>
          </a:prstGeom>
          <a:noFill/>
          <a:ln w="69850">
            <a:solidFill>
              <a:srgbClr val="CEA5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a:extLst>
              <a:ext uri="{FF2B5EF4-FFF2-40B4-BE49-F238E27FC236}">
                <a16:creationId xmlns:a16="http://schemas.microsoft.com/office/drawing/2014/main" id="{4B90290F-59B5-4298-9450-0A2D4F64FCD2}"/>
              </a:ext>
            </a:extLst>
          </p:cNvPr>
          <p:cNvSpPr txBox="1"/>
          <p:nvPr/>
        </p:nvSpPr>
        <p:spPr>
          <a:xfrm>
            <a:off x="2768600" y="2185660"/>
            <a:ext cx="6654800" cy="707886"/>
          </a:xfrm>
          <a:prstGeom prst="rect">
            <a:avLst/>
          </a:prstGeom>
          <a:noFill/>
        </p:spPr>
        <p:txBody>
          <a:bodyPr wrap="square" rtlCol="0">
            <a:spAutoFit/>
          </a:bodyPr>
          <a:lstStyle/>
          <a:p>
            <a:pPr algn="dist"/>
            <a:r>
              <a:rPr lang="zh-CN" altLang="en-US" sz="4000" b="1" dirty="0">
                <a:solidFill>
                  <a:schemeClr val="bg1"/>
                </a:solidFill>
                <a:latin typeface="微软雅黑" panose="020B0503020204020204" pitchFamily="34" charset="-122"/>
                <a:ea typeface="微软雅黑" panose="020B0503020204020204" pitchFamily="34" charset="-122"/>
              </a:rPr>
              <a:t>用心去感受科技的力量</a:t>
            </a:r>
          </a:p>
        </p:txBody>
      </p:sp>
      <p:sp>
        <p:nvSpPr>
          <p:cNvPr id="11" name="矩形 10">
            <a:extLst>
              <a:ext uri="{FF2B5EF4-FFF2-40B4-BE49-F238E27FC236}">
                <a16:creationId xmlns:a16="http://schemas.microsoft.com/office/drawing/2014/main" id="{E52B15A0-1ECD-432B-A73D-6696BEBD3328}"/>
              </a:ext>
            </a:extLst>
          </p:cNvPr>
          <p:cNvSpPr/>
          <p:nvPr/>
        </p:nvSpPr>
        <p:spPr>
          <a:xfrm>
            <a:off x="3301004" y="2982209"/>
            <a:ext cx="5589992" cy="369332"/>
          </a:xfrm>
          <a:prstGeom prst="rect">
            <a:avLst/>
          </a:prstGeom>
          <a:solidFill>
            <a:schemeClr val="bg1"/>
          </a:solidFill>
        </p:spPr>
        <p:txBody>
          <a:bodyPr wrap="none">
            <a:spAutoFit/>
          </a:bodyPr>
          <a:lstStyle/>
          <a:p>
            <a:r>
              <a:rPr lang="zh-CN" altLang="en-US" dirty="0">
                <a:solidFill>
                  <a:schemeClr val="tx1">
                    <a:lumMod val="75000"/>
                    <a:lumOff val="25000"/>
                  </a:schemeClr>
                </a:solidFill>
              </a:rPr>
              <a:t>TO FEEL THE POWER OF SCIENCE AND TECHNOLOGY</a:t>
            </a:r>
          </a:p>
        </p:txBody>
      </p:sp>
      <p:sp>
        <p:nvSpPr>
          <p:cNvPr id="14" name="矩形 13">
            <a:extLst>
              <a:ext uri="{FF2B5EF4-FFF2-40B4-BE49-F238E27FC236}">
                <a16:creationId xmlns:a16="http://schemas.microsoft.com/office/drawing/2014/main" id="{0D28B853-06D5-4FB4-9F36-0802F5602750}"/>
              </a:ext>
            </a:extLst>
          </p:cNvPr>
          <p:cNvSpPr/>
          <p:nvPr/>
        </p:nvSpPr>
        <p:spPr>
          <a:xfrm>
            <a:off x="1149350" y="3976038"/>
            <a:ext cx="9893300" cy="571375"/>
          </a:xfrm>
          <a:prstGeom prst="rect">
            <a:avLst/>
          </a:prstGeom>
        </p:spPr>
        <p:txBody>
          <a:bodyPr wrap="square">
            <a:spAutoFit/>
          </a:bodyPr>
          <a:lstStyle/>
          <a:p>
            <a:pPr algn="ctr">
              <a:lnSpc>
                <a:spcPct val="150000"/>
              </a:lnSpc>
              <a:buClr>
                <a:srgbClr val="E7E6E6">
                  <a:lumMod val="10000"/>
                </a:srgbClr>
              </a:buClr>
            </a:pPr>
            <a:r>
              <a:rPr lang="en-US" altLang="zh-CN" sz="1100" dirty="0">
                <a:solidFill>
                  <a:schemeClr val="bg1"/>
                </a:solidFill>
                <a:latin typeface="微软雅黑 Light" panose="020B0502040204020203" pitchFamily="34" charset="-122"/>
                <a:ea typeface="微软雅黑 Light" panose="020B0502040204020203" pitchFamily="34" charset="-122"/>
                <a:cs typeface="+mn-ea"/>
                <a:sym typeface="+mn-lt"/>
              </a:rPr>
              <a:t>By faith I mean a vision of good one cherishes and the enthusiasm that pushes one to seek its fulfillment regardless of obstacles. By faith I By faith I mean a vision of good one cherishes and the enthusiasm that</a:t>
            </a:r>
          </a:p>
        </p:txBody>
      </p:sp>
      <p:grpSp>
        <p:nvGrpSpPr>
          <p:cNvPr id="15" name="组合 14">
            <a:extLst>
              <a:ext uri="{FF2B5EF4-FFF2-40B4-BE49-F238E27FC236}">
                <a16:creationId xmlns:a16="http://schemas.microsoft.com/office/drawing/2014/main" id="{42513213-E78A-4758-AC71-1D9437B0A73C}"/>
              </a:ext>
            </a:extLst>
          </p:cNvPr>
          <p:cNvGrpSpPr/>
          <p:nvPr/>
        </p:nvGrpSpPr>
        <p:grpSpPr>
          <a:xfrm>
            <a:off x="5584691" y="4802569"/>
            <a:ext cx="1047564" cy="225714"/>
            <a:chOff x="5609045" y="4217731"/>
            <a:chExt cx="1047564" cy="225714"/>
          </a:xfrm>
        </p:grpSpPr>
        <p:sp>
          <p:nvSpPr>
            <p:cNvPr id="16" name="矩形: 圆角 15">
              <a:extLst>
                <a:ext uri="{FF2B5EF4-FFF2-40B4-BE49-F238E27FC236}">
                  <a16:creationId xmlns:a16="http://schemas.microsoft.com/office/drawing/2014/main" id="{AA08A097-FABA-4011-9396-2061A5999594}"/>
                </a:ext>
              </a:extLst>
            </p:cNvPr>
            <p:cNvSpPr/>
            <p:nvPr/>
          </p:nvSpPr>
          <p:spPr>
            <a:xfrm>
              <a:off x="5609045" y="4217731"/>
              <a:ext cx="1047564" cy="225714"/>
            </a:xfrm>
            <a:prstGeom prst="roundRect">
              <a:avLst>
                <a:gd name="adj" fmla="val 50000"/>
              </a:avLst>
            </a:prstGeom>
            <a:solidFill>
              <a:srgbClr val="CEA55A"/>
            </a:solidFill>
            <a:ln>
              <a:noFill/>
            </a:ln>
          </p:spPr>
          <p:txBody>
            <a:bodyPr vert="horz" wrap="square" lIns="91440" tIns="45720" rIns="91440" bIns="45720" numCol="1" anchor="t" anchorCtr="0" compatLnSpc="1">
              <a:prstTxWarp prst="textNoShape">
                <a:avLst/>
              </a:prstTxWarp>
            </a:bodyPr>
            <a:lstStyle/>
            <a:p>
              <a:pPr algn="ctr"/>
              <a:endParaRPr lang="zh-CN" altLang="en-US" sz="1200" b="1" dirty="0">
                <a:solidFill>
                  <a:schemeClr val="bg1"/>
                </a:solidFill>
                <a:latin typeface="微软雅黑 Light" panose="020B0502040204020203" pitchFamily="34" charset="-122"/>
                <a:ea typeface="微软雅黑 Light" panose="020B0502040204020203" pitchFamily="34" charset="-122"/>
              </a:endParaRPr>
            </a:p>
          </p:txBody>
        </p:sp>
        <p:sp>
          <p:nvSpPr>
            <p:cNvPr id="17" name="矩形 16">
              <a:extLst>
                <a:ext uri="{FF2B5EF4-FFF2-40B4-BE49-F238E27FC236}">
                  <a16:creationId xmlns:a16="http://schemas.microsoft.com/office/drawing/2014/main" id="{903A9007-D87A-427B-A294-FA30ED888B6A}"/>
                </a:ext>
              </a:extLst>
            </p:cNvPr>
            <p:cNvSpPr/>
            <p:nvPr/>
          </p:nvSpPr>
          <p:spPr>
            <a:xfrm>
              <a:off x="5753557" y="4222866"/>
              <a:ext cx="758541" cy="215444"/>
            </a:xfrm>
            <a:prstGeom prst="rect">
              <a:avLst/>
            </a:prstGeom>
          </p:spPr>
          <p:txBody>
            <a:bodyPr wrap="none">
              <a:spAutoFit/>
            </a:bodyPr>
            <a:lstStyle/>
            <a:p>
              <a:pPr algn="ctr"/>
              <a:r>
                <a:rPr lang="en-US" altLang="zh-CN" sz="800" b="1" dirty="0">
                  <a:solidFill>
                    <a:schemeClr val="tx1">
                      <a:lumMod val="75000"/>
                      <a:lumOff val="25000"/>
                    </a:schemeClr>
                  </a:solidFill>
                  <a:latin typeface="微软雅黑 Light" panose="020B0502040204020203" pitchFamily="34" charset="-122"/>
                  <a:ea typeface="微软雅黑 Light" panose="020B0502040204020203" pitchFamily="34" charset="-122"/>
                </a:rPr>
                <a:t>XIAYINGPPT</a:t>
              </a:r>
              <a:endParaRPr lang="zh-CN" altLang="en-US" sz="800" b="1" dirty="0">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grpSp>
    </p:spTree>
    <p:extLst>
      <p:ext uri="{BB962C8B-B14F-4D97-AF65-F5344CB8AC3E}">
        <p14:creationId xmlns:p14="http://schemas.microsoft.com/office/powerpoint/2010/main" val="1576205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21" presetClass="entr" presetSubtype="4"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heel(4)">
                                      <p:cBhvr>
                                        <p:cTn id="11" dur="750"/>
                                        <p:tgtEl>
                                          <p:spTgt spid="8"/>
                                        </p:tgtEl>
                                      </p:cBhvr>
                                    </p:animEffect>
                                  </p:childTnLst>
                                </p:cTn>
                              </p:par>
                            </p:childTnLst>
                          </p:cTn>
                        </p:par>
                        <p:par>
                          <p:cTn id="12" fill="hold">
                            <p:stCondLst>
                              <p:cond delay="1250"/>
                            </p:stCondLst>
                            <p:childTnLst>
                              <p:par>
                                <p:cTn id="13" presetID="50" presetClass="entr" presetSubtype="0" decel="100000" fill="hold" grpId="0" nodeType="afterEffect">
                                  <p:stCondLst>
                                    <p:cond delay="0"/>
                                  </p:stCondLst>
                                  <p:iterate type="lt">
                                    <p:tmPct val="10000"/>
                                  </p:iterate>
                                  <p:childTnLst>
                                    <p:set>
                                      <p:cBhvr>
                                        <p:cTn id="14" dur="1" fill="hold">
                                          <p:stCondLst>
                                            <p:cond delay="0"/>
                                          </p:stCondLst>
                                        </p:cTn>
                                        <p:tgtEl>
                                          <p:spTgt spid="10"/>
                                        </p:tgtEl>
                                        <p:attrNameLst>
                                          <p:attrName>style.visibility</p:attrName>
                                        </p:attrNameLst>
                                      </p:cBhvr>
                                      <p:to>
                                        <p:strVal val="visible"/>
                                      </p:to>
                                    </p:set>
                                    <p:anim calcmode="lin" valueType="num">
                                      <p:cBhvr>
                                        <p:cTn id="15" dur="1000" fill="hold"/>
                                        <p:tgtEl>
                                          <p:spTgt spid="10"/>
                                        </p:tgtEl>
                                        <p:attrNameLst>
                                          <p:attrName>ppt_w</p:attrName>
                                        </p:attrNameLst>
                                      </p:cBhvr>
                                      <p:tavLst>
                                        <p:tav tm="0">
                                          <p:val>
                                            <p:strVal val="#ppt_w+.3"/>
                                          </p:val>
                                        </p:tav>
                                        <p:tav tm="100000">
                                          <p:val>
                                            <p:strVal val="#ppt_w"/>
                                          </p:val>
                                        </p:tav>
                                      </p:tavLst>
                                    </p:anim>
                                    <p:anim calcmode="lin" valueType="num">
                                      <p:cBhvr>
                                        <p:cTn id="16" dur="1000" fill="hold"/>
                                        <p:tgtEl>
                                          <p:spTgt spid="10"/>
                                        </p:tgtEl>
                                        <p:attrNameLst>
                                          <p:attrName>ppt_h</p:attrName>
                                        </p:attrNameLst>
                                      </p:cBhvr>
                                      <p:tavLst>
                                        <p:tav tm="0">
                                          <p:val>
                                            <p:strVal val="#ppt_h"/>
                                          </p:val>
                                        </p:tav>
                                        <p:tav tm="100000">
                                          <p:val>
                                            <p:strVal val="#ppt_h"/>
                                          </p:val>
                                        </p:tav>
                                      </p:tavLst>
                                    </p:anim>
                                    <p:animEffect transition="in" filter="fade">
                                      <p:cBhvr>
                                        <p:cTn id="17" dur="1000"/>
                                        <p:tgtEl>
                                          <p:spTgt spid="10"/>
                                        </p:tgtEl>
                                      </p:cBhvr>
                                    </p:animEffect>
                                  </p:childTnLst>
                                </p:cTn>
                              </p:par>
                            </p:childTnLst>
                          </p:cTn>
                        </p:par>
                        <p:par>
                          <p:cTn id="18" fill="hold">
                            <p:stCondLst>
                              <p:cond delay="3150"/>
                            </p:stCondLst>
                            <p:childTnLst>
                              <p:par>
                                <p:cTn id="19" presetID="53" presetClass="entr" presetSubtype="16" fill="hold" grpId="0" nodeType="after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p:cTn id="21" dur="500" fill="hold"/>
                                        <p:tgtEl>
                                          <p:spTgt spid="11"/>
                                        </p:tgtEl>
                                        <p:attrNameLst>
                                          <p:attrName>ppt_w</p:attrName>
                                        </p:attrNameLst>
                                      </p:cBhvr>
                                      <p:tavLst>
                                        <p:tav tm="0">
                                          <p:val>
                                            <p:fltVal val="0"/>
                                          </p:val>
                                        </p:tav>
                                        <p:tav tm="100000">
                                          <p:val>
                                            <p:strVal val="#ppt_w"/>
                                          </p:val>
                                        </p:tav>
                                      </p:tavLst>
                                    </p:anim>
                                    <p:anim calcmode="lin" valueType="num">
                                      <p:cBhvr>
                                        <p:cTn id="22" dur="500" fill="hold"/>
                                        <p:tgtEl>
                                          <p:spTgt spid="11"/>
                                        </p:tgtEl>
                                        <p:attrNameLst>
                                          <p:attrName>ppt_h</p:attrName>
                                        </p:attrNameLst>
                                      </p:cBhvr>
                                      <p:tavLst>
                                        <p:tav tm="0">
                                          <p:val>
                                            <p:fltVal val="0"/>
                                          </p:val>
                                        </p:tav>
                                        <p:tav tm="100000">
                                          <p:val>
                                            <p:strVal val="#ppt_h"/>
                                          </p:val>
                                        </p:tav>
                                      </p:tavLst>
                                    </p:anim>
                                    <p:animEffect transition="in" filter="fade">
                                      <p:cBhvr>
                                        <p:cTn id="23" dur="500"/>
                                        <p:tgtEl>
                                          <p:spTgt spid="11"/>
                                        </p:tgtEl>
                                      </p:cBhvr>
                                    </p:animEffect>
                                  </p:childTnLst>
                                </p:cTn>
                              </p:par>
                            </p:childTnLst>
                          </p:cTn>
                        </p:par>
                        <p:par>
                          <p:cTn id="24" fill="hold">
                            <p:stCondLst>
                              <p:cond delay="3650"/>
                            </p:stCondLst>
                            <p:childTnLst>
                              <p:par>
                                <p:cTn id="25" presetID="22" presetClass="entr" presetSubtype="1" fill="hold" grpId="0" nodeType="after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wipe(up)">
                                      <p:cBhvr>
                                        <p:cTn id="27" dur="500"/>
                                        <p:tgtEl>
                                          <p:spTgt spid="14"/>
                                        </p:tgtEl>
                                      </p:cBhvr>
                                    </p:animEffect>
                                  </p:childTnLst>
                                </p:cTn>
                              </p:par>
                            </p:childTnLst>
                          </p:cTn>
                        </p:par>
                        <p:par>
                          <p:cTn id="28" fill="hold">
                            <p:stCondLst>
                              <p:cond delay="4150"/>
                            </p:stCondLst>
                            <p:childTnLst>
                              <p:par>
                                <p:cTn id="29" presetID="53" presetClass="entr" presetSubtype="16" fill="hold" nodeType="after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p:cTn id="31" dur="500" fill="hold"/>
                                        <p:tgtEl>
                                          <p:spTgt spid="15"/>
                                        </p:tgtEl>
                                        <p:attrNameLst>
                                          <p:attrName>ppt_w</p:attrName>
                                        </p:attrNameLst>
                                      </p:cBhvr>
                                      <p:tavLst>
                                        <p:tav tm="0">
                                          <p:val>
                                            <p:fltVal val="0"/>
                                          </p:val>
                                        </p:tav>
                                        <p:tav tm="100000">
                                          <p:val>
                                            <p:strVal val="#ppt_w"/>
                                          </p:val>
                                        </p:tav>
                                      </p:tavLst>
                                    </p:anim>
                                    <p:anim calcmode="lin" valueType="num">
                                      <p:cBhvr>
                                        <p:cTn id="32" dur="500" fill="hold"/>
                                        <p:tgtEl>
                                          <p:spTgt spid="15"/>
                                        </p:tgtEl>
                                        <p:attrNameLst>
                                          <p:attrName>ppt_h</p:attrName>
                                        </p:attrNameLst>
                                      </p:cBhvr>
                                      <p:tavLst>
                                        <p:tav tm="0">
                                          <p:val>
                                            <p:fltVal val="0"/>
                                          </p:val>
                                        </p:tav>
                                        <p:tav tm="100000">
                                          <p:val>
                                            <p:strVal val="#ppt_h"/>
                                          </p:val>
                                        </p:tav>
                                      </p:tavLst>
                                    </p:anim>
                                    <p:animEffect transition="in" filter="fade">
                                      <p:cBhvr>
                                        <p:cTn id="33"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10" grpId="0"/>
      <p:bldP spid="11" grpId="0" animBg="1"/>
      <p:bldP spid="14" grpId="0"/>
    </p:bldLst>
  </p:timing>
</p:sld>
</file>

<file path=ppt/slides/slide2.xml><?xml version="1.0" encoding="utf-8"?>
<p:sld xmlns:a16="http://schemas.microsoft.com/office/drawing/2014/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pic>
        <p:nvPicPr>
          <p:cNvPr id="6" name="图片 5">
            <a:extLst>
              <a:ext uri="{FF2B5EF4-FFF2-40B4-BE49-F238E27FC236}">
                <a16:creationId xmlns:a16="http://schemas.microsoft.com/office/drawing/2014/main" id="{0CEEE0DF-8CAD-4A97-A5C7-B49E9E90ADBB}"/>
              </a:ext>
            </a:extLst>
          </p:cNvPr>
          <p:cNvPicPr>
            <a:picLocks noChangeAspect="1"/>
          </p:cNvPicPr>
          <p:nvPr/>
        </p:nvPicPr>
        <p:blipFill rotWithShape="1">
          <a:blip r:embed="rId3">
            <a:extLst>
              <a:ext uri="{28A0092B-C50C-407E-A947-70E740481C1C}">
                <a14:useLocalDpi xmlns:a14="http://schemas.microsoft.com/office/drawing/2010/main" val="0"/>
              </a:ext>
            </a:extLst>
          </a:blip>
          <a:srcRect t="15625"/>
          <a:stretch/>
        </p:blipFill>
        <p:spPr>
          <a:xfrm>
            <a:off x="0" y="0"/>
            <a:ext cx="12192000" cy="6858000"/>
          </a:xfrm>
          <a:prstGeom prst="rect">
            <a:avLst/>
          </a:prstGeom>
        </p:spPr>
      </p:pic>
      <p:sp>
        <p:nvSpPr>
          <p:cNvPr id="7" name="矩形 6">
            <a:extLst>
              <a:ext uri="{FF2B5EF4-FFF2-40B4-BE49-F238E27FC236}">
                <a16:creationId xmlns:a16="http://schemas.microsoft.com/office/drawing/2014/main" id="{59536433-B9A4-478B-9F49-4D2E562544BD}"/>
              </a:ext>
            </a:extLst>
          </p:cNvPr>
          <p:cNvSpPr/>
          <p:nvPr/>
        </p:nvSpPr>
        <p:spPr>
          <a:xfrm>
            <a:off x="0" y="-1"/>
            <a:ext cx="12192000" cy="6858001"/>
          </a:xfrm>
          <a:prstGeom prst="rect">
            <a:avLst/>
          </a:prstGeom>
          <a:solidFill>
            <a:schemeClr val="tx1">
              <a:lumMod val="95000"/>
              <a:lumOff val="5000"/>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a:extLst>
              <a:ext uri="{FF2B5EF4-FFF2-40B4-BE49-F238E27FC236}">
                <a16:creationId xmlns:a16="http://schemas.microsoft.com/office/drawing/2014/main" id="{65947B09-3AB6-4765-9036-A8B71CEB8472}"/>
              </a:ext>
            </a:extLst>
          </p:cNvPr>
          <p:cNvSpPr/>
          <p:nvPr/>
        </p:nvSpPr>
        <p:spPr>
          <a:xfrm>
            <a:off x="4086225" y="2798445"/>
            <a:ext cx="876300" cy="876300"/>
          </a:xfrm>
          <a:prstGeom prst="ellipse">
            <a:avLst/>
          </a:prstGeom>
          <a:solidFill>
            <a:srgbClr val="CEA5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a:extLst>
              <a:ext uri="{FF2B5EF4-FFF2-40B4-BE49-F238E27FC236}">
                <a16:creationId xmlns:a16="http://schemas.microsoft.com/office/drawing/2014/main" id="{8C1E6FE4-305A-4C6D-89EF-8BDEF244A8E4}"/>
              </a:ext>
            </a:extLst>
          </p:cNvPr>
          <p:cNvSpPr/>
          <p:nvPr/>
        </p:nvSpPr>
        <p:spPr>
          <a:xfrm>
            <a:off x="3114675" y="1826895"/>
            <a:ext cx="2819400" cy="2819400"/>
          </a:xfrm>
          <a:prstGeom prst="ellipse">
            <a:avLst/>
          </a:prstGeom>
          <a:noFill/>
          <a:ln>
            <a:gradFill flip="none" rotWithShape="1">
              <a:gsLst>
                <a:gs pos="0">
                  <a:srgbClr val="CEA55A"/>
                </a:gs>
                <a:gs pos="0">
                  <a:srgbClr val="CEA55A">
                    <a:alpha val="0"/>
                  </a:srgbClr>
                </a:gs>
                <a:gs pos="100000">
                  <a:srgbClr val="CEA55A"/>
                </a:gs>
              </a:gsLst>
              <a:lin ang="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a:extLst>
              <a:ext uri="{FF2B5EF4-FFF2-40B4-BE49-F238E27FC236}">
                <a16:creationId xmlns:a16="http://schemas.microsoft.com/office/drawing/2014/main" id="{E4A58FFB-DE10-41B1-BDAA-97CB514E4500}"/>
              </a:ext>
            </a:extLst>
          </p:cNvPr>
          <p:cNvSpPr/>
          <p:nvPr/>
        </p:nvSpPr>
        <p:spPr>
          <a:xfrm>
            <a:off x="2495550" y="1207769"/>
            <a:ext cx="4057650" cy="4057650"/>
          </a:xfrm>
          <a:prstGeom prst="ellipse">
            <a:avLst/>
          </a:prstGeom>
          <a:noFill/>
          <a:ln>
            <a:gradFill flip="none" rotWithShape="1">
              <a:gsLst>
                <a:gs pos="0">
                  <a:srgbClr val="CEA55A"/>
                </a:gs>
                <a:gs pos="0">
                  <a:srgbClr val="CEA55A">
                    <a:alpha val="0"/>
                  </a:srgbClr>
                </a:gs>
                <a:gs pos="100000">
                  <a:srgbClr val="CEA55A"/>
                </a:gs>
              </a:gsLst>
              <a:lin ang="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a:extLst>
              <a:ext uri="{FF2B5EF4-FFF2-40B4-BE49-F238E27FC236}">
                <a16:creationId xmlns:a16="http://schemas.microsoft.com/office/drawing/2014/main" id="{FBAC3B2D-D905-429B-AB29-723AA4F29492}"/>
              </a:ext>
            </a:extLst>
          </p:cNvPr>
          <p:cNvSpPr/>
          <p:nvPr/>
        </p:nvSpPr>
        <p:spPr>
          <a:xfrm>
            <a:off x="1914525" y="626744"/>
            <a:ext cx="5219700" cy="5219700"/>
          </a:xfrm>
          <a:prstGeom prst="ellipse">
            <a:avLst/>
          </a:prstGeom>
          <a:noFill/>
          <a:ln>
            <a:gradFill flip="none" rotWithShape="1">
              <a:gsLst>
                <a:gs pos="0">
                  <a:srgbClr val="CEA55A"/>
                </a:gs>
                <a:gs pos="0">
                  <a:srgbClr val="CEA55A">
                    <a:alpha val="0"/>
                  </a:srgbClr>
                </a:gs>
                <a:gs pos="100000">
                  <a:srgbClr val="CEA55A"/>
                </a:gs>
              </a:gsLst>
              <a:lin ang="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location-pointer_64679">
            <a:extLst>
              <a:ext uri="{FF2B5EF4-FFF2-40B4-BE49-F238E27FC236}">
                <a16:creationId xmlns:a16="http://schemas.microsoft.com/office/drawing/2014/main" id="{164D4504-3F26-4476-8BA5-68F478EBBF6D}"/>
              </a:ext>
            </a:extLst>
          </p:cNvPr>
          <p:cNvSpPr>
            <a:spLocks noChangeAspect="1"/>
          </p:cNvSpPr>
          <p:nvPr/>
        </p:nvSpPr>
        <p:spPr bwMode="auto">
          <a:xfrm>
            <a:off x="1845561" y="2276107"/>
            <a:ext cx="534379" cy="522338"/>
          </a:xfrm>
          <a:custGeom>
            <a:avLst/>
            <a:gdLst>
              <a:gd name="connsiteX0" fmla="*/ 163904 w 607933"/>
              <a:gd name="connsiteY0" fmla="*/ 368072 h 594235"/>
              <a:gd name="connsiteX1" fmla="*/ 194698 w 607933"/>
              <a:gd name="connsiteY1" fmla="*/ 416677 h 594235"/>
              <a:gd name="connsiteX2" fmla="*/ 52648 w 607933"/>
              <a:gd name="connsiteY2" fmla="*/ 475202 h 594235"/>
              <a:gd name="connsiteX3" fmla="*/ 303966 w 607933"/>
              <a:gd name="connsiteY3" fmla="*/ 542654 h 594235"/>
              <a:gd name="connsiteX4" fmla="*/ 555285 w 607933"/>
              <a:gd name="connsiteY4" fmla="*/ 475202 h 594235"/>
              <a:gd name="connsiteX5" fmla="*/ 412242 w 607933"/>
              <a:gd name="connsiteY5" fmla="*/ 416677 h 594235"/>
              <a:gd name="connsiteX6" fmla="*/ 444030 w 607933"/>
              <a:gd name="connsiteY6" fmla="*/ 368072 h 594235"/>
              <a:gd name="connsiteX7" fmla="*/ 607933 w 607933"/>
              <a:gd name="connsiteY7" fmla="*/ 475202 h 594235"/>
              <a:gd name="connsiteX8" fmla="*/ 303966 w 607933"/>
              <a:gd name="connsiteY8" fmla="*/ 594235 h 594235"/>
              <a:gd name="connsiteX9" fmla="*/ 0 w 607933"/>
              <a:gd name="connsiteY9" fmla="*/ 475202 h 594235"/>
              <a:gd name="connsiteX10" fmla="*/ 163904 w 607933"/>
              <a:gd name="connsiteY10" fmla="*/ 368072 h 594235"/>
              <a:gd name="connsiteX11" fmla="*/ 304444 w 607933"/>
              <a:gd name="connsiteY11" fmla="*/ 119134 h 594235"/>
              <a:gd name="connsiteX12" fmla="*/ 368550 w 607933"/>
              <a:gd name="connsiteY12" fmla="*/ 183559 h 594235"/>
              <a:gd name="connsiteX13" fmla="*/ 304444 w 607933"/>
              <a:gd name="connsiteY13" fmla="*/ 247984 h 594235"/>
              <a:gd name="connsiteX14" fmla="*/ 240338 w 607933"/>
              <a:gd name="connsiteY14" fmla="*/ 183559 h 594235"/>
              <a:gd name="connsiteX15" fmla="*/ 304444 w 607933"/>
              <a:gd name="connsiteY15" fmla="*/ 119134 h 594235"/>
              <a:gd name="connsiteX16" fmla="*/ 304941 w 607933"/>
              <a:gd name="connsiteY16" fmla="*/ 78375 h 594235"/>
              <a:gd name="connsiteX17" fmla="*/ 198655 w 607933"/>
              <a:gd name="connsiteY17" fmla="*/ 183536 h 594235"/>
              <a:gd name="connsiteX18" fmla="*/ 304941 w 607933"/>
              <a:gd name="connsiteY18" fmla="*/ 288698 h 594235"/>
              <a:gd name="connsiteX19" fmla="*/ 410234 w 607933"/>
              <a:gd name="connsiteY19" fmla="*/ 183536 h 594235"/>
              <a:gd name="connsiteX20" fmla="*/ 304941 w 607933"/>
              <a:gd name="connsiteY20" fmla="*/ 78375 h 594235"/>
              <a:gd name="connsiteX21" fmla="*/ 304941 w 607933"/>
              <a:gd name="connsiteY21" fmla="*/ 0 h 594235"/>
              <a:gd name="connsiteX22" fmla="*/ 482747 w 607933"/>
              <a:gd name="connsiteY22" fmla="*/ 178576 h 594235"/>
              <a:gd name="connsiteX23" fmla="*/ 338714 w 607933"/>
              <a:gd name="connsiteY23" fmla="*/ 454376 h 594235"/>
              <a:gd name="connsiteX24" fmla="*/ 304941 w 607933"/>
              <a:gd name="connsiteY24" fmla="*/ 472234 h 594235"/>
              <a:gd name="connsiteX25" fmla="*/ 270175 w 607933"/>
              <a:gd name="connsiteY25" fmla="*/ 454376 h 594235"/>
              <a:gd name="connsiteX26" fmla="*/ 126142 w 607933"/>
              <a:gd name="connsiteY26" fmla="*/ 178576 h 594235"/>
              <a:gd name="connsiteX27" fmla="*/ 304941 w 607933"/>
              <a:gd name="connsiteY27" fmla="*/ 0 h 594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607933" h="594235">
                <a:moveTo>
                  <a:pt x="163904" y="368072"/>
                </a:moveTo>
                <a:cubicBezTo>
                  <a:pt x="173837" y="383943"/>
                  <a:pt x="183771" y="399814"/>
                  <a:pt x="194698" y="416677"/>
                </a:cubicBezTo>
                <a:cubicBezTo>
                  <a:pt x="100329" y="430564"/>
                  <a:pt x="52648" y="460323"/>
                  <a:pt x="52648" y="475202"/>
                </a:cubicBezTo>
                <a:cubicBezTo>
                  <a:pt x="52648" y="495041"/>
                  <a:pt x="138076" y="542654"/>
                  <a:pt x="303966" y="542654"/>
                </a:cubicBezTo>
                <a:cubicBezTo>
                  <a:pt x="469857" y="542654"/>
                  <a:pt x="555285" y="495041"/>
                  <a:pt x="555285" y="475202"/>
                </a:cubicBezTo>
                <a:cubicBezTo>
                  <a:pt x="555285" y="460323"/>
                  <a:pt x="506611" y="430564"/>
                  <a:pt x="412242" y="416677"/>
                </a:cubicBezTo>
                <a:cubicBezTo>
                  <a:pt x="424162" y="399814"/>
                  <a:pt x="434096" y="383943"/>
                  <a:pt x="444030" y="368072"/>
                </a:cubicBezTo>
                <a:cubicBezTo>
                  <a:pt x="536412" y="385927"/>
                  <a:pt x="607933" y="421637"/>
                  <a:pt x="607933" y="475202"/>
                </a:cubicBezTo>
                <a:cubicBezTo>
                  <a:pt x="607933" y="553565"/>
                  <a:pt x="454956" y="594235"/>
                  <a:pt x="303966" y="594235"/>
                </a:cubicBezTo>
                <a:cubicBezTo>
                  <a:pt x="152977" y="594235"/>
                  <a:pt x="0" y="553565"/>
                  <a:pt x="0" y="475202"/>
                </a:cubicBezTo>
                <a:cubicBezTo>
                  <a:pt x="0" y="421637"/>
                  <a:pt x="70528" y="385927"/>
                  <a:pt x="163904" y="368072"/>
                </a:cubicBezTo>
                <a:close/>
                <a:moveTo>
                  <a:pt x="304444" y="119134"/>
                </a:moveTo>
                <a:cubicBezTo>
                  <a:pt x="339849" y="119134"/>
                  <a:pt x="368550" y="147978"/>
                  <a:pt x="368550" y="183559"/>
                </a:cubicBezTo>
                <a:cubicBezTo>
                  <a:pt x="368550" y="219140"/>
                  <a:pt x="339849" y="247984"/>
                  <a:pt x="304444" y="247984"/>
                </a:cubicBezTo>
                <a:cubicBezTo>
                  <a:pt x="269039" y="247984"/>
                  <a:pt x="240338" y="219140"/>
                  <a:pt x="240338" y="183559"/>
                </a:cubicBezTo>
                <a:cubicBezTo>
                  <a:pt x="240338" y="147978"/>
                  <a:pt x="269039" y="119134"/>
                  <a:pt x="304444" y="119134"/>
                </a:cubicBezTo>
                <a:close/>
                <a:moveTo>
                  <a:pt x="304941" y="78375"/>
                </a:moveTo>
                <a:cubicBezTo>
                  <a:pt x="246335" y="78375"/>
                  <a:pt x="198655" y="125003"/>
                  <a:pt x="198655" y="183536"/>
                </a:cubicBezTo>
                <a:cubicBezTo>
                  <a:pt x="198655" y="242070"/>
                  <a:pt x="246335" y="288698"/>
                  <a:pt x="304941" y="288698"/>
                </a:cubicBezTo>
                <a:cubicBezTo>
                  <a:pt x="362554" y="288698"/>
                  <a:pt x="410234" y="242070"/>
                  <a:pt x="410234" y="183536"/>
                </a:cubicBezTo>
                <a:cubicBezTo>
                  <a:pt x="410234" y="125003"/>
                  <a:pt x="362554" y="78375"/>
                  <a:pt x="304941" y="78375"/>
                </a:cubicBezTo>
                <a:close/>
                <a:moveTo>
                  <a:pt x="304941" y="0"/>
                </a:moveTo>
                <a:cubicBezTo>
                  <a:pt x="403281" y="0"/>
                  <a:pt x="482747" y="80359"/>
                  <a:pt x="482747" y="178576"/>
                </a:cubicBezTo>
                <a:cubicBezTo>
                  <a:pt x="482747" y="249014"/>
                  <a:pt x="391361" y="383938"/>
                  <a:pt x="338714" y="454376"/>
                </a:cubicBezTo>
                <a:cubicBezTo>
                  <a:pt x="330768" y="465289"/>
                  <a:pt x="317854" y="472234"/>
                  <a:pt x="304941" y="472234"/>
                </a:cubicBezTo>
                <a:cubicBezTo>
                  <a:pt x="291035" y="472234"/>
                  <a:pt x="278121" y="465289"/>
                  <a:pt x="270175" y="454376"/>
                </a:cubicBezTo>
                <a:cubicBezTo>
                  <a:pt x="217528" y="383938"/>
                  <a:pt x="126142" y="249014"/>
                  <a:pt x="126142" y="178576"/>
                </a:cubicBezTo>
                <a:cubicBezTo>
                  <a:pt x="126142" y="80359"/>
                  <a:pt x="205608" y="0"/>
                  <a:pt x="304941" y="0"/>
                </a:cubicBezTo>
                <a:close/>
              </a:path>
            </a:pathLst>
          </a:custGeom>
          <a:solidFill>
            <a:schemeClr val="bg1"/>
          </a:solidFill>
          <a:ln>
            <a:noFill/>
          </a:ln>
        </p:spPr>
      </p:sp>
      <p:grpSp>
        <p:nvGrpSpPr>
          <p:cNvPr id="14" name="组合 13">
            <a:extLst>
              <a:ext uri="{FF2B5EF4-FFF2-40B4-BE49-F238E27FC236}">
                <a16:creationId xmlns:a16="http://schemas.microsoft.com/office/drawing/2014/main" id="{611F5614-ACB2-4886-96C7-18CE5414B817}"/>
              </a:ext>
            </a:extLst>
          </p:cNvPr>
          <p:cNvGrpSpPr/>
          <p:nvPr/>
        </p:nvGrpSpPr>
        <p:grpSpPr>
          <a:xfrm>
            <a:off x="1672055" y="2798445"/>
            <a:ext cx="1415772" cy="1121509"/>
            <a:chOff x="2498692" y="2414689"/>
            <a:chExt cx="1415772" cy="1121509"/>
          </a:xfrm>
        </p:grpSpPr>
        <p:sp>
          <p:nvSpPr>
            <p:cNvPr id="15" name="矩形 14">
              <a:extLst>
                <a:ext uri="{FF2B5EF4-FFF2-40B4-BE49-F238E27FC236}">
                  <a16:creationId xmlns:a16="http://schemas.microsoft.com/office/drawing/2014/main" id="{0C30BEB6-BC16-4670-A098-964C2E1DD826}"/>
                </a:ext>
              </a:extLst>
            </p:cNvPr>
            <p:cNvSpPr/>
            <p:nvPr/>
          </p:nvSpPr>
          <p:spPr>
            <a:xfrm>
              <a:off x="2498692" y="2414689"/>
              <a:ext cx="1415772" cy="830997"/>
            </a:xfrm>
            <a:prstGeom prst="rect">
              <a:avLst/>
            </a:prstGeom>
          </p:spPr>
          <p:txBody>
            <a:bodyPr wrap="none">
              <a:spAutoFit/>
            </a:bodyPr>
            <a:lstStyle/>
            <a:p>
              <a:r>
                <a:rPr lang="zh-CN" altLang="en-US" sz="4800" b="1" dirty="0">
                  <a:solidFill>
                    <a:srgbClr val="CEA55A"/>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目录</a:t>
              </a:r>
              <a:endParaRPr lang="zh-CN" altLang="en-US" sz="4800" dirty="0">
                <a:solidFill>
                  <a:srgbClr val="CEA55A"/>
                </a:solidFill>
                <a:effectLst>
                  <a:outerShdw blurRad="38100" dist="38100" dir="2700000" algn="tl">
                    <a:srgbClr val="000000">
                      <a:alpha val="43137"/>
                    </a:srgbClr>
                  </a:outerShdw>
                </a:effectLst>
              </a:endParaRPr>
            </a:p>
          </p:txBody>
        </p:sp>
        <p:sp>
          <p:nvSpPr>
            <p:cNvPr id="16" name="矩形 15">
              <a:extLst>
                <a:ext uri="{FF2B5EF4-FFF2-40B4-BE49-F238E27FC236}">
                  <a16:creationId xmlns:a16="http://schemas.microsoft.com/office/drawing/2014/main" id="{A212015A-5E12-41B6-BB26-A55EC4CC2CC6}"/>
                </a:ext>
              </a:extLst>
            </p:cNvPr>
            <p:cNvSpPr/>
            <p:nvPr/>
          </p:nvSpPr>
          <p:spPr>
            <a:xfrm>
              <a:off x="2585298" y="3197644"/>
              <a:ext cx="1135631" cy="338554"/>
            </a:xfrm>
            <a:prstGeom prst="rect">
              <a:avLst/>
            </a:prstGeom>
          </p:spPr>
          <p:txBody>
            <a:bodyPr wrap="none">
              <a:spAutoFit/>
            </a:bodyPr>
            <a:lstStyle/>
            <a:p>
              <a:pPr lvl="0" algn="ctr"/>
              <a:r>
                <a:rPr lang="en-US" altLang="zh-CN" sz="1600" dirty="0">
                  <a:solidFill>
                    <a:schemeClr val="bg1"/>
                  </a:solidFill>
                  <a:latin typeface="微软雅黑 Light" panose="020B0502040204020203" pitchFamily="34" charset="-122"/>
                  <a:ea typeface="微软雅黑 Light" panose="020B0502040204020203" pitchFamily="34" charset="-122"/>
                </a:rPr>
                <a:t>CONENTS</a:t>
              </a:r>
              <a:endParaRPr kumimoji="0" lang="zh-CN" altLang="en-US" sz="1600" b="0" i="0" u="none" strike="noStrike" kern="1200" cap="none" spc="0" normalizeH="0" baseline="0" noProof="0" dirty="0">
                <a:ln>
                  <a:noFill/>
                </a:ln>
                <a:solidFill>
                  <a:schemeClr val="bg1"/>
                </a:solidFill>
                <a:effectLst/>
                <a:uLnTx/>
                <a:uFillTx/>
                <a:latin typeface="微软雅黑 Light" panose="020B0502040204020203" pitchFamily="34" charset="-122"/>
                <a:ea typeface="微软雅黑 Light" panose="020B0502040204020203" pitchFamily="34" charset="-122"/>
              </a:endParaRPr>
            </a:p>
          </p:txBody>
        </p:sp>
      </p:grpSp>
      <p:sp>
        <p:nvSpPr>
          <p:cNvPr id="18" name="菱形 17">
            <a:extLst>
              <a:ext uri="{FF2B5EF4-FFF2-40B4-BE49-F238E27FC236}">
                <a16:creationId xmlns:a16="http://schemas.microsoft.com/office/drawing/2014/main" id="{54823D72-C438-43A6-9299-6C761A9E07BA}"/>
              </a:ext>
            </a:extLst>
          </p:cNvPr>
          <p:cNvSpPr/>
          <p:nvPr/>
        </p:nvSpPr>
        <p:spPr>
          <a:xfrm>
            <a:off x="6162673" y="1207768"/>
            <a:ext cx="190504" cy="190504"/>
          </a:xfrm>
          <a:prstGeom prst="diamond">
            <a:avLst/>
          </a:prstGeom>
          <a:solidFill>
            <a:schemeClr val="tx1">
              <a:lumMod val="95000"/>
              <a:lumOff val="5000"/>
            </a:schemeClr>
          </a:solidFill>
          <a:ln w="19050">
            <a:solidFill>
              <a:srgbClr val="CEA5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菱形 18">
            <a:extLst>
              <a:ext uri="{FF2B5EF4-FFF2-40B4-BE49-F238E27FC236}">
                <a16:creationId xmlns:a16="http://schemas.microsoft.com/office/drawing/2014/main" id="{643A290D-12BF-4E92-9737-D4DEA19898C5}"/>
              </a:ext>
            </a:extLst>
          </p:cNvPr>
          <p:cNvSpPr/>
          <p:nvPr/>
        </p:nvSpPr>
        <p:spPr>
          <a:xfrm>
            <a:off x="6843710" y="2131693"/>
            <a:ext cx="190504" cy="190504"/>
          </a:xfrm>
          <a:prstGeom prst="diamond">
            <a:avLst/>
          </a:prstGeom>
          <a:solidFill>
            <a:schemeClr val="tx1">
              <a:lumMod val="95000"/>
              <a:lumOff val="5000"/>
            </a:schemeClr>
          </a:solidFill>
          <a:ln w="19050">
            <a:solidFill>
              <a:srgbClr val="CEA5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菱形 19">
            <a:extLst>
              <a:ext uri="{FF2B5EF4-FFF2-40B4-BE49-F238E27FC236}">
                <a16:creationId xmlns:a16="http://schemas.microsoft.com/office/drawing/2014/main" id="{3BC04C20-22BB-4185-BF68-D28FA57AEAEB}"/>
              </a:ext>
            </a:extLst>
          </p:cNvPr>
          <p:cNvSpPr/>
          <p:nvPr/>
        </p:nvSpPr>
        <p:spPr>
          <a:xfrm>
            <a:off x="6846745" y="4136705"/>
            <a:ext cx="190504" cy="190504"/>
          </a:xfrm>
          <a:prstGeom prst="diamond">
            <a:avLst/>
          </a:prstGeom>
          <a:solidFill>
            <a:schemeClr val="tx1">
              <a:lumMod val="95000"/>
              <a:lumOff val="5000"/>
            </a:schemeClr>
          </a:solidFill>
          <a:ln w="19050">
            <a:solidFill>
              <a:srgbClr val="CEA5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菱形 20">
            <a:extLst>
              <a:ext uri="{FF2B5EF4-FFF2-40B4-BE49-F238E27FC236}">
                <a16:creationId xmlns:a16="http://schemas.microsoft.com/office/drawing/2014/main" id="{D0BDC29F-CC44-4222-BC3C-0C7AF4F21B92}"/>
              </a:ext>
            </a:extLst>
          </p:cNvPr>
          <p:cNvSpPr/>
          <p:nvPr/>
        </p:nvSpPr>
        <p:spPr>
          <a:xfrm>
            <a:off x="6162673" y="5122543"/>
            <a:ext cx="190504" cy="190504"/>
          </a:xfrm>
          <a:prstGeom prst="diamond">
            <a:avLst/>
          </a:prstGeom>
          <a:solidFill>
            <a:schemeClr val="tx1">
              <a:lumMod val="95000"/>
              <a:lumOff val="5000"/>
            </a:schemeClr>
          </a:solidFill>
          <a:ln w="19050">
            <a:solidFill>
              <a:srgbClr val="CEA5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4" name="组合 23">
            <a:extLst>
              <a:ext uri="{FF2B5EF4-FFF2-40B4-BE49-F238E27FC236}">
                <a16:creationId xmlns:a16="http://schemas.microsoft.com/office/drawing/2014/main" id="{0868A97A-2D37-4E7D-956B-0B97000D2EA5}"/>
              </a:ext>
            </a:extLst>
          </p:cNvPr>
          <p:cNvGrpSpPr/>
          <p:nvPr/>
        </p:nvGrpSpPr>
        <p:grpSpPr>
          <a:xfrm>
            <a:off x="6668810" y="626743"/>
            <a:ext cx="3389923" cy="1062720"/>
            <a:chOff x="788122" y="2809124"/>
            <a:chExt cx="3389923" cy="1062720"/>
          </a:xfrm>
        </p:grpSpPr>
        <p:sp>
          <p:nvSpPr>
            <p:cNvPr id="22" name="iṥļiḋe">
              <a:extLst>
                <a:ext uri="{FF2B5EF4-FFF2-40B4-BE49-F238E27FC236}">
                  <a16:creationId xmlns:a16="http://schemas.microsoft.com/office/drawing/2014/main" id="{F6FBA621-4A39-4DFF-8A3C-2F14190A6CAE}"/>
                </a:ext>
              </a:extLst>
            </p:cNvPr>
            <p:cNvSpPr/>
            <p:nvPr/>
          </p:nvSpPr>
          <p:spPr>
            <a:xfrm>
              <a:off x="788122" y="3261583"/>
              <a:ext cx="3389923" cy="610261"/>
            </a:xfrm>
            <a:prstGeom prst="snip2SameRect">
              <a:avLst>
                <a:gd name="adj1" fmla="val 0"/>
                <a:gd name="adj2" fmla="val 0"/>
              </a:avLst>
            </a:prstGeom>
            <a:ln>
              <a:noFill/>
            </a:ln>
          </p:spPr>
          <p:txBody>
            <a:bodyPr wrap="square" anchor="t">
              <a:normAutofit/>
            </a:bodyPr>
            <a:lstStyle/>
            <a:p>
              <a:pPr>
                <a:lnSpc>
                  <a:spcPct val="150000"/>
                </a:lnSpc>
                <a:spcBef>
                  <a:spcPct val="0"/>
                </a:spcBef>
              </a:pPr>
              <a:r>
                <a:rPr lang="en-US" altLang="zh-CN" sz="900" dirty="0">
                  <a:solidFill>
                    <a:schemeClr val="bg1">
                      <a:alpha val="77000"/>
                    </a:schemeClr>
                  </a:solidFill>
                  <a:latin typeface="微软雅黑 Light" panose="020B0502040204020203" pitchFamily="34" charset="-122"/>
                  <a:ea typeface="微软雅黑 Light" panose="020B0502040204020203" pitchFamily="34" charset="-122"/>
                </a:rPr>
                <a:t>Supporting text here. </a:t>
              </a:r>
            </a:p>
            <a:p>
              <a:pPr>
                <a:lnSpc>
                  <a:spcPct val="150000"/>
                </a:lnSpc>
                <a:spcBef>
                  <a:spcPct val="0"/>
                </a:spcBef>
              </a:pPr>
              <a:r>
                <a:rPr lang="en-US" altLang="zh-CN" sz="900" dirty="0">
                  <a:solidFill>
                    <a:schemeClr val="bg1">
                      <a:alpha val="77000"/>
                    </a:schemeClr>
                  </a:solidFill>
                  <a:latin typeface="微软雅黑 Light" panose="020B0502040204020203" pitchFamily="34" charset="-122"/>
                  <a:ea typeface="微软雅黑 Light" panose="020B0502040204020203" pitchFamily="34" charset="-122"/>
                </a:rPr>
                <a:t>When you copy &amp; paste, choose "keep text only" option.</a:t>
              </a:r>
              <a:endParaRPr lang="zh-CN" altLang="en-US" sz="900" dirty="0">
                <a:solidFill>
                  <a:schemeClr val="bg1">
                    <a:alpha val="77000"/>
                  </a:schemeClr>
                </a:solidFill>
                <a:latin typeface="微软雅黑 Light" panose="020B0502040204020203" pitchFamily="34" charset="-122"/>
                <a:ea typeface="微软雅黑 Light" panose="020B0502040204020203" pitchFamily="34" charset="-122"/>
              </a:endParaRPr>
            </a:p>
          </p:txBody>
        </p:sp>
        <p:sp>
          <p:nvSpPr>
            <p:cNvPr id="23" name="iṧḷíḑê">
              <a:extLst>
                <a:ext uri="{FF2B5EF4-FFF2-40B4-BE49-F238E27FC236}">
                  <a16:creationId xmlns:a16="http://schemas.microsoft.com/office/drawing/2014/main" id="{2E4B13DC-4941-4589-86D0-C30F58E5765D}"/>
                </a:ext>
              </a:extLst>
            </p:cNvPr>
            <p:cNvSpPr txBox="1"/>
            <p:nvPr/>
          </p:nvSpPr>
          <p:spPr bwMode="auto">
            <a:xfrm>
              <a:off x="788122" y="2809124"/>
              <a:ext cx="3389923" cy="436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chor="b">
              <a:norm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eaLnBrk="1" hangingPunct="1">
                <a:lnSpc>
                  <a:spcPct val="100000"/>
                </a:lnSpc>
                <a:spcBef>
                  <a:spcPct val="0"/>
                </a:spcBef>
                <a:buFontTx/>
                <a:buNone/>
              </a:pPr>
              <a:r>
                <a:rPr lang="en-US" altLang="zh-CN" sz="1600" b="1" dirty="0">
                  <a:solidFill>
                    <a:srgbClr val="CEA55A"/>
                  </a:solidFill>
                  <a:latin typeface="微软雅黑" panose="020B0503020204020204" pitchFamily="34" charset="-122"/>
                  <a:ea typeface="微软雅黑" panose="020B0503020204020204" pitchFamily="34" charset="-122"/>
                </a:rPr>
                <a:t>TEXT HERE</a:t>
              </a:r>
            </a:p>
          </p:txBody>
        </p:sp>
      </p:grpSp>
      <p:grpSp>
        <p:nvGrpSpPr>
          <p:cNvPr id="25" name="组合 24">
            <a:extLst>
              <a:ext uri="{FF2B5EF4-FFF2-40B4-BE49-F238E27FC236}">
                <a16:creationId xmlns:a16="http://schemas.microsoft.com/office/drawing/2014/main" id="{2BD9A129-E6BC-4613-A175-D7B8074B9272}"/>
              </a:ext>
            </a:extLst>
          </p:cNvPr>
          <p:cNvGrpSpPr/>
          <p:nvPr/>
        </p:nvGrpSpPr>
        <p:grpSpPr>
          <a:xfrm>
            <a:off x="7290089" y="1850364"/>
            <a:ext cx="3389923" cy="1062720"/>
            <a:chOff x="788122" y="2809124"/>
            <a:chExt cx="3389923" cy="1062720"/>
          </a:xfrm>
        </p:grpSpPr>
        <p:sp>
          <p:nvSpPr>
            <p:cNvPr id="26" name="iṥļiḋe">
              <a:extLst>
                <a:ext uri="{FF2B5EF4-FFF2-40B4-BE49-F238E27FC236}">
                  <a16:creationId xmlns:a16="http://schemas.microsoft.com/office/drawing/2014/main" id="{48A3FEF5-3599-4454-B6DC-E1F781FF47F4}"/>
                </a:ext>
              </a:extLst>
            </p:cNvPr>
            <p:cNvSpPr/>
            <p:nvPr/>
          </p:nvSpPr>
          <p:spPr>
            <a:xfrm>
              <a:off x="788122" y="3261583"/>
              <a:ext cx="3389923" cy="610261"/>
            </a:xfrm>
            <a:prstGeom prst="snip2SameRect">
              <a:avLst>
                <a:gd name="adj1" fmla="val 0"/>
                <a:gd name="adj2" fmla="val 0"/>
              </a:avLst>
            </a:prstGeom>
            <a:ln>
              <a:noFill/>
            </a:ln>
          </p:spPr>
          <p:txBody>
            <a:bodyPr wrap="square" anchor="t">
              <a:normAutofit/>
            </a:bodyPr>
            <a:lstStyle/>
            <a:p>
              <a:pPr>
                <a:lnSpc>
                  <a:spcPct val="150000"/>
                </a:lnSpc>
                <a:spcBef>
                  <a:spcPct val="0"/>
                </a:spcBef>
              </a:pPr>
              <a:r>
                <a:rPr lang="en-US" altLang="zh-CN" sz="900" dirty="0">
                  <a:solidFill>
                    <a:schemeClr val="bg1">
                      <a:alpha val="77000"/>
                    </a:schemeClr>
                  </a:solidFill>
                  <a:latin typeface="微软雅黑 Light" panose="020B0502040204020203" pitchFamily="34" charset="-122"/>
                  <a:ea typeface="微软雅黑 Light" panose="020B0502040204020203" pitchFamily="34" charset="-122"/>
                </a:rPr>
                <a:t>Supporting text here. </a:t>
              </a:r>
            </a:p>
            <a:p>
              <a:pPr>
                <a:lnSpc>
                  <a:spcPct val="150000"/>
                </a:lnSpc>
                <a:spcBef>
                  <a:spcPct val="0"/>
                </a:spcBef>
              </a:pPr>
              <a:r>
                <a:rPr lang="en-US" altLang="zh-CN" sz="900" dirty="0">
                  <a:solidFill>
                    <a:schemeClr val="bg1">
                      <a:alpha val="77000"/>
                    </a:schemeClr>
                  </a:solidFill>
                  <a:latin typeface="微软雅黑 Light" panose="020B0502040204020203" pitchFamily="34" charset="-122"/>
                  <a:ea typeface="微软雅黑 Light" panose="020B0502040204020203" pitchFamily="34" charset="-122"/>
                </a:rPr>
                <a:t>When you copy &amp; paste, choose "keep text only" option.</a:t>
              </a:r>
              <a:endParaRPr lang="zh-CN" altLang="en-US" sz="900" dirty="0">
                <a:solidFill>
                  <a:schemeClr val="bg1">
                    <a:alpha val="77000"/>
                  </a:schemeClr>
                </a:solidFill>
                <a:latin typeface="微软雅黑 Light" panose="020B0502040204020203" pitchFamily="34" charset="-122"/>
                <a:ea typeface="微软雅黑 Light" panose="020B0502040204020203" pitchFamily="34" charset="-122"/>
              </a:endParaRPr>
            </a:p>
          </p:txBody>
        </p:sp>
        <p:sp>
          <p:nvSpPr>
            <p:cNvPr id="27" name="iṧḷíḑê">
              <a:extLst>
                <a:ext uri="{FF2B5EF4-FFF2-40B4-BE49-F238E27FC236}">
                  <a16:creationId xmlns:a16="http://schemas.microsoft.com/office/drawing/2014/main" id="{79E7F4F1-C5C1-41C8-A25E-D91F55123869}"/>
                </a:ext>
              </a:extLst>
            </p:cNvPr>
            <p:cNvSpPr txBox="1"/>
            <p:nvPr/>
          </p:nvSpPr>
          <p:spPr bwMode="auto">
            <a:xfrm>
              <a:off x="788122" y="2809124"/>
              <a:ext cx="3389923" cy="436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chor="b">
              <a:norm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eaLnBrk="1" hangingPunct="1">
                <a:lnSpc>
                  <a:spcPct val="100000"/>
                </a:lnSpc>
                <a:spcBef>
                  <a:spcPct val="0"/>
                </a:spcBef>
                <a:buFontTx/>
                <a:buNone/>
              </a:pPr>
              <a:r>
                <a:rPr lang="en-US" altLang="zh-CN" sz="1600" b="1" dirty="0">
                  <a:solidFill>
                    <a:srgbClr val="CEA55A"/>
                  </a:solidFill>
                  <a:latin typeface="微软雅黑" panose="020B0503020204020204" pitchFamily="34" charset="-122"/>
                  <a:ea typeface="微软雅黑" panose="020B0503020204020204" pitchFamily="34" charset="-122"/>
                </a:rPr>
                <a:t>TEXT HERE</a:t>
              </a:r>
            </a:p>
          </p:txBody>
        </p:sp>
      </p:grpSp>
      <p:grpSp>
        <p:nvGrpSpPr>
          <p:cNvPr id="28" name="组合 27">
            <a:extLst>
              <a:ext uri="{FF2B5EF4-FFF2-40B4-BE49-F238E27FC236}">
                <a16:creationId xmlns:a16="http://schemas.microsoft.com/office/drawing/2014/main" id="{43BD872C-04B5-4F65-8907-FA9D2ED35077}"/>
              </a:ext>
            </a:extLst>
          </p:cNvPr>
          <p:cNvGrpSpPr/>
          <p:nvPr/>
        </p:nvGrpSpPr>
        <p:grpSpPr>
          <a:xfrm>
            <a:off x="7290088" y="3645072"/>
            <a:ext cx="3389923" cy="1062720"/>
            <a:chOff x="788122" y="2809124"/>
            <a:chExt cx="3389923" cy="1062720"/>
          </a:xfrm>
        </p:grpSpPr>
        <p:sp>
          <p:nvSpPr>
            <p:cNvPr id="29" name="iṥļiḋe">
              <a:extLst>
                <a:ext uri="{FF2B5EF4-FFF2-40B4-BE49-F238E27FC236}">
                  <a16:creationId xmlns:a16="http://schemas.microsoft.com/office/drawing/2014/main" id="{A2E23ABD-93DA-4FA7-A79C-38A3099245D7}"/>
                </a:ext>
              </a:extLst>
            </p:cNvPr>
            <p:cNvSpPr/>
            <p:nvPr/>
          </p:nvSpPr>
          <p:spPr>
            <a:xfrm>
              <a:off x="788122" y="3261583"/>
              <a:ext cx="3389923" cy="610261"/>
            </a:xfrm>
            <a:prstGeom prst="snip2SameRect">
              <a:avLst>
                <a:gd name="adj1" fmla="val 0"/>
                <a:gd name="adj2" fmla="val 0"/>
              </a:avLst>
            </a:prstGeom>
            <a:ln>
              <a:noFill/>
            </a:ln>
          </p:spPr>
          <p:txBody>
            <a:bodyPr wrap="square" anchor="t">
              <a:normAutofit/>
            </a:bodyPr>
            <a:lstStyle/>
            <a:p>
              <a:pPr>
                <a:lnSpc>
                  <a:spcPct val="150000"/>
                </a:lnSpc>
                <a:spcBef>
                  <a:spcPct val="0"/>
                </a:spcBef>
              </a:pPr>
              <a:r>
                <a:rPr lang="en-US" altLang="zh-CN" sz="900" dirty="0">
                  <a:solidFill>
                    <a:schemeClr val="bg1">
                      <a:alpha val="77000"/>
                    </a:schemeClr>
                  </a:solidFill>
                  <a:latin typeface="微软雅黑 Light" panose="020B0502040204020203" pitchFamily="34" charset="-122"/>
                  <a:ea typeface="微软雅黑 Light" panose="020B0502040204020203" pitchFamily="34" charset="-122"/>
                </a:rPr>
                <a:t>Supporting text here. </a:t>
              </a:r>
            </a:p>
            <a:p>
              <a:pPr>
                <a:lnSpc>
                  <a:spcPct val="150000"/>
                </a:lnSpc>
                <a:spcBef>
                  <a:spcPct val="0"/>
                </a:spcBef>
              </a:pPr>
              <a:r>
                <a:rPr lang="en-US" altLang="zh-CN" sz="900" dirty="0">
                  <a:solidFill>
                    <a:schemeClr val="bg1">
                      <a:alpha val="77000"/>
                    </a:schemeClr>
                  </a:solidFill>
                  <a:latin typeface="微软雅黑 Light" panose="020B0502040204020203" pitchFamily="34" charset="-122"/>
                  <a:ea typeface="微软雅黑 Light" panose="020B0502040204020203" pitchFamily="34" charset="-122"/>
                </a:rPr>
                <a:t>When you copy &amp; paste, choose "keep text only" option.</a:t>
              </a:r>
              <a:endParaRPr lang="zh-CN" altLang="en-US" sz="900" dirty="0">
                <a:solidFill>
                  <a:schemeClr val="bg1">
                    <a:alpha val="77000"/>
                  </a:schemeClr>
                </a:solidFill>
                <a:latin typeface="微软雅黑 Light" panose="020B0502040204020203" pitchFamily="34" charset="-122"/>
                <a:ea typeface="微软雅黑 Light" panose="020B0502040204020203" pitchFamily="34" charset="-122"/>
              </a:endParaRPr>
            </a:p>
          </p:txBody>
        </p:sp>
        <p:sp>
          <p:nvSpPr>
            <p:cNvPr id="30" name="iṧḷíḑê">
              <a:extLst>
                <a:ext uri="{FF2B5EF4-FFF2-40B4-BE49-F238E27FC236}">
                  <a16:creationId xmlns:a16="http://schemas.microsoft.com/office/drawing/2014/main" id="{939CAFC1-DD38-425C-BB3C-73C2C993963A}"/>
                </a:ext>
              </a:extLst>
            </p:cNvPr>
            <p:cNvSpPr txBox="1"/>
            <p:nvPr/>
          </p:nvSpPr>
          <p:spPr bwMode="auto">
            <a:xfrm>
              <a:off x="788122" y="2809124"/>
              <a:ext cx="3389923" cy="436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chor="b">
              <a:norm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eaLnBrk="1" hangingPunct="1">
                <a:lnSpc>
                  <a:spcPct val="100000"/>
                </a:lnSpc>
                <a:spcBef>
                  <a:spcPct val="0"/>
                </a:spcBef>
                <a:buFontTx/>
                <a:buNone/>
              </a:pPr>
              <a:r>
                <a:rPr lang="en-US" altLang="zh-CN" sz="1600" b="1" dirty="0">
                  <a:solidFill>
                    <a:srgbClr val="CEA55A"/>
                  </a:solidFill>
                  <a:latin typeface="微软雅黑" panose="020B0503020204020204" pitchFamily="34" charset="-122"/>
                  <a:ea typeface="微软雅黑" panose="020B0503020204020204" pitchFamily="34" charset="-122"/>
                </a:rPr>
                <a:t>TEXT HERE</a:t>
              </a:r>
            </a:p>
          </p:txBody>
        </p:sp>
      </p:grpSp>
      <p:grpSp>
        <p:nvGrpSpPr>
          <p:cNvPr id="31" name="组合 30">
            <a:extLst>
              <a:ext uri="{FF2B5EF4-FFF2-40B4-BE49-F238E27FC236}">
                <a16:creationId xmlns:a16="http://schemas.microsoft.com/office/drawing/2014/main" id="{AA76EA4F-719B-41EC-BF10-23E0F7F2A14C}"/>
              </a:ext>
            </a:extLst>
          </p:cNvPr>
          <p:cNvGrpSpPr/>
          <p:nvPr/>
        </p:nvGrpSpPr>
        <p:grpSpPr>
          <a:xfrm>
            <a:off x="6553200" y="5034011"/>
            <a:ext cx="3389923" cy="1062720"/>
            <a:chOff x="788122" y="2809124"/>
            <a:chExt cx="3389923" cy="1062720"/>
          </a:xfrm>
        </p:grpSpPr>
        <p:sp>
          <p:nvSpPr>
            <p:cNvPr id="32" name="iṥļiḋe">
              <a:extLst>
                <a:ext uri="{FF2B5EF4-FFF2-40B4-BE49-F238E27FC236}">
                  <a16:creationId xmlns:a16="http://schemas.microsoft.com/office/drawing/2014/main" id="{917A1233-500E-455B-8C94-5437D7D673B6}"/>
                </a:ext>
              </a:extLst>
            </p:cNvPr>
            <p:cNvSpPr/>
            <p:nvPr/>
          </p:nvSpPr>
          <p:spPr>
            <a:xfrm>
              <a:off x="788122" y="3261583"/>
              <a:ext cx="3389923" cy="610261"/>
            </a:xfrm>
            <a:prstGeom prst="snip2SameRect">
              <a:avLst>
                <a:gd name="adj1" fmla="val 0"/>
                <a:gd name="adj2" fmla="val 0"/>
              </a:avLst>
            </a:prstGeom>
            <a:ln>
              <a:noFill/>
            </a:ln>
          </p:spPr>
          <p:txBody>
            <a:bodyPr wrap="square" anchor="t">
              <a:normAutofit/>
            </a:bodyPr>
            <a:lstStyle/>
            <a:p>
              <a:pPr>
                <a:lnSpc>
                  <a:spcPct val="150000"/>
                </a:lnSpc>
                <a:spcBef>
                  <a:spcPct val="0"/>
                </a:spcBef>
              </a:pPr>
              <a:r>
                <a:rPr lang="en-US" altLang="zh-CN" sz="900" dirty="0">
                  <a:solidFill>
                    <a:schemeClr val="bg1">
                      <a:alpha val="77000"/>
                    </a:schemeClr>
                  </a:solidFill>
                  <a:latin typeface="微软雅黑 Light" panose="020B0502040204020203" pitchFamily="34" charset="-122"/>
                  <a:ea typeface="微软雅黑 Light" panose="020B0502040204020203" pitchFamily="34" charset="-122"/>
                </a:rPr>
                <a:t>Supporting text here. </a:t>
              </a:r>
            </a:p>
            <a:p>
              <a:pPr>
                <a:lnSpc>
                  <a:spcPct val="150000"/>
                </a:lnSpc>
                <a:spcBef>
                  <a:spcPct val="0"/>
                </a:spcBef>
              </a:pPr>
              <a:r>
                <a:rPr lang="en-US" altLang="zh-CN" sz="900" dirty="0">
                  <a:solidFill>
                    <a:schemeClr val="bg1">
                      <a:alpha val="77000"/>
                    </a:schemeClr>
                  </a:solidFill>
                  <a:latin typeface="微软雅黑 Light" panose="020B0502040204020203" pitchFamily="34" charset="-122"/>
                  <a:ea typeface="微软雅黑 Light" panose="020B0502040204020203" pitchFamily="34" charset="-122"/>
                </a:rPr>
                <a:t>When you copy &amp; paste, choose "keep text only" option.</a:t>
              </a:r>
              <a:endParaRPr lang="zh-CN" altLang="en-US" sz="900" dirty="0">
                <a:solidFill>
                  <a:schemeClr val="bg1">
                    <a:alpha val="77000"/>
                  </a:schemeClr>
                </a:solidFill>
                <a:latin typeface="微软雅黑 Light" panose="020B0502040204020203" pitchFamily="34" charset="-122"/>
                <a:ea typeface="微软雅黑 Light" panose="020B0502040204020203" pitchFamily="34" charset="-122"/>
              </a:endParaRPr>
            </a:p>
          </p:txBody>
        </p:sp>
        <p:sp>
          <p:nvSpPr>
            <p:cNvPr id="33" name="iṧḷíḑê">
              <a:extLst>
                <a:ext uri="{FF2B5EF4-FFF2-40B4-BE49-F238E27FC236}">
                  <a16:creationId xmlns:a16="http://schemas.microsoft.com/office/drawing/2014/main" id="{7313F7A5-48B5-49C5-9904-3D3AEE9C82AC}"/>
                </a:ext>
              </a:extLst>
            </p:cNvPr>
            <p:cNvSpPr txBox="1"/>
            <p:nvPr/>
          </p:nvSpPr>
          <p:spPr bwMode="auto">
            <a:xfrm>
              <a:off x="788122" y="2809124"/>
              <a:ext cx="3389923" cy="436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chor="b">
              <a:norm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eaLnBrk="1" hangingPunct="1">
                <a:lnSpc>
                  <a:spcPct val="100000"/>
                </a:lnSpc>
                <a:spcBef>
                  <a:spcPct val="0"/>
                </a:spcBef>
                <a:buFontTx/>
                <a:buNone/>
              </a:pPr>
              <a:r>
                <a:rPr lang="en-US" altLang="zh-CN" sz="1600" b="1" dirty="0">
                  <a:solidFill>
                    <a:srgbClr val="CEA55A"/>
                  </a:solidFill>
                  <a:latin typeface="微软雅黑" panose="020B0503020204020204" pitchFamily="34" charset="-122"/>
                  <a:ea typeface="微软雅黑" panose="020B0503020204020204" pitchFamily="34" charset="-122"/>
                </a:rPr>
                <a:t>TEXT HERE</a:t>
              </a:r>
            </a:p>
          </p:txBody>
        </p:sp>
      </p:grpSp>
    </p:spTree>
    <p:extLst>
      <p:ext uri="{BB962C8B-B14F-4D97-AF65-F5344CB8AC3E}">
        <p14:creationId xmlns:p14="http://schemas.microsoft.com/office/powerpoint/2010/main" val="32531655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childTnLst>
                          </p:cTn>
                        </p:par>
                        <p:par>
                          <p:cTn id="10" fill="hold">
                            <p:stCondLst>
                              <p:cond delay="500"/>
                            </p:stCondLst>
                            <p:childTnLst>
                              <p:par>
                                <p:cTn id="11" presetID="22" presetClass="entr" presetSubtype="1" fill="hold" nodeType="after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wipe(up)">
                                      <p:cBhvr>
                                        <p:cTn id="13" dur="500"/>
                                        <p:tgtEl>
                                          <p:spTgt spid="14"/>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p:cTn id="17" dur="500" fill="hold"/>
                                        <p:tgtEl>
                                          <p:spTgt spid="8"/>
                                        </p:tgtEl>
                                        <p:attrNameLst>
                                          <p:attrName>ppt_w</p:attrName>
                                        </p:attrNameLst>
                                      </p:cBhvr>
                                      <p:tavLst>
                                        <p:tav tm="0">
                                          <p:val>
                                            <p:fltVal val="0"/>
                                          </p:val>
                                        </p:tav>
                                        <p:tav tm="100000">
                                          <p:val>
                                            <p:strVal val="#ppt_w"/>
                                          </p:val>
                                        </p:tav>
                                      </p:tavLst>
                                    </p:anim>
                                    <p:anim calcmode="lin" valueType="num">
                                      <p:cBhvr>
                                        <p:cTn id="18" dur="500" fill="hold"/>
                                        <p:tgtEl>
                                          <p:spTgt spid="8"/>
                                        </p:tgtEl>
                                        <p:attrNameLst>
                                          <p:attrName>ppt_h</p:attrName>
                                        </p:attrNameLst>
                                      </p:cBhvr>
                                      <p:tavLst>
                                        <p:tav tm="0">
                                          <p:val>
                                            <p:fltVal val="0"/>
                                          </p:val>
                                        </p:tav>
                                        <p:tav tm="100000">
                                          <p:val>
                                            <p:strVal val="#ppt_h"/>
                                          </p:val>
                                        </p:tav>
                                      </p:tavLst>
                                    </p:anim>
                                    <p:animEffect transition="in" filter="fade">
                                      <p:cBhvr>
                                        <p:cTn id="19" dur="500"/>
                                        <p:tgtEl>
                                          <p:spTgt spid="8"/>
                                        </p:tgtEl>
                                      </p:cBhvr>
                                    </p:animEffect>
                                  </p:childTnLst>
                                </p:cTn>
                              </p:par>
                              <p:par>
                                <p:cTn id="20" presetID="53" presetClass="entr" presetSubtype="16" fill="hold" grpId="0" nodeType="withEffect">
                                  <p:stCondLst>
                                    <p:cond delay="250"/>
                                  </p:stCondLst>
                                  <p:childTnLst>
                                    <p:set>
                                      <p:cBhvr>
                                        <p:cTn id="21" dur="1" fill="hold">
                                          <p:stCondLst>
                                            <p:cond delay="0"/>
                                          </p:stCondLst>
                                        </p:cTn>
                                        <p:tgtEl>
                                          <p:spTgt spid="9"/>
                                        </p:tgtEl>
                                        <p:attrNameLst>
                                          <p:attrName>style.visibility</p:attrName>
                                        </p:attrNameLst>
                                      </p:cBhvr>
                                      <p:to>
                                        <p:strVal val="visible"/>
                                      </p:to>
                                    </p:set>
                                    <p:anim calcmode="lin" valueType="num">
                                      <p:cBhvr>
                                        <p:cTn id="22" dur="500" fill="hold"/>
                                        <p:tgtEl>
                                          <p:spTgt spid="9"/>
                                        </p:tgtEl>
                                        <p:attrNameLst>
                                          <p:attrName>ppt_w</p:attrName>
                                        </p:attrNameLst>
                                      </p:cBhvr>
                                      <p:tavLst>
                                        <p:tav tm="0">
                                          <p:val>
                                            <p:fltVal val="0"/>
                                          </p:val>
                                        </p:tav>
                                        <p:tav tm="100000">
                                          <p:val>
                                            <p:strVal val="#ppt_w"/>
                                          </p:val>
                                        </p:tav>
                                      </p:tavLst>
                                    </p:anim>
                                    <p:anim calcmode="lin" valueType="num">
                                      <p:cBhvr>
                                        <p:cTn id="23" dur="500" fill="hold"/>
                                        <p:tgtEl>
                                          <p:spTgt spid="9"/>
                                        </p:tgtEl>
                                        <p:attrNameLst>
                                          <p:attrName>ppt_h</p:attrName>
                                        </p:attrNameLst>
                                      </p:cBhvr>
                                      <p:tavLst>
                                        <p:tav tm="0">
                                          <p:val>
                                            <p:fltVal val="0"/>
                                          </p:val>
                                        </p:tav>
                                        <p:tav tm="100000">
                                          <p:val>
                                            <p:strVal val="#ppt_h"/>
                                          </p:val>
                                        </p:tav>
                                      </p:tavLst>
                                    </p:anim>
                                    <p:animEffect transition="in" filter="fade">
                                      <p:cBhvr>
                                        <p:cTn id="24" dur="500"/>
                                        <p:tgtEl>
                                          <p:spTgt spid="9"/>
                                        </p:tgtEl>
                                      </p:cBhvr>
                                    </p:animEffect>
                                  </p:childTnLst>
                                </p:cTn>
                              </p:par>
                              <p:par>
                                <p:cTn id="25" presetID="53" presetClass="entr" presetSubtype="16" fill="hold" grpId="0" nodeType="withEffect">
                                  <p:stCondLst>
                                    <p:cond delay="500"/>
                                  </p:stCondLst>
                                  <p:childTnLst>
                                    <p:set>
                                      <p:cBhvr>
                                        <p:cTn id="26" dur="1" fill="hold">
                                          <p:stCondLst>
                                            <p:cond delay="0"/>
                                          </p:stCondLst>
                                        </p:cTn>
                                        <p:tgtEl>
                                          <p:spTgt spid="10"/>
                                        </p:tgtEl>
                                        <p:attrNameLst>
                                          <p:attrName>style.visibility</p:attrName>
                                        </p:attrNameLst>
                                      </p:cBhvr>
                                      <p:to>
                                        <p:strVal val="visible"/>
                                      </p:to>
                                    </p:set>
                                    <p:anim calcmode="lin" valueType="num">
                                      <p:cBhvr>
                                        <p:cTn id="27" dur="500" fill="hold"/>
                                        <p:tgtEl>
                                          <p:spTgt spid="10"/>
                                        </p:tgtEl>
                                        <p:attrNameLst>
                                          <p:attrName>ppt_w</p:attrName>
                                        </p:attrNameLst>
                                      </p:cBhvr>
                                      <p:tavLst>
                                        <p:tav tm="0">
                                          <p:val>
                                            <p:fltVal val="0"/>
                                          </p:val>
                                        </p:tav>
                                        <p:tav tm="100000">
                                          <p:val>
                                            <p:strVal val="#ppt_w"/>
                                          </p:val>
                                        </p:tav>
                                      </p:tavLst>
                                    </p:anim>
                                    <p:anim calcmode="lin" valueType="num">
                                      <p:cBhvr>
                                        <p:cTn id="28" dur="500" fill="hold"/>
                                        <p:tgtEl>
                                          <p:spTgt spid="10"/>
                                        </p:tgtEl>
                                        <p:attrNameLst>
                                          <p:attrName>ppt_h</p:attrName>
                                        </p:attrNameLst>
                                      </p:cBhvr>
                                      <p:tavLst>
                                        <p:tav tm="0">
                                          <p:val>
                                            <p:fltVal val="0"/>
                                          </p:val>
                                        </p:tav>
                                        <p:tav tm="100000">
                                          <p:val>
                                            <p:strVal val="#ppt_h"/>
                                          </p:val>
                                        </p:tav>
                                      </p:tavLst>
                                    </p:anim>
                                    <p:animEffect transition="in" filter="fade">
                                      <p:cBhvr>
                                        <p:cTn id="29" dur="500"/>
                                        <p:tgtEl>
                                          <p:spTgt spid="10"/>
                                        </p:tgtEl>
                                      </p:cBhvr>
                                    </p:animEffect>
                                  </p:childTnLst>
                                </p:cTn>
                              </p:par>
                              <p:par>
                                <p:cTn id="30" presetID="53" presetClass="entr" presetSubtype="16" fill="hold" grpId="0" nodeType="withEffect">
                                  <p:stCondLst>
                                    <p:cond delay="750"/>
                                  </p:stCondLst>
                                  <p:childTnLst>
                                    <p:set>
                                      <p:cBhvr>
                                        <p:cTn id="31" dur="1" fill="hold">
                                          <p:stCondLst>
                                            <p:cond delay="0"/>
                                          </p:stCondLst>
                                        </p:cTn>
                                        <p:tgtEl>
                                          <p:spTgt spid="11"/>
                                        </p:tgtEl>
                                        <p:attrNameLst>
                                          <p:attrName>style.visibility</p:attrName>
                                        </p:attrNameLst>
                                      </p:cBhvr>
                                      <p:to>
                                        <p:strVal val="visible"/>
                                      </p:to>
                                    </p:set>
                                    <p:anim calcmode="lin" valueType="num">
                                      <p:cBhvr>
                                        <p:cTn id="32" dur="500" fill="hold"/>
                                        <p:tgtEl>
                                          <p:spTgt spid="11"/>
                                        </p:tgtEl>
                                        <p:attrNameLst>
                                          <p:attrName>ppt_w</p:attrName>
                                        </p:attrNameLst>
                                      </p:cBhvr>
                                      <p:tavLst>
                                        <p:tav tm="0">
                                          <p:val>
                                            <p:fltVal val="0"/>
                                          </p:val>
                                        </p:tav>
                                        <p:tav tm="100000">
                                          <p:val>
                                            <p:strVal val="#ppt_w"/>
                                          </p:val>
                                        </p:tav>
                                      </p:tavLst>
                                    </p:anim>
                                    <p:anim calcmode="lin" valueType="num">
                                      <p:cBhvr>
                                        <p:cTn id="33" dur="500" fill="hold"/>
                                        <p:tgtEl>
                                          <p:spTgt spid="11"/>
                                        </p:tgtEl>
                                        <p:attrNameLst>
                                          <p:attrName>ppt_h</p:attrName>
                                        </p:attrNameLst>
                                      </p:cBhvr>
                                      <p:tavLst>
                                        <p:tav tm="0">
                                          <p:val>
                                            <p:fltVal val="0"/>
                                          </p:val>
                                        </p:tav>
                                        <p:tav tm="100000">
                                          <p:val>
                                            <p:strVal val="#ppt_h"/>
                                          </p:val>
                                        </p:tav>
                                      </p:tavLst>
                                    </p:anim>
                                    <p:animEffect transition="in" filter="fade">
                                      <p:cBhvr>
                                        <p:cTn id="34" dur="500"/>
                                        <p:tgtEl>
                                          <p:spTgt spid="11"/>
                                        </p:tgtEl>
                                      </p:cBhvr>
                                    </p:animEffect>
                                  </p:childTnLst>
                                </p:cTn>
                              </p:par>
                            </p:childTnLst>
                          </p:cTn>
                        </p:par>
                        <p:par>
                          <p:cTn id="35" fill="hold">
                            <p:stCondLst>
                              <p:cond delay="2250"/>
                            </p:stCondLst>
                            <p:childTnLst>
                              <p:par>
                                <p:cTn id="36" presetID="53" presetClass="entr" presetSubtype="16" fill="hold" grpId="0" nodeType="afterEffect">
                                  <p:stCondLst>
                                    <p:cond delay="0"/>
                                  </p:stCondLst>
                                  <p:childTnLst>
                                    <p:set>
                                      <p:cBhvr>
                                        <p:cTn id="37" dur="1" fill="hold">
                                          <p:stCondLst>
                                            <p:cond delay="0"/>
                                          </p:stCondLst>
                                        </p:cTn>
                                        <p:tgtEl>
                                          <p:spTgt spid="18"/>
                                        </p:tgtEl>
                                        <p:attrNameLst>
                                          <p:attrName>style.visibility</p:attrName>
                                        </p:attrNameLst>
                                      </p:cBhvr>
                                      <p:to>
                                        <p:strVal val="visible"/>
                                      </p:to>
                                    </p:set>
                                    <p:anim calcmode="lin" valueType="num">
                                      <p:cBhvr>
                                        <p:cTn id="38" dur="500" fill="hold"/>
                                        <p:tgtEl>
                                          <p:spTgt spid="18"/>
                                        </p:tgtEl>
                                        <p:attrNameLst>
                                          <p:attrName>ppt_w</p:attrName>
                                        </p:attrNameLst>
                                      </p:cBhvr>
                                      <p:tavLst>
                                        <p:tav tm="0">
                                          <p:val>
                                            <p:fltVal val="0"/>
                                          </p:val>
                                        </p:tav>
                                        <p:tav tm="100000">
                                          <p:val>
                                            <p:strVal val="#ppt_w"/>
                                          </p:val>
                                        </p:tav>
                                      </p:tavLst>
                                    </p:anim>
                                    <p:anim calcmode="lin" valueType="num">
                                      <p:cBhvr>
                                        <p:cTn id="39" dur="500" fill="hold"/>
                                        <p:tgtEl>
                                          <p:spTgt spid="18"/>
                                        </p:tgtEl>
                                        <p:attrNameLst>
                                          <p:attrName>ppt_h</p:attrName>
                                        </p:attrNameLst>
                                      </p:cBhvr>
                                      <p:tavLst>
                                        <p:tav tm="0">
                                          <p:val>
                                            <p:fltVal val="0"/>
                                          </p:val>
                                        </p:tav>
                                        <p:tav tm="100000">
                                          <p:val>
                                            <p:strVal val="#ppt_h"/>
                                          </p:val>
                                        </p:tav>
                                      </p:tavLst>
                                    </p:anim>
                                    <p:animEffect transition="in" filter="fade">
                                      <p:cBhvr>
                                        <p:cTn id="40" dur="500"/>
                                        <p:tgtEl>
                                          <p:spTgt spid="18"/>
                                        </p:tgtEl>
                                      </p:cBhvr>
                                    </p:animEffect>
                                  </p:childTnLst>
                                </p:cTn>
                              </p:par>
                            </p:childTnLst>
                          </p:cTn>
                        </p:par>
                        <p:par>
                          <p:cTn id="41" fill="hold">
                            <p:stCondLst>
                              <p:cond delay="2750"/>
                            </p:stCondLst>
                            <p:childTnLst>
                              <p:par>
                                <p:cTn id="42" presetID="22" presetClass="entr" presetSubtype="1" fill="hold" nodeType="afterEffect">
                                  <p:stCondLst>
                                    <p:cond delay="0"/>
                                  </p:stCondLst>
                                  <p:childTnLst>
                                    <p:set>
                                      <p:cBhvr>
                                        <p:cTn id="43" dur="1" fill="hold">
                                          <p:stCondLst>
                                            <p:cond delay="0"/>
                                          </p:stCondLst>
                                        </p:cTn>
                                        <p:tgtEl>
                                          <p:spTgt spid="24"/>
                                        </p:tgtEl>
                                        <p:attrNameLst>
                                          <p:attrName>style.visibility</p:attrName>
                                        </p:attrNameLst>
                                      </p:cBhvr>
                                      <p:to>
                                        <p:strVal val="visible"/>
                                      </p:to>
                                    </p:set>
                                    <p:animEffect transition="in" filter="wipe(up)">
                                      <p:cBhvr>
                                        <p:cTn id="44" dur="500"/>
                                        <p:tgtEl>
                                          <p:spTgt spid="24"/>
                                        </p:tgtEl>
                                      </p:cBhvr>
                                    </p:animEffect>
                                  </p:childTnLst>
                                </p:cTn>
                              </p:par>
                            </p:childTnLst>
                          </p:cTn>
                        </p:par>
                        <p:par>
                          <p:cTn id="45" fill="hold">
                            <p:stCondLst>
                              <p:cond delay="3250"/>
                            </p:stCondLst>
                            <p:childTnLst>
                              <p:par>
                                <p:cTn id="46" presetID="53" presetClass="entr" presetSubtype="16" fill="hold" grpId="0" nodeType="afterEffect">
                                  <p:stCondLst>
                                    <p:cond delay="0"/>
                                  </p:stCondLst>
                                  <p:childTnLst>
                                    <p:set>
                                      <p:cBhvr>
                                        <p:cTn id="47" dur="1" fill="hold">
                                          <p:stCondLst>
                                            <p:cond delay="0"/>
                                          </p:stCondLst>
                                        </p:cTn>
                                        <p:tgtEl>
                                          <p:spTgt spid="19"/>
                                        </p:tgtEl>
                                        <p:attrNameLst>
                                          <p:attrName>style.visibility</p:attrName>
                                        </p:attrNameLst>
                                      </p:cBhvr>
                                      <p:to>
                                        <p:strVal val="visible"/>
                                      </p:to>
                                    </p:set>
                                    <p:anim calcmode="lin" valueType="num">
                                      <p:cBhvr>
                                        <p:cTn id="48" dur="500" fill="hold"/>
                                        <p:tgtEl>
                                          <p:spTgt spid="19"/>
                                        </p:tgtEl>
                                        <p:attrNameLst>
                                          <p:attrName>ppt_w</p:attrName>
                                        </p:attrNameLst>
                                      </p:cBhvr>
                                      <p:tavLst>
                                        <p:tav tm="0">
                                          <p:val>
                                            <p:fltVal val="0"/>
                                          </p:val>
                                        </p:tav>
                                        <p:tav tm="100000">
                                          <p:val>
                                            <p:strVal val="#ppt_w"/>
                                          </p:val>
                                        </p:tav>
                                      </p:tavLst>
                                    </p:anim>
                                    <p:anim calcmode="lin" valueType="num">
                                      <p:cBhvr>
                                        <p:cTn id="49" dur="500" fill="hold"/>
                                        <p:tgtEl>
                                          <p:spTgt spid="19"/>
                                        </p:tgtEl>
                                        <p:attrNameLst>
                                          <p:attrName>ppt_h</p:attrName>
                                        </p:attrNameLst>
                                      </p:cBhvr>
                                      <p:tavLst>
                                        <p:tav tm="0">
                                          <p:val>
                                            <p:fltVal val="0"/>
                                          </p:val>
                                        </p:tav>
                                        <p:tav tm="100000">
                                          <p:val>
                                            <p:strVal val="#ppt_h"/>
                                          </p:val>
                                        </p:tav>
                                      </p:tavLst>
                                    </p:anim>
                                    <p:animEffect transition="in" filter="fade">
                                      <p:cBhvr>
                                        <p:cTn id="50" dur="500"/>
                                        <p:tgtEl>
                                          <p:spTgt spid="19"/>
                                        </p:tgtEl>
                                      </p:cBhvr>
                                    </p:animEffect>
                                  </p:childTnLst>
                                </p:cTn>
                              </p:par>
                            </p:childTnLst>
                          </p:cTn>
                        </p:par>
                        <p:par>
                          <p:cTn id="51" fill="hold">
                            <p:stCondLst>
                              <p:cond delay="3750"/>
                            </p:stCondLst>
                            <p:childTnLst>
                              <p:par>
                                <p:cTn id="52" presetID="22" presetClass="entr" presetSubtype="1" fill="hold" nodeType="afterEffect">
                                  <p:stCondLst>
                                    <p:cond delay="0"/>
                                  </p:stCondLst>
                                  <p:childTnLst>
                                    <p:set>
                                      <p:cBhvr>
                                        <p:cTn id="53" dur="1" fill="hold">
                                          <p:stCondLst>
                                            <p:cond delay="0"/>
                                          </p:stCondLst>
                                        </p:cTn>
                                        <p:tgtEl>
                                          <p:spTgt spid="25"/>
                                        </p:tgtEl>
                                        <p:attrNameLst>
                                          <p:attrName>style.visibility</p:attrName>
                                        </p:attrNameLst>
                                      </p:cBhvr>
                                      <p:to>
                                        <p:strVal val="visible"/>
                                      </p:to>
                                    </p:set>
                                    <p:animEffect transition="in" filter="wipe(up)">
                                      <p:cBhvr>
                                        <p:cTn id="54" dur="500"/>
                                        <p:tgtEl>
                                          <p:spTgt spid="25"/>
                                        </p:tgtEl>
                                      </p:cBhvr>
                                    </p:animEffect>
                                  </p:childTnLst>
                                </p:cTn>
                              </p:par>
                            </p:childTnLst>
                          </p:cTn>
                        </p:par>
                        <p:par>
                          <p:cTn id="55" fill="hold">
                            <p:stCondLst>
                              <p:cond delay="4250"/>
                            </p:stCondLst>
                            <p:childTnLst>
                              <p:par>
                                <p:cTn id="56" presetID="53" presetClass="entr" presetSubtype="16" fill="hold" grpId="0" nodeType="afterEffect">
                                  <p:stCondLst>
                                    <p:cond delay="0"/>
                                  </p:stCondLst>
                                  <p:childTnLst>
                                    <p:set>
                                      <p:cBhvr>
                                        <p:cTn id="57" dur="1" fill="hold">
                                          <p:stCondLst>
                                            <p:cond delay="0"/>
                                          </p:stCondLst>
                                        </p:cTn>
                                        <p:tgtEl>
                                          <p:spTgt spid="20"/>
                                        </p:tgtEl>
                                        <p:attrNameLst>
                                          <p:attrName>style.visibility</p:attrName>
                                        </p:attrNameLst>
                                      </p:cBhvr>
                                      <p:to>
                                        <p:strVal val="visible"/>
                                      </p:to>
                                    </p:set>
                                    <p:anim calcmode="lin" valueType="num">
                                      <p:cBhvr>
                                        <p:cTn id="58" dur="500" fill="hold"/>
                                        <p:tgtEl>
                                          <p:spTgt spid="20"/>
                                        </p:tgtEl>
                                        <p:attrNameLst>
                                          <p:attrName>ppt_w</p:attrName>
                                        </p:attrNameLst>
                                      </p:cBhvr>
                                      <p:tavLst>
                                        <p:tav tm="0">
                                          <p:val>
                                            <p:fltVal val="0"/>
                                          </p:val>
                                        </p:tav>
                                        <p:tav tm="100000">
                                          <p:val>
                                            <p:strVal val="#ppt_w"/>
                                          </p:val>
                                        </p:tav>
                                      </p:tavLst>
                                    </p:anim>
                                    <p:anim calcmode="lin" valueType="num">
                                      <p:cBhvr>
                                        <p:cTn id="59" dur="500" fill="hold"/>
                                        <p:tgtEl>
                                          <p:spTgt spid="20"/>
                                        </p:tgtEl>
                                        <p:attrNameLst>
                                          <p:attrName>ppt_h</p:attrName>
                                        </p:attrNameLst>
                                      </p:cBhvr>
                                      <p:tavLst>
                                        <p:tav tm="0">
                                          <p:val>
                                            <p:fltVal val="0"/>
                                          </p:val>
                                        </p:tav>
                                        <p:tav tm="100000">
                                          <p:val>
                                            <p:strVal val="#ppt_h"/>
                                          </p:val>
                                        </p:tav>
                                      </p:tavLst>
                                    </p:anim>
                                    <p:animEffect transition="in" filter="fade">
                                      <p:cBhvr>
                                        <p:cTn id="60" dur="500"/>
                                        <p:tgtEl>
                                          <p:spTgt spid="20"/>
                                        </p:tgtEl>
                                      </p:cBhvr>
                                    </p:animEffect>
                                  </p:childTnLst>
                                </p:cTn>
                              </p:par>
                            </p:childTnLst>
                          </p:cTn>
                        </p:par>
                        <p:par>
                          <p:cTn id="61" fill="hold">
                            <p:stCondLst>
                              <p:cond delay="4750"/>
                            </p:stCondLst>
                            <p:childTnLst>
                              <p:par>
                                <p:cTn id="62" presetID="22" presetClass="entr" presetSubtype="1" fill="hold" nodeType="afterEffect">
                                  <p:stCondLst>
                                    <p:cond delay="0"/>
                                  </p:stCondLst>
                                  <p:childTnLst>
                                    <p:set>
                                      <p:cBhvr>
                                        <p:cTn id="63" dur="1" fill="hold">
                                          <p:stCondLst>
                                            <p:cond delay="0"/>
                                          </p:stCondLst>
                                        </p:cTn>
                                        <p:tgtEl>
                                          <p:spTgt spid="28"/>
                                        </p:tgtEl>
                                        <p:attrNameLst>
                                          <p:attrName>style.visibility</p:attrName>
                                        </p:attrNameLst>
                                      </p:cBhvr>
                                      <p:to>
                                        <p:strVal val="visible"/>
                                      </p:to>
                                    </p:set>
                                    <p:animEffect transition="in" filter="wipe(up)">
                                      <p:cBhvr>
                                        <p:cTn id="64" dur="500"/>
                                        <p:tgtEl>
                                          <p:spTgt spid="28"/>
                                        </p:tgtEl>
                                      </p:cBhvr>
                                    </p:animEffect>
                                  </p:childTnLst>
                                </p:cTn>
                              </p:par>
                            </p:childTnLst>
                          </p:cTn>
                        </p:par>
                        <p:par>
                          <p:cTn id="65" fill="hold">
                            <p:stCondLst>
                              <p:cond delay="5250"/>
                            </p:stCondLst>
                            <p:childTnLst>
                              <p:par>
                                <p:cTn id="66" presetID="53" presetClass="entr" presetSubtype="16" fill="hold" grpId="0" nodeType="afterEffect">
                                  <p:stCondLst>
                                    <p:cond delay="0"/>
                                  </p:stCondLst>
                                  <p:childTnLst>
                                    <p:set>
                                      <p:cBhvr>
                                        <p:cTn id="67" dur="1" fill="hold">
                                          <p:stCondLst>
                                            <p:cond delay="0"/>
                                          </p:stCondLst>
                                        </p:cTn>
                                        <p:tgtEl>
                                          <p:spTgt spid="21"/>
                                        </p:tgtEl>
                                        <p:attrNameLst>
                                          <p:attrName>style.visibility</p:attrName>
                                        </p:attrNameLst>
                                      </p:cBhvr>
                                      <p:to>
                                        <p:strVal val="visible"/>
                                      </p:to>
                                    </p:set>
                                    <p:anim calcmode="lin" valueType="num">
                                      <p:cBhvr>
                                        <p:cTn id="68" dur="500" fill="hold"/>
                                        <p:tgtEl>
                                          <p:spTgt spid="21"/>
                                        </p:tgtEl>
                                        <p:attrNameLst>
                                          <p:attrName>ppt_w</p:attrName>
                                        </p:attrNameLst>
                                      </p:cBhvr>
                                      <p:tavLst>
                                        <p:tav tm="0">
                                          <p:val>
                                            <p:fltVal val="0"/>
                                          </p:val>
                                        </p:tav>
                                        <p:tav tm="100000">
                                          <p:val>
                                            <p:strVal val="#ppt_w"/>
                                          </p:val>
                                        </p:tav>
                                      </p:tavLst>
                                    </p:anim>
                                    <p:anim calcmode="lin" valueType="num">
                                      <p:cBhvr>
                                        <p:cTn id="69" dur="500" fill="hold"/>
                                        <p:tgtEl>
                                          <p:spTgt spid="21"/>
                                        </p:tgtEl>
                                        <p:attrNameLst>
                                          <p:attrName>ppt_h</p:attrName>
                                        </p:attrNameLst>
                                      </p:cBhvr>
                                      <p:tavLst>
                                        <p:tav tm="0">
                                          <p:val>
                                            <p:fltVal val="0"/>
                                          </p:val>
                                        </p:tav>
                                        <p:tav tm="100000">
                                          <p:val>
                                            <p:strVal val="#ppt_h"/>
                                          </p:val>
                                        </p:tav>
                                      </p:tavLst>
                                    </p:anim>
                                    <p:animEffect transition="in" filter="fade">
                                      <p:cBhvr>
                                        <p:cTn id="70" dur="500"/>
                                        <p:tgtEl>
                                          <p:spTgt spid="21"/>
                                        </p:tgtEl>
                                      </p:cBhvr>
                                    </p:animEffect>
                                  </p:childTnLst>
                                </p:cTn>
                              </p:par>
                            </p:childTnLst>
                          </p:cTn>
                        </p:par>
                        <p:par>
                          <p:cTn id="71" fill="hold">
                            <p:stCondLst>
                              <p:cond delay="5750"/>
                            </p:stCondLst>
                            <p:childTnLst>
                              <p:par>
                                <p:cTn id="72" presetID="22" presetClass="entr" presetSubtype="1" fill="hold" nodeType="afterEffect">
                                  <p:stCondLst>
                                    <p:cond delay="0"/>
                                  </p:stCondLst>
                                  <p:childTnLst>
                                    <p:set>
                                      <p:cBhvr>
                                        <p:cTn id="73" dur="1" fill="hold">
                                          <p:stCondLst>
                                            <p:cond delay="0"/>
                                          </p:stCondLst>
                                        </p:cTn>
                                        <p:tgtEl>
                                          <p:spTgt spid="31"/>
                                        </p:tgtEl>
                                        <p:attrNameLst>
                                          <p:attrName>style.visibility</p:attrName>
                                        </p:attrNameLst>
                                      </p:cBhvr>
                                      <p:to>
                                        <p:strVal val="visible"/>
                                      </p:to>
                                    </p:set>
                                    <p:animEffect transition="in" filter="wipe(up)">
                                      <p:cBhvr>
                                        <p:cTn id="74"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8" grpId="0" animBg="1"/>
      <p:bldP spid="19" grpId="0" animBg="1"/>
      <p:bldP spid="20" grpId="0" animBg="1"/>
      <p:bldP spid="21" grpId="0" animBg="1"/>
    </p:bldLst>
  </p:timing>
</p:sld>
</file>

<file path=ppt/slides/slide3.xml><?xml version="1.0" encoding="utf-8"?>
<p:sld xmlns:a16="http://schemas.microsoft.com/office/drawing/2014/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占位符 3">
            <a:extLst>
              <a:ext uri="{FF2B5EF4-FFF2-40B4-BE49-F238E27FC236}">
                <a16:creationId xmlns:a16="http://schemas.microsoft.com/office/drawing/2014/main" id="{0402AA93-0DED-44A7-A9A6-99C1BA6A41A0}"/>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t="7813" b="7813"/>
          <a:stretch>
            <a:fillRect/>
          </a:stretch>
        </p:blipFill>
        <p:spPr/>
      </p:pic>
      <p:sp>
        <p:nvSpPr>
          <p:cNvPr id="5" name="Rectangle 3">
            <a:extLst>
              <a:ext uri="{FF2B5EF4-FFF2-40B4-BE49-F238E27FC236}">
                <a16:creationId xmlns:a16="http://schemas.microsoft.com/office/drawing/2014/main" id="{FDD1913B-1F67-4D6F-8C4C-21F3B5E31C02}"/>
              </a:ext>
            </a:extLst>
          </p:cNvPr>
          <p:cNvSpPr/>
          <p:nvPr/>
        </p:nvSpPr>
        <p:spPr>
          <a:xfrm>
            <a:off x="0" y="0"/>
            <a:ext cx="12191999" cy="6858000"/>
          </a:xfrm>
          <a:prstGeom prst="rect">
            <a:avLst/>
          </a:prstGeom>
          <a:gradFill>
            <a:gsLst>
              <a:gs pos="17000">
                <a:schemeClr val="tx1">
                  <a:lumMod val="95000"/>
                  <a:lumOff val="5000"/>
                </a:schemeClr>
              </a:gs>
              <a:gs pos="85000">
                <a:schemeClr val="tx1">
                  <a:lumMod val="95000"/>
                  <a:lumOff val="5000"/>
                  <a:alpha val="23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文本框 6">
            <a:extLst>
              <a:ext uri="{FF2B5EF4-FFF2-40B4-BE49-F238E27FC236}">
                <a16:creationId xmlns:a16="http://schemas.microsoft.com/office/drawing/2014/main" id="{5A648C8A-F445-40FC-B05F-F7439CEA709C}"/>
              </a:ext>
            </a:extLst>
          </p:cNvPr>
          <p:cNvSpPr txBox="1"/>
          <p:nvPr/>
        </p:nvSpPr>
        <p:spPr>
          <a:xfrm>
            <a:off x="556365" y="2331322"/>
            <a:ext cx="2057400"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dirty="0">
                <a:ln>
                  <a:noFill/>
                </a:ln>
                <a:solidFill>
                  <a:prstClr val="white"/>
                </a:solidFill>
                <a:effectLst/>
                <a:uLnTx/>
                <a:uFillTx/>
                <a:latin typeface="微软雅黑 Light" panose="020B0502040204020203" pitchFamily="34" charset="-122"/>
                <a:ea typeface="微软雅黑 Light" panose="020B0502040204020203" pitchFamily="34" charset="-122"/>
                <a:cs typeface="+mn-cs"/>
              </a:rPr>
              <a:t>第一部分</a:t>
            </a:r>
          </a:p>
        </p:txBody>
      </p:sp>
      <p:sp>
        <p:nvSpPr>
          <p:cNvPr id="8" name="文本框 7">
            <a:extLst>
              <a:ext uri="{FF2B5EF4-FFF2-40B4-BE49-F238E27FC236}">
                <a16:creationId xmlns:a16="http://schemas.microsoft.com/office/drawing/2014/main" id="{7CC93E07-F688-4079-AC5F-39302B6C4C1B}"/>
              </a:ext>
            </a:extLst>
          </p:cNvPr>
          <p:cNvSpPr txBox="1"/>
          <p:nvPr/>
        </p:nvSpPr>
        <p:spPr>
          <a:xfrm>
            <a:off x="556365" y="2923022"/>
            <a:ext cx="3434814"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这里添加文字信息</a:t>
            </a:r>
          </a:p>
        </p:txBody>
      </p:sp>
      <p:sp>
        <p:nvSpPr>
          <p:cNvPr id="9" name="文本框 8">
            <a:extLst>
              <a:ext uri="{FF2B5EF4-FFF2-40B4-BE49-F238E27FC236}">
                <a16:creationId xmlns:a16="http://schemas.microsoft.com/office/drawing/2014/main" id="{F09C9815-6ADC-42E0-B21F-360010282283}"/>
              </a:ext>
            </a:extLst>
          </p:cNvPr>
          <p:cNvSpPr txBox="1"/>
          <p:nvPr/>
        </p:nvSpPr>
        <p:spPr>
          <a:xfrm>
            <a:off x="573542" y="3491885"/>
            <a:ext cx="4312783" cy="523733"/>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
                <a:srgbClr val="E7E6E6">
                  <a:lumMod val="10000"/>
                </a:srgbClr>
              </a:buClr>
              <a:buSzTx/>
              <a:buFontTx/>
              <a:buNone/>
              <a:tabLst/>
              <a:defRPr/>
            </a:pPr>
            <a:r>
              <a:rPr kumimoji="0" lang="en-US" altLang="zh-CN" sz="1000" b="0" i="0" u="none" strike="noStrike" kern="1200" cap="none" spc="0" normalizeH="0" baseline="0" noProof="0" dirty="0">
                <a:ln>
                  <a:noFill/>
                </a:ln>
                <a:solidFill>
                  <a:prstClr val="white"/>
                </a:solidFill>
                <a:effectLst/>
                <a:uLnTx/>
                <a:uFillTx/>
                <a:latin typeface="Agency FB" panose="020B0503020202020204" pitchFamily="34" charset="0"/>
                <a:ea typeface="宋体" panose="02010600030101010101" pitchFamily="2" charset="-122"/>
                <a:cs typeface="+mn-ea"/>
                <a:sym typeface="+mn-lt"/>
              </a:rPr>
              <a:t>By faith I mean a vision of good one cherishes and the enthusiasm that pushes one to seek its fulfillment regardless of obstacles. By faith I By faith I mean a vision</a:t>
            </a:r>
          </a:p>
        </p:txBody>
      </p:sp>
      <p:sp>
        <p:nvSpPr>
          <p:cNvPr id="10" name="矩形 9">
            <a:extLst>
              <a:ext uri="{FF2B5EF4-FFF2-40B4-BE49-F238E27FC236}">
                <a16:creationId xmlns:a16="http://schemas.microsoft.com/office/drawing/2014/main" id="{5D196527-571B-48D4-8993-C10E6F099106}"/>
              </a:ext>
            </a:extLst>
          </p:cNvPr>
          <p:cNvSpPr/>
          <p:nvPr/>
        </p:nvSpPr>
        <p:spPr>
          <a:xfrm>
            <a:off x="657255" y="4191621"/>
            <a:ext cx="3702050" cy="272204"/>
          </a:xfrm>
          <a:prstGeom prst="rect">
            <a:avLst/>
          </a:prstGeom>
          <a:solidFill>
            <a:srgbClr val="CEA55A"/>
          </a:solidFill>
          <a:ln>
            <a:noFill/>
          </a:ln>
        </p:spPr>
        <p:txBody>
          <a:bodyPr vert="horz" wrap="square" lIns="91440" tIns="45720" rIns="91440" bIns="45720" numCol="1" anchor="t" anchorCtr="0" compatLnSpc="1">
            <a:prstTxWarp prst="textNoShape">
              <a:avLst/>
            </a:prstTxWarp>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lumMod val="85000"/>
                    <a:lumOff val="15000"/>
                  </a:prstClr>
                </a:solidFill>
                <a:effectLst/>
                <a:uLnTx/>
                <a:uFillTx/>
                <a:latin typeface="等线" panose="020F0502020204030204"/>
                <a:ea typeface="等线" panose="02010600030101010101" pitchFamily="2" charset="-122"/>
                <a:cs typeface="+mn-cs"/>
              </a:rPr>
              <a:t>观点</a:t>
            </a:r>
            <a:r>
              <a:rPr kumimoji="0" lang="en-US" altLang="zh-CN" sz="1200" b="0" i="0" u="none" strike="noStrike" kern="1200" cap="none" spc="0" normalizeH="0" baseline="0" noProof="0" dirty="0">
                <a:ln>
                  <a:noFill/>
                </a:ln>
                <a:solidFill>
                  <a:prstClr val="black">
                    <a:lumMod val="85000"/>
                    <a:lumOff val="15000"/>
                  </a:prstClr>
                </a:solidFill>
                <a:effectLst/>
                <a:uLnTx/>
                <a:uFillTx/>
                <a:latin typeface="等线" panose="020F0502020204030204"/>
                <a:ea typeface="等线" panose="02010600030101010101" pitchFamily="2" charset="-122"/>
                <a:cs typeface="+mn-cs"/>
              </a:rPr>
              <a:t>01|</a:t>
            </a:r>
            <a:r>
              <a:rPr kumimoji="0" lang="zh-CN" altLang="en-US" sz="1200" b="0" i="0" u="none" strike="noStrike" kern="1200" cap="none" spc="0" normalizeH="0" baseline="0" noProof="0" dirty="0">
                <a:ln>
                  <a:noFill/>
                </a:ln>
                <a:solidFill>
                  <a:prstClr val="black">
                    <a:lumMod val="85000"/>
                    <a:lumOff val="15000"/>
                  </a:prstClr>
                </a:solidFill>
                <a:effectLst/>
                <a:uLnTx/>
                <a:uFillTx/>
                <a:latin typeface="等线" panose="020F0502020204030204"/>
                <a:ea typeface="等线" panose="02010600030101010101" pitchFamily="2" charset="-122"/>
                <a:cs typeface="+mn-cs"/>
              </a:rPr>
              <a:t>观点</a:t>
            </a:r>
            <a:r>
              <a:rPr kumimoji="0" lang="en-US" altLang="zh-CN" sz="1200" b="0" i="0" u="none" strike="noStrike" kern="1200" cap="none" spc="0" normalizeH="0" baseline="0" noProof="0" dirty="0">
                <a:ln>
                  <a:noFill/>
                </a:ln>
                <a:solidFill>
                  <a:prstClr val="black">
                    <a:lumMod val="85000"/>
                    <a:lumOff val="15000"/>
                  </a:prstClr>
                </a:solidFill>
                <a:effectLst/>
                <a:uLnTx/>
                <a:uFillTx/>
                <a:latin typeface="等线" panose="020F0502020204030204"/>
                <a:ea typeface="等线" panose="02010600030101010101" pitchFamily="2" charset="-122"/>
                <a:cs typeface="+mn-cs"/>
              </a:rPr>
              <a:t>02|</a:t>
            </a:r>
            <a:r>
              <a:rPr kumimoji="0" lang="zh-CN" altLang="en-US" sz="1200" b="0" i="0" u="none" strike="noStrike" kern="1200" cap="none" spc="0" normalizeH="0" baseline="0" noProof="0" dirty="0">
                <a:ln>
                  <a:noFill/>
                </a:ln>
                <a:solidFill>
                  <a:prstClr val="black">
                    <a:lumMod val="85000"/>
                    <a:lumOff val="15000"/>
                  </a:prstClr>
                </a:solidFill>
                <a:effectLst/>
                <a:uLnTx/>
                <a:uFillTx/>
                <a:latin typeface="等线" panose="020F0502020204030204"/>
                <a:ea typeface="等线" panose="02010600030101010101" pitchFamily="2" charset="-122"/>
                <a:cs typeface="+mn-cs"/>
              </a:rPr>
              <a:t>观点</a:t>
            </a:r>
            <a:r>
              <a:rPr kumimoji="0" lang="en-US" altLang="zh-CN" sz="1200" b="0" i="0" u="none" strike="noStrike" kern="1200" cap="none" spc="0" normalizeH="0" baseline="0" noProof="0" dirty="0">
                <a:ln>
                  <a:noFill/>
                </a:ln>
                <a:solidFill>
                  <a:prstClr val="black">
                    <a:lumMod val="85000"/>
                    <a:lumOff val="15000"/>
                  </a:prstClr>
                </a:solidFill>
                <a:effectLst/>
                <a:uLnTx/>
                <a:uFillTx/>
                <a:latin typeface="等线" panose="020F0502020204030204"/>
                <a:ea typeface="等线" panose="02010600030101010101" pitchFamily="2" charset="-122"/>
                <a:cs typeface="+mn-cs"/>
              </a:rPr>
              <a:t>03|</a:t>
            </a:r>
            <a:r>
              <a:rPr kumimoji="0" lang="zh-CN" altLang="en-US" sz="1200" b="0" i="0" u="none" strike="noStrike" kern="1200" cap="none" spc="0" normalizeH="0" baseline="0" noProof="0" dirty="0">
                <a:ln>
                  <a:noFill/>
                </a:ln>
                <a:solidFill>
                  <a:prstClr val="black">
                    <a:lumMod val="85000"/>
                    <a:lumOff val="15000"/>
                  </a:prstClr>
                </a:solidFill>
                <a:effectLst/>
                <a:uLnTx/>
                <a:uFillTx/>
                <a:latin typeface="等线" panose="020F0502020204030204"/>
                <a:ea typeface="等线" panose="02010600030101010101" pitchFamily="2" charset="-122"/>
                <a:cs typeface="+mn-cs"/>
              </a:rPr>
              <a:t>观点</a:t>
            </a:r>
            <a:r>
              <a:rPr kumimoji="0" lang="en-US" altLang="zh-CN" sz="1200" b="0" i="0" u="none" strike="noStrike" kern="1200" cap="none" spc="0" normalizeH="0" baseline="0" noProof="0" dirty="0">
                <a:ln>
                  <a:noFill/>
                </a:ln>
                <a:solidFill>
                  <a:prstClr val="black">
                    <a:lumMod val="85000"/>
                    <a:lumOff val="15000"/>
                  </a:prstClr>
                </a:solidFill>
                <a:effectLst/>
                <a:uLnTx/>
                <a:uFillTx/>
                <a:latin typeface="等线" panose="020F0502020204030204"/>
                <a:ea typeface="等线" panose="02010600030101010101" pitchFamily="2" charset="-122"/>
                <a:cs typeface="+mn-cs"/>
              </a:rPr>
              <a:t>04</a:t>
            </a:r>
            <a:endParaRPr kumimoji="0" lang="zh-CN" altLang="en-US" sz="1200" b="0" i="0" u="none" strike="noStrike" kern="1200" cap="none" spc="0" normalizeH="0" baseline="0" noProof="0" dirty="0">
              <a:ln>
                <a:noFill/>
              </a:ln>
              <a:solidFill>
                <a:prstClr val="black">
                  <a:lumMod val="85000"/>
                  <a:lumOff val="15000"/>
                </a:prstClr>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7806048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p:transition spd="med">
        <p:fade/>
      </p:transition>
    </mc:Fallback>
  </mc:AlternateContent>
</p:sld>
</file>

<file path=ppt/slides/slide4.xml><?xml version="1.0" encoding="utf-8"?>
<p:sld xmlns:a16="http://schemas.microsoft.com/office/drawing/2014/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BE428F76-B0BD-4509-989D-7AE43C4036C7}"/>
              </a:ext>
            </a:extLst>
          </p:cNvPr>
          <p:cNvPicPr>
            <a:picLocks noChangeAspect="1"/>
          </p:cNvPicPr>
          <p:nvPr/>
        </p:nvPicPr>
        <p:blipFill rotWithShape="1">
          <a:blip r:embed="rId3">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t="7812" b="7812"/>
          <a:stretch/>
        </p:blipFill>
        <p:spPr>
          <a:xfrm>
            <a:off x="0" y="0"/>
            <a:ext cx="12192000" cy="6858000"/>
          </a:xfrm>
          <a:prstGeom prst="rect">
            <a:avLst/>
          </a:prstGeom>
        </p:spPr>
      </p:pic>
      <p:sp>
        <p:nvSpPr>
          <p:cNvPr id="6" name="矩形 5">
            <a:extLst>
              <a:ext uri="{FF2B5EF4-FFF2-40B4-BE49-F238E27FC236}">
                <a16:creationId xmlns:a16="http://schemas.microsoft.com/office/drawing/2014/main" id="{A2641882-96AA-45B7-B3C2-F6916F85E712}"/>
              </a:ext>
            </a:extLst>
          </p:cNvPr>
          <p:cNvSpPr/>
          <p:nvPr/>
        </p:nvSpPr>
        <p:spPr>
          <a:xfrm>
            <a:off x="0" y="-1"/>
            <a:ext cx="12192000" cy="6858001"/>
          </a:xfrm>
          <a:prstGeom prst="rect">
            <a:avLst/>
          </a:prstGeom>
          <a:solidFill>
            <a:schemeClr val="tx1">
              <a:lumMod val="95000"/>
              <a:lumOff val="5000"/>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a:extLst>
              <a:ext uri="{FF2B5EF4-FFF2-40B4-BE49-F238E27FC236}">
                <a16:creationId xmlns:a16="http://schemas.microsoft.com/office/drawing/2014/main" id="{E8E44201-B32A-4B4F-A72E-1B2C9C7E6F2B}"/>
              </a:ext>
            </a:extLst>
          </p:cNvPr>
          <p:cNvGrpSpPr/>
          <p:nvPr/>
        </p:nvGrpSpPr>
        <p:grpSpPr>
          <a:xfrm>
            <a:off x="5004435" y="2337435"/>
            <a:ext cx="2183130" cy="2183130"/>
            <a:chOff x="5004435" y="2337435"/>
            <a:chExt cx="2183130" cy="2183130"/>
          </a:xfrm>
        </p:grpSpPr>
        <p:sp>
          <p:nvSpPr>
            <p:cNvPr id="7" name="椭圆 6">
              <a:extLst>
                <a:ext uri="{FF2B5EF4-FFF2-40B4-BE49-F238E27FC236}">
                  <a16:creationId xmlns:a16="http://schemas.microsoft.com/office/drawing/2014/main" id="{7918E87F-9175-4DC8-A8C0-CB4698A480EF}"/>
                </a:ext>
              </a:extLst>
            </p:cNvPr>
            <p:cNvSpPr/>
            <p:nvPr/>
          </p:nvSpPr>
          <p:spPr>
            <a:xfrm>
              <a:off x="5004435" y="2337435"/>
              <a:ext cx="2183130" cy="2183130"/>
            </a:xfrm>
            <a:prstGeom prst="ellipse">
              <a:avLst/>
            </a:prstGeom>
            <a:solidFill>
              <a:srgbClr val="CEA5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 name="组合 9">
              <a:extLst>
                <a:ext uri="{FF2B5EF4-FFF2-40B4-BE49-F238E27FC236}">
                  <a16:creationId xmlns:a16="http://schemas.microsoft.com/office/drawing/2014/main" id="{24F63509-AF6C-4AD7-A0CE-BCB2DA8D474E}"/>
                </a:ext>
              </a:extLst>
            </p:cNvPr>
            <p:cNvGrpSpPr/>
            <p:nvPr/>
          </p:nvGrpSpPr>
          <p:grpSpPr>
            <a:xfrm>
              <a:off x="5229224" y="2706594"/>
              <a:ext cx="1733552" cy="1512177"/>
              <a:chOff x="5229223" y="2849469"/>
              <a:chExt cx="1733552" cy="1512177"/>
            </a:xfrm>
          </p:grpSpPr>
          <p:sp>
            <p:nvSpPr>
              <p:cNvPr id="8" name="three-buildings_62502">
                <a:extLst>
                  <a:ext uri="{FF2B5EF4-FFF2-40B4-BE49-F238E27FC236}">
                    <a16:creationId xmlns:a16="http://schemas.microsoft.com/office/drawing/2014/main" id="{0B0037B8-A7E8-4765-ABC6-A01BC7539CDD}"/>
                  </a:ext>
                </a:extLst>
              </p:cNvPr>
              <p:cNvSpPr>
                <a:spLocks noChangeAspect="1"/>
              </p:cNvSpPr>
              <p:nvPr/>
            </p:nvSpPr>
            <p:spPr bwMode="auto">
              <a:xfrm>
                <a:off x="5791157" y="2849469"/>
                <a:ext cx="609685" cy="492312"/>
              </a:xfrm>
              <a:custGeom>
                <a:avLst/>
                <a:gdLst>
                  <a:gd name="connsiteX0" fmla="*/ 499361 w 608838"/>
                  <a:gd name="connsiteY0" fmla="*/ 285654 h 491629"/>
                  <a:gd name="connsiteX1" fmla="*/ 499361 w 608838"/>
                  <a:gd name="connsiteY1" fmla="*/ 344437 h 491629"/>
                  <a:gd name="connsiteX2" fmla="*/ 558245 w 608838"/>
                  <a:gd name="connsiteY2" fmla="*/ 344437 h 491629"/>
                  <a:gd name="connsiteX3" fmla="*/ 558245 w 608838"/>
                  <a:gd name="connsiteY3" fmla="*/ 285654 h 491629"/>
                  <a:gd name="connsiteX4" fmla="*/ 50593 w 608838"/>
                  <a:gd name="connsiteY4" fmla="*/ 285654 h 491629"/>
                  <a:gd name="connsiteX5" fmla="*/ 50593 w 608838"/>
                  <a:gd name="connsiteY5" fmla="*/ 344437 h 491629"/>
                  <a:gd name="connsiteX6" fmla="*/ 109477 w 608838"/>
                  <a:gd name="connsiteY6" fmla="*/ 344437 h 491629"/>
                  <a:gd name="connsiteX7" fmla="*/ 109477 w 608838"/>
                  <a:gd name="connsiteY7" fmla="*/ 285654 h 491629"/>
                  <a:gd name="connsiteX8" fmla="*/ 324062 w 608838"/>
                  <a:gd name="connsiteY8" fmla="*/ 265425 h 491629"/>
                  <a:gd name="connsiteX9" fmla="*/ 324062 w 608838"/>
                  <a:gd name="connsiteY9" fmla="*/ 329947 h 491629"/>
                  <a:gd name="connsiteX10" fmla="*/ 388693 w 608838"/>
                  <a:gd name="connsiteY10" fmla="*/ 329947 h 491629"/>
                  <a:gd name="connsiteX11" fmla="*/ 388693 w 608838"/>
                  <a:gd name="connsiteY11" fmla="*/ 265425 h 491629"/>
                  <a:gd name="connsiteX12" fmla="*/ 220144 w 608838"/>
                  <a:gd name="connsiteY12" fmla="*/ 265425 h 491629"/>
                  <a:gd name="connsiteX13" fmla="*/ 220144 w 608838"/>
                  <a:gd name="connsiteY13" fmla="*/ 329947 h 491629"/>
                  <a:gd name="connsiteX14" fmla="*/ 284775 w 608838"/>
                  <a:gd name="connsiteY14" fmla="*/ 329947 h 491629"/>
                  <a:gd name="connsiteX15" fmla="*/ 284775 w 608838"/>
                  <a:gd name="connsiteY15" fmla="*/ 265425 h 491629"/>
                  <a:gd name="connsiteX16" fmla="*/ 499361 w 608838"/>
                  <a:gd name="connsiteY16" fmla="*/ 191225 h 491629"/>
                  <a:gd name="connsiteX17" fmla="*/ 499361 w 608838"/>
                  <a:gd name="connsiteY17" fmla="*/ 250008 h 491629"/>
                  <a:gd name="connsiteX18" fmla="*/ 558245 w 608838"/>
                  <a:gd name="connsiteY18" fmla="*/ 250008 h 491629"/>
                  <a:gd name="connsiteX19" fmla="*/ 558245 w 608838"/>
                  <a:gd name="connsiteY19" fmla="*/ 191225 h 491629"/>
                  <a:gd name="connsiteX20" fmla="*/ 50593 w 608838"/>
                  <a:gd name="connsiteY20" fmla="*/ 191225 h 491629"/>
                  <a:gd name="connsiteX21" fmla="*/ 50593 w 608838"/>
                  <a:gd name="connsiteY21" fmla="*/ 250008 h 491629"/>
                  <a:gd name="connsiteX22" fmla="*/ 109477 w 608838"/>
                  <a:gd name="connsiteY22" fmla="*/ 250008 h 491629"/>
                  <a:gd name="connsiteX23" fmla="*/ 109477 w 608838"/>
                  <a:gd name="connsiteY23" fmla="*/ 191225 h 491629"/>
                  <a:gd name="connsiteX24" fmla="*/ 324062 w 608838"/>
                  <a:gd name="connsiteY24" fmla="*/ 161682 h 491629"/>
                  <a:gd name="connsiteX25" fmla="*/ 324062 w 608838"/>
                  <a:gd name="connsiteY25" fmla="*/ 226204 h 491629"/>
                  <a:gd name="connsiteX26" fmla="*/ 388693 w 608838"/>
                  <a:gd name="connsiteY26" fmla="*/ 226204 h 491629"/>
                  <a:gd name="connsiteX27" fmla="*/ 388693 w 608838"/>
                  <a:gd name="connsiteY27" fmla="*/ 161682 h 491629"/>
                  <a:gd name="connsiteX28" fmla="*/ 220144 w 608838"/>
                  <a:gd name="connsiteY28" fmla="*/ 161682 h 491629"/>
                  <a:gd name="connsiteX29" fmla="*/ 220144 w 608838"/>
                  <a:gd name="connsiteY29" fmla="*/ 226204 h 491629"/>
                  <a:gd name="connsiteX30" fmla="*/ 284775 w 608838"/>
                  <a:gd name="connsiteY30" fmla="*/ 226204 h 491629"/>
                  <a:gd name="connsiteX31" fmla="*/ 284775 w 608838"/>
                  <a:gd name="connsiteY31" fmla="*/ 161682 h 491629"/>
                  <a:gd name="connsiteX32" fmla="*/ 499361 w 608838"/>
                  <a:gd name="connsiteY32" fmla="*/ 96797 h 491629"/>
                  <a:gd name="connsiteX33" fmla="*/ 499361 w 608838"/>
                  <a:gd name="connsiteY33" fmla="*/ 155579 h 491629"/>
                  <a:gd name="connsiteX34" fmla="*/ 558245 w 608838"/>
                  <a:gd name="connsiteY34" fmla="*/ 155579 h 491629"/>
                  <a:gd name="connsiteX35" fmla="*/ 558245 w 608838"/>
                  <a:gd name="connsiteY35" fmla="*/ 96797 h 491629"/>
                  <a:gd name="connsiteX36" fmla="*/ 50593 w 608838"/>
                  <a:gd name="connsiteY36" fmla="*/ 96797 h 491629"/>
                  <a:gd name="connsiteX37" fmla="*/ 50593 w 608838"/>
                  <a:gd name="connsiteY37" fmla="*/ 155579 h 491629"/>
                  <a:gd name="connsiteX38" fmla="*/ 109477 w 608838"/>
                  <a:gd name="connsiteY38" fmla="*/ 155579 h 491629"/>
                  <a:gd name="connsiteX39" fmla="*/ 109477 w 608838"/>
                  <a:gd name="connsiteY39" fmla="*/ 96797 h 491629"/>
                  <a:gd name="connsiteX40" fmla="*/ 324062 w 608838"/>
                  <a:gd name="connsiteY40" fmla="*/ 57938 h 491629"/>
                  <a:gd name="connsiteX41" fmla="*/ 324062 w 608838"/>
                  <a:gd name="connsiteY41" fmla="*/ 122461 h 491629"/>
                  <a:gd name="connsiteX42" fmla="*/ 388693 w 608838"/>
                  <a:gd name="connsiteY42" fmla="*/ 122461 h 491629"/>
                  <a:gd name="connsiteX43" fmla="*/ 388693 w 608838"/>
                  <a:gd name="connsiteY43" fmla="*/ 57938 h 491629"/>
                  <a:gd name="connsiteX44" fmla="*/ 220144 w 608838"/>
                  <a:gd name="connsiteY44" fmla="*/ 57938 h 491629"/>
                  <a:gd name="connsiteX45" fmla="*/ 220144 w 608838"/>
                  <a:gd name="connsiteY45" fmla="*/ 122461 h 491629"/>
                  <a:gd name="connsiteX46" fmla="*/ 284775 w 608838"/>
                  <a:gd name="connsiteY46" fmla="*/ 122461 h 491629"/>
                  <a:gd name="connsiteX47" fmla="*/ 284775 w 608838"/>
                  <a:gd name="connsiteY47" fmla="*/ 57938 h 491629"/>
                  <a:gd name="connsiteX48" fmla="*/ 469401 w 608838"/>
                  <a:gd name="connsiteY48" fmla="*/ 44033 h 491629"/>
                  <a:gd name="connsiteX49" fmla="*/ 608838 w 608838"/>
                  <a:gd name="connsiteY49" fmla="*/ 44033 h 491629"/>
                  <a:gd name="connsiteX50" fmla="*/ 608838 w 608838"/>
                  <a:gd name="connsiteY50" fmla="*/ 491629 h 491629"/>
                  <a:gd name="connsiteX51" fmla="*/ 510950 w 608838"/>
                  <a:gd name="connsiteY51" fmla="*/ 491629 h 491629"/>
                  <a:gd name="connsiteX52" fmla="*/ 510950 w 608838"/>
                  <a:gd name="connsiteY52" fmla="*/ 391651 h 491629"/>
                  <a:gd name="connsiteX53" fmla="*/ 469401 w 608838"/>
                  <a:gd name="connsiteY53" fmla="*/ 391651 h 491629"/>
                  <a:gd name="connsiteX54" fmla="*/ 0 w 608838"/>
                  <a:gd name="connsiteY54" fmla="*/ 44033 h 491629"/>
                  <a:gd name="connsiteX55" fmla="*/ 139437 w 608838"/>
                  <a:gd name="connsiteY55" fmla="*/ 44033 h 491629"/>
                  <a:gd name="connsiteX56" fmla="*/ 139437 w 608838"/>
                  <a:gd name="connsiteY56" fmla="*/ 391651 h 491629"/>
                  <a:gd name="connsiteX57" fmla="*/ 97889 w 608838"/>
                  <a:gd name="connsiteY57" fmla="*/ 391651 h 491629"/>
                  <a:gd name="connsiteX58" fmla="*/ 97889 w 608838"/>
                  <a:gd name="connsiteY58" fmla="*/ 491629 h 491629"/>
                  <a:gd name="connsiteX59" fmla="*/ 0 w 608838"/>
                  <a:gd name="connsiteY59" fmla="*/ 491629 h 491629"/>
                  <a:gd name="connsiteX60" fmla="*/ 164558 w 608838"/>
                  <a:gd name="connsiteY60" fmla="*/ 0 h 491629"/>
                  <a:gd name="connsiteX61" fmla="*/ 444279 w 608838"/>
                  <a:gd name="connsiteY61" fmla="*/ 0 h 491629"/>
                  <a:gd name="connsiteX62" fmla="*/ 444279 w 608838"/>
                  <a:gd name="connsiteY62" fmla="*/ 491629 h 491629"/>
                  <a:gd name="connsiteX63" fmla="*/ 336781 w 608838"/>
                  <a:gd name="connsiteY63" fmla="*/ 491629 h 491629"/>
                  <a:gd name="connsiteX64" fmla="*/ 336781 w 608838"/>
                  <a:gd name="connsiteY64" fmla="*/ 381866 h 491629"/>
                  <a:gd name="connsiteX65" fmla="*/ 272056 w 608838"/>
                  <a:gd name="connsiteY65" fmla="*/ 381866 h 491629"/>
                  <a:gd name="connsiteX66" fmla="*/ 272056 w 608838"/>
                  <a:gd name="connsiteY66" fmla="*/ 491629 h 491629"/>
                  <a:gd name="connsiteX67" fmla="*/ 164558 w 608838"/>
                  <a:gd name="connsiteY67" fmla="*/ 491629 h 4916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608838" h="491629">
                    <a:moveTo>
                      <a:pt x="499361" y="285654"/>
                    </a:moveTo>
                    <a:lnTo>
                      <a:pt x="499361" y="344437"/>
                    </a:lnTo>
                    <a:lnTo>
                      <a:pt x="558245" y="344437"/>
                    </a:lnTo>
                    <a:lnTo>
                      <a:pt x="558245" y="285654"/>
                    </a:lnTo>
                    <a:close/>
                    <a:moveTo>
                      <a:pt x="50593" y="285654"/>
                    </a:moveTo>
                    <a:lnTo>
                      <a:pt x="50593" y="344437"/>
                    </a:lnTo>
                    <a:lnTo>
                      <a:pt x="109477" y="344437"/>
                    </a:lnTo>
                    <a:lnTo>
                      <a:pt x="109477" y="285654"/>
                    </a:lnTo>
                    <a:close/>
                    <a:moveTo>
                      <a:pt x="324062" y="265425"/>
                    </a:moveTo>
                    <a:lnTo>
                      <a:pt x="324062" y="329947"/>
                    </a:lnTo>
                    <a:lnTo>
                      <a:pt x="388693" y="329947"/>
                    </a:lnTo>
                    <a:lnTo>
                      <a:pt x="388693" y="265425"/>
                    </a:lnTo>
                    <a:close/>
                    <a:moveTo>
                      <a:pt x="220144" y="265425"/>
                    </a:moveTo>
                    <a:lnTo>
                      <a:pt x="220144" y="329947"/>
                    </a:lnTo>
                    <a:lnTo>
                      <a:pt x="284775" y="329947"/>
                    </a:lnTo>
                    <a:lnTo>
                      <a:pt x="284775" y="265425"/>
                    </a:lnTo>
                    <a:close/>
                    <a:moveTo>
                      <a:pt x="499361" y="191225"/>
                    </a:moveTo>
                    <a:lnTo>
                      <a:pt x="499361" y="250008"/>
                    </a:lnTo>
                    <a:lnTo>
                      <a:pt x="558245" y="250008"/>
                    </a:lnTo>
                    <a:lnTo>
                      <a:pt x="558245" y="191225"/>
                    </a:lnTo>
                    <a:close/>
                    <a:moveTo>
                      <a:pt x="50593" y="191225"/>
                    </a:moveTo>
                    <a:lnTo>
                      <a:pt x="50593" y="250008"/>
                    </a:lnTo>
                    <a:lnTo>
                      <a:pt x="109477" y="250008"/>
                    </a:lnTo>
                    <a:lnTo>
                      <a:pt x="109477" y="191225"/>
                    </a:lnTo>
                    <a:close/>
                    <a:moveTo>
                      <a:pt x="324062" y="161682"/>
                    </a:moveTo>
                    <a:lnTo>
                      <a:pt x="324062" y="226204"/>
                    </a:lnTo>
                    <a:lnTo>
                      <a:pt x="388693" y="226204"/>
                    </a:lnTo>
                    <a:lnTo>
                      <a:pt x="388693" y="161682"/>
                    </a:lnTo>
                    <a:close/>
                    <a:moveTo>
                      <a:pt x="220144" y="161682"/>
                    </a:moveTo>
                    <a:lnTo>
                      <a:pt x="220144" y="226204"/>
                    </a:lnTo>
                    <a:lnTo>
                      <a:pt x="284775" y="226204"/>
                    </a:lnTo>
                    <a:lnTo>
                      <a:pt x="284775" y="161682"/>
                    </a:lnTo>
                    <a:close/>
                    <a:moveTo>
                      <a:pt x="499361" y="96797"/>
                    </a:moveTo>
                    <a:lnTo>
                      <a:pt x="499361" y="155579"/>
                    </a:lnTo>
                    <a:lnTo>
                      <a:pt x="558245" y="155579"/>
                    </a:lnTo>
                    <a:lnTo>
                      <a:pt x="558245" y="96797"/>
                    </a:lnTo>
                    <a:close/>
                    <a:moveTo>
                      <a:pt x="50593" y="96797"/>
                    </a:moveTo>
                    <a:lnTo>
                      <a:pt x="50593" y="155579"/>
                    </a:lnTo>
                    <a:lnTo>
                      <a:pt x="109477" y="155579"/>
                    </a:lnTo>
                    <a:lnTo>
                      <a:pt x="109477" y="96797"/>
                    </a:lnTo>
                    <a:close/>
                    <a:moveTo>
                      <a:pt x="324062" y="57938"/>
                    </a:moveTo>
                    <a:lnTo>
                      <a:pt x="324062" y="122461"/>
                    </a:lnTo>
                    <a:lnTo>
                      <a:pt x="388693" y="122461"/>
                    </a:lnTo>
                    <a:lnTo>
                      <a:pt x="388693" y="57938"/>
                    </a:lnTo>
                    <a:close/>
                    <a:moveTo>
                      <a:pt x="220144" y="57938"/>
                    </a:moveTo>
                    <a:lnTo>
                      <a:pt x="220144" y="122461"/>
                    </a:lnTo>
                    <a:lnTo>
                      <a:pt x="284775" y="122461"/>
                    </a:lnTo>
                    <a:lnTo>
                      <a:pt x="284775" y="57938"/>
                    </a:lnTo>
                    <a:close/>
                    <a:moveTo>
                      <a:pt x="469401" y="44033"/>
                    </a:moveTo>
                    <a:lnTo>
                      <a:pt x="608838" y="44033"/>
                    </a:lnTo>
                    <a:lnTo>
                      <a:pt x="608838" y="491629"/>
                    </a:lnTo>
                    <a:lnTo>
                      <a:pt x="510950" y="491629"/>
                    </a:lnTo>
                    <a:lnTo>
                      <a:pt x="510950" y="391651"/>
                    </a:lnTo>
                    <a:lnTo>
                      <a:pt x="469401" y="391651"/>
                    </a:lnTo>
                    <a:close/>
                    <a:moveTo>
                      <a:pt x="0" y="44033"/>
                    </a:moveTo>
                    <a:lnTo>
                      <a:pt x="139437" y="44033"/>
                    </a:lnTo>
                    <a:lnTo>
                      <a:pt x="139437" y="391651"/>
                    </a:lnTo>
                    <a:lnTo>
                      <a:pt x="97889" y="391651"/>
                    </a:lnTo>
                    <a:lnTo>
                      <a:pt x="97889" y="491629"/>
                    </a:lnTo>
                    <a:lnTo>
                      <a:pt x="0" y="491629"/>
                    </a:lnTo>
                    <a:close/>
                    <a:moveTo>
                      <a:pt x="164558" y="0"/>
                    </a:moveTo>
                    <a:lnTo>
                      <a:pt x="444279" y="0"/>
                    </a:lnTo>
                    <a:lnTo>
                      <a:pt x="444279" y="491629"/>
                    </a:lnTo>
                    <a:lnTo>
                      <a:pt x="336781" y="491629"/>
                    </a:lnTo>
                    <a:lnTo>
                      <a:pt x="336781" y="381866"/>
                    </a:lnTo>
                    <a:lnTo>
                      <a:pt x="272056" y="381866"/>
                    </a:lnTo>
                    <a:lnTo>
                      <a:pt x="272056" y="491629"/>
                    </a:lnTo>
                    <a:lnTo>
                      <a:pt x="164558" y="491629"/>
                    </a:lnTo>
                    <a:close/>
                  </a:path>
                </a:pathLst>
              </a:custGeom>
              <a:solidFill>
                <a:schemeClr val="tx1">
                  <a:lumMod val="85000"/>
                  <a:lumOff val="15000"/>
                </a:schemeClr>
              </a:solidFill>
              <a:ln>
                <a:noFill/>
              </a:ln>
            </p:spPr>
          </p:sp>
          <p:sp>
            <p:nvSpPr>
              <p:cNvPr id="9" name="矩形 8">
                <a:extLst>
                  <a:ext uri="{FF2B5EF4-FFF2-40B4-BE49-F238E27FC236}">
                    <a16:creationId xmlns:a16="http://schemas.microsoft.com/office/drawing/2014/main" id="{68151753-91D4-4EA1-A894-701954E6BD33}"/>
                  </a:ext>
                </a:extLst>
              </p:cNvPr>
              <p:cNvSpPr/>
              <p:nvPr/>
            </p:nvSpPr>
            <p:spPr>
              <a:xfrm>
                <a:off x="5229223" y="3345983"/>
                <a:ext cx="1733552" cy="1015663"/>
              </a:xfrm>
              <a:prstGeom prst="rect">
                <a:avLst/>
              </a:prstGeom>
            </p:spPr>
            <p:txBody>
              <a:bodyPr wrap="square">
                <a:spAutoFit/>
              </a:bodyPr>
              <a:lstStyle/>
              <a:p>
                <a:pPr lvl="0" algn="ctr">
                  <a:spcBef>
                    <a:spcPct val="0"/>
                  </a:spcBef>
                  <a:defRPr/>
                </a:pPr>
                <a:r>
                  <a:rPr lang="en-US" altLang="zh-CN" b="1" dirty="0">
                    <a:solidFill>
                      <a:schemeClr val="tx1">
                        <a:lumMod val="85000"/>
                        <a:lumOff val="15000"/>
                      </a:schemeClr>
                    </a:solidFill>
                    <a:latin typeface="微软雅黑" panose="020B0503020204020204" pitchFamily="34" charset="-122"/>
                    <a:ea typeface="微软雅黑" panose="020B0503020204020204" pitchFamily="34" charset="-122"/>
                  </a:rPr>
                  <a:t>ALL</a:t>
                </a:r>
                <a:br>
                  <a:rPr lang="en-US" altLang="zh-CN" b="1" dirty="0">
                    <a:solidFill>
                      <a:schemeClr val="tx1">
                        <a:lumMod val="85000"/>
                        <a:lumOff val="15000"/>
                      </a:schemeClr>
                    </a:solidFill>
                    <a:latin typeface="微软雅黑" panose="020B0503020204020204" pitchFamily="34" charset="-122"/>
                    <a:ea typeface="微软雅黑" panose="020B0503020204020204" pitchFamily="34" charset="-122"/>
                  </a:rPr>
                </a:br>
                <a:r>
                  <a:rPr lang="en-US" altLang="zh-CN" sz="2400" dirty="0">
                    <a:solidFill>
                      <a:schemeClr val="tx1">
                        <a:lumMod val="85000"/>
                        <a:lumOff val="15000"/>
                      </a:schemeClr>
                    </a:solidFill>
                    <a:latin typeface="微软雅黑" panose="020B0503020204020204" pitchFamily="34" charset="-122"/>
                    <a:ea typeface="微软雅黑" panose="020B0503020204020204" pitchFamily="34" charset="-122"/>
                  </a:rPr>
                  <a:t>MEMBERS</a:t>
                </a:r>
                <a:br>
                  <a:rPr lang="en-US" altLang="zh-CN" b="1" dirty="0">
                    <a:solidFill>
                      <a:schemeClr val="tx1">
                        <a:lumMod val="85000"/>
                        <a:lumOff val="15000"/>
                      </a:schemeClr>
                    </a:solidFill>
                    <a:latin typeface="微软雅黑" panose="020B0503020204020204" pitchFamily="34" charset="-122"/>
                    <a:ea typeface="微软雅黑" panose="020B0503020204020204" pitchFamily="34" charset="-122"/>
                  </a:rPr>
                </a:br>
                <a:r>
                  <a:rPr lang="en-US" altLang="zh-CN" b="1" dirty="0">
                    <a:solidFill>
                      <a:schemeClr val="tx1">
                        <a:lumMod val="85000"/>
                        <a:lumOff val="15000"/>
                      </a:schemeClr>
                    </a:solidFill>
                    <a:latin typeface="微软雅黑" panose="020B0503020204020204" pitchFamily="34" charset="-122"/>
                    <a:ea typeface="微软雅黑" panose="020B0503020204020204" pitchFamily="34" charset="-122"/>
                  </a:rPr>
                  <a:t>SLIDES</a:t>
                </a:r>
              </a:p>
            </p:txBody>
          </p:sp>
        </p:grpSp>
      </p:grpSp>
      <p:sp>
        <p:nvSpPr>
          <p:cNvPr id="11" name="椭圆 10">
            <a:extLst>
              <a:ext uri="{FF2B5EF4-FFF2-40B4-BE49-F238E27FC236}">
                <a16:creationId xmlns:a16="http://schemas.microsoft.com/office/drawing/2014/main" id="{59A37F87-6145-4B43-8B8B-F5E78906F813}"/>
              </a:ext>
            </a:extLst>
          </p:cNvPr>
          <p:cNvSpPr/>
          <p:nvPr/>
        </p:nvSpPr>
        <p:spPr>
          <a:xfrm>
            <a:off x="3314700" y="647699"/>
            <a:ext cx="5562600" cy="5562600"/>
          </a:xfrm>
          <a:prstGeom prst="ellipse">
            <a:avLst/>
          </a:prstGeom>
          <a:noFill/>
          <a:ln>
            <a:solidFill>
              <a:srgbClr val="CEA5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a:extLst>
              <a:ext uri="{FF2B5EF4-FFF2-40B4-BE49-F238E27FC236}">
                <a16:creationId xmlns:a16="http://schemas.microsoft.com/office/drawing/2014/main" id="{B2D3D616-1CAD-4E4A-BA66-A41AAE0C0170}"/>
              </a:ext>
            </a:extLst>
          </p:cNvPr>
          <p:cNvSpPr/>
          <p:nvPr/>
        </p:nvSpPr>
        <p:spPr>
          <a:xfrm>
            <a:off x="1181100" y="-1485902"/>
            <a:ext cx="9829800" cy="9829800"/>
          </a:xfrm>
          <a:prstGeom prst="ellipse">
            <a:avLst/>
          </a:prstGeom>
          <a:noFill/>
          <a:ln>
            <a:solidFill>
              <a:srgbClr val="CEA5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a:extLst>
              <a:ext uri="{FF2B5EF4-FFF2-40B4-BE49-F238E27FC236}">
                <a16:creationId xmlns:a16="http://schemas.microsoft.com/office/drawing/2014/main" id="{FB9A42F9-F2A6-4D9F-B72D-0F77E5C78A4B}"/>
              </a:ext>
            </a:extLst>
          </p:cNvPr>
          <p:cNvSpPr/>
          <p:nvPr/>
        </p:nvSpPr>
        <p:spPr>
          <a:xfrm>
            <a:off x="-457200" y="-3124202"/>
            <a:ext cx="13106400" cy="13106400"/>
          </a:xfrm>
          <a:prstGeom prst="ellipse">
            <a:avLst/>
          </a:prstGeom>
          <a:noFill/>
          <a:ln>
            <a:solidFill>
              <a:srgbClr val="CEA5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 name="组合 17">
            <a:extLst>
              <a:ext uri="{FF2B5EF4-FFF2-40B4-BE49-F238E27FC236}">
                <a16:creationId xmlns:a16="http://schemas.microsoft.com/office/drawing/2014/main" id="{0615D750-EB16-48A7-9144-FA5F12FA30DE}"/>
              </a:ext>
            </a:extLst>
          </p:cNvPr>
          <p:cNvGrpSpPr/>
          <p:nvPr/>
        </p:nvGrpSpPr>
        <p:grpSpPr>
          <a:xfrm>
            <a:off x="398461" y="2949573"/>
            <a:ext cx="1597028" cy="958850"/>
            <a:chOff x="398461" y="2949573"/>
            <a:chExt cx="1597028" cy="958850"/>
          </a:xfrm>
        </p:grpSpPr>
        <p:sp>
          <p:nvSpPr>
            <p:cNvPr id="14" name="椭圆 13">
              <a:extLst>
                <a:ext uri="{FF2B5EF4-FFF2-40B4-BE49-F238E27FC236}">
                  <a16:creationId xmlns:a16="http://schemas.microsoft.com/office/drawing/2014/main" id="{24D24CC9-0C20-4B02-9E7B-C7803AC4657B}"/>
                </a:ext>
              </a:extLst>
            </p:cNvPr>
            <p:cNvSpPr/>
            <p:nvPr/>
          </p:nvSpPr>
          <p:spPr>
            <a:xfrm>
              <a:off x="717550" y="2949573"/>
              <a:ext cx="958850" cy="958850"/>
            </a:xfrm>
            <a:prstGeom prst="ellipse">
              <a:avLst/>
            </a:prstGeom>
            <a:solidFill>
              <a:schemeClr val="tx1">
                <a:lumMod val="85000"/>
                <a:lumOff val="15000"/>
              </a:schemeClr>
            </a:solidFill>
            <a:ln>
              <a:solidFill>
                <a:srgbClr val="CEA5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7" name="组合 16">
              <a:extLst>
                <a:ext uri="{FF2B5EF4-FFF2-40B4-BE49-F238E27FC236}">
                  <a16:creationId xmlns:a16="http://schemas.microsoft.com/office/drawing/2014/main" id="{D6436300-7632-463A-B22B-7BF283E5B999}"/>
                </a:ext>
              </a:extLst>
            </p:cNvPr>
            <p:cNvGrpSpPr/>
            <p:nvPr/>
          </p:nvGrpSpPr>
          <p:grpSpPr>
            <a:xfrm>
              <a:off x="398461" y="3114675"/>
              <a:ext cx="1597028" cy="575515"/>
              <a:chOff x="398461" y="3114675"/>
              <a:chExt cx="1597028" cy="575515"/>
            </a:xfrm>
          </p:grpSpPr>
          <p:sp>
            <p:nvSpPr>
              <p:cNvPr id="15" name="文本框 14">
                <a:extLst>
                  <a:ext uri="{FF2B5EF4-FFF2-40B4-BE49-F238E27FC236}">
                    <a16:creationId xmlns:a16="http://schemas.microsoft.com/office/drawing/2014/main" id="{79FCDCB0-647E-408B-8635-BA021AD5F3C1}"/>
                  </a:ext>
                </a:extLst>
              </p:cNvPr>
              <p:cNvSpPr txBox="1"/>
              <p:nvPr/>
            </p:nvSpPr>
            <p:spPr>
              <a:xfrm>
                <a:off x="735012" y="3114675"/>
                <a:ext cx="923926" cy="369332"/>
              </a:xfrm>
              <a:prstGeom prst="rect">
                <a:avLst/>
              </a:prstGeom>
              <a:noFill/>
            </p:spPr>
            <p:txBody>
              <a:bodyPr wrap="square" rtlCol="0">
                <a:spAutoFit/>
              </a:bodyPr>
              <a:lstStyle/>
              <a:p>
                <a:pPr algn="ctr"/>
                <a:r>
                  <a:rPr lang="en-US" altLang="zh-CN" b="1" dirty="0">
                    <a:solidFill>
                      <a:srgbClr val="CEA55A"/>
                    </a:solidFill>
                    <a:latin typeface="微软雅黑" panose="020B0503020204020204" pitchFamily="34" charset="-122"/>
                    <a:ea typeface="微软雅黑" panose="020B0503020204020204" pitchFamily="34" charset="-122"/>
                  </a:rPr>
                  <a:t>90%</a:t>
                </a:r>
                <a:endParaRPr lang="zh-CN" altLang="en-US" b="1" dirty="0">
                  <a:solidFill>
                    <a:srgbClr val="CEA55A"/>
                  </a:solidFill>
                  <a:latin typeface="微软雅黑" panose="020B0503020204020204" pitchFamily="34" charset="-122"/>
                  <a:ea typeface="微软雅黑" panose="020B0503020204020204" pitchFamily="34" charset="-122"/>
                </a:endParaRPr>
              </a:p>
            </p:txBody>
          </p:sp>
          <p:sp>
            <p:nvSpPr>
              <p:cNvPr id="16" name="iṧḷíḑê">
                <a:extLst>
                  <a:ext uri="{FF2B5EF4-FFF2-40B4-BE49-F238E27FC236}">
                    <a16:creationId xmlns:a16="http://schemas.microsoft.com/office/drawing/2014/main" id="{0366812D-3EF9-460E-AAD8-1F90D6A47167}"/>
                  </a:ext>
                </a:extLst>
              </p:cNvPr>
              <p:cNvSpPr txBox="1"/>
              <p:nvPr/>
            </p:nvSpPr>
            <p:spPr bwMode="auto">
              <a:xfrm>
                <a:off x="398461" y="3253723"/>
                <a:ext cx="1597028" cy="436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chor="b">
                <a:norm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algn="ctr" eaLnBrk="1" hangingPunct="1">
                  <a:lnSpc>
                    <a:spcPct val="100000"/>
                  </a:lnSpc>
                  <a:spcBef>
                    <a:spcPct val="0"/>
                  </a:spcBef>
                  <a:buFontTx/>
                  <a:buNone/>
                </a:pPr>
                <a:r>
                  <a:rPr lang="en-US" altLang="zh-CN" sz="1100" b="1" dirty="0">
                    <a:solidFill>
                      <a:schemeClr val="bg1"/>
                    </a:solidFill>
                    <a:latin typeface="微软雅黑 Light" panose="020B0502040204020203" pitchFamily="34" charset="-122"/>
                    <a:ea typeface="微软雅黑 Light" panose="020B0502040204020203" pitchFamily="34" charset="-122"/>
                  </a:rPr>
                  <a:t>TEXT HERE</a:t>
                </a:r>
              </a:p>
            </p:txBody>
          </p:sp>
        </p:grpSp>
      </p:grpSp>
      <p:grpSp>
        <p:nvGrpSpPr>
          <p:cNvPr id="19" name="组合 18">
            <a:extLst>
              <a:ext uri="{FF2B5EF4-FFF2-40B4-BE49-F238E27FC236}">
                <a16:creationId xmlns:a16="http://schemas.microsoft.com/office/drawing/2014/main" id="{683C3847-9664-4EFA-83D3-7BF8F79C183F}"/>
              </a:ext>
            </a:extLst>
          </p:cNvPr>
          <p:cNvGrpSpPr/>
          <p:nvPr/>
        </p:nvGrpSpPr>
        <p:grpSpPr>
          <a:xfrm>
            <a:off x="2557423" y="2949573"/>
            <a:ext cx="1597028" cy="958850"/>
            <a:chOff x="398461" y="2949573"/>
            <a:chExt cx="1597028" cy="958850"/>
          </a:xfrm>
        </p:grpSpPr>
        <p:sp>
          <p:nvSpPr>
            <p:cNvPr id="20" name="椭圆 19">
              <a:extLst>
                <a:ext uri="{FF2B5EF4-FFF2-40B4-BE49-F238E27FC236}">
                  <a16:creationId xmlns:a16="http://schemas.microsoft.com/office/drawing/2014/main" id="{F588A6D0-F495-4181-871D-37C500E76DE1}"/>
                </a:ext>
              </a:extLst>
            </p:cNvPr>
            <p:cNvSpPr/>
            <p:nvPr/>
          </p:nvSpPr>
          <p:spPr>
            <a:xfrm>
              <a:off x="717550" y="2949573"/>
              <a:ext cx="958850" cy="958850"/>
            </a:xfrm>
            <a:prstGeom prst="ellipse">
              <a:avLst/>
            </a:prstGeom>
            <a:solidFill>
              <a:schemeClr val="tx1">
                <a:lumMod val="85000"/>
                <a:lumOff val="15000"/>
              </a:schemeClr>
            </a:solidFill>
            <a:ln>
              <a:solidFill>
                <a:srgbClr val="CEA5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1" name="组合 20">
              <a:extLst>
                <a:ext uri="{FF2B5EF4-FFF2-40B4-BE49-F238E27FC236}">
                  <a16:creationId xmlns:a16="http://schemas.microsoft.com/office/drawing/2014/main" id="{207D3799-D6B7-44F4-93C6-E4DCE6EAD2BE}"/>
                </a:ext>
              </a:extLst>
            </p:cNvPr>
            <p:cNvGrpSpPr/>
            <p:nvPr/>
          </p:nvGrpSpPr>
          <p:grpSpPr>
            <a:xfrm>
              <a:off x="398461" y="3114675"/>
              <a:ext cx="1597028" cy="575515"/>
              <a:chOff x="398461" y="3114675"/>
              <a:chExt cx="1597028" cy="575515"/>
            </a:xfrm>
          </p:grpSpPr>
          <p:sp>
            <p:nvSpPr>
              <p:cNvPr id="22" name="文本框 21">
                <a:extLst>
                  <a:ext uri="{FF2B5EF4-FFF2-40B4-BE49-F238E27FC236}">
                    <a16:creationId xmlns:a16="http://schemas.microsoft.com/office/drawing/2014/main" id="{09FD8F2D-6764-441F-A384-2533D3F3E850}"/>
                  </a:ext>
                </a:extLst>
              </p:cNvPr>
              <p:cNvSpPr txBox="1"/>
              <p:nvPr/>
            </p:nvSpPr>
            <p:spPr>
              <a:xfrm>
                <a:off x="735012" y="3114675"/>
                <a:ext cx="923926" cy="369332"/>
              </a:xfrm>
              <a:prstGeom prst="rect">
                <a:avLst/>
              </a:prstGeom>
              <a:noFill/>
            </p:spPr>
            <p:txBody>
              <a:bodyPr wrap="square" rtlCol="0">
                <a:spAutoFit/>
              </a:bodyPr>
              <a:lstStyle/>
              <a:p>
                <a:pPr algn="ctr"/>
                <a:r>
                  <a:rPr lang="en-US" altLang="zh-CN" b="1" dirty="0">
                    <a:solidFill>
                      <a:srgbClr val="CEA55A"/>
                    </a:solidFill>
                    <a:latin typeface="微软雅黑" panose="020B0503020204020204" pitchFamily="34" charset="-122"/>
                    <a:ea typeface="微软雅黑" panose="020B0503020204020204" pitchFamily="34" charset="-122"/>
                  </a:rPr>
                  <a:t>70%</a:t>
                </a:r>
                <a:endParaRPr lang="zh-CN" altLang="en-US" b="1" dirty="0">
                  <a:solidFill>
                    <a:srgbClr val="CEA55A"/>
                  </a:solidFill>
                  <a:latin typeface="微软雅黑" panose="020B0503020204020204" pitchFamily="34" charset="-122"/>
                  <a:ea typeface="微软雅黑" panose="020B0503020204020204" pitchFamily="34" charset="-122"/>
                </a:endParaRPr>
              </a:p>
            </p:txBody>
          </p:sp>
          <p:sp>
            <p:nvSpPr>
              <p:cNvPr id="23" name="iṧḷíḑê">
                <a:extLst>
                  <a:ext uri="{FF2B5EF4-FFF2-40B4-BE49-F238E27FC236}">
                    <a16:creationId xmlns:a16="http://schemas.microsoft.com/office/drawing/2014/main" id="{3B5DB223-01DB-456B-8703-E8396855B1D4}"/>
                  </a:ext>
                </a:extLst>
              </p:cNvPr>
              <p:cNvSpPr txBox="1"/>
              <p:nvPr/>
            </p:nvSpPr>
            <p:spPr bwMode="auto">
              <a:xfrm>
                <a:off x="398461" y="3253723"/>
                <a:ext cx="1597028" cy="436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chor="b">
                <a:norm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algn="ctr" eaLnBrk="1" hangingPunct="1">
                  <a:lnSpc>
                    <a:spcPct val="100000"/>
                  </a:lnSpc>
                  <a:spcBef>
                    <a:spcPct val="0"/>
                  </a:spcBef>
                  <a:buFontTx/>
                  <a:buNone/>
                </a:pPr>
                <a:r>
                  <a:rPr lang="en-US" altLang="zh-CN" sz="1100" b="1" dirty="0">
                    <a:solidFill>
                      <a:schemeClr val="bg1"/>
                    </a:solidFill>
                    <a:latin typeface="微软雅黑 Light" panose="020B0502040204020203" pitchFamily="34" charset="-122"/>
                    <a:ea typeface="微软雅黑 Light" panose="020B0502040204020203" pitchFamily="34" charset="-122"/>
                  </a:rPr>
                  <a:t>TEXT HERE</a:t>
                </a:r>
              </a:p>
            </p:txBody>
          </p:sp>
        </p:grpSp>
      </p:grpSp>
      <p:grpSp>
        <p:nvGrpSpPr>
          <p:cNvPr id="24" name="组合 23">
            <a:extLst>
              <a:ext uri="{FF2B5EF4-FFF2-40B4-BE49-F238E27FC236}">
                <a16:creationId xmlns:a16="http://schemas.microsoft.com/office/drawing/2014/main" id="{1A08B2BB-E394-411D-8948-085130A3ADC7}"/>
              </a:ext>
            </a:extLst>
          </p:cNvPr>
          <p:cNvGrpSpPr/>
          <p:nvPr/>
        </p:nvGrpSpPr>
        <p:grpSpPr>
          <a:xfrm>
            <a:off x="8078786" y="2949573"/>
            <a:ext cx="1597028" cy="958850"/>
            <a:chOff x="398461" y="2949573"/>
            <a:chExt cx="1597028" cy="958850"/>
          </a:xfrm>
        </p:grpSpPr>
        <p:sp>
          <p:nvSpPr>
            <p:cNvPr id="25" name="椭圆 24">
              <a:extLst>
                <a:ext uri="{FF2B5EF4-FFF2-40B4-BE49-F238E27FC236}">
                  <a16:creationId xmlns:a16="http://schemas.microsoft.com/office/drawing/2014/main" id="{F673EDA6-914E-4B7E-A793-EF9049430DE4}"/>
                </a:ext>
              </a:extLst>
            </p:cNvPr>
            <p:cNvSpPr/>
            <p:nvPr/>
          </p:nvSpPr>
          <p:spPr>
            <a:xfrm>
              <a:off x="717550" y="2949573"/>
              <a:ext cx="958850" cy="958850"/>
            </a:xfrm>
            <a:prstGeom prst="ellipse">
              <a:avLst/>
            </a:prstGeom>
            <a:solidFill>
              <a:schemeClr val="tx1">
                <a:lumMod val="85000"/>
                <a:lumOff val="15000"/>
              </a:schemeClr>
            </a:solidFill>
            <a:ln>
              <a:solidFill>
                <a:srgbClr val="CEA5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6" name="组合 25">
              <a:extLst>
                <a:ext uri="{FF2B5EF4-FFF2-40B4-BE49-F238E27FC236}">
                  <a16:creationId xmlns:a16="http://schemas.microsoft.com/office/drawing/2014/main" id="{FC10BF6E-C9CF-4A69-90F0-6F201E82D23E}"/>
                </a:ext>
              </a:extLst>
            </p:cNvPr>
            <p:cNvGrpSpPr/>
            <p:nvPr/>
          </p:nvGrpSpPr>
          <p:grpSpPr>
            <a:xfrm>
              <a:off x="398461" y="3114675"/>
              <a:ext cx="1597028" cy="575515"/>
              <a:chOff x="398461" y="3114675"/>
              <a:chExt cx="1597028" cy="575515"/>
            </a:xfrm>
          </p:grpSpPr>
          <p:sp>
            <p:nvSpPr>
              <p:cNvPr id="27" name="文本框 26">
                <a:extLst>
                  <a:ext uri="{FF2B5EF4-FFF2-40B4-BE49-F238E27FC236}">
                    <a16:creationId xmlns:a16="http://schemas.microsoft.com/office/drawing/2014/main" id="{16F63208-DBA4-40D2-826F-AB63CC36897F}"/>
                  </a:ext>
                </a:extLst>
              </p:cNvPr>
              <p:cNvSpPr txBox="1"/>
              <p:nvPr/>
            </p:nvSpPr>
            <p:spPr>
              <a:xfrm>
                <a:off x="735012" y="3114675"/>
                <a:ext cx="923926" cy="369332"/>
              </a:xfrm>
              <a:prstGeom prst="rect">
                <a:avLst/>
              </a:prstGeom>
              <a:noFill/>
            </p:spPr>
            <p:txBody>
              <a:bodyPr wrap="square" rtlCol="0">
                <a:spAutoFit/>
              </a:bodyPr>
              <a:lstStyle/>
              <a:p>
                <a:pPr algn="ctr"/>
                <a:r>
                  <a:rPr lang="en-US" altLang="zh-CN" b="1" dirty="0">
                    <a:solidFill>
                      <a:srgbClr val="CEA55A"/>
                    </a:solidFill>
                    <a:latin typeface="微软雅黑" panose="020B0503020204020204" pitchFamily="34" charset="-122"/>
                    <a:ea typeface="微软雅黑" panose="020B0503020204020204" pitchFamily="34" charset="-122"/>
                  </a:rPr>
                  <a:t>60%</a:t>
                </a:r>
                <a:endParaRPr lang="zh-CN" altLang="en-US" b="1" dirty="0">
                  <a:solidFill>
                    <a:srgbClr val="CEA55A"/>
                  </a:solidFill>
                  <a:latin typeface="微软雅黑" panose="020B0503020204020204" pitchFamily="34" charset="-122"/>
                  <a:ea typeface="微软雅黑" panose="020B0503020204020204" pitchFamily="34" charset="-122"/>
                </a:endParaRPr>
              </a:p>
            </p:txBody>
          </p:sp>
          <p:sp>
            <p:nvSpPr>
              <p:cNvPr id="28" name="iṧḷíḑê">
                <a:extLst>
                  <a:ext uri="{FF2B5EF4-FFF2-40B4-BE49-F238E27FC236}">
                    <a16:creationId xmlns:a16="http://schemas.microsoft.com/office/drawing/2014/main" id="{A8FF381B-9940-437E-9400-95486536368D}"/>
                  </a:ext>
                </a:extLst>
              </p:cNvPr>
              <p:cNvSpPr txBox="1"/>
              <p:nvPr/>
            </p:nvSpPr>
            <p:spPr bwMode="auto">
              <a:xfrm>
                <a:off x="398461" y="3253723"/>
                <a:ext cx="1597028" cy="436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chor="b">
                <a:norm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algn="ctr" eaLnBrk="1" hangingPunct="1">
                  <a:lnSpc>
                    <a:spcPct val="100000"/>
                  </a:lnSpc>
                  <a:spcBef>
                    <a:spcPct val="0"/>
                  </a:spcBef>
                  <a:buFontTx/>
                  <a:buNone/>
                </a:pPr>
                <a:r>
                  <a:rPr lang="en-US" altLang="zh-CN" sz="1100" b="1" dirty="0">
                    <a:solidFill>
                      <a:schemeClr val="bg1"/>
                    </a:solidFill>
                    <a:latin typeface="微软雅黑 Light" panose="020B0502040204020203" pitchFamily="34" charset="-122"/>
                    <a:ea typeface="微软雅黑 Light" panose="020B0502040204020203" pitchFamily="34" charset="-122"/>
                  </a:rPr>
                  <a:t>TEXT HERE</a:t>
                </a:r>
              </a:p>
            </p:txBody>
          </p:sp>
        </p:grpSp>
      </p:grpSp>
      <p:grpSp>
        <p:nvGrpSpPr>
          <p:cNvPr id="29" name="组合 28">
            <a:extLst>
              <a:ext uri="{FF2B5EF4-FFF2-40B4-BE49-F238E27FC236}">
                <a16:creationId xmlns:a16="http://schemas.microsoft.com/office/drawing/2014/main" id="{4E3FB62C-94F0-46FC-A2C3-01592C2DA1D0}"/>
              </a:ext>
            </a:extLst>
          </p:cNvPr>
          <p:cNvGrpSpPr/>
          <p:nvPr/>
        </p:nvGrpSpPr>
        <p:grpSpPr>
          <a:xfrm>
            <a:off x="10237748" y="2949573"/>
            <a:ext cx="1597028" cy="958850"/>
            <a:chOff x="398461" y="2949573"/>
            <a:chExt cx="1597028" cy="958850"/>
          </a:xfrm>
        </p:grpSpPr>
        <p:sp>
          <p:nvSpPr>
            <p:cNvPr id="30" name="椭圆 29">
              <a:extLst>
                <a:ext uri="{FF2B5EF4-FFF2-40B4-BE49-F238E27FC236}">
                  <a16:creationId xmlns:a16="http://schemas.microsoft.com/office/drawing/2014/main" id="{342225B1-B255-4469-9D57-5B8C5537A6CC}"/>
                </a:ext>
              </a:extLst>
            </p:cNvPr>
            <p:cNvSpPr/>
            <p:nvPr/>
          </p:nvSpPr>
          <p:spPr>
            <a:xfrm>
              <a:off x="717550" y="2949573"/>
              <a:ext cx="958850" cy="958850"/>
            </a:xfrm>
            <a:prstGeom prst="ellipse">
              <a:avLst/>
            </a:prstGeom>
            <a:solidFill>
              <a:schemeClr val="tx1">
                <a:lumMod val="85000"/>
                <a:lumOff val="15000"/>
              </a:schemeClr>
            </a:solidFill>
            <a:ln>
              <a:solidFill>
                <a:srgbClr val="CEA5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1" name="组合 30">
              <a:extLst>
                <a:ext uri="{FF2B5EF4-FFF2-40B4-BE49-F238E27FC236}">
                  <a16:creationId xmlns:a16="http://schemas.microsoft.com/office/drawing/2014/main" id="{B9C25BD0-D6DF-4BEF-A479-0320482F0283}"/>
                </a:ext>
              </a:extLst>
            </p:cNvPr>
            <p:cNvGrpSpPr/>
            <p:nvPr/>
          </p:nvGrpSpPr>
          <p:grpSpPr>
            <a:xfrm>
              <a:off x="398461" y="3114675"/>
              <a:ext cx="1597028" cy="575515"/>
              <a:chOff x="398461" y="3114675"/>
              <a:chExt cx="1597028" cy="575515"/>
            </a:xfrm>
          </p:grpSpPr>
          <p:sp>
            <p:nvSpPr>
              <p:cNvPr id="32" name="文本框 31">
                <a:extLst>
                  <a:ext uri="{FF2B5EF4-FFF2-40B4-BE49-F238E27FC236}">
                    <a16:creationId xmlns:a16="http://schemas.microsoft.com/office/drawing/2014/main" id="{1C4CAE73-4259-4014-AF1D-613C9F6E3953}"/>
                  </a:ext>
                </a:extLst>
              </p:cNvPr>
              <p:cNvSpPr txBox="1"/>
              <p:nvPr/>
            </p:nvSpPr>
            <p:spPr>
              <a:xfrm>
                <a:off x="735012" y="3114675"/>
                <a:ext cx="923926" cy="369332"/>
              </a:xfrm>
              <a:prstGeom prst="rect">
                <a:avLst/>
              </a:prstGeom>
              <a:noFill/>
            </p:spPr>
            <p:txBody>
              <a:bodyPr wrap="square" rtlCol="0">
                <a:spAutoFit/>
              </a:bodyPr>
              <a:lstStyle/>
              <a:p>
                <a:pPr algn="ctr"/>
                <a:r>
                  <a:rPr lang="en-US" altLang="zh-CN" b="1" dirty="0">
                    <a:solidFill>
                      <a:srgbClr val="CEA55A"/>
                    </a:solidFill>
                    <a:latin typeface="微软雅黑" panose="020B0503020204020204" pitchFamily="34" charset="-122"/>
                    <a:ea typeface="微软雅黑" panose="020B0503020204020204" pitchFamily="34" charset="-122"/>
                  </a:rPr>
                  <a:t>80%</a:t>
                </a:r>
                <a:endParaRPr lang="zh-CN" altLang="en-US" b="1" dirty="0">
                  <a:solidFill>
                    <a:srgbClr val="CEA55A"/>
                  </a:solidFill>
                  <a:latin typeface="微软雅黑" panose="020B0503020204020204" pitchFamily="34" charset="-122"/>
                  <a:ea typeface="微软雅黑" panose="020B0503020204020204" pitchFamily="34" charset="-122"/>
                </a:endParaRPr>
              </a:p>
            </p:txBody>
          </p:sp>
          <p:sp>
            <p:nvSpPr>
              <p:cNvPr id="33" name="iṧḷíḑê">
                <a:extLst>
                  <a:ext uri="{FF2B5EF4-FFF2-40B4-BE49-F238E27FC236}">
                    <a16:creationId xmlns:a16="http://schemas.microsoft.com/office/drawing/2014/main" id="{9BD72A12-EC34-4B9F-AA7B-550F04A5E489}"/>
                  </a:ext>
                </a:extLst>
              </p:cNvPr>
              <p:cNvSpPr txBox="1"/>
              <p:nvPr/>
            </p:nvSpPr>
            <p:spPr bwMode="auto">
              <a:xfrm>
                <a:off x="398461" y="3253723"/>
                <a:ext cx="1597028" cy="436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chor="b">
                <a:norm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algn="ctr" eaLnBrk="1" hangingPunct="1">
                  <a:lnSpc>
                    <a:spcPct val="100000"/>
                  </a:lnSpc>
                  <a:spcBef>
                    <a:spcPct val="0"/>
                  </a:spcBef>
                  <a:buFontTx/>
                  <a:buNone/>
                </a:pPr>
                <a:r>
                  <a:rPr lang="en-US" altLang="zh-CN" sz="1100" b="1" dirty="0">
                    <a:solidFill>
                      <a:schemeClr val="bg1"/>
                    </a:solidFill>
                    <a:latin typeface="微软雅黑 Light" panose="020B0502040204020203" pitchFamily="34" charset="-122"/>
                    <a:ea typeface="微软雅黑 Light" panose="020B0502040204020203" pitchFamily="34" charset="-122"/>
                  </a:rPr>
                  <a:t>TEXT HERE</a:t>
                </a:r>
              </a:p>
            </p:txBody>
          </p:sp>
        </p:grpSp>
      </p:grpSp>
    </p:spTree>
    <p:extLst>
      <p:ext uri="{BB962C8B-B14F-4D97-AF65-F5344CB8AC3E}">
        <p14:creationId xmlns:p14="http://schemas.microsoft.com/office/powerpoint/2010/main" val="34075955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500" fill="hold"/>
                                        <p:tgtEl>
                                          <p:spTgt spid="2"/>
                                        </p:tgtEl>
                                        <p:attrNameLst>
                                          <p:attrName>ppt_w</p:attrName>
                                        </p:attrNameLst>
                                      </p:cBhvr>
                                      <p:tavLst>
                                        <p:tav tm="0">
                                          <p:val>
                                            <p:fltVal val="0"/>
                                          </p:val>
                                        </p:tav>
                                        <p:tav tm="100000">
                                          <p:val>
                                            <p:strVal val="#ppt_w"/>
                                          </p:val>
                                        </p:tav>
                                      </p:tavLst>
                                    </p:anim>
                                    <p:anim calcmode="lin" valueType="num">
                                      <p:cBhvr>
                                        <p:cTn id="12" dur="500" fill="hold"/>
                                        <p:tgtEl>
                                          <p:spTgt spid="2"/>
                                        </p:tgtEl>
                                        <p:attrNameLst>
                                          <p:attrName>ppt_h</p:attrName>
                                        </p:attrNameLst>
                                      </p:cBhvr>
                                      <p:tavLst>
                                        <p:tav tm="0">
                                          <p:val>
                                            <p:fltVal val="0"/>
                                          </p:val>
                                        </p:tav>
                                        <p:tav tm="100000">
                                          <p:val>
                                            <p:strVal val="#ppt_h"/>
                                          </p:val>
                                        </p:tav>
                                      </p:tavLst>
                                    </p:anim>
                                    <p:animEffect transition="in" filter="fade">
                                      <p:cBhvr>
                                        <p:cTn id="13" dur="500"/>
                                        <p:tgtEl>
                                          <p:spTgt spid="2"/>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p:cTn id="17" dur="500" fill="hold"/>
                                        <p:tgtEl>
                                          <p:spTgt spid="11"/>
                                        </p:tgtEl>
                                        <p:attrNameLst>
                                          <p:attrName>ppt_w</p:attrName>
                                        </p:attrNameLst>
                                      </p:cBhvr>
                                      <p:tavLst>
                                        <p:tav tm="0">
                                          <p:val>
                                            <p:fltVal val="0"/>
                                          </p:val>
                                        </p:tav>
                                        <p:tav tm="100000">
                                          <p:val>
                                            <p:strVal val="#ppt_w"/>
                                          </p:val>
                                        </p:tav>
                                      </p:tavLst>
                                    </p:anim>
                                    <p:anim calcmode="lin" valueType="num">
                                      <p:cBhvr>
                                        <p:cTn id="18" dur="500" fill="hold"/>
                                        <p:tgtEl>
                                          <p:spTgt spid="11"/>
                                        </p:tgtEl>
                                        <p:attrNameLst>
                                          <p:attrName>ppt_h</p:attrName>
                                        </p:attrNameLst>
                                      </p:cBhvr>
                                      <p:tavLst>
                                        <p:tav tm="0">
                                          <p:val>
                                            <p:fltVal val="0"/>
                                          </p:val>
                                        </p:tav>
                                        <p:tav tm="100000">
                                          <p:val>
                                            <p:strVal val="#ppt_h"/>
                                          </p:val>
                                        </p:tav>
                                      </p:tavLst>
                                    </p:anim>
                                    <p:animEffect transition="in" filter="fade">
                                      <p:cBhvr>
                                        <p:cTn id="19" dur="500"/>
                                        <p:tgtEl>
                                          <p:spTgt spid="11"/>
                                        </p:tgtEl>
                                      </p:cBhvr>
                                    </p:animEffect>
                                  </p:childTnLst>
                                </p:cTn>
                              </p:par>
                            </p:childTnLst>
                          </p:cTn>
                        </p:par>
                        <p:par>
                          <p:cTn id="20" fill="hold">
                            <p:stCondLst>
                              <p:cond delay="1500"/>
                            </p:stCondLst>
                            <p:childTnLst>
                              <p:par>
                                <p:cTn id="21" presetID="53" presetClass="entr" presetSubtype="16" fill="hold" nodeType="afterEffect">
                                  <p:stCondLst>
                                    <p:cond delay="0"/>
                                  </p:stCondLst>
                                  <p:childTnLst>
                                    <p:set>
                                      <p:cBhvr>
                                        <p:cTn id="22" dur="1" fill="hold">
                                          <p:stCondLst>
                                            <p:cond delay="0"/>
                                          </p:stCondLst>
                                        </p:cTn>
                                        <p:tgtEl>
                                          <p:spTgt spid="19"/>
                                        </p:tgtEl>
                                        <p:attrNameLst>
                                          <p:attrName>style.visibility</p:attrName>
                                        </p:attrNameLst>
                                      </p:cBhvr>
                                      <p:to>
                                        <p:strVal val="visible"/>
                                      </p:to>
                                    </p:set>
                                    <p:anim calcmode="lin" valueType="num">
                                      <p:cBhvr>
                                        <p:cTn id="23" dur="500" fill="hold"/>
                                        <p:tgtEl>
                                          <p:spTgt spid="19"/>
                                        </p:tgtEl>
                                        <p:attrNameLst>
                                          <p:attrName>ppt_w</p:attrName>
                                        </p:attrNameLst>
                                      </p:cBhvr>
                                      <p:tavLst>
                                        <p:tav tm="0">
                                          <p:val>
                                            <p:fltVal val="0"/>
                                          </p:val>
                                        </p:tav>
                                        <p:tav tm="100000">
                                          <p:val>
                                            <p:strVal val="#ppt_w"/>
                                          </p:val>
                                        </p:tav>
                                      </p:tavLst>
                                    </p:anim>
                                    <p:anim calcmode="lin" valueType="num">
                                      <p:cBhvr>
                                        <p:cTn id="24" dur="500" fill="hold"/>
                                        <p:tgtEl>
                                          <p:spTgt spid="19"/>
                                        </p:tgtEl>
                                        <p:attrNameLst>
                                          <p:attrName>ppt_h</p:attrName>
                                        </p:attrNameLst>
                                      </p:cBhvr>
                                      <p:tavLst>
                                        <p:tav tm="0">
                                          <p:val>
                                            <p:fltVal val="0"/>
                                          </p:val>
                                        </p:tav>
                                        <p:tav tm="100000">
                                          <p:val>
                                            <p:strVal val="#ppt_h"/>
                                          </p:val>
                                        </p:tav>
                                      </p:tavLst>
                                    </p:anim>
                                    <p:animEffect transition="in" filter="fade">
                                      <p:cBhvr>
                                        <p:cTn id="25" dur="500"/>
                                        <p:tgtEl>
                                          <p:spTgt spid="19"/>
                                        </p:tgtEl>
                                      </p:cBhvr>
                                    </p:animEffect>
                                  </p:childTnLst>
                                </p:cTn>
                              </p:par>
                              <p:par>
                                <p:cTn id="26" presetID="53" presetClass="entr" presetSubtype="16" fill="hold" nodeType="withEffect">
                                  <p:stCondLst>
                                    <p:cond delay="0"/>
                                  </p:stCondLst>
                                  <p:childTnLst>
                                    <p:set>
                                      <p:cBhvr>
                                        <p:cTn id="27" dur="1" fill="hold">
                                          <p:stCondLst>
                                            <p:cond delay="0"/>
                                          </p:stCondLst>
                                        </p:cTn>
                                        <p:tgtEl>
                                          <p:spTgt spid="24"/>
                                        </p:tgtEl>
                                        <p:attrNameLst>
                                          <p:attrName>style.visibility</p:attrName>
                                        </p:attrNameLst>
                                      </p:cBhvr>
                                      <p:to>
                                        <p:strVal val="visible"/>
                                      </p:to>
                                    </p:set>
                                    <p:anim calcmode="lin" valueType="num">
                                      <p:cBhvr>
                                        <p:cTn id="28" dur="500" fill="hold"/>
                                        <p:tgtEl>
                                          <p:spTgt spid="24"/>
                                        </p:tgtEl>
                                        <p:attrNameLst>
                                          <p:attrName>ppt_w</p:attrName>
                                        </p:attrNameLst>
                                      </p:cBhvr>
                                      <p:tavLst>
                                        <p:tav tm="0">
                                          <p:val>
                                            <p:fltVal val="0"/>
                                          </p:val>
                                        </p:tav>
                                        <p:tav tm="100000">
                                          <p:val>
                                            <p:strVal val="#ppt_w"/>
                                          </p:val>
                                        </p:tav>
                                      </p:tavLst>
                                    </p:anim>
                                    <p:anim calcmode="lin" valueType="num">
                                      <p:cBhvr>
                                        <p:cTn id="29" dur="500" fill="hold"/>
                                        <p:tgtEl>
                                          <p:spTgt spid="24"/>
                                        </p:tgtEl>
                                        <p:attrNameLst>
                                          <p:attrName>ppt_h</p:attrName>
                                        </p:attrNameLst>
                                      </p:cBhvr>
                                      <p:tavLst>
                                        <p:tav tm="0">
                                          <p:val>
                                            <p:fltVal val="0"/>
                                          </p:val>
                                        </p:tav>
                                        <p:tav tm="100000">
                                          <p:val>
                                            <p:strVal val="#ppt_h"/>
                                          </p:val>
                                        </p:tav>
                                      </p:tavLst>
                                    </p:anim>
                                    <p:animEffect transition="in" filter="fade">
                                      <p:cBhvr>
                                        <p:cTn id="30" dur="500"/>
                                        <p:tgtEl>
                                          <p:spTgt spid="24"/>
                                        </p:tgtEl>
                                      </p:cBhvr>
                                    </p:animEffect>
                                  </p:childTnLst>
                                </p:cTn>
                              </p:par>
                            </p:childTnLst>
                          </p:cTn>
                        </p:par>
                        <p:par>
                          <p:cTn id="31" fill="hold">
                            <p:stCondLst>
                              <p:cond delay="2000"/>
                            </p:stCondLst>
                            <p:childTnLst>
                              <p:par>
                                <p:cTn id="32" presetID="53" presetClass="entr" presetSubtype="16" fill="hold" grpId="0" nodeType="afterEffect">
                                  <p:stCondLst>
                                    <p:cond delay="0"/>
                                  </p:stCondLst>
                                  <p:childTnLst>
                                    <p:set>
                                      <p:cBhvr>
                                        <p:cTn id="33" dur="1" fill="hold">
                                          <p:stCondLst>
                                            <p:cond delay="0"/>
                                          </p:stCondLst>
                                        </p:cTn>
                                        <p:tgtEl>
                                          <p:spTgt spid="12"/>
                                        </p:tgtEl>
                                        <p:attrNameLst>
                                          <p:attrName>style.visibility</p:attrName>
                                        </p:attrNameLst>
                                      </p:cBhvr>
                                      <p:to>
                                        <p:strVal val="visible"/>
                                      </p:to>
                                    </p:set>
                                    <p:anim calcmode="lin" valueType="num">
                                      <p:cBhvr>
                                        <p:cTn id="34" dur="500" fill="hold"/>
                                        <p:tgtEl>
                                          <p:spTgt spid="12"/>
                                        </p:tgtEl>
                                        <p:attrNameLst>
                                          <p:attrName>ppt_w</p:attrName>
                                        </p:attrNameLst>
                                      </p:cBhvr>
                                      <p:tavLst>
                                        <p:tav tm="0">
                                          <p:val>
                                            <p:fltVal val="0"/>
                                          </p:val>
                                        </p:tav>
                                        <p:tav tm="100000">
                                          <p:val>
                                            <p:strVal val="#ppt_w"/>
                                          </p:val>
                                        </p:tav>
                                      </p:tavLst>
                                    </p:anim>
                                    <p:anim calcmode="lin" valueType="num">
                                      <p:cBhvr>
                                        <p:cTn id="35" dur="500" fill="hold"/>
                                        <p:tgtEl>
                                          <p:spTgt spid="12"/>
                                        </p:tgtEl>
                                        <p:attrNameLst>
                                          <p:attrName>ppt_h</p:attrName>
                                        </p:attrNameLst>
                                      </p:cBhvr>
                                      <p:tavLst>
                                        <p:tav tm="0">
                                          <p:val>
                                            <p:fltVal val="0"/>
                                          </p:val>
                                        </p:tav>
                                        <p:tav tm="100000">
                                          <p:val>
                                            <p:strVal val="#ppt_h"/>
                                          </p:val>
                                        </p:tav>
                                      </p:tavLst>
                                    </p:anim>
                                    <p:animEffect transition="in" filter="fade">
                                      <p:cBhvr>
                                        <p:cTn id="36" dur="500"/>
                                        <p:tgtEl>
                                          <p:spTgt spid="12"/>
                                        </p:tgtEl>
                                      </p:cBhvr>
                                    </p:animEffect>
                                  </p:childTnLst>
                                </p:cTn>
                              </p:par>
                            </p:childTnLst>
                          </p:cTn>
                        </p:par>
                        <p:par>
                          <p:cTn id="37" fill="hold">
                            <p:stCondLst>
                              <p:cond delay="2500"/>
                            </p:stCondLst>
                            <p:childTnLst>
                              <p:par>
                                <p:cTn id="38" presetID="53" presetClass="entr" presetSubtype="16" fill="hold" nodeType="afterEffect">
                                  <p:stCondLst>
                                    <p:cond delay="0"/>
                                  </p:stCondLst>
                                  <p:childTnLst>
                                    <p:set>
                                      <p:cBhvr>
                                        <p:cTn id="39" dur="1" fill="hold">
                                          <p:stCondLst>
                                            <p:cond delay="0"/>
                                          </p:stCondLst>
                                        </p:cTn>
                                        <p:tgtEl>
                                          <p:spTgt spid="18"/>
                                        </p:tgtEl>
                                        <p:attrNameLst>
                                          <p:attrName>style.visibility</p:attrName>
                                        </p:attrNameLst>
                                      </p:cBhvr>
                                      <p:to>
                                        <p:strVal val="visible"/>
                                      </p:to>
                                    </p:set>
                                    <p:anim calcmode="lin" valueType="num">
                                      <p:cBhvr>
                                        <p:cTn id="40" dur="500" fill="hold"/>
                                        <p:tgtEl>
                                          <p:spTgt spid="18"/>
                                        </p:tgtEl>
                                        <p:attrNameLst>
                                          <p:attrName>ppt_w</p:attrName>
                                        </p:attrNameLst>
                                      </p:cBhvr>
                                      <p:tavLst>
                                        <p:tav tm="0">
                                          <p:val>
                                            <p:fltVal val="0"/>
                                          </p:val>
                                        </p:tav>
                                        <p:tav tm="100000">
                                          <p:val>
                                            <p:strVal val="#ppt_w"/>
                                          </p:val>
                                        </p:tav>
                                      </p:tavLst>
                                    </p:anim>
                                    <p:anim calcmode="lin" valueType="num">
                                      <p:cBhvr>
                                        <p:cTn id="41" dur="500" fill="hold"/>
                                        <p:tgtEl>
                                          <p:spTgt spid="18"/>
                                        </p:tgtEl>
                                        <p:attrNameLst>
                                          <p:attrName>ppt_h</p:attrName>
                                        </p:attrNameLst>
                                      </p:cBhvr>
                                      <p:tavLst>
                                        <p:tav tm="0">
                                          <p:val>
                                            <p:fltVal val="0"/>
                                          </p:val>
                                        </p:tav>
                                        <p:tav tm="100000">
                                          <p:val>
                                            <p:strVal val="#ppt_h"/>
                                          </p:val>
                                        </p:tav>
                                      </p:tavLst>
                                    </p:anim>
                                    <p:animEffect transition="in" filter="fade">
                                      <p:cBhvr>
                                        <p:cTn id="42" dur="500"/>
                                        <p:tgtEl>
                                          <p:spTgt spid="18"/>
                                        </p:tgtEl>
                                      </p:cBhvr>
                                    </p:animEffect>
                                  </p:childTnLst>
                                </p:cTn>
                              </p:par>
                              <p:par>
                                <p:cTn id="43" presetID="53" presetClass="entr" presetSubtype="16" fill="hold" nodeType="withEffect">
                                  <p:stCondLst>
                                    <p:cond delay="0"/>
                                  </p:stCondLst>
                                  <p:childTnLst>
                                    <p:set>
                                      <p:cBhvr>
                                        <p:cTn id="44" dur="1" fill="hold">
                                          <p:stCondLst>
                                            <p:cond delay="0"/>
                                          </p:stCondLst>
                                        </p:cTn>
                                        <p:tgtEl>
                                          <p:spTgt spid="29"/>
                                        </p:tgtEl>
                                        <p:attrNameLst>
                                          <p:attrName>style.visibility</p:attrName>
                                        </p:attrNameLst>
                                      </p:cBhvr>
                                      <p:to>
                                        <p:strVal val="visible"/>
                                      </p:to>
                                    </p:set>
                                    <p:anim calcmode="lin" valueType="num">
                                      <p:cBhvr>
                                        <p:cTn id="45" dur="500" fill="hold"/>
                                        <p:tgtEl>
                                          <p:spTgt spid="29"/>
                                        </p:tgtEl>
                                        <p:attrNameLst>
                                          <p:attrName>ppt_w</p:attrName>
                                        </p:attrNameLst>
                                      </p:cBhvr>
                                      <p:tavLst>
                                        <p:tav tm="0">
                                          <p:val>
                                            <p:fltVal val="0"/>
                                          </p:val>
                                        </p:tav>
                                        <p:tav tm="100000">
                                          <p:val>
                                            <p:strVal val="#ppt_w"/>
                                          </p:val>
                                        </p:tav>
                                      </p:tavLst>
                                    </p:anim>
                                    <p:anim calcmode="lin" valueType="num">
                                      <p:cBhvr>
                                        <p:cTn id="46" dur="500" fill="hold"/>
                                        <p:tgtEl>
                                          <p:spTgt spid="29"/>
                                        </p:tgtEl>
                                        <p:attrNameLst>
                                          <p:attrName>ppt_h</p:attrName>
                                        </p:attrNameLst>
                                      </p:cBhvr>
                                      <p:tavLst>
                                        <p:tav tm="0">
                                          <p:val>
                                            <p:fltVal val="0"/>
                                          </p:val>
                                        </p:tav>
                                        <p:tav tm="100000">
                                          <p:val>
                                            <p:strVal val="#ppt_h"/>
                                          </p:val>
                                        </p:tav>
                                      </p:tavLst>
                                    </p:anim>
                                    <p:animEffect transition="in" filter="fade">
                                      <p:cBhvr>
                                        <p:cTn id="47" dur="500"/>
                                        <p:tgtEl>
                                          <p:spTgt spid="29"/>
                                        </p:tgtEl>
                                      </p:cBhvr>
                                    </p:animEffect>
                                  </p:childTnLst>
                                </p:cTn>
                              </p:par>
                            </p:childTnLst>
                          </p:cTn>
                        </p:par>
                        <p:par>
                          <p:cTn id="48" fill="hold">
                            <p:stCondLst>
                              <p:cond delay="3000"/>
                            </p:stCondLst>
                            <p:childTnLst>
                              <p:par>
                                <p:cTn id="49" presetID="10" presetClass="entr" presetSubtype="0" fill="hold" grpId="0" nodeType="afterEffect">
                                  <p:stCondLst>
                                    <p:cond delay="0"/>
                                  </p:stCondLst>
                                  <p:childTnLst>
                                    <p:set>
                                      <p:cBhvr>
                                        <p:cTn id="50" dur="1" fill="hold">
                                          <p:stCondLst>
                                            <p:cond delay="0"/>
                                          </p:stCondLst>
                                        </p:cTn>
                                        <p:tgtEl>
                                          <p:spTgt spid="13"/>
                                        </p:tgtEl>
                                        <p:attrNameLst>
                                          <p:attrName>style.visibility</p:attrName>
                                        </p:attrNameLst>
                                      </p:cBhvr>
                                      <p:to>
                                        <p:strVal val="visible"/>
                                      </p:to>
                                    </p:set>
                                    <p:animEffect transition="in" filter="fade">
                                      <p:cBhvr>
                                        <p:cTn id="5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1" grpId="0" animBg="1"/>
      <p:bldP spid="12" grpId="0" animBg="1"/>
      <p:bldP spid="13" grpId="0" animBg="1"/>
    </p:bldLst>
  </p:timing>
</p:sld>
</file>

<file path=ppt/slides/slide5.xml><?xml version="1.0" encoding="utf-8"?>
<p:sld xmlns:a16="http://schemas.microsoft.com/office/drawing/2014/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8" name="组合 97">
            <a:extLst>
              <a:ext uri="{FF2B5EF4-FFF2-40B4-BE49-F238E27FC236}">
                <a16:creationId xmlns:a16="http://schemas.microsoft.com/office/drawing/2014/main" id="{9E02B16C-5EA5-4185-9AEA-6C31F0001B73}"/>
              </a:ext>
            </a:extLst>
          </p:cNvPr>
          <p:cNvGrpSpPr/>
          <p:nvPr/>
        </p:nvGrpSpPr>
        <p:grpSpPr>
          <a:xfrm>
            <a:off x="1" y="-1"/>
            <a:ext cx="13709824" cy="7213601"/>
            <a:chOff x="910167" y="-6"/>
            <a:chExt cx="78203921" cy="41148006"/>
          </a:xfrm>
        </p:grpSpPr>
        <p:pic>
          <p:nvPicPr>
            <p:cNvPr id="5" name="图片 4">
              <a:extLst>
                <a:ext uri="{FF2B5EF4-FFF2-40B4-BE49-F238E27FC236}">
                  <a16:creationId xmlns:a16="http://schemas.microsoft.com/office/drawing/2014/main" id="{346FE579-E4D6-4AC6-9A74-D73EBECE674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2500" y="0"/>
              <a:ext cx="10287000" cy="6858000"/>
            </a:xfrm>
            <a:prstGeom prst="rect">
              <a:avLst/>
            </a:prstGeom>
          </p:spPr>
        </p:pic>
        <p:pic>
          <p:nvPicPr>
            <p:cNvPr id="7" name="图片 6">
              <a:extLst>
                <a:ext uri="{FF2B5EF4-FFF2-40B4-BE49-F238E27FC236}">
                  <a16:creationId xmlns:a16="http://schemas.microsoft.com/office/drawing/2014/main" id="{24101DD4-3869-473F-A98E-39E7D059F2B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239500" y="0"/>
              <a:ext cx="10287000" cy="6858000"/>
            </a:xfrm>
            <a:prstGeom prst="rect">
              <a:avLst/>
            </a:prstGeom>
          </p:spPr>
        </p:pic>
        <p:pic>
          <p:nvPicPr>
            <p:cNvPr id="9" name="图片 8">
              <a:extLst>
                <a:ext uri="{FF2B5EF4-FFF2-40B4-BE49-F238E27FC236}">
                  <a16:creationId xmlns:a16="http://schemas.microsoft.com/office/drawing/2014/main" id="{7852205C-4B1C-495C-85D7-14598A5196C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1526500" y="0"/>
              <a:ext cx="10287000" cy="6858000"/>
            </a:xfrm>
            <a:prstGeom prst="rect">
              <a:avLst/>
            </a:prstGeom>
          </p:spPr>
        </p:pic>
        <p:pic>
          <p:nvPicPr>
            <p:cNvPr id="11" name="图片 10">
              <a:extLst>
                <a:ext uri="{FF2B5EF4-FFF2-40B4-BE49-F238E27FC236}">
                  <a16:creationId xmlns:a16="http://schemas.microsoft.com/office/drawing/2014/main" id="{103B3F08-8BB7-4EAC-B9A1-48C75380ACE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1813500" y="0"/>
              <a:ext cx="10287000" cy="6858000"/>
            </a:xfrm>
            <a:prstGeom prst="rect">
              <a:avLst/>
            </a:prstGeom>
          </p:spPr>
        </p:pic>
        <p:pic>
          <p:nvPicPr>
            <p:cNvPr id="13" name="图片 12">
              <a:extLst>
                <a:ext uri="{FF2B5EF4-FFF2-40B4-BE49-F238E27FC236}">
                  <a16:creationId xmlns:a16="http://schemas.microsoft.com/office/drawing/2014/main" id="{E6DB007F-93A5-4405-9EAD-56131B929F7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2100500" y="0"/>
              <a:ext cx="10287000" cy="6858000"/>
            </a:xfrm>
            <a:prstGeom prst="rect">
              <a:avLst/>
            </a:prstGeom>
          </p:spPr>
        </p:pic>
        <p:pic>
          <p:nvPicPr>
            <p:cNvPr id="15" name="图片 14">
              <a:extLst>
                <a:ext uri="{FF2B5EF4-FFF2-40B4-BE49-F238E27FC236}">
                  <a16:creationId xmlns:a16="http://schemas.microsoft.com/office/drawing/2014/main" id="{27678F96-99BC-4AB2-9A1A-70C8B7D45F9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2387500" y="0"/>
              <a:ext cx="10287000" cy="6858000"/>
            </a:xfrm>
            <a:prstGeom prst="rect">
              <a:avLst/>
            </a:prstGeom>
          </p:spPr>
        </p:pic>
        <p:pic>
          <p:nvPicPr>
            <p:cNvPr id="17" name="图片 16">
              <a:extLst>
                <a:ext uri="{FF2B5EF4-FFF2-40B4-BE49-F238E27FC236}">
                  <a16:creationId xmlns:a16="http://schemas.microsoft.com/office/drawing/2014/main" id="{0402F856-A880-4271-9435-EC2EDB5EE4BB}"/>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2674502" y="-6"/>
              <a:ext cx="10292765" cy="6857994"/>
            </a:xfrm>
            <a:prstGeom prst="rect">
              <a:avLst/>
            </a:prstGeom>
          </p:spPr>
        </p:pic>
        <p:pic>
          <p:nvPicPr>
            <p:cNvPr id="21" name="图片 20">
              <a:extLst>
                <a:ext uri="{FF2B5EF4-FFF2-40B4-BE49-F238E27FC236}">
                  <a16:creationId xmlns:a16="http://schemas.microsoft.com/office/drawing/2014/main" id="{F212146D-34E4-4DD2-BE88-A59DC4533B78}"/>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910167" y="27432000"/>
              <a:ext cx="10287000" cy="6858000"/>
            </a:xfrm>
            <a:prstGeom prst="rect">
              <a:avLst/>
            </a:prstGeom>
          </p:spPr>
        </p:pic>
        <p:pic>
          <p:nvPicPr>
            <p:cNvPr id="23" name="图片 22">
              <a:extLst>
                <a:ext uri="{FF2B5EF4-FFF2-40B4-BE49-F238E27FC236}">
                  <a16:creationId xmlns:a16="http://schemas.microsoft.com/office/drawing/2014/main" id="{A02E2C15-5E92-4432-BE39-3A71501680D9}"/>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1197167" y="27432000"/>
              <a:ext cx="10325528" cy="6858000"/>
            </a:xfrm>
            <a:prstGeom prst="rect">
              <a:avLst/>
            </a:prstGeom>
          </p:spPr>
        </p:pic>
        <p:pic>
          <p:nvPicPr>
            <p:cNvPr id="25" name="图片 24">
              <a:extLst>
                <a:ext uri="{FF2B5EF4-FFF2-40B4-BE49-F238E27FC236}">
                  <a16:creationId xmlns:a16="http://schemas.microsoft.com/office/drawing/2014/main" id="{35A2841C-C149-4EDD-859A-C4B6C24316DC}"/>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952500" y="6858000"/>
              <a:ext cx="10287000" cy="6858000"/>
            </a:xfrm>
            <a:prstGeom prst="rect">
              <a:avLst/>
            </a:prstGeom>
          </p:spPr>
        </p:pic>
        <p:pic>
          <p:nvPicPr>
            <p:cNvPr id="27" name="图片 26">
              <a:extLst>
                <a:ext uri="{FF2B5EF4-FFF2-40B4-BE49-F238E27FC236}">
                  <a16:creationId xmlns:a16="http://schemas.microsoft.com/office/drawing/2014/main" id="{7E222B63-516E-4E7B-9B19-1DF871993D24}"/>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1239500" y="6858000"/>
              <a:ext cx="10326161" cy="6858000"/>
            </a:xfrm>
            <a:prstGeom prst="rect">
              <a:avLst/>
            </a:prstGeom>
          </p:spPr>
        </p:pic>
        <p:pic>
          <p:nvPicPr>
            <p:cNvPr id="29" name="图片 28">
              <a:extLst>
                <a:ext uri="{FF2B5EF4-FFF2-40B4-BE49-F238E27FC236}">
                  <a16:creationId xmlns:a16="http://schemas.microsoft.com/office/drawing/2014/main" id="{6CB7D3A3-4DE7-4E1E-BFE6-FCBD6BDFBE7F}"/>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21526500" y="6858000"/>
              <a:ext cx="11017438" cy="6858000"/>
            </a:xfrm>
            <a:prstGeom prst="rect">
              <a:avLst/>
            </a:prstGeom>
          </p:spPr>
        </p:pic>
        <p:pic>
          <p:nvPicPr>
            <p:cNvPr id="31" name="图片 30">
              <a:extLst>
                <a:ext uri="{FF2B5EF4-FFF2-40B4-BE49-F238E27FC236}">
                  <a16:creationId xmlns:a16="http://schemas.microsoft.com/office/drawing/2014/main" id="{27DE3996-3C0E-4C08-9F47-763E22DDE645}"/>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31813500" y="6858000"/>
              <a:ext cx="10354235" cy="6858000"/>
            </a:xfrm>
            <a:prstGeom prst="rect">
              <a:avLst/>
            </a:prstGeom>
          </p:spPr>
        </p:pic>
        <p:pic>
          <p:nvPicPr>
            <p:cNvPr id="33" name="图片 32">
              <a:extLst>
                <a:ext uri="{FF2B5EF4-FFF2-40B4-BE49-F238E27FC236}">
                  <a16:creationId xmlns:a16="http://schemas.microsoft.com/office/drawing/2014/main" id="{CAC80C22-0F19-40B2-9E5E-11AC96B39D75}"/>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42100500" y="6858000"/>
              <a:ext cx="9484996" cy="6858000"/>
            </a:xfrm>
            <a:prstGeom prst="rect">
              <a:avLst/>
            </a:prstGeom>
          </p:spPr>
        </p:pic>
        <p:pic>
          <p:nvPicPr>
            <p:cNvPr id="35" name="图片 34">
              <a:extLst>
                <a:ext uri="{FF2B5EF4-FFF2-40B4-BE49-F238E27FC236}">
                  <a16:creationId xmlns:a16="http://schemas.microsoft.com/office/drawing/2014/main" id="{231AFCF0-33B1-41EA-9FFE-A01F274E48D2}"/>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52387500" y="6858000"/>
              <a:ext cx="10285714" cy="6858000"/>
            </a:xfrm>
            <a:prstGeom prst="rect">
              <a:avLst/>
            </a:prstGeom>
          </p:spPr>
        </p:pic>
        <p:pic>
          <p:nvPicPr>
            <p:cNvPr id="37" name="图片 36">
              <a:extLst>
                <a:ext uri="{FF2B5EF4-FFF2-40B4-BE49-F238E27FC236}">
                  <a16:creationId xmlns:a16="http://schemas.microsoft.com/office/drawing/2014/main" id="{83F48FFC-F8AB-458E-8FA5-E106B508C122}"/>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62674500" y="6858000"/>
              <a:ext cx="10287000" cy="6858000"/>
            </a:xfrm>
            <a:prstGeom prst="rect">
              <a:avLst/>
            </a:prstGeom>
          </p:spPr>
        </p:pic>
        <p:pic>
          <p:nvPicPr>
            <p:cNvPr id="39" name="图片 38">
              <a:extLst>
                <a:ext uri="{FF2B5EF4-FFF2-40B4-BE49-F238E27FC236}">
                  <a16:creationId xmlns:a16="http://schemas.microsoft.com/office/drawing/2014/main" id="{A72D7237-BEFD-4854-ABA5-85AAAE0FF41F}"/>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62741732" y="27432000"/>
              <a:ext cx="10286999" cy="6858000"/>
            </a:xfrm>
            <a:prstGeom prst="rect">
              <a:avLst/>
            </a:prstGeom>
          </p:spPr>
        </p:pic>
        <p:pic>
          <p:nvPicPr>
            <p:cNvPr id="41" name="图片 40">
              <a:extLst>
                <a:ext uri="{FF2B5EF4-FFF2-40B4-BE49-F238E27FC236}">
                  <a16:creationId xmlns:a16="http://schemas.microsoft.com/office/drawing/2014/main" id="{FC8D5206-3A3F-4ED7-A2D5-5D3253097899}"/>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910167" y="34290000"/>
              <a:ext cx="10244667" cy="6858000"/>
            </a:xfrm>
            <a:prstGeom prst="rect">
              <a:avLst/>
            </a:prstGeom>
          </p:spPr>
        </p:pic>
        <p:pic>
          <p:nvPicPr>
            <p:cNvPr id="43" name="图片 42">
              <a:extLst>
                <a:ext uri="{FF2B5EF4-FFF2-40B4-BE49-F238E27FC236}">
                  <a16:creationId xmlns:a16="http://schemas.microsoft.com/office/drawing/2014/main" id="{0B9D8EA8-4B96-44AD-BB11-32F188164F02}"/>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11197167" y="34290000"/>
              <a:ext cx="10287000" cy="6858000"/>
            </a:xfrm>
            <a:prstGeom prst="rect">
              <a:avLst/>
            </a:prstGeom>
          </p:spPr>
        </p:pic>
        <p:pic>
          <p:nvPicPr>
            <p:cNvPr id="45" name="图片 44">
              <a:extLst>
                <a:ext uri="{FF2B5EF4-FFF2-40B4-BE49-F238E27FC236}">
                  <a16:creationId xmlns:a16="http://schemas.microsoft.com/office/drawing/2014/main" id="{292E8D55-CFA6-41ED-A267-388765C9710C}"/>
                </a:ext>
              </a:extLst>
            </p:cNvPr>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952500" y="13716000"/>
              <a:ext cx="10285714" cy="6858000"/>
            </a:xfrm>
            <a:prstGeom prst="rect">
              <a:avLst/>
            </a:prstGeom>
          </p:spPr>
        </p:pic>
        <p:pic>
          <p:nvPicPr>
            <p:cNvPr id="47" name="图片 46">
              <a:extLst>
                <a:ext uri="{FF2B5EF4-FFF2-40B4-BE49-F238E27FC236}">
                  <a16:creationId xmlns:a16="http://schemas.microsoft.com/office/drawing/2014/main" id="{E4AAEF34-29D8-4CB7-A599-F83CD57B54B1}"/>
                </a:ext>
              </a:extLst>
            </p:cNvPr>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a:off x="11239500" y="13716000"/>
              <a:ext cx="10287000" cy="6858000"/>
            </a:xfrm>
            <a:prstGeom prst="rect">
              <a:avLst/>
            </a:prstGeom>
          </p:spPr>
        </p:pic>
        <p:pic>
          <p:nvPicPr>
            <p:cNvPr id="49" name="图片 48">
              <a:extLst>
                <a:ext uri="{FF2B5EF4-FFF2-40B4-BE49-F238E27FC236}">
                  <a16:creationId xmlns:a16="http://schemas.microsoft.com/office/drawing/2014/main" id="{FD0D23DF-A9BA-4024-B561-4AF535164CD3}"/>
                </a:ext>
              </a:extLst>
            </p:cNvPr>
            <p:cNvPicPr>
              <a:picLocks noChangeAspect="1"/>
            </p:cNvPicPr>
            <p:nvPr/>
          </p:nvPicPr>
          <p:blipFill>
            <a:blip r:embed="rId24">
              <a:extLst>
                <a:ext uri="{28A0092B-C50C-407E-A947-70E740481C1C}">
                  <a14:useLocalDpi xmlns:a14="http://schemas.microsoft.com/office/drawing/2010/main" val="0"/>
                </a:ext>
              </a:extLst>
            </a:blip>
            <a:stretch>
              <a:fillRect/>
            </a:stretch>
          </p:blipFill>
          <p:spPr>
            <a:xfrm>
              <a:off x="21526500" y="13716000"/>
              <a:ext cx="9609117" cy="6858000"/>
            </a:xfrm>
            <a:prstGeom prst="rect">
              <a:avLst/>
            </a:prstGeom>
          </p:spPr>
        </p:pic>
        <p:pic>
          <p:nvPicPr>
            <p:cNvPr id="51" name="图片 50">
              <a:extLst>
                <a:ext uri="{FF2B5EF4-FFF2-40B4-BE49-F238E27FC236}">
                  <a16:creationId xmlns:a16="http://schemas.microsoft.com/office/drawing/2014/main" id="{EE6A2EEC-E0FE-41BE-9579-71587DD396F0}"/>
                </a:ext>
              </a:extLst>
            </p:cNvPr>
            <p:cNvPicPr>
              <a:picLocks noChangeAspect="1"/>
            </p:cNvPicPr>
            <p:nvPr/>
          </p:nvPicPr>
          <p:blipFill>
            <a:blip r:embed="rId25">
              <a:extLst>
                <a:ext uri="{28A0092B-C50C-407E-A947-70E740481C1C}">
                  <a14:useLocalDpi xmlns:a14="http://schemas.microsoft.com/office/drawing/2010/main" val="0"/>
                </a:ext>
              </a:extLst>
            </a:blip>
            <a:stretch>
              <a:fillRect/>
            </a:stretch>
          </p:blipFill>
          <p:spPr>
            <a:xfrm>
              <a:off x="31813500" y="13716000"/>
              <a:ext cx="10287000" cy="6858000"/>
            </a:xfrm>
            <a:prstGeom prst="rect">
              <a:avLst/>
            </a:prstGeom>
          </p:spPr>
        </p:pic>
        <p:pic>
          <p:nvPicPr>
            <p:cNvPr id="53" name="图片 52">
              <a:extLst>
                <a:ext uri="{FF2B5EF4-FFF2-40B4-BE49-F238E27FC236}">
                  <a16:creationId xmlns:a16="http://schemas.microsoft.com/office/drawing/2014/main" id="{5B3EFE22-40EE-43AF-A689-F1895D6495DD}"/>
                </a:ext>
              </a:extLst>
            </p:cNvPr>
            <p:cNvPicPr>
              <a:picLocks noChangeAspect="1"/>
            </p:cNvPicPr>
            <p:nvPr/>
          </p:nvPicPr>
          <p:blipFill>
            <a:blip r:embed="rId26">
              <a:extLst>
                <a:ext uri="{28A0092B-C50C-407E-A947-70E740481C1C}">
                  <a14:useLocalDpi xmlns:a14="http://schemas.microsoft.com/office/drawing/2010/main" val="0"/>
                </a:ext>
              </a:extLst>
            </a:blip>
            <a:stretch>
              <a:fillRect/>
            </a:stretch>
          </p:blipFill>
          <p:spPr>
            <a:xfrm>
              <a:off x="42100500" y="13716000"/>
              <a:ext cx="10287000" cy="6858000"/>
            </a:xfrm>
            <a:prstGeom prst="rect">
              <a:avLst/>
            </a:prstGeom>
          </p:spPr>
        </p:pic>
        <p:pic>
          <p:nvPicPr>
            <p:cNvPr id="55" name="图片 54">
              <a:extLst>
                <a:ext uri="{FF2B5EF4-FFF2-40B4-BE49-F238E27FC236}">
                  <a16:creationId xmlns:a16="http://schemas.microsoft.com/office/drawing/2014/main" id="{E1502C07-7555-4A5A-9BF0-13DC40327141}"/>
                </a:ext>
              </a:extLst>
            </p:cNvPr>
            <p:cNvPicPr>
              <a:picLocks noChangeAspect="1"/>
            </p:cNvPicPr>
            <p:nvPr/>
          </p:nvPicPr>
          <p:blipFill>
            <a:blip r:embed="rId27">
              <a:extLst>
                <a:ext uri="{28A0092B-C50C-407E-A947-70E740481C1C}">
                  <a14:useLocalDpi xmlns:a14="http://schemas.microsoft.com/office/drawing/2010/main" val="0"/>
                </a:ext>
              </a:extLst>
            </a:blip>
            <a:stretch>
              <a:fillRect/>
            </a:stretch>
          </p:blipFill>
          <p:spPr>
            <a:xfrm>
              <a:off x="52387500" y="13716000"/>
              <a:ext cx="10287000" cy="6858000"/>
            </a:xfrm>
            <a:prstGeom prst="rect">
              <a:avLst/>
            </a:prstGeom>
          </p:spPr>
        </p:pic>
        <p:pic>
          <p:nvPicPr>
            <p:cNvPr id="57" name="图片 56">
              <a:extLst>
                <a:ext uri="{FF2B5EF4-FFF2-40B4-BE49-F238E27FC236}">
                  <a16:creationId xmlns:a16="http://schemas.microsoft.com/office/drawing/2014/main" id="{04715D34-BE89-4485-AE17-A968849BFBDE}"/>
                </a:ext>
              </a:extLst>
            </p:cNvPr>
            <p:cNvPicPr>
              <a:picLocks noChangeAspect="1"/>
            </p:cNvPicPr>
            <p:nvPr/>
          </p:nvPicPr>
          <p:blipFill>
            <a:blip r:embed="rId28">
              <a:extLst>
                <a:ext uri="{28A0092B-C50C-407E-A947-70E740481C1C}">
                  <a14:useLocalDpi xmlns:a14="http://schemas.microsoft.com/office/drawing/2010/main" val="0"/>
                </a:ext>
              </a:extLst>
            </a:blip>
            <a:stretch>
              <a:fillRect/>
            </a:stretch>
          </p:blipFill>
          <p:spPr>
            <a:xfrm>
              <a:off x="62674499" y="13716000"/>
              <a:ext cx="16439589" cy="6858000"/>
            </a:xfrm>
            <a:prstGeom prst="rect">
              <a:avLst/>
            </a:prstGeom>
          </p:spPr>
        </p:pic>
        <p:pic>
          <p:nvPicPr>
            <p:cNvPr id="59" name="图片 58">
              <a:extLst>
                <a:ext uri="{FF2B5EF4-FFF2-40B4-BE49-F238E27FC236}">
                  <a16:creationId xmlns:a16="http://schemas.microsoft.com/office/drawing/2014/main" id="{ECB35444-5743-47AF-9520-27153C7D4191}"/>
                </a:ext>
              </a:extLst>
            </p:cNvPr>
            <p:cNvPicPr>
              <a:picLocks noChangeAspect="1"/>
            </p:cNvPicPr>
            <p:nvPr/>
          </p:nvPicPr>
          <p:blipFill>
            <a:blip r:embed="rId29">
              <a:extLst>
                <a:ext uri="{28A0092B-C50C-407E-A947-70E740481C1C}">
                  <a14:useLocalDpi xmlns:a14="http://schemas.microsoft.com/office/drawing/2010/main" val="0"/>
                </a:ext>
              </a:extLst>
            </a:blip>
            <a:stretch>
              <a:fillRect/>
            </a:stretch>
          </p:blipFill>
          <p:spPr>
            <a:xfrm>
              <a:off x="62741732" y="34290000"/>
              <a:ext cx="10275833" cy="6858000"/>
            </a:xfrm>
            <a:prstGeom prst="rect">
              <a:avLst/>
            </a:prstGeom>
          </p:spPr>
        </p:pic>
        <p:pic>
          <p:nvPicPr>
            <p:cNvPr id="61" name="图片 60">
              <a:extLst>
                <a:ext uri="{FF2B5EF4-FFF2-40B4-BE49-F238E27FC236}">
                  <a16:creationId xmlns:a16="http://schemas.microsoft.com/office/drawing/2014/main" id="{D8EC14A1-30AC-4D99-9700-9AC3FF363719}"/>
                </a:ext>
              </a:extLst>
            </p:cNvPr>
            <p:cNvPicPr>
              <a:picLocks noChangeAspect="1"/>
            </p:cNvPicPr>
            <p:nvPr/>
          </p:nvPicPr>
          <p:blipFill>
            <a:blip r:embed="rId30">
              <a:extLst>
                <a:ext uri="{28A0092B-C50C-407E-A947-70E740481C1C}">
                  <a14:useLocalDpi xmlns:a14="http://schemas.microsoft.com/office/drawing/2010/main" val="0"/>
                </a:ext>
              </a:extLst>
            </a:blip>
            <a:stretch>
              <a:fillRect/>
            </a:stretch>
          </p:blipFill>
          <p:spPr>
            <a:xfrm>
              <a:off x="21399501" y="27432000"/>
              <a:ext cx="10287000" cy="6858000"/>
            </a:xfrm>
            <a:prstGeom prst="rect">
              <a:avLst/>
            </a:prstGeom>
          </p:spPr>
        </p:pic>
        <p:pic>
          <p:nvPicPr>
            <p:cNvPr id="63" name="图片 62">
              <a:extLst>
                <a:ext uri="{FF2B5EF4-FFF2-40B4-BE49-F238E27FC236}">
                  <a16:creationId xmlns:a16="http://schemas.microsoft.com/office/drawing/2014/main" id="{BC891DCC-3A82-4EDC-BC31-8142CF8B478B}"/>
                </a:ext>
              </a:extLst>
            </p:cNvPr>
            <p:cNvPicPr>
              <a:picLocks noChangeAspect="1"/>
            </p:cNvPicPr>
            <p:nvPr/>
          </p:nvPicPr>
          <p:blipFill>
            <a:blip r:embed="rId31">
              <a:extLst>
                <a:ext uri="{28A0092B-C50C-407E-A947-70E740481C1C}">
                  <a14:useLocalDpi xmlns:a14="http://schemas.microsoft.com/office/drawing/2010/main" val="0"/>
                </a:ext>
              </a:extLst>
            </a:blip>
            <a:stretch>
              <a:fillRect/>
            </a:stretch>
          </p:blipFill>
          <p:spPr>
            <a:xfrm>
              <a:off x="31686501" y="27432000"/>
              <a:ext cx="10287000" cy="6858000"/>
            </a:xfrm>
            <a:prstGeom prst="rect">
              <a:avLst/>
            </a:prstGeom>
          </p:spPr>
        </p:pic>
        <p:pic>
          <p:nvPicPr>
            <p:cNvPr id="65" name="图片 64">
              <a:extLst>
                <a:ext uri="{FF2B5EF4-FFF2-40B4-BE49-F238E27FC236}">
                  <a16:creationId xmlns:a16="http://schemas.microsoft.com/office/drawing/2014/main" id="{4DCCEA6E-EA75-4D74-9C98-C085E00D0EEC}"/>
                </a:ext>
              </a:extLst>
            </p:cNvPr>
            <p:cNvPicPr>
              <a:picLocks noChangeAspect="1"/>
            </p:cNvPicPr>
            <p:nvPr/>
          </p:nvPicPr>
          <p:blipFill>
            <a:blip r:embed="rId32">
              <a:extLst>
                <a:ext uri="{28A0092B-C50C-407E-A947-70E740481C1C}">
                  <a14:useLocalDpi xmlns:a14="http://schemas.microsoft.com/office/drawing/2010/main" val="0"/>
                </a:ext>
              </a:extLst>
            </a:blip>
            <a:stretch>
              <a:fillRect/>
            </a:stretch>
          </p:blipFill>
          <p:spPr>
            <a:xfrm>
              <a:off x="952500" y="20574000"/>
              <a:ext cx="10276723" cy="6858000"/>
            </a:xfrm>
            <a:prstGeom prst="rect">
              <a:avLst/>
            </a:prstGeom>
          </p:spPr>
        </p:pic>
        <p:pic>
          <p:nvPicPr>
            <p:cNvPr id="67" name="图片 66">
              <a:extLst>
                <a:ext uri="{FF2B5EF4-FFF2-40B4-BE49-F238E27FC236}">
                  <a16:creationId xmlns:a16="http://schemas.microsoft.com/office/drawing/2014/main" id="{DB3EB1B3-FFCA-41C3-B295-182654CB4265}"/>
                </a:ext>
              </a:extLst>
            </p:cNvPr>
            <p:cNvPicPr>
              <a:picLocks noChangeAspect="1"/>
            </p:cNvPicPr>
            <p:nvPr/>
          </p:nvPicPr>
          <p:blipFill>
            <a:blip r:embed="rId33">
              <a:extLst>
                <a:ext uri="{28A0092B-C50C-407E-A947-70E740481C1C}">
                  <a14:useLocalDpi xmlns:a14="http://schemas.microsoft.com/office/drawing/2010/main" val="0"/>
                </a:ext>
              </a:extLst>
            </a:blip>
            <a:stretch>
              <a:fillRect/>
            </a:stretch>
          </p:blipFill>
          <p:spPr>
            <a:xfrm>
              <a:off x="11239500" y="20574000"/>
              <a:ext cx="10276723" cy="6858000"/>
            </a:xfrm>
            <a:prstGeom prst="rect">
              <a:avLst/>
            </a:prstGeom>
          </p:spPr>
        </p:pic>
        <p:pic>
          <p:nvPicPr>
            <p:cNvPr id="69" name="图片 68">
              <a:extLst>
                <a:ext uri="{FF2B5EF4-FFF2-40B4-BE49-F238E27FC236}">
                  <a16:creationId xmlns:a16="http://schemas.microsoft.com/office/drawing/2014/main" id="{53B294F4-B8CB-40AD-A0BF-E593E739BBF0}"/>
                </a:ext>
              </a:extLst>
            </p:cNvPr>
            <p:cNvPicPr>
              <a:picLocks noChangeAspect="1"/>
            </p:cNvPicPr>
            <p:nvPr/>
          </p:nvPicPr>
          <p:blipFill>
            <a:blip r:embed="rId34">
              <a:extLst>
                <a:ext uri="{28A0092B-C50C-407E-A947-70E740481C1C}">
                  <a14:useLocalDpi xmlns:a14="http://schemas.microsoft.com/office/drawing/2010/main" val="0"/>
                </a:ext>
              </a:extLst>
            </a:blip>
            <a:stretch>
              <a:fillRect/>
            </a:stretch>
          </p:blipFill>
          <p:spPr>
            <a:xfrm>
              <a:off x="21526500" y="20574000"/>
              <a:ext cx="10287000" cy="6858000"/>
            </a:xfrm>
            <a:prstGeom prst="rect">
              <a:avLst/>
            </a:prstGeom>
          </p:spPr>
        </p:pic>
        <p:pic>
          <p:nvPicPr>
            <p:cNvPr id="71" name="图片 70">
              <a:extLst>
                <a:ext uri="{FF2B5EF4-FFF2-40B4-BE49-F238E27FC236}">
                  <a16:creationId xmlns:a16="http://schemas.microsoft.com/office/drawing/2014/main" id="{4BF82B5C-B862-48E7-837E-C0E881102A29}"/>
                </a:ext>
              </a:extLst>
            </p:cNvPr>
            <p:cNvPicPr>
              <a:picLocks noChangeAspect="1"/>
            </p:cNvPicPr>
            <p:nvPr/>
          </p:nvPicPr>
          <p:blipFill>
            <a:blip r:embed="rId35">
              <a:extLst>
                <a:ext uri="{28A0092B-C50C-407E-A947-70E740481C1C}">
                  <a14:useLocalDpi xmlns:a14="http://schemas.microsoft.com/office/drawing/2010/main" val="0"/>
                </a:ext>
              </a:extLst>
            </a:blip>
            <a:stretch>
              <a:fillRect/>
            </a:stretch>
          </p:blipFill>
          <p:spPr>
            <a:xfrm>
              <a:off x="31813500" y="20574000"/>
              <a:ext cx="10287000" cy="6858000"/>
            </a:xfrm>
            <a:prstGeom prst="rect">
              <a:avLst/>
            </a:prstGeom>
          </p:spPr>
        </p:pic>
        <p:pic>
          <p:nvPicPr>
            <p:cNvPr id="73" name="图片 72">
              <a:extLst>
                <a:ext uri="{FF2B5EF4-FFF2-40B4-BE49-F238E27FC236}">
                  <a16:creationId xmlns:a16="http://schemas.microsoft.com/office/drawing/2014/main" id="{EE8A3CBC-31B4-4842-9173-AB455206CA42}"/>
                </a:ext>
              </a:extLst>
            </p:cNvPr>
            <p:cNvPicPr>
              <a:picLocks noChangeAspect="1"/>
            </p:cNvPicPr>
            <p:nvPr/>
          </p:nvPicPr>
          <p:blipFill>
            <a:blip r:embed="rId36">
              <a:extLst>
                <a:ext uri="{28A0092B-C50C-407E-A947-70E740481C1C}">
                  <a14:useLocalDpi xmlns:a14="http://schemas.microsoft.com/office/drawing/2010/main" val="0"/>
                </a:ext>
              </a:extLst>
            </a:blip>
            <a:stretch>
              <a:fillRect/>
            </a:stretch>
          </p:blipFill>
          <p:spPr>
            <a:xfrm>
              <a:off x="42100500" y="20574000"/>
              <a:ext cx="8526613" cy="6858000"/>
            </a:xfrm>
            <a:prstGeom prst="rect">
              <a:avLst/>
            </a:prstGeom>
          </p:spPr>
        </p:pic>
        <p:pic>
          <p:nvPicPr>
            <p:cNvPr id="75" name="图片 74">
              <a:extLst>
                <a:ext uri="{FF2B5EF4-FFF2-40B4-BE49-F238E27FC236}">
                  <a16:creationId xmlns:a16="http://schemas.microsoft.com/office/drawing/2014/main" id="{A21A90C5-8950-4231-AE69-C8CFE24AED9F}"/>
                </a:ext>
              </a:extLst>
            </p:cNvPr>
            <p:cNvPicPr>
              <a:picLocks noChangeAspect="1"/>
            </p:cNvPicPr>
            <p:nvPr/>
          </p:nvPicPr>
          <p:blipFill>
            <a:blip r:embed="rId37">
              <a:extLst>
                <a:ext uri="{28A0092B-C50C-407E-A947-70E740481C1C}">
                  <a14:useLocalDpi xmlns:a14="http://schemas.microsoft.com/office/drawing/2010/main" val="0"/>
                </a:ext>
              </a:extLst>
            </a:blip>
            <a:stretch>
              <a:fillRect/>
            </a:stretch>
          </p:blipFill>
          <p:spPr>
            <a:xfrm>
              <a:off x="52387500" y="20574000"/>
              <a:ext cx="12192000" cy="6858000"/>
            </a:xfrm>
            <a:prstGeom prst="rect">
              <a:avLst/>
            </a:prstGeom>
          </p:spPr>
        </p:pic>
        <p:pic>
          <p:nvPicPr>
            <p:cNvPr id="77" name="图片 76">
              <a:extLst>
                <a:ext uri="{FF2B5EF4-FFF2-40B4-BE49-F238E27FC236}">
                  <a16:creationId xmlns:a16="http://schemas.microsoft.com/office/drawing/2014/main" id="{7C48B2CE-EC85-418C-94CA-D67F0A12C6D5}"/>
                </a:ext>
              </a:extLst>
            </p:cNvPr>
            <p:cNvPicPr>
              <a:picLocks noChangeAspect="1"/>
            </p:cNvPicPr>
            <p:nvPr/>
          </p:nvPicPr>
          <p:blipFill>
            <a:blip r:embed="rId38">
              <a:extLst>
                <a:ext uri="{28A0092B-C50C-407E-A947-70E740481C1C}">
                  <a14:useLocalDpi xmlns:a14="http://schemas.microsoft.com/office/drawing/2010/main" val="0"/>
                </a:ext>
              </a:extLst>
            </a:blip>
            <a:stretch>
              <a:fillRect/>
            </a:stretch>
          </p:blipFill>
          <p:spPr>
            <a:xfrm>
              <a:off x="62674500" y="20574000"/>
              <a:ext cx="10244667" cy="6858000"/>
            </a:xfrm>
            <a:prstGeom prst="rect">
              <a:avLst/>
            </a:prstGeom>
          </p:spPr>
        </p:pic>
        <p:pic>
          <p:nvPicPr>
            <p:cNvPr id="81" name="图片 80">
              <a:extLst>
                <a:ext uri="{FF2B5EF4-FFF2-40B4-BE49-F238E27FC236}">
                  <a16:creationId xmlns:a16="http://schemas.microsoft.com/office/drawing/2014/main" id="{888145AB-30F4-45FE-9704-0BEB9E680DFC}"/>
                </a:ext>
              </a:extLst>
            </p:cNvPr>
            <p:cNvPicPr>
              <a:picLocks noChangeAspect="1"/>
            </p:cNvPicPr>
            <p:nvPr/>
          </p:nvPicPr>
          <p:blipFill>
            <a:blip r:embed="rId39">
              <a:extLst>
                <a:ext uri="{28A0092B-C50C-407E-A947-70E740481C1C}">
                  <a14:useLocalDpi xmlns:a14="http://schemas.microsoft.com/office/drawing/2010/main" val="0"/>
                </a:ext>
              </a:extLst>
            </a:blip>
            <a:stretch>
              <a:fillRect/>
            </a:stretch>
          </p:blipFill>
          <p:spPr>
            <a:xfrm>
              <a:off x="21399501" y="34290000"/>
              <a:ext cx="10324491" cy="6858000"/>
            </a:xfrm>
            <a:prstGeom prst="rect">
              <a:avLst/>
            </a:prstGeom>
          </p:spPr>
        </p:pic>
        <p:pic>
          <p:nvPicPr>
            <p:cNvPr id="83" name="图片 82">
              <a:extLst>
                <a:ext uri="{FF2B5EF4-FFF2-40B4-BE49-F238E27FC236}">
                  <a16:creationId xmlns:a16="http://schemas.microsoft.com/office/drawing/2014/main" id="{76CD740D-87A6-48D3-B455-40E1D8C665D5}"/>
                </a:ext>
              </a:extLst>
            </p:cNvPr>
            <p:cNvPicPr>
              <a:picLocks noChangeAspect="1"/>
            </p:cNvPicPr>
            <p:nvPr/>
          </p:nvPicPr>
          <p:blipFill>
            <a:blip r:embed="rId40">
              <a:extLst>
                <a:ext uri="{28A0092B-C50C-407E-A947-70E740481C1C}">
                  <a14:useLocalDpi xmlns:a14="http://schemas.microsoft.com/office/drawing/2010/main" val="0"/>
                </a:ext>
              </a:extLst>
            </a:blip>
            <a:stretch>
              <a:fillRect/>
            </a:stretch>
          </p:blipFill>
          <p:spPr>
            <a:xfrm>
              <a:off x="31686501" y="34290000"/>
              <a:ext cx="10325528" cy="6858000"/>
            </a:xfrm>
            <a:prstGeom prst="rect">
              <a:avLst/>
            </a:prstGeom>
          </p:spPr>
        </p:pic>
        <p:pic>
          <p:nvPicPr>
            <p:cNvPr id="94" name="图片 93">
              <a:extLst>
                <a:ext uri="{FF2B5EF4-FFF2-40B4-BE49-F238E27FC236}">
                  <a16:creationId xmlns:a16="http://schemas.microsoft.com/office/drawing/2014/main" id="{C6A6FA56-FF87-41FA-9BAE-5A4DA26B5428}"/>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42003383" y="27432000"/>
              <a:ext cx="11017438" cy="6858000"/>
            </a:xfrm>
            <a:prstGeom prst="rect">
              <a:avLst/>
            </a:prstGeom>
          </p:spPr>
        </p:pic>
        <p:pic>
          <p:nvPicPr>
            <p:cNvPr id="95" name="图片 94">
              <a:extLst>
                <a:ext uri="{FF2B5EF4-FFF2-40B4-BE49-F238E27FC236}">
                  <a16:creationId xmlns:a16="http://schemas.microsoft.com/office/drawing/2014/main" id="{183F5539-8B11-4889-9C60-1603B2F66CB7}"/>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52290383" y="27432000"/>
              <a:ext cx="10354235" cy="6858000"/>
            </a:xfrm>
            <a:prstGeom prst="rect">
              <a:avLst/>
            </a:prstGeom>
          </p:spPr>
        </p:pic>
        <p:pic>
          <p:nvPicPr>
            <p:cNvPr id="96" name="图片 95">
              <a:extLst>
                <a:ext uri="{FF2B5EF4-FFF2-40B4-BE49-F238E27FC236}">
                  <a16:creationId xmlns:a16="http://schemas.microsoft.com/office/drawing/2014/main" id="{C6B75A9E-A6FE-4880-8F47-8F8C1987419B}"/>
                </a:ext>
              </a:extLst>
            </p:cNvPr>
            <p:cNvPicPr>
              <a:picLocks noChangeAspect="1"/>
            </p:cNvPicPr>
            <p:nvPr/>
          </p:nvPicPr>
          <p:blipFill>
            <a:blip r:embed="rId24">
              <a:extLst>
                <a:ext uri="{28A0092B-C50C-407E-A947-70E740481C1C}">
                  <a14:useLocalDpi xmlns:a14="http://schemas.microsoft.com/office/drawing/2010/main" val="0"/>
                </a:ext>
              </a:extLst>
            </a:blip>
            <a:stretch>
              <a:fillRect/>
            </a:stretch>
          </p:blipFill>
          <p:spPr>
            <a:xfrm>
              <a:off x="42003383" y="34290000"/>
              <a:ext cx="9609117" cy="6858000"/>
            </a:xfrm>
            <a:prstGeom prst="rect">
              <a:avLst/>
            </a:prstGeom>
          </p:spPr>
        </p:pic>
        <p:pic>
          <p:nvPicPr>
            <p:cNvPr id="97" name="图片 96">
              <a:extLst>
                <a:ext uri="{FF2B5EF4-FFF2-40B4-BE49-F238E27FC236}">
                  <a16:creationId xmlns:a16="http://schemas.microsoft.com/office/drawing/2014/main" id="{0558426F-C1D0-4658-9EEB-6A7F4D5F8D09}"/>
                </a:ext>
              </a:extLst>
            </p:cNvPr>
            <p:cNvPicPr>
              <a:picLocks noChangeAspect="1"/>
            </p:cNvPicPr>
            <p:nvPr/>
          </p:nvPicPr>
          <p:blipFill>
            <a:blip r:embed="rId25">
              <a:extLst>
                <a:ext uri="{28A0092B-C50C-407E-A947-70E740481C1C}">
                  <a14:useLocalDpi xmlns:a14="http://schemas.microsoft.com/office/drawing/2010/main" val="0"/>
                </a:ext>
              </a:extLst>
            </a:blip>
            <a:stretch>
              <a:fillRect/>
            </a:stretch>
          </p:blipFill>
          <p:spPr>
            <a:xfrm>
              <a:off x="52290383" y="34290000"/>
              <a:ext cx="10287000" cy="6858000"/>
            </a:xfrm>
            <a:prstGeom prst="rect">
              <a:avLst/>
            </a:prstGeom>
          </p:spPr>
        </p:pic>
      </p:grpSp>
      <p:sp>
        <p:nvSpPr>
          <p:cNvPr id="99" name="矩形 98">
            <a:extLst>
              <a:ext uri="{FF2B5EF4-FFF2-40B4-BE49-F238E27FC236}">
                <a16:creationId xmlns:a16="http://schemas.microsoft.com/office/drawing/2014/main" id="{2A7E4F18-6D38-471D-B7AB-424AF193CD4B}"/>
              </a:ext>
            </a:extLst>
          </p:cNvPr>
          <p:cNvSpPr/>
          <p:nvPr/>
        </p:nvSpPr>
        <p:spPr>
          <a:xfrm>
            <a:off x="0" y="-1"/>
            <a:ext cx="12192000" cy="6858001"/>
          </a:xfrm>
          <a:prstGeom prst="rect">
            <a:avLst/>
          </a:prstGeom>
          <a:solidFill>
            <a:schemeClr val="tx1">
              <a:lumMod val="95000"/>
              <a:lumOff val="5000"/>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0" name="组合 99">
            <a:extLst>
              <a:ext uri="{FF2B5EF4-FFF2-40B4-BE49-F238E27FC236}">
                <a16:creationId xmlns:a16="http://schemas.microsoft.com/office/drawing/2014/main" id="{85141585-B4AF-40E2-AB75-AA8189A0AC7B}"/>
              </a:ext>
            </a:extLst>
          </p:cNvPr>
          <p:cNvGrpSpPr/>
          <p:nvPr/>
        </p:nvGrpSpPr>
        <p:grpSpPr>
          <a:xfrm>
            <a:off x="1352709" y="1701549"/>
            <a:ext cx="9486900" cy="2852899"/>
            <a:chOff x="1352550" y="836281"/>
            <a:chExt cx="9486900" cy="2852899"/>
          </a:xfrm>
        </p:grpSpPr>
        <p:grpSp>
          <p:nvGrpSpPr>
            <p:cNvPr id="101" name="组合 100">
              <a:extLst>
                <a:ext uri="{FF2B5EF4-FFF2-40B4-BE49-F238E27FC236}">
                  <a16:creationId xmlns:a16="http://schemas.microsoft.com/office/drawing/2014/main" id="{0614B9D2-1933-434C-ADF8-0F9FA28F5844}"/>
                </a:ext>
              </a:extLst>
            </p:cNvPr>
            <p:cNvGrpSpPr/>
            <p:nvPr/>
          </p:nvGrpSpPr>
          <p:grpSpPr>
            <a:xfrm>
              <a:off x="3383558" y="836281"/>
              <a:ext cx="5424883" cy="1661993"/>
              <a:chOff x="3585351" y="975981"/>
              <a:chExt cx="5424883" cy="1661993"/>
            </a:xfrm>
          </p:grpSpPr>
          <p:sp>
            <p:nvSpPr>
              <p:cNvPr id="103" name="文本框 102">
                <a:extLst>
                  <a:ext uri="{FF2B5EF4-FFF2-40B4-BE49-F238E27FC236}">
                    <a16:creationId xmlns:a16="http://schemas.microsoft.com/office/drawing/2014/main" id="{DE52E2FD-14F8-44F0-A284-256EC3C2D979}"/>
                  </a:ext>
                </a:extLst>
              </p:cNvPr>
              <p:cNvSpPr txBox="1"/>
              <p:nvPr/>
            </p:nvSpPr>
            <p:spPr>
              <a:xfrm>
                <a:off x="4308761" y="975981"/>
                <a:ext cx="3978062" cy="1323439"/>
              </a:xfrm>
              <a:prstGeom prst="rect">
                <a:avLst/>
              </a:prstGeom>
              <a:noFill/>
            </p:spPr>
            <p:txBody>
              <a:bodyPr wrap="square" rtlCol="0">
                <a:spAutoFit/>
              </a:bodyPr>
              <a:lstStyle/>
              <a:p>
                <a:pPr algn="ctr"/>
                <a:r>
                  <a:rPr lang="zh-CN" altLang="en-US" sz="4000" b="1" dirty="0">
                    <a:solidFill>
                      <a:schemeClr val="bg1"/>
                    </a:solidFill>
                    <a:latin typeface="微软雅黑" panose="020B0503020204020204" pitchFamily="34" charset="-122"/>
                    <a:ea typeface="微软雅黑" panose="020B0503020204020204" pitchFamily="34" charset="-122"/>
                  </a:rPr>
                  <a:t>我国智能设备</a:t>
                </a:r>
                <a:endParaRPr lang="en-US" altLang="zh-CN" sz="4000" b="1" dirty="0">
                  <a:solidFill>
                    <a:schemeClr val="bg1"/>
                  </a:solidFill>
                  <a:latin typeface="微软雅黑" panose="020B0503020204020204" pitchFamily="34" charset="-122"/>
                  <a:ea typeface="微软雅黑" panose="020B0503020204020204" pitchFamily="34" charset="-122"/>
                </a:endParaRPr>
              </a:p>
              <a:p>
                <a:pPr algn="ctr"/>
                <a:r>
                  <a:rPr lang="zh-CN" altLang="en-US" sz="4000" b="1" dirty="0">
                    <a:solidFill>
                      <a:schemeClr val="bg1"/>
                    </a:solidFill>
                    <a:latin typeface="微软雅黑" panose="020B0503020204020204" pitchFamily="34" charset="-122"/>
                    <a:ea typeface="微软雅黑" panose="020B0503020204020204" pitchFamily="34" charset="-122"/>
                  </a:rPr>
                  <a:t>市场规模</a:t>
                </a:r>
              </a:p>
            </p:txBody>
          </p:sp>
          <p:sp>
            <p:nvSpPr>
              <p:cNvPr id="104" name="矩形 103">
                <a:extLst>
                  <a:ext uri="{FF2B5EF4-FFF2-40B4-BE49-F238E27FC236}">
                    <a16:creationId xmlns:a16="http://schemas.microsoft.com/office/drawing/2014/main" id="{873C59B3-75FA-4E45-9E14-EDCBE5DD2A1E}"/>
                  </a:ext>
                </a:extLst>
              </p:cNvPr>
              <p:cNvSpPr/>
              <p:nvPr/>
            </p:nvSpPr>
            <p:spPr>
              <a:xfrm>
                <a:off x="3585351" y="2299420"/>
                <a:ext cx="5424883" cy="338554"/>
              </a:xfrm>
              <a:prstGeom prst="rect">
                <a:avLst/>
              </a:prstGeom>
            </p:spPr>
            <p:txBody>
              <a:bodyPr wrap="none">
                <a:spAutoFit/>
              </a:bodyPr>
              <a:lstStyle/>
              <a:p>
                <a:r>
                  <a:rPr lang="zh-CN" altLang="en-US" sz="1600" dirty="0">
                    <a:solidFill>
                      <a:schemeClr val="bg1"/>
                    </a:solidFill>
                  </a:rPr>
                  <a:t>THE SCALE OF CHINA'S INTELLIGENT EQUIPMENT MARKET</a:t>
                </a:r>
              </a:p>
            </p:txBody>
          </p:sp>
        </p:grpSp>
        <p:sp>
          <p:nvSpPr>
            <p:cNvPr id="102" name="文本框 101">
              <a:extLst>
                <a:ext uri="{FF2B5EF4-FFF2-40B4-BE49-F238E27FC236}">
                  <a16:creationId xmlns:a16="http://schemas.microsoft.com/office/drawing/2014/main" id="{5F7B1541-0DD9-4BC0-9F3D-FFC70045CC5B}"/>
                </a:ext>
              </a:extLst>
            </p:cNvPr>
            <p:cNvSpPr txBox="1"/>
            <p:nvPr/>
          </p:nvSpPr>
          <p:spPr>
            <a:xfrm>
              <a:off x="1352550" y="2673517"/>
              <a:ext cx="9486900" cy="1015663"/>
            </a:xfrm>
            <a:prstGeom prst="rect">
              <a:avLst/>
            </a:prstGeom>
            <a:noFill/>
          </p:spPr>
          <p:txBody>
            <a:bodyPr wrap="square" rtlCol="0">
              <a:spAutoFit/>
            </a:bodyPr>
            <a:lstStyle/>
            <a:p>
              <a:pPr algn="dist"/>
              <a:r>
                <a:rPr lang="en-US" altLang="zh-CN" sz="6000" dirty="0">
                  <a:solidFill>
                    <a:srgbClr val="CEA55A"/>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1000,000,000,000</a:t>
              </a:r>
              <a:endParaRPr lang="zh-CN" altLang="en-US" sz="6000" dirty="0">
                <a:solidFill>
                  <a:srgbClr val="CEA55A"/>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17882379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p:transition spd="med">
        <p:fade/>
      </p:transition>
    </mc:Fallback>
  </mc:AlternateContent>
</p:sld>
</file>

<file path=ppt/slides/slide6.xml><?xml version="1.0" encoding="utf-8"?>
<p:sld xmlns:a16="http://schemas.microsoft.com/office/drawing/2014/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grpSp>
        <p:nvGrpSpPr>
          <p:cNvPr id="9" name="组合 8">
            <a:extLst>
              <a:ext uri="{FF2B5EF4-FFF2-40B4-BE49-F238E27FC236}">
                <a16:creationId xmlns:a16="http://schemas.microsoft.com/office/drawing/2014/main" id="{152607C2-4459-4F48-82ED-F43D89CF06FE}"/>
              </a:ext>
            </a:extLst>
          </p:cNvPr>
          <p:cNvGrpSpPr/>
          <p:nvPr/>
        </p:nvGrpSpPr>
        <p:grpSpPr>
          <a:xfrm>
            <a:off x="4727575" y="318548"/>
            <a:ext cx="2736850" cy="741902"/>
            <a:chOff x="4727575" y="350298"/>
            <a:chExt cx="2736850" cy="741902"/>
          </a:xfrm>
        </p:grpSpPr>
        <p:grpSp>
          <p:nvGrpSpPr>
            <p:cNvPr id="4" name="组合 3">
              <a:extLst>
                <a:ext uri="{FF2B5EF4-FFF2-40B4-BE49-F238E27FC236}">
                  <a16:creationId xmlns:a16="http://schemas.microsoft.com/office/drawing/2014/main" id="{AE20056E-51CC-42A6-ADFC-3B4E9E7BD4F0}"/>
                </a:ext>
              </a:extLst>
            </p:cNvPr>
            <p:cNvGrpSpPr/>
            <p:nvPr/>
          </p:nvGrpSpPr>
          <p:grpSpPr>
            <a:xfrm>
              <a:off x="5059680" y="350298"/>
              <a:ext cx="2072640" cy="623248"/>
              <a:chOff x="5059680" y="381000"/>
              <a:chExt cx="2072640" cy="623248"/>
            </a:xfrm>
          </p:grpSpPr>
          <p:sp>
            <p:nvSpPr>
              <p:cNvPr id="5" name="文本框 4">
                <a:extLst>
                  <a:ext uri="{FF2B5EF4-FFF2-40B4-BE49-F238E27FC236}">
                    <a16:creationId xmlns:a16="http://schemas.microsoft.com/office/drawing/2014/main" id="{2939F4C7-6FE3-411C-9A6D-02501A2D4DEA}"/>
                  </a:ext>
                </a:extLst>
              </p:cNvPr>
              <p:cNvSpPr txBox="1"/>
              <p:nvPr/>
            </p:nvSpPr>
            <p:spPr>
              <a:xfrm>
                <a:off x="5059680" y="381000"/>
                <a:ext cx="2072640" cy="369332"/>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这里就是</a:t>
                </a:r>
                <a:r>
                  <a:rPr kumimoji="0" lang="zh-CN" altLang="en-US" sz="1800" b="1" i="0" u="none" strike="noStrike" kern="1200" cap="none" spc="0" normalizeH="0" baseline="0" noProof="0" dirty="0">
                    <a:ln>
                      <a:noFill/>
                    </a:ln>
                    <a:solidFill>
                      <a:srgbClr val="CEA55A"/>
                    </a:solidFill>
                    <a:effectLst/>
                    <a:uLnTx/>
                    <a:uFillTx/>
                    <a:latin typeface="微软雅黑" panose="020B0503020204020204" pitchFamily="34" charset="-122"/>
                    <a:ea typeface="微软雅黑" panose="020B0503020204020204" pitchFamily="34" charset="-122"/>
                    <a:cs typeface="+mn-cs"/>
                  </a:rPr>
                  <a:t>标题</a:t>
                </a:r>
              </a:p>
            </p:txBody>
          </p:sp>
          <p:sp>
            <p:nvSpPr>
              <p:cNvPr id="6" name="矩形 5">
                <a:extLst>
                  <a:ext uri="{FF2B5EF4-FFF2-40B4-BE49-F238E27FC236}">
                    <a16:creationId xmlns:a16="http://schemas.microsoft.com/office/drawing/2014/main" id="{B02E2E2F-FD71-462B-A0EA-479FEDC6B2A1}"/>
                  </a:ext>
                </a:extLst>
              </p:cNvPr>
              <p:cNvSpPr/>
              <p:nvPr/>
            </p:nvSpPr>
            <p:spPr>
              <a:xfrm>
                <a:off x="5447425" y="750332"/>
                <a:ext cx="1297150" cy="253916"/>
              </a:xfrm>
              <a:prstGeom prst="rect">
                <a:avLst/>
              </a:prstGeom>
            </p:spPr>
            <p:txBody>
              <a:bodyPr wrap="none">
                <a:spAutoFit/>
              </a:bodyPr>
              <a:lstStyle/>
              <a:p>
                <a:pPr lvl="0" algn="ctr"/>
                <a:r>
                  <a:rPr lang="en-US" altLang="zh-CN" sz="1050" dirty="0">
                    <a:solidFill>
                      <a:schemeClr val="bg1"/>
                    </a:solidFill>
                    <a:latin typeface="微软雅黑 Light" panose="020B0502040204020203" pitchFamily="34" charset="-122"/>
                    <a:ea typeface="微软雅黑 Light" panose="020B0502040204020203" pitchFamily="34" charset="-122"/>
                  </a:rPr>
                  <a:t>HERE IS THE TITLE</a:t>
                </a:r>
                <a:endParaRPr kumimoji="0" lang="zh-CN" altLang="en-US" sz="1050" b="0" i="0" u="none" strike="noStrike" kern="1200" cap="none" spc="0" normalizeH="0" baseline="0" noProof="0" dirty="0">
                  <a:ln>
                    <a:noFill/>
                  </a:ln>
                  <a:solidFill>
                    <a:schemeClr val="bg1"/>
                  </a:solidFill>
                  <a:effectLst/>
                  <a:uLnTx/>
                  <a:uFillTx/>
                  <a:latin typeface="微软雅黑 Light" panose="020B0502040204020203" pitchFamily="34" charset="-122"/>
                  <a:ea typeface="微软雅黑 Light" panose="020B0502040204020203" pitchFamily="34" charset="-122"/>
                </a:endParaRPr>
              </a:p>
            </p:txBody>
          </p:sp>
        </p:grpSp>
        <p:cxnSp>
          <p:nvCxnSpPr>
            <p:cNvPr id="8" name="直接连接符 7">
              <a:extLst>
                <a:ext uri="{FF2B5EF4-FFF2-40B4-BE49-F238E27FC236}">
                  <a16:creationId xmlns:a16="http://schemas.microsoft.com/office/drawing/2014/main" id="{A52A82A1-62DB-4284-92B3-C017A8E905F4}"/>
                </a:ext>
              </a:extLst>
            </p:cNvPr>
            <p:cNvCxnSpPr/>
            <p:nvPr/>
          </p:nvCxnSpPr>
          <p:spPr>
            <a:xfrm>
              <a:off x="4727575" y="1092200"/>
              <a:ext cx="2736850" cy="0"/>
            </a:xfrm>
            <a:prstGeom prst="line">
              <a:avLst/>
            </a:prstGeom>
            <a:ln>
              <a:solidFill>
                <a:schemeClr val="bg1">
                  <a:alpha val="46000"/>
                </a:schemeClr>
              </a:solidFill>
            </a:ln>
          </p:spPr>
          <p:style>
            <a:lnRef idx="1">
              <a:schemeClr val="accent1"/>
            </a:lnRef>
            <a:fillRef idx="0">
              <a:schemeClr val="accent1"/>
            </a:fillRef>
            <a:effectRef idx="0">
              <a:schemeClr val="accent1"/>
            </a:effectRef>
            <a:fontRef idx="minor">
              <a:schemeClr val="tx1"/>
            </a:fontRef>
          </p:style>
        </p:cxnSp>
      </p:grpSp>
      <p:grpSp>
        <p:nvGrpSpPr>
          <p:cNvPr id="10" name="组合 9">
            <a:extLst>
              <a:ext uri="{FF2B5EF4-FFF2-40B4-BE49-F238E27FC236}">
                <a16:creationId xmlns:a16="http://schemas.microsoft.com/office/drawing/2014/main" id="{BB260BFF-7397-491E-B908-B9D98F79D3BB}"/>
              </a:ext>
            </a:extLst>
          </p:cNvPr>
          <p:cNvGrpSpPr/>
          <p:nvPr/>
        </p:nvGrpSpPr>
        <p:grpSpPr>
          <a:xfrm>
            <a:off x="1460500" y="3672200"/>
            <a:ext cx="1962614" cy="1962614"/>
            <a:chOff x="1460500" y="3458840"/>
            <a:chExt cx="1962614" cy="1962614"/>
          </a:xfrm>
        </p:grpSpPr>
        <p:sp>
          <p:nvSpPr>
            <p:cNvPr id="11" name="타원 51">
              <a:extLst>
                <a:ext uri="{FF2B5EF4-FFF2-40B4-BE49-F238E27FC236}">
                  <a16:creationId xmlns:a16="http://schemas.microsoft.com/office/drawing/2014/main" id="{F9916D35-F5B1-4BFA-8304-B417AB86EE9A}"/>
                </a:ext>
              </a:extLst>
            </p:cNvPr>
            <p:cNvSpPr/>
            <p:nvPr/>
          </p:nvSpPr>
          <p:spPr>
            <a:xfrm>
              <a:off x="1460500" y="3458840"/>
              <a:ext cx="1962614" cy="1962614"/>
            </a:xfrm>
            <a:prstGeom prst="ellipse">
              <a:avLst/>
            </a:prstGeom>
            <a:solidFill>
              <a:srgbClr val="CEA55A"/>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lumMod val="85000"/>
                    <a:lumOff val="15000"/>
                  </a:schemeClr>
                </a:solidFill>
                <a:latin typeface="微软雅黑 Light" panose="020B0502040204020203" pitchFamily="34" charset="-122"/>
                <a:sym typeface="+mn-lt"/>
              </a:endParaRPr>
            </a:p>
          </p:txBody>
        </p:sp>
        <p:sp>
          <p:nvSpPr>
            <p:cNvPr id="12" name="Rectangle 3">
              <a:extLst>
                <a:ext uri="{FF2B5EF4-FFF2-40B4-BE49-F238E27FC236}">
                  <a16:creationId xmlns:a16="http://schemas.microsoft.com/office/drawing/2014/main" id="{6C82FEA9-B7FA-4ADC-8B15-D7B666596874}"/>
                </a:ext>
              </a:extLst>
            </p:cNvPr>
            <p:cNvSpPr txBox="1">
              <a:spLocks noChangeArrowheads="1"/>
            </p:cNvSpPr>
            <p:nvPr/>
          </p:nvSpPr>
          <p:spPr bwMode="auto">
            <a:xfrm>
              <a:off x="1618622" y="4514148"/>
              <a:ext cx="1646370" cy="369332"/>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ctr">
                <a:defRPr/>
              </a:pPr>
              <a:r>
                <a:rPr sz="1200" dirty="0">
                  <a:solidFill>
                    <a:schemeClr val="tx1">
                      <a:lumMod val="85000"/>
                      <a:lumOff val="15000"/>
                    </a:schemeClr>
                  </a:solidFill>
                  <a:latin typeface="微软雅黑 Light" panose="020B0502040204020203" pitchFamily="34" charset="-122"/>
                  <a:ea typeface="微软雅黑 Light" panose="020B0502040204020203" pitchFamily="34" charset="-122"/>
                  <a:cs typeface="+mn-ea"/>
                  <a:sym typeface="+mn-lt"/>
                </a:rPr>
                <a:t>Design inspiration For presentation</a:t>
              </a:r>
            </a:p>
          </p:txBody>
        </p:sp>
        <p:sp>
          <p:nvSpPr>
            <p:cNvPr id="13" name="speed">
              <a:extLst>
                <a:ext uri="{FF2B5EF4-FFF2-40B4-BE49-F238E27FC236}">
                  <a16:creationId xmlns:a16="http://schemas.microsoft.com/office/drawing/2014/main" id="{52D1253B-C05F-4A79-96BB-38C4EEDEDEF4}"/>
                </a:ext>
              </a:extLst>
            </p:cNvPr>
            <p:cNvSpPr txBox="1">
              <a:spLocks noChangeArrowheads="1"/>
            </p:cNvSpPr>
            <p:nvPr/>
          </p:nvSpPr>
          <p:spPr bwMode="auto">
            <a:xfrm>
              <a:off x="1717047" y="4117472"/>
              <a:ext cx="1449520" cy="276999"/>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gn="ctr" latinLnBrk="0">
                <a:lnSpc>
                  <a:spcPct val="90000"/>
                </a:lnSpc>
                <a:buClr>
                  <a:prstClr val="white"/>
                </a:buClr>
                <a:defRPr/>
              </a:pPr>
              <a:r>
                <a:rPr lang="en-US" altLang="ko-KR" sz="2000" b="1" dirty="0">
                  <a:solidFill>
                    <a:schemeClr val="tx1">
                      <a:lumMod val="85000"/>
                      <a:lumOff val="15000"/>
                    </a:schemeClr>
                  </a:solidFill>
                  <a:latin typeface="微软雅黑 Light" panose="020B0502040204020203" pitchFamily="34" charset="-122"/>
                  <a:ea typeface="微软雅黑 Light" panose="020B0502040204020203" pitchFamily="34" charset="-122"/>
                  <a:cs typeface="+mn-ea"/>
                  <a:sym typeface="+mn-lt"/>
                </a:rPr>
                <a:t>Diagram</a:t>
              </a:r>
            </a:p>
          </p:txBody>
        </p:sp>
      </p:grpSp>
      <p:grpSp>
        <p:nvGrpSpPr>
          <p:cNvPr id="14" name="组合 13">
            <a:extLst>
              <a:ext uri="{FF2B5EF4-FFF2-40B4-BE49-F238E27FC236}">
                <a16:creationId xmlns:a16="http://schemas.microsoft.com/office/drawing/2014/main" id="{CB13B8EF-AD19-41AE-A11B-963C262FBE77}"/>
              </a:ext>
            </a:extLst>
          </p:cNvPr>
          <p:cNvGrpSpPr/>
          <p:nvPr/>
        </p:nvGrpSpPr>
        <p:grpSpPr>
          <a:xfrm>
            <a:off x="3232944" y="3672200"/>
            <a:ext cx="1962614" cy="1962614"/>
            <a:chOff x="3232944" y="3458840"/>
            <a:chExt cx="1962614" cy="1962614"/>
          </a:xfrm>
        </p:grpSpPr>
        <p:sp>
          <p:nvSpPr>
            <p:cNvPr id="15" name="타원 55">
              <a:extLst>
                <a:ext uri="{FF2B5EF4-FFF2-40B4-BE49-F238E27FC236}">
                  <a16:creationId xmlns:a16="http://schemas.microsoft.com/office/drawing/2014/main" id="{4D141328-B95C-4B87-8D42-C13A5E476C80}"/>
                </a:ext>
              </a:extLst>
            </p:cNvPr>
            <p:cNvSpPr/>
            <p:nvPr/>
          </p:nvSpPr>
          <p:spPr>
            <a:xfrm>
              <a:off x="3232944" y="3458840"/>
              <a:ext cx="1962614" cy="1962614"/>
            </a:xfrm>
            <a:prstGeom prst="ellipse">
              <a:avLst/>
            </a:prstGeom>
            <a:noFill/>
            <a:ln w="12700" cap="flat" cmpd="sng" algn="ctr">
              <a:solidFill>
                <a:schemeClr val="bg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chemeClr val="bg1"/>
                </a:solidFill>
                <a:effectLst/>
                <a:uLnTx/>
                <a:uFillTx/>
                <a:latin typeface="微软雅黑 Light" panose="020B0502040204020203" pitchFamily="34" charset="-122"/>
                <a:ea typeface="맑은 고딕" panose="020B0503020000020004" pitchFamily="34" charset="-127"/>
                <a:cs typeface="+mn-ea"/>
                <a:sym typeface="+mn-lt"/>
              </a:endParaRPr>
            </a:p>
          </p:txBody>
        </p:sp>
        <p:sp>
          <p:nvSpPr>
            <p:cNvPr id="16" name="Rectangle 3">
              <a:extLst>
                <a:ext uri="{FF2B5EF4-FFF2-40B4-BE49-F238E27FC236}">
                  <a16:creationId xmlns:a16="http://schemas.microsoft.com/office/drawing/2014/main" id="{C570716D-06A0-4D1D-B53B-9E3C5055BA38}"/>
                </a:ext>
              </a:extLst>
            </p:cNvPr>
            <p:cNvSpPr txBox="1">
              <a:spLocks noChangeArrowheads="1"/>
            </p:cNvSpPr>
            <p:nvPr/>
          </p:nvSpPr>
          <p:spPr bwMode="auto">
            <a:xfrm>
              <a:off x="3391066" y="4514148"/>
              <a:ext cx="1646370" cy="369332"/>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ctr">
                <a:defRPr/>
              </a:pPr>
              <a:r>
                <a:rPr sz="1200" dirty="0">
                  <a:solidFill>
                    <a:schemeClr val="bg1"/>
                  </a:solidFill>
                  <a:latin typeface="微软雅黑 Light" panose="020B0502040204020203" pitchFamily="34" charset="-122"/>
                  <a:ea typeface="微软雅黑 Light" panose="020B0502040204020203" pitchFamily="34" charset="-122"/>
                  <a:cs typeface="+mn-ea"/>
                  <a:sym typeface="+mn-lt"/>
                </a:rPr>
                <a:t>Design inspiration For presentation</a:t>
              </a:r>
            </a:p>
          </p:txBody>
        </p:sp>
        <p:sp>
          <p:nvSpPr>
            <p:cNvPr id="17" name="speed">
              <a:extLst>
                <a:ext uri="{FF2B5EF4-FFF2-40B4-BE49-F238E27FC236}">
                  <a16:creationId xmlns:a16="http://schemas.microsoft.com/office/drawing/2014/main" id="{57BF5D87-4DFE-4E9C-BB91-62D484EA3841}"/>
                </a:ext>
              </a:extLst>
            </p:cNvPr>
            <p:cNvSpPr txBox="1">
              <a:spLocks noChangeArrowheads="1"/>
            </p:cNvSpPr>
            <p:nvPr/>
          </p:nvSpPr>
          <p:spPr bwMode="auto">
            <a:xfrm>
              <a:off x="3489491" y="4117472"/>
              <a:ext cx="1449520" cy="276999"/>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gn="ctr" latinLnBrk="0">
                <a:lnSpc>
                  <a:spcPct val="90000"/>
                </a:lnSpc>
                <a:buClr>
                  <a:prstClr val="white"/>
                </a:buClr>
                <a:defRPr/>
              </a:pPr>
              <a:r>
                <a:rPr lang="en-US" altLang="ko-KR" sz="2000" b="1" dirty="0">
                  <a:solidFill>
                    <a:schemeClr val="bg1"/>
                  </a:solidFill>
                  <a:latin typeface="微软雅黑 Light" panose="020B0502040204020203" pitchFamily="34" charset="-122"/>
                  <a:ea typeface="微软雅黑 Light" panose="020B0502040204020203" pitchFamily="34" charset="-122"/>
                  <a:cs typeface="+mn-ea"/>
                  <a:sym typeface="+mn-lt"/>
                </a:rPr>
                <a:t>Colors</a:t>
              </a:r>
            </a:p>
          </p:txBody>
        </p:sp>
      </p:grpSp>
      <p:grpSp>
        <p:nvGrpSpPr>
          <p:cNvPr id="18" name="组合 17">
            <a:extLst>
              <a:ext uri="{FF2B5EF4-FFF2-40B4-BE49-F238E27FC236}">
                <a16:creationId xmlns:a16="http://schemas.microsoft.com/office/drawing/2014/main" id="{E29C2945-E418-4540-8670-C9BEFF766310}"/>
              </a:ext>
            </a:extLst>
          </p:cNvPr>
          <p:cNvGrpSpPr/>
          <p:nvPr/>
        </p:nvGrpSpPr>
        <p:grpSpPr>
          <a:xfrm>
            <a:off x="5005388" y="3672200"/>
            <a:ext cx="1962614" cy="1962614"/>
            <a:chOff x="5005388" y="3458840"/>
            <a:chExt cx="1962614" cy="1962614"/>
          </a:xfrm>
        </p:grpSpPr>
        <p:sp>
          <p:nvSpPr>
            <p:cNvPr id="19" name="타원 59">
              <a:extLst>
                <a:ext uri="{FF2B5EF4-FFF2-40B4-BE49-F238E27FC236}">
                  <a16:creationId xmlns:a16="http://schemas.microsoft.com/office/drawing/2014/main" id="{BC2861BC-7F15-44EA-AD32-366CCFFB7BBF}"/>
                </a:ext>
              </a:extLst>
            </p:cNvPr>
            <p:cNvSpPr/>
            <p:nvPr/>
          </p:nvSpPr>
          <p:spPr>
            <a:xfrm>
              <a:off x="5005388" y="3458840"/>
              <a:ext cx="1962614" cy="1962614"/>
            </a:xfrm>
            <a:prstGeom prst="ellipse">
              <a:avLst/>
            </a:prstGeom>
            <a:solidFill>
              <a:srgbClr val="CEA55A"/>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lumMod val="85000"/>
                    <a:lumOff val="15000"/>
                  </a:schemeClr>
                </a:solidFill>
                <a:latin typeface="微软雅黑 Light" panose="020B0502040204020203" pitchFamily="34" charset="-122"/>
                <a:sym typeface="+mn-lt"/>
              </a:endParaRPr>
            </a:p>
          </p:txBody>
        </p:sp>
        <p:sp>
          <p:nvSpPr>
            <p:cNvPr id="20" name="Rectangle 3">
              <a:extLst>
                <a:ext uri="{FF2B5EF4-FFF2-40B4-BE49-F238E27FC236}">
                  <a16:creationId xmlns:a16="http://schemas.microsoft.com/office/drawing/2014/main" id="{9D3D0456-ACF7-4C8C-8A11-A42D45E7E108}"/>
                </a:ext>
              </a:extLst>
            </p:cNvPr>
            <p:cNvSpPr txBox="1">
              <a:spLocks noChangeArrowheads="1"/>
            </p:cNvSpPr>
            <p:nvPr/>
          </p:nvSpPr>
          <p:spPr bwMode="auto">
            <a:xfrm>
              <a:off x="5163510" y="4514148"/>
              <a:ext cx="1646370" cy="369332"/>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ctr">
                <a:defRPr/>
              </a:pPr>
              <a:r>
                <a:rPr sz="1200" dirty="0">
                  <a:solidFill>
                    <a:schemeClr val="tx1">
                      <a:lumMod val="85000"/>
                      <a:lumOff val="15000"/>
                    </a:schemeClr>
                  </a:solidFill>
                  <a:latin typeface="微软雅黑 Light" panose="020B0502040204020203" pitchFamily="34" charset="-122"/>
                  <a:ea typeface="微软雅黑 Light" panose="020B0502040204020203" pitchFamily="34" charset="-122"/>
                  <a:cs typeface="+mn-ea"/>
                  <a:sym typeface="+mn-lt"/>
                </a:rPr>
                <a:t>Design inspiration For presentation</a:t>
              </a:r>
            </a:p>
          </p:txBody>
        </p:sp>
        <p:sp>
          <p:nvSpPr>
            <p:cNvPr id="21" name="speed">
              <a:extLst>
                <a:ext uri="{FF2B5EF4-FFF2-40B4-BE49-F238E27FC236}">
                  <a16:creationId xmlns:a16="http://schemas.microsoft.com/office/drawing/2014/main" id="{D7375415-54EE-472A-8275-31A23B25FFBF}"/>
                </a:ext>
              </a:extLst>
            </p:cNvPr>
            <p:cNvSpPr txBox="1">
              <a:spLocks noChangeArrowheads="1"/>
            </p:cNvSpPr>
            <p:nvPr/>
          </p:nvSpPr>
          <p:spPr bwMode="auto">
            <a:xfrm>
              <a:off x="5261935" y="4117472"/>
              <a:ext cx="1449520" cy="276999"/>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gn="ctr" latinLnBrk="0">
                <a:lnSpc>
                  <a:spcPct val="90000"/>
                </a:lnSpc>
                <a:buClr>
                  <a:prstClr val="white"/>
                </a:buClr>
                <a:defRPr/>
              </a:pPr>
              <a:r>
                <a:rPr lang="en-US" altLang="ko-KR" sz="2000" b="1" dirty="0">
                  <a:solidFill>
                    <a:schemeClr val="tx1">
                      <a:lumMod val="85000"/>
                      <a:lumOff val="15000"/>
                    </a:schemeClr>
                  </a:solidFill>
                  <a:latin typeface="微软雅黑 Light" panose="020B0502040204020203" pitchFamily="34" charset="-122"/>
                  <a:ea typeface="微软雅黑 Light" panose="020B0502040204020203" pitchFamily="34" charset="-122"/>
                  <a:cs typeface="+mn-ea"/>
                  <a:sym typeface="+mn-lt"/>
                </a:rPr>
                <a:t>chart</a:t>
              </a:r>
            </a:p>
          </p:txBody>
        </p:sp>
      </p:grpSp>
      <p:grpSp>
        <p:nvGrpSpPr>
          <p:cNvPr id="22" name="组合 21">
            <a:extLst>
              <a:ext uri="{FF2B5EF4-FFF2-40B4-BE49-F238E27FC236}">
                <a16:creationId xmlns:a16="http://schemas.microsoft.com/office/drawing/2014/main" id="{73C7017A-EC8C-4EB6-904B-80675D73428E}"/>
              </a:ext>
            </a:extLst>
          </p:cNvPr>
          <p:cNvGrpSpPr/>
          <p:nvPr/>
        </p:nvGrpSpPr>
        <p:grpSpPr>
          <a:xfrm>
            <a:off x="6777832" y="3672200"/>
            <a:ext cx="1962614" cy="1962614"/>
            <a:chOff x="6777832" y="3458840"/>
            <a:chExt cx="1962614" cy="1962614"/>
          </a:xfrm>
        </p:grpSpPr>
        <p:sp>
          <p:nvSpPr>
            <p:cNvPr id="23" name="타원 63">
              <a:extLst>
                <a:ext uri="{FF2B5EF4-FFF2-40B4-BE49-F238E27FC236}">
                  <a16:creationId xmlns:a16="http://schemas.microsoft.com/office/drawing/2014/main" id="{E0D5614C-9E84-4BB4-9900-3C06B485C002}"/>
                </a:ext>
              </a:extLst>
            </p:cNvPr>
            <p:cNvSpPr/>
            <p:nvPr/>
          </p:nvSpPr>
          <p:spPr>
            <a:xfrm>
              <a:off x="6777832" y="3458840"/>
              <a:ext cx="1962614" cy="1962614"/>
            </a:xfrm>
            <a:prstGeom prst="ellipse">
              <a:avLst/>
            </a:prstGeom>
            <a:noFill/>
            <a:ln w="12700" cap="flat" cmpd="sng" algn="ctr">
              <a:solidFill>
                <a:schemeClr val="bg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chemeClr val="bg1"/>
                </a:solidFill>
                <a:effectLst/>
                <a:uLnTx/>
                <a:uFillTx/>
                <a:latin typeface="微软雅黑 Light" panose="020B0502040204020203" pitchFamily="34" charset="-122"/>
                <a:ea typeface="맑은 고딕" panose="020B0503020000020004" pitchFamily="34" charset="-127"/>
                <a:cs typeface="+mn-ea"/>
                <a:sym typeface="+mn-lt"/>
              </a:endParaRPr>
            </a:p>
          </p:txBody>
        </p:sp>
        <p:sp>
          <p:nvSpPr>
            <p:cNvPr id="24" name="Rectangle 3">
              <a:extLst>
                <a:ext uri="{FF2B5EF4-FFF2-40B4-BE49-F238E27FC236}">
                  <a16:creationId xmlns:a16="http://schemas.microsoft.com/office/drawing/2014/main" id="{A2B9D773-A3AA-4F26-AB5E-D140290213FC}"/>
                </a:ext>
              </a:extLst>
            </p:cNvPr>
            <p:cNvSpPr txBox="1">
              <a:spLocks noChangeArrowheads="1"/>
            </p:cNvSpPr>
            <p:nvPr/>
          </p:nvSpPr>
          <p:spPr bwMode="auto">
            <a:xfrm>
              <a:off x="6935954" y="4514148"/>
              <a:ext cx="1646370" cy="369332"/>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ctr">
                <a:defRPr/>
              </a:pPr>
              <a:r>
                <a:rPr sz="1200" dirty="0">
                  <a:solidFill>
                    <a:schemeClr val="bg1"/>
                  </a:solidFill>
                  <a:latin typeface="微软雅黑 Light" panose="020B0502040204020203" pitchFamily="34" charset="-122"/>
                  <a:ea typeface="微软雅黑 Light" panose="020B0502040204020203" pitchFamily="34" charset="-122"/>
                  <a:cs typeface="+mn-ea"/>
                  <a:sym typeface="+mn-lt"/>
                </a:rPr>
                <a:t>Design inspiration For presentation</a:t>
              </a:r>
            </a:p>
          </p:txBody>
        </p:sp>
        <p:sp>
          <p:nvSpPr>
            <p:cNvPr id="25" name="speed">
              <a:extLst>
                <a:ext uri="{FF2B5EF4-FFF2-40B4-BE49-F238E27FC236}">
                  <a16:creationId xmlns:a16="http://schemas.microsoft.com/office/drawing/2014/main" id="{ACD8F80F-DDD0-40ED-968E-4F83E41ED587}"/>
                </a:ext>
              </a:extLst>
            </p:cNvPr>
            <p:cNvSpPr txBox="1">
              <a:spLocks noChangeArrowheads="1"/>
            </p:cNvSpPr>
            <p:nvPr/>
          </p:nvSpPr>
          <p:spPr bwMode="auto">
            <a:xfrm>
              <a:off x="7034379" y="4117472"/>
              <a:ext cx="1449520" cy="276999"/>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gn="ctr" latinLnBrk="0">
                <a:lnSpc>
                  <a:spcPct val="90000"/>
                </a:lnSpc>
                <a:buClr>
                  <a:prstClr val="white"/>
                </a:buClr>
                <a:defRPr/>
              </a:pPr>
              <a:r>
                <a:rPr lang="en-US" altLang="ko-KR" sz="2000" b="1" dirty="0">
                  <a:solidFill>
                    <a:schemeClr val="bg1"/>
                  </a:solidFill>
                  <a:latin typeface="微软雅黑 Light" panose="020B0502040204020203" pitchFamily="34" charset="-122"/>
                  <a:ea typeface="微软雅黑 Light" panose="020B0502040204020203" pitchFamily="34" charset="-122"/>
                  <a:cs typeface="+mn-ea"/>
                  <a:sym typeface="+mn-lt"/>
                </a:rPr>
                <a:t>Colors</a:t>
              </a:r>
            </a:p>
          </p:txBody>
        </p:sp>
      </p:grpSp>
      <p:grpSp>
        <p:nvGrpSpPr>
          <p:cNvPr id="26" name="组合 25">
            <a:extLst>
              <a:ext uri="{FF2B5EF4-FFF2-40B4-BE49-F238E27FC236}">
                <a16:creationId xmlns:a16="http://schemas.microsoft.com/office/drawing/2014/main" id="{537CBA94-A2FB-4EFE-8A67-1F7DD9CCD7C0}"/>
              </a:ext>
            </a:extLst>
          </p:cNvPr>
          <p:cNvGrpSpPr/>
          <p:nvPr/>
        </p:nvGrpSpPr>
        <p:grpSpPr>
          <a:xfrm>
            <a:off x="8550274" y="3672200"/>
            <a:ext cx="1962614" cy="1962614"/>
            <a:chOff x="8550274" y="3458840"/>
            <a:chExt cx="1962614" cy="1962614"/>
          </a:xfrm>
        </p:grpSpPr>
        <p:sp>
          <p:nvSpPr>
            <p:cNvPr id="27" name="타원 67">
              <a:extLst>
                <a:ext uri="{FF2B5EF4-FFF2-40B4-BE49-F238E27FC236}">
                  <a16:creationId xmlns:a16="http://schemas.microsoft.com/office/drawing/2014/main" id="{9E447B59-F25D-4654-83EF-D91255185376}"/>
                </a:ext>
              </a:extLst>
            </p:cNvPr>
            <p:cNvSpPr/>
            <p:nvPr/>
          </p:nvSpPr>
          <p:spPr>
            <a:xfrm>
              <a:off x="8550274" y="3458840"/>
              <a:ext cx="1962614" cy="1962614"/>
            </a:xfrm>
            <a:prstGeom prst="ellipse">
              <a:avLst/>
            </a:prstGeom>
            <a:solidFill>
              <a:srgbClr val="CEA55A"/>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lumMod val="85000"/>
                    <a:lumOff val="15000"/>
                  </a:schemeClr>
                </a:solidFill>
                <a:latin typeface="微软雅黑 Light" panose="020B0502040204020203" pitchFamily="34" charset="-122"/>
                <a:sym typeface="+mn-lt"/>
              </a:endParaRPr>
            </a:p>
          </p:txBody>
        </p:sp>
        <p:sp>
          <p:nvSpPr>
            <p:cNvPr id="28" name="Rectangle 3">
              <a:extLst>
                <a:ext uri="{FF2B5EF4-FFF2-40B4-BE49-F238E27FC236}">
                  <a16:creationId xmlns:a16="http://schemas.microsoft.com/office/drawing/2014/main" id="{8242F9B5-E37F-45F4-B04E-F6A96247A4CF}"/>
                </a:ext>
              </a:extLst>
            </p:cNvPr>
            <p:cNvSpPr txBox="1">
              <a:spLocks noChangeArrowheads="1"/>
            </p:cNvSpPr>
            <p:nvPr/>
          </p:nvSpPr>
          <p:spPr bwMode="auto">
            <a:xfrm>
              <a:off x="8708396" y="4514148"/>
              <a:ext cx="1646370" cy="369332"/>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ctr">
                <a:defRPr/>
              </a:pPr>
              <a:r>
                <a:rPr sz="1200" dirty="0">
                  <a:solidFill>
                    <a:schemeClr val="tx1">
                      <a:lumMod val="85000"/>
                      <a:lumOff val="15000"/>
                    </a:schemeClr>
                  </a:solidFill>
                  <a:latin typeface="微软雅黑 Light" panose="020B0502040204020203" pitchFamily="34" charset="-122"/>
                  <a:ea typeface="微软雅黑 Light" panose="020B0502040204020203" pitchFamily="34" charset="-122"/>
                  <a:cs typeface="+mn-ea"/>
                  <a:sym typeface="+mn-lt"/>
                </a:rPr>
                <a:t>Design inspiration For presentation</a:t>
              </a:r>
            </a:p>
          </p:txBody>
        </p:sp>
        <p:sp>
          <p:nvSpPr>
            <p:cNvPr id="29" name="speed">
              <a:extLst>
                <a:ext uri="{FF2B5EF4-FFF2-40B4-BE49-F238E27FC236}">
                  <a16:creationId xmlns:a16="http://schemas.microsoft.com/office/drawing/2014/main" id="{95693C13-0ECC-47E2-BAEF-0F0DA5DCD9A8}"/>
                </a:ext>
              </a:extLst>
            </p:cNvPr>
            <p:cNvSpPr txBox="1">
              <a:spLocks noChangeArrowheads="1"/>
            </p:cNvSpPr>
            <p:nvPr/>
          </p:nvSpPr>
          <p:spPr bwMode="auto">
            <a:xfrm>
              <a:off x="8806821" y="4117472"/>
              <a:ext cx="1449520" cy="276999"/>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gn="ctr" latinLnBrk="0">
                <a:lnSpc>
                  <a:spcPct val="90000"/>
                </a:lnSpc>
                <a:buClr>
                  <a:prstClr val="white"/>
                </a:buClr>
                <a:defRPr/>
              </a:pPr>
              <a:r>
                <a:rPr lang="en-US" altLang="ko-KR" sz="2000" b="1" dirty="0">
                  <a:solidFill>
                    <a:schemeClr val="tx1">
                      <a:lumMod val="85000"/>
                      <a:lumOff val="15000"/>
                    </a:schemeClr>
                  </a:solidFill>
                  <a:latin typeface="微软雅黑 Light" panose="020B0502040204020203" pitchFamily="34" charset="-122"/>
                  <a:ea typeface="微软雅黑 Light" panose="020B0502040204020203" pitchFamily="34" charset="-122"/>
                  <a:cs typeface="+mn-ea"/>
                  <a:sym typeface="+mn-lt"/>
                </a:rPr>
                <a:t>chart</a:t>
              </a:r>
            </a:p>
          </p:txBody>
        </p:sp>
      </p:grpSp>
      <p:sp>
        <p:nvSpPr>
          <p:cNvPr id="30" name="오른쪽 중괄호 4">
            <a:extLst>
              <a:ext uri="{FF2B5EF4-FFF2-40B4-BE49-F238E27FC236}">
                <a16:creationId xmlns:a16="http://schemas.microsoft.com/office/drawing/2014/main" id="{15F24A76-A41C-4537-BF1C-5FB485131B61}"/>
              </a:ext>
            </a:extLst>
          </p:cNvPr>
          <p:cNvSpPr/>
          <p:nvPr/>
        </p:nvSpPr>
        <p:spPr>
          <a:xfrm rot="16200000">
            <a:off x="5744960" y="-822570"/>
            <a:ext cx="483468" cy="8103096"/>
          </a:xfrm>
          <a:prstGeom prst="rightBrace">
            <a:avLst>
              <a:gd name="adj1" fmla="val 51166"/>
              <a:gd name="adj2" fmla="val 50000"/>
            </a:avLst>
          </a:prstGeom>
          <a:noFill/>
          <a:ln w="6350" cap="flat" cmpd="sng" algn="ctr">
            <a:solidFill>
              <a:schemeClr val="bg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chemeClr val="bg1"/>
              </a:solidFill>
              <a:effectLst/>
              <a:uLnTx/>
              <a:uFillTx/>
              <a:latin typeface="微软雅黑 Light" panose="020B0502040204020203" pitchFamily="34" charset="-122"/>
              <a:ea typeface="맑은 고딕" panose="020B0503020000020004" pitchFamily="34" charset="-127"/>
              <a:cs typeface="+mn-ea"/>
              <a:sym typeface="+mn-lt"/>
            </a:endParaRPr>
          </a:p>
        </p:txBody>
      </p:sp>
      <p:sp>
        <p:nvSpPr>
          <p:cNvPr id="31" name="Rectangle 3">
            <a:extLst>
              <a:ext uri="{FF2B5EF4-FFF2-40B4-BE49-F238E27FC236}">
                <a16:creationId xmlns:a16="http://schemas.microsoft.com/office/drawing/2014/main" id="{64E7A1B7-B173-49D5-A5B3-207BBD771833}"/>
              </a:ext>
            </a:extLst>
          </p:cNvPr>
          <p:cNvSpPr txBox="1">
            <a:spLocks noChangeArrowheads="1"/>
          </p:cNvSpPr>
          <p:nvPr/>
        </p:nvSpPr>
        <p:spPr bwMode="auto">
          <a:xfrm>
            <a:off x="2403501" y="2099320"/>
            <a:ext cx="7128080" cy="522579"/>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ctr">
              <a:lnSpc>
                <a:spcPct val="150000"/>
              </a:lnSpc>
              <a:defRPr/>
            </a:pPr>
            <a:r>
              <a:rPr sz="1200" dirty="0" err="1">
                <a:solidFill>
                  <a:schemeClr val="bg1"/>
                </a:solidFill>
                <a:latin typeface="微软雅黑 Light" panose="020B0502040204020203" pitchFamily="34" charset="-122"/>
                <a:ea typeface="微软雅黑 Light" panose="020B0502040204020203" pitchFamily="34" charset="-122"/>
                <a:cs typeface="+mn-ea"/>
                <a:sym typeface="+mn-lt"/>
              </a:rPr>
              <a:t>Powerpoint</a:t>
            </a:r>
            <a:r>
              <a:rPr sz="1200" dirty="0">
                <a:solidFill>
                  <a:schemeClr val="bg1"/>
                </a:solidFill>
                <a:latin typeface="微软雅黑 Light" panose="020B0502040204020203" pitchFamily="34" charset="-122"/>
                <a:ea typeface="微软雅黑 Light" panose="020B0502040204020203" pitchFamily="34" charset="-122"/>
                <a:cs typeface="+mn-ea"/>
                <a:sym typeface="+mn-lt"/>
              </a:rPr>
              <a:t> offers word processing, outlining, drawing, graphing, and presentation management tools- all designed to be easy to use and learn</a:t>
            </a:r>
          </a:p>
        </p:txBody>
      </p:sp>
      <p:sp>
        <p:nvSpPr>
          <p:cNvPr id="32" name="speed">
            <a:extLst>
              <a:ext uri="{FF2B5EF4-FFF2-40B4-BE49-F238E27FC236}">
                <a16:creationId xmlns:a16="http://schemas.microsoft.com/office/drawing/2014/main" id="{1F2A7BEC-B0E1-4C85-9B62-A837DD66813C}"/>
              </a:ext>
            </a:extLst>
          </p:cNvPr>
          <p:cNvSpPr txBox="1">
            <a:spLocks noChangeArrowheads="1"/>
          </p:cNvSpPr>
          <p:nvPr/>
        </p:nvSpPr>
        <p:spPr bwMode="auto">
          <a:xfrm>
            <a:off x="4055179" y="1783846"/>
            <a:ext cx="3863027" cy="307777"/>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gn="ctr" latinLnBrk="0"/>
            <a:r>
              <a:rPr lang="en-US" altLang="ko-KR" sz="2000" b="1" dirty="0">
                <a:solidFill>
                  <a:srgbClr val="CEA55A"/>
                </a:solidFill>
                <a:latin typeface="思源黑体 CN Bold" panose="020B0800000000000000" pitchFamily="34" charset="-122"/>
                <a:ea typeface="思源黑体 CN Bold" panose="020B0800000000000000" pitchFamily="34" charset="-122"/>
                <a:cs typeface="+mn-ea"/>
                <a:sym typeface="+mn-lt"/>
              </a:rPr>
              <a:t>More choices and visual trends</a:t>
            </a:r>
          </a:p>
        </p:txBody>
      </p:sp>
    </p:spTree>
    <p:extLst>
      <p:ext uri="{BB962C8B-B14F-4D97-AF65-F5344CB8AC3E}">
        <p14:creationId xmlns:p14="http://schemas.microsoft.com/office/powerpoint/2010/main" val="26713890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wipe(up)">
                                      <p:cBhvr>
                                        <p:cTn id="7" dur="500"/>
                                        <p:tgtEl>
                                          <p:spTgt spid="32"/>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31"/>
                                        </p:tgtEl>
                                        <p:attrNameLst>
                                          <p:attrName>style.visibility</p:attrName>
                                        </p:attrNameLst>
                                      </p:cBhvr>
                                      <p:to>
                                        <p:strVal val="visible"/>
                                      </p:to>
                                    </p:set>
                                    <p:animEffect transition="in" filter="wipe(up)">
                                      <p:cBhvr>
                                        <p:cTn id="11" dur="500"/>
                                        <p:tgtEl>
                                          <p:spTgt spid="31"/>
                                        </p:tgtEl>
                                      </p:cBhvr>
                                    </p:animEffect>
                                  </p:childTnLst>
                                </p:cTn>
                              </p:par>
                            </p:childTnLst>
                          </p:cTn>
                        </p:par>
                        <p:par>
                          <p:cTn id="12" fill="hold">
                            <p:stCondLst>
                              <p:cond delay="1000"/>
                            </p:stCondLst>
                            <p:childTnLst>
                              <p:par>
                                <p:cTn id="13" presetID="12" presetClass="entr" presetSubtype="4" fill="hold" grpId="0" nodeType="afterEffect">
                                  <p:stCondLst>
                                    <p:cond delay="0"/>
                                  </p:stCondLst>
                                  <p:childTnLst>
                                    <p:set>
                                      <p:cBhvr>
                                        <p:cTn id="14" dur="1" fill="hold">
                                          <p:stCondLst>
                                            <p:cond delay="0"/>
                                          </p:stCondLst>
                                        </p:cTn>
                                        <p:tgtEl>
                                          <p:spTgt spid="30"/>
                                        </p:tgtEl>
                                        <p:attrNameLst>
                                          <p:attrName>style.visibility</p:attrName>
                                        </p:attrNameLst>
                                      </p:cBhvr>
                                      <p:to>
                                        <p:strVal val="visible"/>
                                      </p:to>
                                    </p:set>
                                    <p:anim calcmode="lin" valueType="num">
                                      <p:cBhvr additive="base">
                                        <p:cTn id="15" dur="500"/>
                                        <p:tgtEl>
                                          <p:spTgt spid="30"/>
                                        </p:tgtEl>
                                        <p:attrNameLst>
                                          <p:attrName>ppt_y</p:attrName>
                                        </p:attrNameLst>
                                      </p:cBhvr>
                                      <p:tavLst>
                                        <p:tav tm="0">
                                          <p:val>
                                            <p:strVal val="#ppt_y+#ppt_h*1.125000"/>
                                          </p:val>
                                        </p:tav>
                                        <p:tav tm="100000">
                                          <p:val>
                                            <p:strVal val="#ppt_y"/>
                                          </p:val>
                                        </p:tav>
                                      </p:tavLst>
                                    </p:anim>
                                    <p:animEffect transition="in" filter="wipe(up)">
                                      <p:cBhvr>
                                        <p:cTn id="16" dur="500"/>
                                        <p:tgtEl>
                                          <p:spTgt spid="30"/>
                                        </p:tgtEl>
                                      </p:cBhvr>
                                    </p:animEffect>
                                  </p:childTnLst>
                                </p:cTn>
                              </p:par>
                            </p:childTnLst>
                          </p:cTn>
                        </p:par>
                        <p:par>
                          <p:cTn id="17" fill="hold">
                            <p:stCondLst>
                              <p:cond delay="1500"/>
                            </p:stCondLst>
                            <p:childTnLst>
                              <p:par>
                                <p:cTn id="18" presetID="53" presetClass="entr" presetSubtype="16" fill="hold" nodeType="afterEffect">
                                  <p:stCondLst>
                                    <p:cond delay="0"/>
                                  </p:stCondLst>
                                  <p:childTnLst>
                                    <p:set>
                                      <p:cBhvr>
                                        <p:cTn id="19" dur="1" fill="hold">
                                          <p:stCondLst>
                                            <p:cond delay="0"/>
                                          </p:stCondLst>
                                        </p:cTn>
                                        <p:tgtEl>
                                          <p:spTgt spid="10"/>
                                        </p:tgtEl>
                                        <p:attrNameLst>
                                          <p:attrName>style.visibility</p:attrName>
                                        </p:attrNameLst>
                                      </p:cBhvr>
                                      <p:to>
                                        <p:strVal val="visible"/>
                                      </p:to>
                                    </p:set>
                                    <p:anim calcmode="lin" valueType="num">
                                      <p:cBhvr>
                                        <p:cTn id="20" dur="500" fill="hold"/>
                                        <p:tgtEl>
                                          <p:spTgt spid="10"/>
                                        </p:tgtEl>
                                        <p:attrNameLst>
                                          <p:attrName>ppt_w</p:attrName>
                                        </p:attrNameLst>
                                      </p:cBhvr>
                                      <p:tavLst>
                                        <p:tav tm="0">
                                          <p:val>
                                            <p:fltVal val="0"/>
                                          </p:val>
                                        </p:tav>
                                        <p:tav tm="100000">
                                          <p:val>
                                            <p:strVal val="#ppt_w"/>
                                          </p:val>
                                        </p:tav>
                                      </p:tavLst>
                                    </p:anim>
                                    <p:anim calcmode="lin" valueType="num">
                                      <p:cBhvr>
                                        <p:cTn id="21" dur="500" fill="hold"/>
                                        <p:tgtEl>
                                          <p:spTgt spid="10"/>
                                        </p:tgtEl>
                                        <p:attrNameLst>
                                          <p:attrName>ppt_h</p:attrName>
                                        </p:attrNameLst>
                                      </p:cBhvr>
                                      <p:tavLst>
                                        <p:tav tm="0">
                                          <p:val>
                                            <p:fltVal val="0"/>
                                          </p:val>
                                        </p:tav>
                                        <p:tav tm="100000">
                                          <p:val>
                                            <p:strVal val="#ppt_h"/>
                                          </p:val>
                                        </p:tav>
                                      </p:tavLst>
                                    </p:anim>
                                    <p:animEffect transition="in" filter="fade">
                                      <p:cBhvr>
                                        <p:cTn id="22" dur="500"/>
                                        <p:tgtEl>
                                          <p:spTgt spid="10"/>
                                        </p:tgtEl>
                                      </p:cBhvr>
                                    </p:animEffect>
                                  </p:childTnLst>
                                </p:cTn>
                              </p:par>
                              <p:par>
                                <p:cTn id="23" presetID="53" presetClass="entr" presetSubtype="16" fill="hold" nodeType="withEffect">
                                  <p:stCondLst>
                                    <p:cond delay="250"/>
                                  </p:stCondLst>
                                  <p:childTnLst>
                                    <p:set>
                                      <p:cBhvr>
                                        <p:cTn id="24" dur="1" fill="hold">
                                          <p:stCondLst>
                                            <p:cond delay="0"/>
                                          </p:stCondLst>
                                        </p:cTn>
                                        <p:tgtEl>
                                          <p:spTgt spid="14"/>
                                        </p:tgtEl>
                                        <p:attrNameLst>
                                          <p:attrName>style.visibility</p:attrName>
                                        </p:attrNameLst>
                                      </p:cBhvr>
                                      <p:to>
                                        <p:strVal val="visible"/>
                                      </p:to>
                                    </p:set>
                                    <p:anim calcmode="lin" valueType="num">
                                      <p:cBhvr>
                                        <p:cTn id="25" dur="500" fill="hold"/>
                                        <p:tgtEl>
                                          <p:spTgt spid="14"/>
                                        </p:tgtEl>
                                        <p:attrNameLst>
                                          <p:attrName>ppt_w</p:attrName>
                                        </p:attrNameLst>
                                      </p:cBhvr>
                                      <p:tavLst>
                                        <p:tav tm="0">
                                          <p:val>
                                            <p:fltVal val="0"/>
                                          </p:val>
                                        </p:tav>
                                        <p:tav tm="100000">
                                          <p:val>
                                            <p:strVal val="#ppt_w"/>
                                          </p:val>
                                        </p:tav>
                                      </p:tavLst>
                                    </p:anim>
                                    <p:anim calcmode="lin" valueType="num">
                                      <p:cBhvr>
                                        <p:cTn id="26" dur="500" fill="hold"/>
                                        <p:tgtEl>
                                          <p:spTgt spid="14"/>
                                        </p:tgtEl>
                                        <p:attrNameLst>
                                          <p:attrName>ppt_h</p:attrName>
                                        </p:attrNameLst>
                                      </p:cBhvr>
                                      <p:tavLst>
                                        <p:tav tm="0">
                                          <p:val>
                                            <p:fltVal val="0"/>
                                          </p:val>
                                        </p:tav>
                                        <p:tav tm="100000">
                                          <p:val>
                                            <p:strVal val="#ppt_h"/>
                                          </p:val>
                                        </p:tav>
                                      </p:tavLst>
                                    </p:anim>
                                    <p:animEffect transition="in" filter="fade">
                                      <p:cBhvr>
                                        <p:cTn id="27" dur="500"/>
                                        <p:tgtEl>
                                          <p:spTgt spid="14"/>
                                        </p:tgtEl>
                                      </p:cBhvr>
                                    </p:animEffect>
                                  </p:childTnLst>
                                </p:cTn>
                              </p:par>
                              <p:par>
                                <p:cTn id="28" presetID="53" presetClass="entr" presetSubtype="16" fill="hold" nodeType="withEffect">
                                  <p:stCondLst>
                                    <p:cond delay="500"/>
                                  </p:stCondLst>
                                  <p:childTnLst>
                                    <p:set>
                                      <p:cBhvr>
                                        <p:cTn id="29" dur="1" fill="hold">
                                          <p:stCondLst>
                                            <p:cond delay="0"/>
                                          </p:stCondLst>
                                        </p:cTn>
                                        <p:tgtEl>
                                          <p:spTgt spid="18"/>
                                        </p:tgtEl>
                                        <p:attrNameLst>
                                          <p:attrName>style.visibility</p:attrName>
                                        </p:attrNameLst>
                                      </p:cBhvr>
                                      <p:to>
                                        <p:strVal val="visible"/>
                                      </p:to>
                                    </p:set>
                                    <p:anim calcmode="lin" valueType="num">
                                      <p:cBhvr>
                                        <p:cTn id="30" dur="500" fill="hold"/>
                                        <p:tgtEl>
                                          <p:spTgt spid="18"/>
                                        </p:tgtEl>
                                        <p:attrNameLst>
                                          <p:attrName>ppt_w</p:attrName>
                                        </p:attrNameLst>
                                      </p:cBhvr>
                                      <p:tavLst>
                                        <p:tav tm="0">
                                          <p:val>
                                            <p:fltVal val="0"/>
                                          </p:val>
                                        </p:tav>
                                        <p:tav tm="100000">
                                          <p:val>
                                            <p:strVal val="#ppt_w"/>
                                          </p:val>
                                        </p:tav>
                                      </p:tavLst>
                                    </p:anim>
                                    <p:anim calcmode="lin" valueType="num">
                                      <p:cBhvr>
                                        <p:cTn id="31" dur="500" fill="hold"/>
                                        <p:tgtEl>
                                          <p:spTgt spid="18"/>
                                        </p:tgtEl>
                                        <p:attrNameLst>
                                          <p:attrName>ppt_h</p:attrName>
                                        </p:attrNameLst>
                                      </p:cBhvr>
                                      <p:tavLst>
                                        <p:tav tm="0">
                                          <p:val>
                                            <p:fltVal val="0"/>
                                          </p:val>
                                        </p:tav>
                                        <p:tav tm="100000">
                                          <p:val>
                                            <p:strVal val="#ppt_h"/>
                                          </p:val>
                                        </p:tav>
                                      </p:tavLst>
                                    </p:anim>
                                    <p:animEffect transition="in" filter="fade">
                                      <p:cBhvr>
                                        <p:cTn id="32" dur="500"/>
                                        <p:tgtEl>
                                          <p:spTgt spid="18"/>
                                        </p:tgtEl>
                                      </p:cBhvr>
                                    </p:animEffect>
                                  </p:childTnLst>
                                </p:cTn>
                              </p:par>
                              <p:par>
                                <p:cTn id="33" presetID="53" presetClass="entr" presetSubtype="16" fill="hold" nodeType="withEffect">
                                  <p:stCondLst>
                                    <p:cond delay="750"/>
                                  </p:stCondLst>
                                  <p:childTnLst>
                                    <p:set>
                                      <p:cBhvr>
                                        <p:cTn id="34" dur="1" fill="hold">
                                          <p:stCondLst>
                                            <p:cond delay="0"/>
                                          </p:stCondLst>
                                        </p:cTn>
                                        <p:tgtEl>
                                          <p:spTgt spid="22"/>
                                        </p:tgtEl>
                                        <p:attrNameLst>
                                          <p:attrName>style.visibility</p:attrName>
                                        </p:attrNameLst>
                                      </p:cBhvr>
                                      <p:to>
                                        <p:strVal val="visible"/>
                                      </p:to>
                                    </p:set>
                                    <p:anim calcmode="lin" valueType="num">
                                      <p:cBhvr>
                                        <p:cTn id="35" dur="500" fill="hold"/>
                                        <p:tgtEl>
                                          <p:spTgt spid="22"/>
                                        </p:tgtEl>
                                        <p:attrNameLst>
                                          <p:attrName>ppt_w</p:attrName>
                                        </p:attrNameLst>
                                      </p:cBhvr>
                                      <p:tavLst>
                                        <p:tav tm="0">
                                          <p:val>
                                            <p:fltVal val="0"/>
                                          </p:val>
                                        </p:tav>
                                        <p:tav tm="100000">
                                          <p:val>
                                            <p:strVal val="#ppt_w"/>
                                          </p:val>
                                        </p:tav>
                                      </p:tavLst>
                                    </p:anim>
                                    <p:anim calcmode="lin" valueType="num">
                                      <p:cBhvr>
                                        <p:cTn id="36" dur="500" fill="hold"/>
                                        <p:tgtEl>
                                          <p:spTgt spid="22"/>
                                        </p:tgtEl>
                                        <p:attrNameLst>
                                          <p:attrName>ppt_h</p:attrName>
                                        </p:attrNameLst>
                                      </p:cBhvr>
                                      <p:tavLst>
                                        <p:tav tm="0">
                                          <p:val>
                                            <p:fltVal val="0"/>
                                          </p:val>
                                        </p:tav>
                                        <p:tav tm="100000">
                                          <p:val>
                                            <p:strVal val="#ppt_h"/>
                                          </p:val>
                                        </p:tav>
                                      </p:tavLst>
                                    </p:anim>
                                    <p:animEffect transition="in" filter="fade">
                                      <p:cBhvr>
                                        <p:cTn id="37" dur="500"/>
                                        <p:tgtEl>
                                          <p:spTgt spid="22"/>
                                        </p:tgtEl>
                                      </p:cBhvr>
                                    </p:animEffect>
                                  </p:childTnLst>
                                </p:cTn>
                              </p:par>
                              <p:par>
                                <p:cTn id="38" presetID="53" presetClass="entr" presetSubtype="16" fill="hold" nodeType="withEffect">
                                  <p:stCondLst>
                                    <p:cond delay="1000"/>
                                  </p:stCondLst>
                                  <p:childTnLst>
                                    <p:set>
                                      <p:cBhvr>
                                        <p:cTn id="39" dur="1" fill="hold">
                                          <p:stCondLst>
                                            <p:cond delay="0"/>
                                          </p:stCondLst>
                                        </p:cTn>
                                        <p:tgtEl>
                                          <p:spTgt spid="26"/>
                                        </p:tgtEl>
                                        <p:attrNameLst>
                                          <p:attrName>style.visibility</p:attrName>
                                        </p:attrNameLst>
                                      </p:cBhvr>
                                      <p:to>
                                        <p:strVal val="visible"/>
                                      </p:to>
                                    </p:set>
                                    <p:anim calcmode="lin" valueType="num">
                                      <p:cBhvr>
                                        <p:cTn id="40" dur="500" fill="hold"/>
                                        <p:tgtEl>
                                          <p:spTgt spid="26"/>
                                        </p:tgtEl>
                                        <p:attrNameLst>
                                          <p:attrName>ppt_w</p:attrName>
                                        </p:attrNameLst>
                                      </p:cBhvr>
                                      <p:tavLst>
                                        <p:tav tm="0">
                                          <p:val>
                                            <p:fltVal val="0"/>
                                          </p:val>
                                        </p:tav>
                                        <p:tav tm="100000">
                                          <p:val>
                                            <p:strVal val="#ppt_w"/>
                                          </p:val>
                                        </p:tav>
                                      </p:tavLst>
                                    </p:anim>
                                    <p:anim calcmode="lin" valueType="num">
                                      <p:cBhvr>
                                        <p:cTn id="41" dur="500" fill="hold"/>
                                        <p:tgtEl>
                                          <p:spTgt spid="26"/>
                                        </p:tgtEl>
                                        <p:attrNameLst>
                                          <p:attrName>ppt_h</p:attrName>
                                        </p:attrNameLst>
                                      </p:cBhvr>
                                      <p:tavLst>
                                        <p:tav tm="0">
                                          <p:val>
                                            <p:fltVal val="0"/>
                                          </p:val>
                                        </p:tav>
                                        <p:tav tm="100000">
                                          <p:val>
                                            <p:strVal val="#ppt_h"/>
                                          </p:val>
                                        </p:tav>
                                      </p:tavLst>
                                    </p:anim>
                                    <p:animEffect transition="in" filter="fade">
                                      <p:cBhvr>
                                        <p:cTn id="42"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p:bldP spid="32" grpId="0"/>
    </p:bldLst>
  </p:timing>
</p:sld>
</file>

<file path=ppt/slides/slide7.xml><?xml version="1.0" encoding="utf-8"?>
<p:sld xmlns:a16="http://schemas.microsoft.com/office/drawing/2014/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sp>
        <p:nvSpPr>
          <p:cNvPr id="2" name="梯形 1">
            <a:extLst>
              <a:ext uri="{FF2B5EF4-FFF2-40B4-BE49-F238E27FC236}">
                <a16:creationId xmlns:a16="http://schemas.microsoft.com/office/drawing/2014/main" id="{71AEAD2B-9AD8-40D3-8973-368F111B30B5}"/>
              </a:ext>
            </a:extLst>
          </p:cNvPr>
          <p:cNvSpPr/>
          <p:nvPr/>
        </p:nvSpPr>
        <p:spPr>
          <a:xfrm>
            <a:off x="6096000" y="-812800"/>
            <a:ext cx="9118600" cy="8331200"/>
          </a:xfrm>
          <a:prstGeom prst="trapezoid">
            <a:avLst/>
          </a:prstGeom>
          <a:solidFill>
            <a:srgbClr val="CEA5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3" name="图片 32">
            <a:extLst>
              <a:ext uri="{FF2B5EF4-FFF2-40B4-BE49-F238E27FC236}">
                <a16:creationId xmlns:a16="http://schemas.microsoft.com/office/drawing/2014/main" id="{937CAD22-818D-4CA3-84ED-57517A8C7DA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18834" y="1308100"/>
            <a:ext cx="6362700" cy="4241800"/>
          </a:xfrm>
          <a:prstGeom prst="rect">
            <a:avLst/>
          </a:prstGeom>
          <a:solidFill>
            <a:srgbClr val="FFFFFF">
              <a:shade val="85000"/>
            </a:srgbClr>
          </a:solidFill>
          <a:ln w="25400" cap="sq">
            <a:solidFill>
              <a:srgbClr val="FFFFFF"/>
            </a:solidFill>
            <a:miter lim="800000"/>
          </a:ln>
          <a:effectLst>
            <a:outerShdw blurRad="330200" sx="104000" sy="104000" algn="ctr" rotWithShape="0">
              <a:prstClr val="black">
                <a:alpha val="15000"/>
              </a:prstClr>
            </a:outerShdw>
          </a:effectLst>
          <a:scene3d>
            <a:camera prst="orthographicFront"/>
            <a:lightRig rig="twoPt" dir="t">
              <a:rot lat="0" lon="0" rev="7200000"/>
            </a:lightRig>
          </a:scene3d>
          <a:sp3d>
            <a:bevelT w="25400" h="19050"/>
            <a:contourClr>
              <a:srgbClr val="FFFFFF"/>
            </a:contourClr>
          </a:sp3d>
        </p:spPr>
      </p:pic>
      <p:grpSp>
        <p:nvGrpSpPr>
          <p:cNvPr id="34" name="组合 33">
            <a:extLst>
              <a:ext uri="{FF2B5EF4-FFF2-40B4-BE49-F238E27FC236}">
                <a16:creationId xmlns:a16="http://schemas.microsoft.com/office/drawing/2014/main" id="{26C03C33-EDE6-4315-8885-2F114F5363F4}"/>
              </a:ext>
            </a:extLst>
          </p:cNvPr>
          <p:cNvGrpSpPr/>
          <p:nvPr/>
        </p:nvGrpSpPr>
        <p:grpSpPr>
          <a:xfrm>
            <a:off x="1228725" y="1563036"/>
            <a:ext cx="3365500" cy="506437"/>
            <a:chOff x="8518611" y="2494064"/>
            <a:chExt cx="3365500" cy="506437"/>
          </a:xfrm>
        </p:grpSpPr>
        <p:sp>
          <p:nvSpPr>
            <p:cNvPr id="35" name="TextBox 72">
              <a:extLst>
                <a:ext uri="{FF2B5EF4-FFF2-40B4-BE49-F238E27FC236}">
                  <a16:creationId xmlns:a16="http://schemas.microsoft.com/office/drawing/2014/main" id="{09DEA437-ADF3-4E5D-8A15-C883220EB642}"/>
                </a:ext>
              </a:extLst>
            </p:cNvPr>
            <p:cNvSpPr txBox="1"/>
            <p:nvPr/>
          </p:nvSpPr>
          <p:spPr>
            <a:xfrm>
              <a:off x="8518611" y="2753061"/>
              <a:ext cx="3365500" cy="247440"/>
            </a:xfrm>
            <a:prstGeom prst="rect">
              <a:avLst/>
            </a:prstGeom>
            <a:noFill/>
            <a:ln>
              <a:noFill/>
            </a:ln>
          </p:spPr>
          <p:txBody>
            <a:bodyPr wrap="square" rtlCol="0">
              <a:spAutoFit/>
            </a:bodyPr>
            <a:lstStyle/>
            <a:p>
              <a:pPr>
                <a:lnSpc>
                  <a:spcPts val="1300"/>
                </a:lnSpc>
                <a:defRPr/>
              </a:pPr>
              <a:r>
                <a:rPr lang="en-US" sz="900" dirty="0">
                  <a:solidFill>
                    <a:schemeClr val="bg1"/>
                  </a:solidFill>
                  <a:latin typeface="Source sans pro" pitchFamily="34" charset="0"/>
                  <a:sym typeface="Agency FB" panose="020B0503020202020204" pitchFamily="34" charset="0"/>
                </a:rPr>
                <a:t>This is a sample letter that has been placed to demonstrate.</a:t>
              </a:r>
            </a:p>
          </p:txBody>
        </p:sp>
        <p:sp>
          <p:nvSpPr>
            <p:cNvPr id="36" name="TextBox 73">
              <a:extLst>
                <a:ext uri="{FF2B5EF4-FFF2-40B4-BE49-F238E27FC236}">
                  <a16:creationId xmlns:a16="http://schemas.microsoft.com/office/drawing/2014/main" id="{53CF3D13-73FE-4EE6-871E-FBA2C05A7333}"/>
                </a:ext>
              </a:extLst>
            </p:cNvPr>
            <p:cNvSpPr txBox="1"/>
            <p:nvPr/>
          </p:nvSpPr>
          <p:spPr>
            <a:xfrm>
              <a:off x="8541595" y="2494064"/>
              <a:ext cx="2641600" cy="307777"/>
            </a:xfrm>
            <a:prstGeom prst="rect">
              <a:avLst/>
            </a:prstGeom>
            <a:noFill/>
            <a:ln>
              <a:noFill/>
            </a:ln>
          </p:spPr>
          <p:txBody>
            <a:bodyPr wrap="square" rtlCol="0">
              <a:spAutoFit/>
            </a:bodyPr>
            <a:lstStyle/>
            <a:p>
              <a:r>
                <a:rPr lang="en-US" sz="1400" dirty="0">
                  <a:solidFill>
                    <a:srgbClr val="CEA55A"/>
                  </a:solidFill>
                  <a:latin typeface="Ebrima" panose="02000000000000000000" pitchFamily="2" charset="0"/>
                  <a:ea typeface="Ebrima" panose="02000000000000000000" pitchFamily="2" charset="0"/>
                  <a:cs typeface="Ebrima" panose="02000000000000000000" pitchFamily="2" charset="0"/>
                  <a:sym typeface="Agency FB" panose="020B0503020202020204" pitchFamily="34" charset="0"/>
                </a:rPr>
                <a:t>MAIN HEADING</a:t>
              </a:r>
            </a:p>
          </p:txBody>
        </p:sp>
      </p:grpSp>
      <p:grpSp>
        <p:nvGrpSpPr>
          <p:cNvPr id="37" name="组合 36">
            <a:extLst>
              <a:ext uri="{FF2B5EF4-FFF2-40B4-BE49-F238E27FC236}">
                <a16:creationId xmlns:a16="http://schemas.microsoft.com/office/drawing/2014/main" id="{98952CA0-9CF0-4D63-AD83-4A9C4FCC8D39}"/>
              </a:ext>
            </a:extLst>
          </p:cNvPr>
          <p:cNvGrpSpPr/>
          <p:nvPr/>
        </p:nvGrpSpPr>
        <p:grpSpPr>
          <a:xfrm>
            <a:off x="1228725" y="2539224"/>
            <a:ext cx="3365500" cy="506437"/>
            <a:chOff x="8518611" y="2494064"/>
            <a:chExt cx="3365500" cy="506437"/>
          </a:xfrm>
        </p:grpSpPr>
        <p:sp>
          <p:nvSpPr>
            <p:cNvPr id="38" name="TextBox 72">
              <a:extLst>
                <a:ext uri="{FF2B5EF4-FFF2-40B4-BE49-F238E27FC236}">
                  <a16:creationId xmlns:a16="http://schemas.microsoft.com/office/drawing/2014/main" id="{DC836BB9-863A-4A77-8841-00E178B761B8}"/>
                </a:ext>
              </a:extLst>
            </p:cNvPr>
            <p:cNvSpPr txBox="1"/>
            <p:nvPr/>
          </p:nvSpPr>
          <p:spPr>
            <a:xfrm>
              <a:off x="8518611" y="2753061"/>
              <a:ext cx="3365500" cy="247440"/>
            </a:xfrm>
            <a:prstGeom prst="rect">
              <a:avLst/>
            </a:prstGeom>
            <a:noFill/>
            <a:ln>
              <a:noFill/>
            </a:ln>
          </p:spPr>
          <p:txBody>
            <a:bodyPr wrap="square" rtlCol="0">
              <a:spAutoFit/>
            </a:bodyPr>
            <a:lstStyle/>
            <a:p>
              <a:pPr>
                <a:lnSpc>
                  <a:spcPts val="1300"/>
                </a:lnSpc>
                <a:defRPr/>
              </a:pPr>
              <a:r>
                <a:rPr lang="en-US" sz="900" dirty="0">
                  <a:solidFill>
                    <a:schemeClr val="bg1"/>
                  </a:solidFill>
                  <a:latin typeface="Source sans pro" pitchFamily="34" charset="0"/>
                  <a:sym typeface="Agency FB" panose="020B0503020202020204" pitchFamily="34" charset="0"/>
                </a:rPr>
                <a:t>This is a sample letter that has been placed to demonstrate.</a:t>
              </a:r>
            </a:p>
          </p:txBody>
        </p:sp>
        <p:sp>
          <p:nvSpPr>
            <p:cNvPr id="39" name="TextBox 73">
              <a:extLst>
                <a:ext uri="{FF2B5EF4-FFF2-40B4-BE49-F238E27FC236}">
                  <a16:creationId xmlns:a16="http://schemas.microsoft.com/office/drawing/2014/main" id="{C93E5A49-3CC0-4679-A4CB-1E07B8024850}"/>
                </a:ext>
              </a:extLst>
            </p:cNvPr>
            <p:cNvSpPr txBox="1"/>
            <p:nvPr/>
          </p:nvSpPr>
          <p:spPr>
            <a:xfrm>
              <a:off x="8541595" y="2494064"/>
              <a:ext cx="2641600" cy="307777"/>
            </a:xfrm>
            <a:prstGeom prst="rect">
              <a:avLst/>
            </a:prstGeom>
            <a:noFill/>
            <a:ln>
              <a:noFill/>
            </a:ln>
          </p:spPr>
          <p:txBody>
            <a:bodyPr wrap="square" rtlCol="0">
              <a:spAutoFit/>
            </a:bodyPr>
            <a:lstStyle/>
            <a:p>
              <a:r>
                <a:rPr lang="en-US" sz="1400" dirty="0">
                  <a:solidFill>
                    <a:srgbClr val="CEA55A"/>
                  </a:solidFill>
                  <a:latin typeface="Ebrima" panose="02000000000000000000" pitchFamily="2" charset="0"/>
                  <a:ea typeface="Ebrima" panose="02000000000000000000" pitchFamily="2" charset="0"/>
                  <a:cs typeface="Ebrima" panose="02000000000000000000" pitchFamily="2" charset="0"/>
                  <a:sym typeface="Agency FB" panose="020B0503020202020204" pitchFamily="34" charset="0"/>
                </a:rPr>
                <a:t>MAIN HEADING</a:t>
              </a:r>
            </a:p>
          </p:txBody>
        </p:sp>
      </p:grpSp>
      <p:grpSp>
        <p:nvGrpSpPr>
          <p:cNvPr id="40" name="组合 39">
            <a:extLst>
              <a:ext uri="{FF2B5EF4-FFF2-40B4-BE49-F238E27FC236}">
                <a16:creationId xmlns:a16="http://schemas.microsoft.com/office/drawing/2014/main" id="{1A15248D-AAF0-4251-AE97-BB34C818F636}"/>
              </a:ext>
            </a:extLst>
          </p:cNvPr>
          <p:cNvGrpSpPr/>
          <p:nvPr/>
        </p:nvGrpSpPr>
        <p:grpSpPr>
          <a:xfrm>
            <a:off x="1228725" y="3515412"/>
            <a:ext cx="3365500" cy="506437"/>
            <a:chOff x="8518611" y="2494064"/>
            <a:chExt cx="3365500" cy="506437"/>
          </a:xfrm>
        </p:grpSpPr>
        <p:sp>
          <p:nvSpPr>
            <p:cNvPr id="41" name="TextBox 72">
              <a:extLst>
                <a:ext uri="{FF2B5EF4-FFF2-40B4-BE49-F238E27FC236}">
                  <a16:creationId xmlns:a16="http://schemas.microsoft.com/office/drawing/2014/main" id="{33EAFAF1-90BA-4B23-B44D-42670C984E2E}"/>
                </a:ext>
              </a:extLst>
            </p:cNvPr>
            <p:cNvSpPr txBox="1"/>
            <p:nvPr/>
          </p:nvSpPr>
          <p:spPr>
            <a:xfrm>
              <a:off x="8518611" y="2753061"/>
              <a:ext cx="3365500" cy="247440"/>
            </a:xfrm>
            <a:prstGeom prst="rect">
              <a:avLst/>
            </a:prstGeom>
            <a:noFill/>
            <a:ln>
              <a:noFill/>
            </a:ln>
          </p:spPr>
          <p:txBody>
            <a:bodyPr wrap="square" rtlCol="0">
              <a:spAutoFit/>
            </a:bodyPr>
            <a:lstStyle/>
            <a:p>
              <a:pPr>
                <a:lnSpc>
                  <a:spcPts val="1300"/>
                </a:lnSpc>
                <a:defRPr/>
              </a:pPr>
              <a:r>
                <a:rPr lang="en-US" sz="900" dirty="0">
                  <a:solidFill>
                    <a:schemeClr val="bg1"/>
                  </a:solidFill>
                  <a:latin typeface="Source sans pro" pitchFamily="34" charset="0"/>
                  <a:sym typeface="Agency FB" panose="020B0503020202020204" pitchFamily="34" charset="0"/>
                </a:rPr>
                <a:t>This is a sample letter that has been placed to demonstrate.</a:t>
              </a:r>
            </a:p>
          </p:txBody>
        </p:sp>
        <p:sp>
          <p:nvSpPr>
            <p:cNvPr id="42" name="TextBox 73">
              <a:extLst>
                <a:ext uri="{FF2B5EF4-FFF2-40B4-BE49-F238E27FC236}">
                  <a16:creationId xmlns:a16="http://schemas.microsoft.com/office/drawing/2014/main" id="{A7B3D450-77F4-445A-A504-88243D6A5880}"/>
                </a:ext>
              </a:extLst>
            </p:cNvPr>
            <p:cNvSpPr txBox="1"/>
            <p:nvPr/>
          </p:nvSpPr>
          <p:spPr>
            <a:xfrm>
              <a:off x="8541595" y="2494064"/>
              <a:ext cx="2641600" cy="307777"/>
            </a:xfrm>
            <a:prstGeom prst="rect">
              <a:avLst/>
            </a:prstGeom>
            <a:noFill/>
            <a:ln>
              <a:noFill/>
            </a:ln>
          </p:spPr>
          <p:txBody>
            <a:bodyPr wrap="square" rtlCol="0">
              <a:spAutoFit/>
            </a:bodyPr>
            <a:lstStyle/>
            <a:p>
              <a:r>
                <a:rPr lang="en-US" sz="1400" dirty="0">
                  <a:solidFill>
                    <a:srgbClr val="CEA55A"/>
                  </a:solidFill>
                  <a:latin typeface="Ebrima" panose="02000000000000000000" pitchFamily="2" charset="0"/>
                  <a:ea typeface="Ebrima" panose="02000000000000000000" pitchFamily="2" charset="0"/>
                  <a:cs typeface="Ebrima" panose="02000000000000000000" pitchFamily="2" charset="0"/>
                  <a:sym typeface="Agency FB" panose="020B0503020202020204" pitchFamily="34" charset="0"/>
                </a:rPr>
                <a:t>MAIN HEADING</a:t>
              </a:r>
            </a:p>
          </p:txBody>
        </p:sp>
      </p:grpSp>
      <p:grpSp>
        <p:nvGrpSpPr>
          <p:cNvPr id="43" name="组合 42">
            <a:extLst>
              <a:ext uri="{FF2B5EF4-FFF2-40B4-BE49-F238E27FC236}">
                <a16:creationId xmlns:a16="http://schemas.microsoft.com/office/drawing/2014/main" id="{BABABE39-5EF5-4B42-A968-A4D856733739}"/>
              </a:ext>
            </a:extLst>
          </p:cNvPr>
          <p:cNvGrpSpPr/>
          <p:nvPr/>
        </p:nvGrpSpPr>
        <p:grpSpPr>
          <a:xfrm>
            <a:off x="1228725" y="4491599"/>
            <a:ext cx="3365500" cy="506437"/>
            <a:chOff x="8518611" y="2494064"/>
            <a:chExt cx="3365500" cy="506437"/>
          </a:xfrm>
        </p:grpSpPr>
        <p:sp>
          <p:nvSpPr>
            <p:cNvPr id="44" name="TextBox 72">
              <a:extLst>
                <a:ext uri="{FF2B5EF4-FFF2-40B4-BE49-F238E27FC236}">
                  <a16:creationId xmlns:a16="http://schemas.microsoft.com/office/drawing/2014/main" id="{7BF439B8-B8B2-48B9-AF29-4B839C80C3EE}"/>
                </a:ext>
              </a:extLst>
            </p:cNvPr>
            <p:cNvSpPr txBox="1"/>
            <p:nvPr/>
          </p:nvSpPr>
          <p:spPr>
            <a:xfrm>
              <a:off x="8518611" y="2753061"/>
              <a:ext cx="3365500" cy="247440"/>
            </a:xfrm>
            <a:prstGeom prst="rect">
              <a:avLst/>
            </a:prstGeom>
            <a:noFill/>
            <a:ln>
              <a:noFill/>
            </a:ln>
          </p:spPr>
          <p:txBody>
            <a:bodyPr wrap="square" rtlCol="0">
              <a:spAutoFit/>
            </a:bodyPr>
            <a:lstStyle/>
            <a:p>
              <a:pPr>
                <a:lnSpc>
                  <a:spcPts val="1300"/>
                </a:lnSpc>
                <a:defRPr/>
              </a:pPr>
              <a:r>
                <a:rPr lang="en-US" sz="900" dirty="0">
                  <a:solidFill>
                    <a:schemeClr val="bg1"/>
                  </a:solidFill>
                  <a:latin typeface="Source sans pro" pitchFamily="34" charset="0"/>
                  <a:sym typeface="Agency FB" panose="020B0503020202020204" pitchFamily="34" charset="0"/>
                </a:rPr>
                <a:t>This is a sample letter that has been placed to demonstrate.</a:t>
              </a:r>
            </a:p>
          </p:txBody>
        </p:sp>
        <p:sp>
          <p:nvSpPr>
            <p:cNvPr id="45" name="TextBox 73">
              <a:extLst>
                <a:ext uri="{FF2B5EF4-FFF2-40B4-BE49-F238E27FC236}">
                  <a16:creationId xmlns:a16="http://schemas.microsoft.com/office/drawing/2014/main" id="{1A58562D-03D5-4CCB-8540-7F1ADDE2B2F4}"/>
                </a:ext>
              </a:extLst>
            </p:cNvPr>
            <p:cNvSpPr txBox="1"/>
            <p:nvPr/>
          </p:nvSpPr>
          <p:spPr>
            <a:xfrm>
              <a:off x="8541595" y="2494064"/>
              <a:ext cx="2641600" cy="307777"/>
            </a:xfrm>
            <a:prstGeom prst="rect">
              <a:avLst/>
            </a:prstGeom>
            <a:noFill/>
            <a:ln>
              <a:noFill/>
            </a:ln>
          </p:spPr>
          <p:txBody>
            <a:bodyPr wrap="square" rtlCol="0">
              <a:spAutoFit/>
            </a:bodyPr>
            <a:lstStyle/>
            <a:p>
              <a:r>
                <a:rPr lang="en-US" sz="1400" dirty="0">
                  <a:solidFill>
                    <a:srgbClr val="CEA55A"/>
                  </a:solidFill>
                  <a:latin typeface="Ebrima" panose="02000000000000000000" pitchFamily="2" charset="0"/>
                  <a:ea typeface="Ebrima" panose="02000000000000000000" pitchFamily="2" charset="0"/>
                  <a:cs typeface="Ebrima" panose="02000000000000000000" pitchFamily="2" charset="0"/>
                  <a:sym typeface="Agency FB" panose="020B0503020202020204" pitchFamily="34" charset="0"/>
                </a:rPr>
                <a:t>MAIN HEADING</a:t>
              </a:r>
            </a:p>
          </p:txBody>
        </p:sp>
      </p:grpSp>
      <p:grpSp>
        <p:nvGrpSpPr>
          <p:cNvPr id="46" name="组合 45">
            <a:extLst>
              <a:ext uri="{FF2B5EF4-FFF2-40B4-BE49-F238E27FC236}">
                <a16:creationId xmlns:a16="http://schemas.microsoft.com/office/drawing/2014/main" id="{B0D5420C-279B-4DA9-8447-7ECAD8101236}"/>
              </a:ext>
            </a:extLst>
          </p:cNvPr>
          <p:cNvGrpSpPr/>
          <p:nvPr/>
        </p:nvGrpSpPr>
        <p:grpSpPr>
          <a:xfrm>
            <a:off x="831539" y="4579563"/>
            <a:ext cx="330511" cy="330511"/>
            <a:chOff x="415614" y="4814513"/>
            <a:chExt cx="330511" cy="330511"/>
          </a:xfrm>
        </p:grpSpPr>
        <p:sp>
          <p:nvSpPr>
            <p:cNvPr id="47" name="椭圆 46">
              <a:extLst>
                <a:ext uri="{FF2B5EF4-FFF2-40B4-BE49-F238E27FC236}">
                  <a16:creationId xmlns:a16="http://schemas.microsoft.com/office/drawing/2014/main" id="{79558FC5-550C-45B2-8BFF-311D745759DB}"/>
                </a:ext>
              </a:extLst>
            </p:cNvPr>
            <p:cNvSpPr/>
            <p:nvPr/>
          </p:nvSpPr>
          <p:spPr>
            <a:xfrm>
              <a:off x="415614" y="4814513"/>
              <a:ext cx="330511" cy="330511"/>
            </a:xfrm>
            <a:prstGeom prst="ellipse">
              <a:avLst/>
            </a:prstGeom>
            <a:solidFill>
              <a:schemeClr val="bg1"/>
            </a:solidFill>
            <a:ln w="15875">
              <a:solidFill>
                <a:srgbClr val="CEA5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8" name="location-pointer_64679">
              <a:extLst>
                <a:ext uri="{FF2B5EF4-FFF2-40B4-BE49-F238E27FC236}">
                  <a16:creationId xmlns:a16="http://schemas.microsoft.com/office/drawing/2014/main" id="{CFC1D601-7193-4D85-AAC4-6A41450C381F}"/>
                </a:ext>
              </a:extLst>
            </p:cNvPr>
            <p:cNvSpPr>
              <a:spLocks noChangeAspect="1"/>
            </p:cNvSpPr>
            <p:nvPr/>
          </p:nvSpPr>
          <p:spPr bwMode="auto">
            <a:xfrm>
              <a:off x="520551" y="4908779"/>
              <a:ext cx="128441" cy="125547"/>
            </a:xfrm>
            <a:custGeom>
              <a:avLst/>
              <a:gdLst>
                <a:gd name="connsiteX0" fmla="*/ 163904 w 607933"/>
                <a:gd name="connsiteY0" fmla="*/ 368072 h 594235"/>
                <a:gd name="connsiteX1" fmla="*/ 194698 w 607933"/>
                <a:gd name="connsiteY1" fmla="*/ 416677 h 594235"/>
                <a:gd name="connsiteX2" fmla="*/ 52648 w 607933"/>
                <a:gd name="connsiteY2" fmla="*/ 475202 h 594235"/>
                <a:gd name="connsiteX3" fmla="*/ 303966 w 607933"/>
                <a:gd name="connsiteY3" fmla="*/ 542654 h 594235"/>
                <a:gd name="connsiteX4" fmla="*/ 555285 w 607933"/>
                <a:gd name="connsiteY4" fmla="*/ 475202 h 594235"/>
                <a:gd name="connsiteX5" fmla="*/ 412242 w 607933"/>
                <a:gd name="connsiteY5" fmla="*/ 416677 h 594235"/>
                <a:gd name="connsiteX6" fmla="*/ 444030 w 607933"/>
                <a:gd name="connsiteY6" fmla="*/ 368072 h 594235"/>
                <a:gd name="connsiteX7" fmla="*/ 607933 w 607933"/>
                <a:gd name="connsiteY7" fmla="*/ 475202 h 594235"/>
                <a:gd name="connsiteX8" fmla="*/ 303966 w 607933"/>
                <a:gd name="connsiteY8" fmla="*/ 594235 h 594235"/>
                <a:gd name="connsiteX9" fmla="*/ 0 w 607933"/>
                <a:gd name="connsiteY9" fmla="*/ 475202 h 594235"/>
                <a:gd name="connsiteX10" fmla="*/ 163904 w 607933"/>
                <a:gd name="connsiteY10" fmla="*/ 368072 h 594235"/>
                <a:gd name="connsiteX11" fmla="*/ 304444 w 607933"/>
                <a:gd name="connsiteY11" fmla="*/ 119134 h 594235"/>
                <a:gd name="connsiteX12" fmla="*/ 368550 w 607933"/>
                <a:gd name="connsiteY12" fmla="*/ 183559 h 594235"/>
                <a:gd name="connsiteX13" fmla="*/ 304444 w 607933"/>
                <a:gd name="connsiteY13" fmla="*/ 247984 h 594235"/>
                <a:gd name="connsiteX14" fmla="*/ 240338 w 607933"/>
                <a:gd name="connsiteY14" fmla="*/ 183559 h 594235"/>
                <a:gd name="connsiteX15" fmla="*/ 304444 w 607933"/>
                <a:gd name="connsiteY15" fmla="*/ 119134 h 594235"/>
                <a:gd name="connsiteX16" fmla="*/ 304941 w 607933"/>
                <a:gd name="connsiteY16" fmla="*/ 78375 h 594235"/>
                <a:gd name="connsiteX17" fmla="*/ 198655 w 607933"/>
                <a:gd name="connsiteY17" fmla="*/ 183536 h 594235"/>
                <a:gd name="connsiteX18" fmla="*/ 304941 w 607933"/>
                <a:gd name="connsiteY18" fmla="*/ 288698 h 594235"/>
                <a:gd name="connsiteX19" fmla="*/ 410234 w 607933"/>
                <a:gd name="connsiteY19" fmla="*/ 183536 h 594235"/>
                <a:gd name="connsiteX20" fmla="*/ 304941 w 607933"/>
                <a:gd name="connsiteY20" fmla="*/ 78375 h 594235"/>
                <a:gd name="connsiteX21" fmla="*/ 304941 w 607933"/>
                <a:gd name="connsiteY21" fmla="*/ 0 h 594235"/>
                <a:gd name="connsiteX22" fmla="*/ 482747 w 607933"/>
                <a:gd name="connsiteY22" fmla="*/ 178576 h 594235"/>
                <a:gd name="connsiteX23" fmla="*/ 338714 w 607933"/>
                <a:gd name="connsiteY23" fmla="*/ 454376 h 594235"/>
                <a:gd name="connsiteX24" fmla="*/ 304941 w 607933"/>
                <a:gd name="connsiteY24" fmla="*/ 472234 h 594235"/>
                <a:gd name="connsiteX25" fmla="*/ 270175 w 607933"/>
                <a:gd name="connsiteY25" fmla="*/ 454376 h 594235"/>
                <a:gd name="connsiteX26" fmla="*/ 126142 w 607933"/>
                <a:gd name="connsiteY26" fmla="*/ 178576 h 594235"/>
                <a:gd name="connsiteX27" fmla="*/ 304941 w 607933"/>
                <a:gd name="connsiteY27" fmla="*/ 0 h 594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607933" h="594235">
                  <a:moveTo>
                    <a:pt x="163904" y="368072"/>
                  </a:moveTo>
                  <a:cubicBezTo>
                    <a:pt x="173837" y="383943"/>
                    <a:pt x="183771" y="399814"/>
                    <a:pt x="194698" y="416677"/>
                  </a:cubicBezTo>
                  <a:cubicBezTo>
                    <a:pt x="100329" y="430564"/>
                    <a:pt x="52648" y="460323"/>
                    <a:pt x="52648" y="475202"/>
                  </a:cubicBezTo>
                  <a:cubicBezTo>
                    <a:pt x="52648" y="495041"/>
                    <a:pt x="138076" y="542654"/>
                    <a:pt x="303966" y="542654"/>
                  </a:cubicBezTo>
                  <a:cubicBezTo>
                    <a:pt x="469857" y="542654"/>
                    <a:pt x="555285" y="495041"/>
                    <a:pt x="555285" y="475202"/>
                  </a:cubicBezTo>
                  <a:cubicBezTo>
                    <a:pt x="555285" y="460323"/>
                    <a:pt x="506611" y="430564"/>
                    <a:pt x="412242" y="416677"/>
                  </a:cubicBezTo>
                  <a:cubicBezTo>
                    <a:pt x="424162" y="399814"/>
                    <a:pt x="434096" y="383943"/>
                    <a:pt x="444030" y="368072"/>
                  </a:cubicBezTo>
                  <a:cubicBezTo>
                    <a:pt x="536412" y="385927"/>
                    <a:pt x="607933" y="421637"/>
                    <a:pt x="607933" y="475202"/>
                  </a:cubicBezTo>
                  <a:cubicBezTo>
                    <a:pt x="607933" y="553565"/>
                    <a:pt x="454956" y="594235"/>
                    <a:pt x="303966" y="594235"/>
                  </a:cubicBezTo>
                  <a:cubicBezTo>
                    <a:pt x="152977" y="594235"/>
                    <a:pt x="0" y="553565"/>
                    <a:pt x="0" y="475202"/>
                  </a:cubicBezTo>
                  <a:cubicBezTo>
                    <a:pt x="0" y="421637"/>
                    <a:pt x="70528" y="385927"/>
                    <a:pt x="163904" y="368072"/>
                  </a:cubicBezTo>
                  <a:close/>
                  <a:moveTo>
                    <a:pt x="304444" y="119134"/>
                  </a:moveTo>
                  <a:cubicBezTo>
                    <a:pt x="339849" y="119134"/>
                    <a:pt x="368550" y="147978"/>
                    <a:pt x="368550" y="183559"/>
                  </a:cubicBezTo>
                  <a:cubicBezTo>
                    <a:pt x="368550" y="219140"/>
                    <a:pt x="339849" y="247984"/>
                    <a:pt x="304444" y="247984"/>
                  </a:cubicBezTo>
                  <a:cubicBezTo>
                    <a:pt x="269039" y="247984"/>
                    <a:pt x="240338" y="219140"/>
                    <a:pt x="240338" y="183559"/>
                  </a:cubicBezTo>
                  <a:cubicBezTo>
                    <a:pt x="240338" y="147978"/>
                    <a:pt x="269039" y="119134"/>
                    <a:pt x="304444" y="119134"/>
                  </a:cubicBezTo>
                  <a:close/>
                  <a:moveTo>
                    <a:pt x="304941" y="78375"/>
                  </a:moveTo>
                  <a:cubicBezTo>
                    <a:pt x="246335" y="78375"/>
                    <a:pt x="198655" y="125003"/>
                    <a:pt x="198655" y="183536"/>
                  </a:cubicBezTo>
                  <a:cubicBezTo>
                    <a:pt x="198655" y="242070"/>
                    <a:pt x="246335" y="288698"/>
                    <a:pt x="304941" y="288698"/>
                  </a:cubicBezTo>
                  <a:cubicBezTo>
                    <a:pt x="362554" y="288698"/>
                    <a:pt x="410234" y="242070"/>
                    <a:pt x="410234" y="183536"/>
                  </a:cubicBezTo>
                  <a:cubicBezTo>
                    <a:pt x="410234" y="125003"/>
                    <a:pt x="362554" y="78375"/>
                    <a:pt x="304941" y="78375"/>
                  </a:cubicBezTo>
                  <a:close/>
                  <a:moveTo>
                    <a:pt x="304941" y="0"/>
                  </a:moveTo>
                  <a:cubicBezTo>
                    <a:pt x="403281" y="0"/>
                    <a:pt x="482747" y="80359"/>
                    <a:pt x="482747" y="178576"/>
                  </a:cubicBezTo>
                  <a:cubicBezTo>
                    <a:pt x="482747" y="249014"/>
                    <a:pt x="391361" y="383938"/>
                    <a:pt x="338714" y="454376"/>
                  </a:cubicBezTo>
                  <a:cubicBezTo>
                    <a:pt x="330768" y="465289"/>
                    <a:pt x="317854" y="472234"/>
                    <a:pt x="304941" y="472234"/>
                  </a:cubicBezTo>
                  <a:cubicBezTo>
                    <a:pt x="291035" y="472234"/>
                    <a:pt x="278121" y="465289"/>
                    <a:pt x="270175" y="454376"/>
                  </a:cubicBezTo>
                  <a:cubicBezTo>
                    <a:pt x="217528" y="383938"/>
                    <a:pt x="126142" y="249014"/>
                    <a:pt x="126142" y="178576"/>
                  </a:cubicBezTo>
                  <a:cubicBezTo>
                    <a:pt x="126142" y="80359"/>
                    <a:pt x="205608" y="0"/>
                    <a:pt x="304941" y="0"/>
                  </a:cubicBezTo>
                  <a:close/>
                </a:path>
              </a:pathLst>
            </a:custGeom>
            <a:solidFill>
              <a:schemeClr val="tx1">
                <a:lumMod val="75000"/>
                <a:lumOff val="25000"/>
              </a:schemeClr>
            </a:solidFill>
            <a:ln>
              <a:noFill/>
            </a:ln>
          </p:spPr>
        </p:sp>
      </p:grpSp>
      <p:grpSp>
        <p:nvGrpSpPr>
          <p:cNvPr id="49" name="组合 48">
            <a:extLst>
              <a:ext uri="{FF2B5EF4-FFF2-40B4-BE49-F238E27FC236}">
                <a16:creationId xmlns:a16="http://schemas.microsoft.com/office/drawing/2014/main" id="{E5AD3346-E46D-46AD-B124-5FF6D4E80E5E}"/>
              </a:ext>
            </a:extLst>
          </p:cNvPr>
          <p:cNvGrpSpPr/>
          <p:nvPr/>
        </p:nvGrpSpPr>
        <p:grpSpPr>
          <a:xfrm>
            <a:off x="831539" y="1651000"/>
            <a:ext cx="330511" cy="330511"/>
            <a:chOff x="415614" y="1885950"/>
            <a:chExt cx="330511" cy="330511"/>
          </a:xfrm>
        </p:grpSpPr>
        <p:sp>
          <p:nvSpPr>
            <p:cNvPr id="50" name="椭圆 49">
              <a:extLst>
                <a:ext uri="{FF2B5EF4-FFF2-40B4-BE49-F238E27FC236}">
                  <a16:creationId xmlns:a16="http://schemas.microsoft.com/office/drawing/2014/main" id="{770076E1-D46C-4174-9206-684729F33859}"/>
                </a:ext>
              </a:extLst>
            </p:cNvPr>
            <p:cNvSpPr/>
            <p:nvPr/>
          </p:nvSpPr>
          <p:spPr>
            <a:xfrm>
              <a:off x="415614" y="1885950"/>
              <a:ext cx="330511" cy="330511"/>
            </a:xfrm>
            <a:prstGeom prst="ellipse">
              <a:avLst/>
            </a:prstGeom>
            <a:solidFill>
              <a:schemeClr val="bg1"/>
            </a:solidFill>
            <a:ln w="15875">
              <a:solidFill>
                <a:srgbClr val="CEA5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51" name="paper-plane_52119">
              <a:extLst>
                <a:ext uri="{FF2B5EF4-FFF2-40B4-BE49-F238E27FC236}">
                  <a16:creationId xmlns:a16="http://schemas.microsoft.com/office/drawing/2014/main" id="{05C78414-F4D0-4060-A2B3-B6CC773CAF68}"/>
                </a:ext>
              </a:extLst>
            </p:cNvPr>
            <p:cNvSpPr>
              <a:spLocks noChangeAspect="1"/>
            </p:cNvSpPr>
            <p:nvPr/>
          </p:nvSpPr>
          <p:spPr bwMode="auto">
            <a:xfrm>
              <a:off x="520551" y="1986984"/>
              <a:ext cx="120636" cy="128441"/>
            </a:xfrm>
            <a:custGeom>
              <a:avLst/>
              <a:gdLst>
                <a:gd name="T0" fmla="*/ 0 w 391"/>
                <a:gd name="T1" fmla="*/ 196 h 417"/>
                <a:gd name="T2" fmla="*/ 391 w 391"/>
                <a:gd name="T3" fmla="*/ 0 h 417"/>
                <a:gd name="T4" fmla="*/ 298 w 391"/>
                <a:gd name="T5" fmla="*/ 388 h 417"/>
                <a:gd name="T6" fmla="*/ 223 w 391"/>
                <a:gd name="T7" fmla="*/ 340 h 417"/>
                <a:gd name="T8" fmla="*/ 159 w 391"/>
                <a:gd name="T9" fmla="*/ 417 h 417"/>
                <a:gd name="T10" fmla="*/ 159 w 391"/>
                <a:gd name="T11" fmla="*/ 295 h 417"/>
                <a:gd name="T12" fmla="*/ 296 w 391"/>
                <a:gd name="T13" fmla="*/ 112 h 417"/>
                <a:gd name="T14" fmla="*/ 113 w 391"/>
                <a:gd name="T15" fmla="*/ 269 h 417"/>
                <a:gd name="T16" fmla="*/ 0 w 391"/>
                <a:gd name="T17" fmla="*/ 196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1" h="417">
                  <a:moveTo>
                    <a:pt x="0" y="196"/>
                  </a:moveTo>
                  <a:lnTo>
                    <a:pt x="391" y="0"/>
                  </a:lnTo>
                  <a:lnTo>
                    <a:pt x="298" y="388"/>
                  </a:lnTo>
                  <a:lnTo>
                    <a:pt x="223" y="340"/>
                  </a:lnTo>
                  <a:lnTo>
                    <a:pt x="159" y="417"/>
                  </a:lnTo>
                  <a:lnTo>
                    <a:pt x="159" y="295"/>
                  </a:lnTo>
                  <a:lnTo>
                    <a:pt x="296" y="112"/>
                  </a:lnTo>
                  <a:lnTo>
                    <a:pt x="113" y="269"/>
                  </a:lnTo>
                  <a:lnTo>
                    <a:pt x="0" y="196"/>
                  </a:lnTo>
                  <a:close/>
                </a:path>
              </a:pathLst>
            </a:custGeom>
            <a:solidFill>
              <a:schemeClr val="tx1">
                <a:lumMod val="75000"/>
                <a:lumOff val="25000"/>
              </a:schemeClr>
            </a:solidFill>
            <a:ln>
              <a:noFill/>
            </a:ln>
          </p:spPr>
        </p:sp>
      </p:grpSp>
      <p:grpSp>
        <p:nvGrpSpPr>
          <p:cNvPr id="52" name="组合 51">
            <a:extLst>
              <a:ext uri="{FF2B5EF4-FFF2-40B4-BE49-F238E27FC236}">
                <a16:creationId xmlns:a16="http://schemas.microsoft.com/office/drawing/2014/main" id="{410AE4BE-0EE2-477A-A4D5-371F31F85201}"/>
              </a:ext>
            </a:extLst>
          </p:cNvPr>
          <p:cNvGrpSpPr/>
          <p:nvPr/>
        </p:nvGrpSpPr>
        <p:grpSpPr>
          <a:xfrm>
            <a:off x="831539" y="2627188"/>
            <a:ext cx="330511" cy="330511"/>
            <a:chOff x="415614" y="2862138"/>
            <a:chExt cx="330511" cy="330511"/>
          </a:xfrm>
        </p:grpSpPr>
        <p:sp>
          <p:nvSpPr>
            <p:cNvPr id="53" name="椭圆 52">
              <a:extLst>
                <a:ext uri="{FF2B5EF4-FFF2-40B4-BE49-F238E27FC236}">
                  <a16:creationId xmlns:a16="http://schemas.microsoft.com/office/drawing/2014/main" id="{FF6070EE-73B3-4F3E-A722-337CD5CEC4D6}"/>
                </a:ext>
              </a:extLst>
            </p:cNvPr>
            <p:cNvSpPr/>
            <p:nvPr/>
          </p:nvSpPr>
          <p:spPr>
            <a:xfrm>
              <a:off x="415614" y="2862138"/>
              <a:ext cx="330511" cy="330511"/>
            </a:xfrm>
            <a:prstGeom prst="ellipse">
              <a:avLst/>
            </a:prstGeom>
            <a:solidFill>
              <a:schemeClr val="bg1"/>
            </a:solidFill>
            <a:ln w="15875">
              <a:solidFill>
                <a:srgbClr val="CEA5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54" name="sell-product_81960">
              <a:extLst>
                <a:ext uri="{FF2B5EF4-FFF2-40B4-BE49-F238E27FC236}">
                  <a16:creationId xmlns:a16="http://schemas.microsoft.com/office/drawing/2014/main" id="{01CC32A4-C22C-4FEC-AB7C-12DD5581C4B8}"/>
                </a:ext>
              </a:extLst>
            </p:cNvPr>
            <p:cNvSpPr>
              <a:spLocks noChangeAspect="1"/>
            </p:cNvSpPr>
            <p:nvPr/>
          </p:nvSpPr>
          <p:spPr bwMode="auto">
            <a:xfrm>
              <a:off x="516648" y="2967787"/>
              <a:ext cx="128441" cy="119212"/>
            </a:xfrm>
            <a:custGeom>
              <a:avLst/>
              <a:gdLst>
                <a:gd name="connsiteX0" fmla="*/ 558238 w 604498"/>
                <a:gd name="connsiteY0" fmla="*/ 311687 h 561065"/>
                <a:gd name="connsiteX1" fmla="*/ 598539 w 604498"/>
                <a:gd name="connsiteY1" fmla="*/ 335154 h 561065"/>
                <a:gd name="connsiteX2" fmla="*/ 581006 w 604498"/>
                <a:gd name="connsiteY2" fmla="*/ 398137 h 561065"/>
                <a:gd name="connsiteX3" fmla="*/ 369639 w 604498"/>
                <a:gd name="connsiteY3" fmla="*/ 516929 h 561065"/>
                <a:gd name="connsiteX4" fmla="*/ 336400 w 604498"/>
                <a:gd name="connsiteY4" fmla="*/ 521671 h 561065"/>
                <a:gd name="connsiteX5" fmla="*/ 185301 w 604498"/>
                <a:gd name="connsiteY5" fmla="*/ 486045 h 561065"/>
                <a:gd name="connsiteX6" fmla="*/ 177874 w 604498"/>
                <a:gd name="connsiteY6" fmla="*/ 487626 h 561065"/>
                <a:gd name="connsiteX7" fmla="*/ 84366 w 604498"/>
                <a:gd name="connsiteY7" fmla="*/ 559485 h 561065"/>
                <a:gd name="connsiteX8" fmla="*/ 79861 w 604498"/>
                <a:gd name="connsiteY8" fmla="*/ 561065 h 561065"/>
                <a:gd name="connsiteX9" fmla="*/ 78887 w 604498"/>
                <a:gd name="connsiteY9" fmla="*/ 560944 h 561065"/>
                <a:gd name="connsiteX10" fmla="*/ 74017 w 604498"/>
                <a:gd name="connsiteY10" fmla="*/ 558147 h 561065"/>
                <a:gd name="connsiteX11" fmla="*/ 1450 w 604498"/>
                <a:gd name="connsiteY11" fmla="*/ 462335 h 561065"/>
                <a:gd name="connsiteX12" fmla="*/ 2668 w 604498"/>
                <a:gd name="connsiteY12" fmla="*/ 452244 h 561065"/>
                <a:gd name="connsiteX13" fmla="*/ 136721 w 604498"/>
                <a:gd name="connsiteY13" fmla="*/ 344030 h 561065"/>
                <a:gd name="connsiteX14" fmla="*/ 225359 w 604498"/>
                <a:gd name="connsiteY14" fmla="*/ 313146 h 561065"/>
                <a:gd name="connsiteX15" fmla="*/ 256650 w 604498"/>
                <a:gd name="connsiteY15" fmla="*/ 317037 h 561065"/>
                <a:gd name="connsiteX16" fmla="*/ 350889 w 604498"/>
                <a:gd name="connsiteY16" fmla="*/ 346218 h 561065"/>
                <a:gd name="connsiteX17" fmla="*/ 351254 w 604498"/>
                <a:gd name="connsiteY17" fmla="*/ 346340 h 561065"/>
                <a:gd name="connsiteX18" fmla="*/ 380840 w 604498"/>
                <a:gd name="connsiteY18" fmla="*/ 388653 h 561065"/>
                <a:gd name="connsiteX19" fmla="*/ 380840 w 604498"/>
                <a:gd name="connsiteY19" fmla="*/ 388774 h 561065"/>
                <a:gd name="connsiteX20" fmla="*/ 380840 w 604498"/>
                <a:gd name="connsiteY20" fmla="*/ 389018 h 561065"/>
                <a:gd name="connsiteX21" fmla="*/ 365986 w 604498"/>
                <a:gd name="connsiteY21" fmla="*/ 415889 h 561065"/>
                <a:gd name="connsiteX22" fmla="*/ 323737 w 604498"/>
                <a:gd name="connsiteY22" fmla="*/ 419536 h 561065"/>
                <a:gd name="connsiteX23" fmla="*/ 323250 w 604498"/>
                <a:gd name="connsiteY23" fmla="*/ 419415 h 561065"/>
                <a:gd name="connsiteX24" fmla="*/ 245935 w 604498"/>
                <a:gd name="connsiteY24" fmla="*/ 395462 h 561065"/>
                <a:gd name="connsiteX25" fmla="*/ 243257 w 604498"/>
                <a:gd name="connsiteY25" fmla="*/ 395097 h 561065"/>
                <a:gd name="connsiteX26" fmla="*/ 234734 w 604498"/>
                <a:gd name="connsiteY26" fmla="*/ 401298 h 561065"/>
                <a:gd name="connsiteX27" fmla="*/ 240700 w 604498"/>
                <a:gd name="connsiteY27" fmla="*/ 412484 h 561065"/>
                <a:gd name="connsiteX28" fmla="*/ 318380 w 604498"/>
                <a:gd name="connsiteY28" fmla="*/ 436559 h 561065"/>
                <a:gd name="connsiteX29" fmla="*/ 318867 w 604498"/>
                <a:gd name="connsiteY29" fmla="*/ 436680 h 561065"/>
                <a:gd name="connsiteX30" fmla="*/ 376457 w 604498"/>
                <a:gd name="connsiteY30" fmla="*/ 430358 h 561065"/>
                <a:gd name="connsiteX31" fmla="*/ 397277 w 604498"/>
                <a:gd name="connsiteY31" fmla="*/ 398015 h 561065"/>
                <a:gd name="connsiteX32" fmla="*/ 400808 w 604498"/>
                <a:gd name="connsiteY32" fmla="*/ 393395 h 561065"/>
                <a:gd name="connsiteX33" fmla="*/ 535592 w 604498"/>
                <a:gd name="connsiteY33" fmla="*/ 317645 h 561065"/>
                <a:gd name="connsiteX34" fmla="*/ 558238 w 604498"/>
                <a:gd name="connsiteY34" fmla="*/ 311687 h 561065"/>
                <a:gd name="connsiteX35" fmla="*/ 342501 w 604498"/>
                <a:gd name="connsiteY35" fmla="*/ 118779 h 561065"/>
                <a:gd name="connsiteX36" fmla="*/ 329474 w 604498"/>
                <a:gd name="connsiteY36" fmla="*/ 131788 h 561065"/>
                <a:gd name="connsiteX37" fmla="*/ 342501 w 604498"/>
                <a:gd name="connsiteY37" fmla="*/ 144796 h 561065"/>
                <a:gd name="connsiteX38" fmla="*/ 410802 w 604498"/>
                <a:gd name="connsiteY38" fmla="*/ 144796 h 561065"/>
                <a:gd name="connsiteX39" fmla="*/ 423708 w 604498"/>
                <a:gd name="connsiteY39" fmla="*/ 131788 h 561065"/>
                <a:gd name="connsiteX40" fmla="*/ 410802 w 604498"/>
                <a:gd name="connsiteY40" fmla="*/ 118779 h 561065"/>
                <a:gd name="connsiteX41" fmla="*/ 254842 w 604498"/>
                <a:gd name="connsiteY41" fmla="*/ 32461 h 561065"/>
                <a:gd name="connsiteX42" fmla="*/ 254842 w 604498"/>
                <a:gd name="connsiteY42" fmla="*/ 73796 h 561065"/>
                <a:gd name="connsiteX43" fmla="*/ 260929 w 604498"/>
                <a:gd name="connsiteY43" fmla="*/ 73796 h 561065"/>
                <a:gd name="connsiteX44" fmla="*/ 492253 w 604498"/>
                <a:gd name="connsiteY44" fmla="*/ 73796 h 561065"/>
                <a:gd name="connsiteX45" fmla="*/ 498340 w 604498"/>
                <a:gd name="connsiteY45" fmla="*/ 73796 h 561065"/>
                <a:gd name="connsiteX46" fmla="*/ 498340 w 604498"/>
                <a:gd name="connsiteY46" fmla="*/ 32461 h 561065"/>
                <a:gd name="connsiteX47" fmla="*/ 238649 w 604498"/>
                <a:gd name="connsiteY47" fmla="*/ 0 h 561065"/>
                <a:gd name="connsiteX48" fmla="*/ 514533 w 604498"/>
                <a:gd name="connsiteY48" fmla="*/ 0 h 561065"/>
                <a:gd name="connsiteX49" fmla="*/ 530847 w 604498"/>
                <a:gd name="connsiteY49" fmla="*/ 16291 h 561065"/>
                <a:gd name="connsiteX50" fmla="*/ 530847 w 604498"/>
                <a:gd name="connsiteY50" fmla="*/ 89966 h 561065"/>
                <a:gd name="connsiteX51" fmla="*/ 514533 w 604498"/>
                <a:gd name="connsiteY51" fmla="*/ 106257 h 561065"/>
                <a:gd name="connsiteX52" fmla="*/ 508567 w 604498"/>
                <a:gd name="connsiteY52" fmla="*/ 106257 h 561065"/>
                <a:gd name="connsiteX53" fmla="*/ 508567 w 604498"/>
                <a:gd name="connsiteY53" fmla="*/ 262846 h 561065"/>
                <a:gd name="connsiteX54" fmla="*/ 492253 w 604498"/>
                <a:gd name="connsiteY54" fmla="*/ 279015 h 561065"/>
                <a:gd name="connsiteX55" fmla="*/ 260929 w 604498"/>
                <a:gd name="connsiteY55" fmla="*/ 279015 h 561065"/>
                <a:gd name="connsiteX56" fmla="*/ 244737 w 604498"/>
                <a:gd name="connsiteY56" fmla="*/ 262846 h 561065"/>
                <a:gd name="connsiteX57" fmla="*/ 244737 w 604498"/>
                <a:gd name="connsiteY57" fmla="*/ 106257 h 561065"/>
                <a:gd name="connsiteX58" fmla="*/ 238649 w 604498"/>
                <a:gd name="connsiteY58" fmla="*/ 106257 h 561065"/>
                <a:gd name="connsiteX59" fmla="*/ 222335 w 604498"/>
                <a:gd name="connsiteY59" fmla="*/ 89966 h 561065"/>
                <a:gd name="connsiteX60" fmla="*/ 222335 w 604498"/>
                <a:gd name="connsiteY60" fmla="*/ 16291 h 561065"/>
                <a:gd name="connsiteX61" fmla="*/ 238649 w 604498"/>
                <a:gd name="connsiteY61" fmla="*/ 0 h 561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604498" h="561065">
                  <a:moveTo>
                    <a:pt x="558238" y="311687"/>
                  </a:moveTo>
                  <a:cubicBezTo>
                    <a:pt x="574919" y="311687"/>
                    <a:pt x="590382" y="320685"/>
                    <a:pt x="598539" y="335154"/>
                  </a:cubicBezTo>
                  <a:cubicBezTo>
                    <a:pt x="611080" y="357405"/>
                    <a:pt x="603166" y="385613"/>
                    <a:pt x="581006" y="398137"/>
                  </a:cubicBezTo>
                  <a:lnTo>
                    <a:pt x="369639" y="516929"/>
                  </a:lnTo>
                  <a:cubicBezTo>
                    <a:pt x="359655" y="522522"/>
                    <a:pt x="347479" y="524224"/>
                    <a:pt x="336400" y="521671"/>
                  </a:cubicBezTo>
                  <a:lnTo>
                    <a:pt x="185301" y="486045"/>
                  </a:lnTo>
                  <a:cubicBezTo>
                    <a:pt x="182744" y="485437"/>
                    <a:pt x="179944" y="486045"/>
                    <a:pt x="177874" y="487626"/>
                  </a:cubicBezTo>
                  <a:lnTo>
                    <a:pt x="84366" y="559485"/>
                  </a:lnTo>
                  <a:cubicBezTo>
                    <a:pt x="83027" y="560457"/>
                    <a:pt x="81444" y="561065"/>
                    <a:pt x="79861" y="561065"/>
                  </a:cubicBezTo>
                  <a:cubicBezTo>
                    <a:pt x="79496" y="561065"/>
                    <a:pt x="79252" y="560944"/>
                    <a:pt x="78887" y="560944"/>
                  </a:cubicBezTo>
                  <a:cubicBezTo>
                    <a:pt x="76939" y="560700"/>
                    <a:pt x="75234" y="559728"/>
                    <a:pt x="74017" y="558147"/>
                  </a:cubicBezTo>
                  <a:lnTo>
                    <a:pt x="1450" y="462335"/>
                  </a:lnTo>
                  <a:cubicBezTo>
                    <a:pt x="-863" y="459174"/>
                    <a:pt x="-376" y="454797"/>
                    <a:pt x="2668" y="452244"/>
                  </a:cubicBezTo>
                  <a:lnTo>
                    <a:pt x="136721" y="344030"/>
                  </a:lnTo>
                  <a:cubicBezTo>
                    <a:pt x="169108" y="318496"/>
                    <a:pt x="202712" y="313146"/>
                    <a:pt x="225359" y="313146"/>
                  </a:cubicBezTo>
                  <a:cubicBezTo>
                    <a:pt x="241430" y="313146"/>
                    <a:pt x="252632" y="315821"/>
                    <a:pt x="256650" y="317037"/>
                  </a:cubicBezTo>
                  <a:cubicBezTo>
                    <a:pt x="293176" y="327372"/>
                    <a:pt x="350402" y="346097"/>
                    <a:pt x="350889" y="346218"/>
                  </a:cubicBezTo>
                  <a:lnTo>
                    <a:pt x="351254" y="346340"/>
                  </a:lnTo>
                  <a:cubicBezTo>
                    <a:pt x="369882" y="351568"/>
                    <a:pt x="382301" y="369320"/>
                    <a:pt x="380840" y="388653"/>
                  </a:cubicBezTo>
                  <a:cubicBezTo>
                    <a:pt x="380840" y="388653"/>
                    <a:pt x="380840" y="388774"/>
                    <a:pt x="380840" y="388774"/>
                  </a:cubicBezTo>
                  <a:cubicBezTo>
                    <a:pt x="380840" y="388896"/>
                    <a:pt x="380840" y="389018"/>
                    <a:pt x="380840" y="389018"/>
                  </a:cubicBezTo>
                  <a:cubicBezTo>
                    <a:pt x="380597" y="391328"/>
                    <a:pt x="378405" y="406891"/>
                    <a:pt x="365986" y="415889"/>
                  </a:cubicBezTo>
                  <a:cubicBezTo>
                    <a:pt x="356124" y="422819"/>
                    <a:pt x="341879" y="424157"/>
                    <a:pt x="323737" y="419536"/>
                  </a:cubicBezTo>
                  <a:cubicBezTo>
                    <a:pt x="323615" y="419536"/>
                    <a:pt x="323372" y="419415"/>
                    <a:pt x="323250" y="419415"/>
                  </a:cubicBezTo>
                  <a:lnTo>
                    <a:pt x="245935" y="395462"/>
                  </a:lnTo>
                  <a:cubicBezTo>
                    <a:pt x="245083" y="395219"/>
                    <a:pt x="244231" y="395097"/>
                    <a:pt x="243257" y="395097"/>
                  </a:cubicBezTo>
                  <a:cubicBezTo>
                    <a:pt x="239361" y="395097"/>
                    <a:pt x="235951" y="397529"/>
                    <a:pt x="234734" y="401298"/>
                  </a:cubicBezTo>
                  <a:cubicBezTo>
                    <a:pt x="233273" y="406040"/>
                    <a:pt x="235951" y="411025"/>
                    <a:pt x="240700" y="412484"/>
                  </a:cubicBezTo>
                  <a:lnTo>
                    <a:pt x="318380" y="436559"/>
                  </a:lnTo>
                  <a:cubicBezTo>
                    <a:pt x="318502" y="436680"/>
                    <a:pt x="318623" y="436680"/>
                    <a:pt x="318867" y="436680"/>
                  </a:cubicBezTo>
                  <a:cubicBezTo>
                    <a:pt x="342487" y="442760"/>
                    <a:pt x="361968" y="440693"/>
                    <a:pt x="376457" y="430358"/>
                  </a:cubicBezTo>
                  <a:cubicBezTo>
                    <a:pt x="389363" y="420995"/>
                    <a:pt x="394964" y="407621"/>
                    <a:pt x="397277" y="398015"/>
                  </a:cubicBezTo>
                  <a:cubicBezTo>
                    <a:pt x="397764" y="396070"/>
                    <a:pt x="398982" y="394367"/>
                    <a:pt x="400808" y="393395"/>
                  </a:cubicBezTo>
                  <a:lnTo>
                    <a:pt x="535592" y="317645"/>
                  </a:lnTo>
                  <a:cubicBezTo>
                    <a:pt x="542532" y="313754"/>
                    <a:pt x="550324" y="311687"/>
                    <a:pt x="558238" y="311687"/>
                  </a:cubicBezTo>
                  <a:close/>
                  <a:moveTo>
                    <a:pt x="342501" y="118779"/>
                  </a:moveTo>
                  <a:cubicBezTo>
                    <a:pt x="335318" y="118779"/>
                    <a:pt x="329474" y="124615"/>
                    <a:pt x="329474" y="131788"/>
                  </a:cubicBezTo>
                  <a:cubicBezTo>
                    <a:pt x="329474" y="138961"/>
                    <a:pt x="335318" y="144796"/>
                    <a:pt x="342501" y="144796"/>
                  </a:cubicBezTo>
                  <a:lnTo>
                    <a:pt x="410802" y="144796"/>
                  </a:lnTo>
                  <a:cubicBezTo>
                    <a:pt x="417864" y="144796"/>
                    <a:pt x="423708" y="138961"/>
                    <a:pt x="423708" y="131788"/>
                  </a:cubicBezTo>
                  <a:cubicBezTo>
                    <a:pt x="423708" y="124615"/>
                    <a:pt x="417864" y="118779"/>
                    <a:pt x="410802" y="118779"/>
                  </a:cubicBezTo>
                  <a:close/>
                  <a:moveTo>
                    <a:pt x="254842" y="32461"/>
                  </a:moveTo>
                  <a:lnTo>
                    <a:pt x="254842" y="73796"/>
                  </a:lnTo>
                  <a:lnTo>
                    <a:pt x="260929" y="73796"/>
                  </a:lnTo>
                  <a:lnTo>
                    <a:pt x="492253" y="73796"/>
                  </a:lnTo>
                  <a:lnTo>
                    <a:pt x="498340" y="73796"/>
                  </a:lnTo>
                  <a:lnTo>
                    <a:pt x="498340" y="32461"/>
                  </a:lnTo>
                  <a:close/>
                  <a:moveTo>
                    <a:pt x="238649" y="0"/>
                  </a:moveTo>
                  <a:lnTo>
                    <a:pt x="514533" y="0"/>
                  </a:lnTo>
                  <a:cubicBezTo>
                    <a:pt x="523542" y="0"/>
                    <a:pt x="530847" y="7295"/>
                    <a:pt x="530847" y="16291"/>
                  </a:cubicBezTo>
                  <a:lnTo>
                    <a:pt x="530847" y="89966"/>
                  </a:lnTo>
                  <a:cubicBezTo>
                    <a:pt x="530847" y="98962"/>
                    <a:pt x="523542" y="106257"/>
                    <a:pt x="514533" y="106257"/>
                  </a:cubicBezTo>
                  <a:lnTo>
                    <a:pt x="508567" y="106257"/>
                  </a:lnTo>
                  <a:lnTo>
                    <a:pt x="508567" y="262846"/>
                  </a:lnTo>
                  <a:cubicBezTo>
                    <a:pt x="508567" y="271842"/>
                    <a:pt x="501262" y="279015"/>
                    <a:pt x="492253" y="279015"/>
                  </a:cubicBezTo>
                  <a:lnTo>
                    <a:pt x="260929" y="279015"/>
                  </a:lnTo>
                  <a:cubicBezTo>
                    <a:pt x="251920" y="279015"/>
                    <a:pt x="244737" y="271842"/>
                    <a:pt x="244737" y="262846"/>
                  </a:cubicBezTo>
                  <a:lnTo>
                    <a:pt x="244737" y="106257"/>
                  </a:lnTo>
                  <a:lnTo>
                    <a:pt x="238649" y="106257"/>
                  </a:lnTo>
                  <a:cubicBezTo>
                    <a:pt x="229640" y="106257"/>
                    <a:pt x="222335" y="98962"/>
                    <a:pt x="222335" y="89966"/>
                  </a:cubicBezTo>
                  <a:lnTo>
                    <a:pt x="222335" y="16291"/>
                  </a:lnTo>
                  <a:cubicBezTo>
                    <a:pt x="222335" y="7295"/>
                    <a:pt x="229640" y="0"/>
                    <a:pt x="238649" y="0"/>
                  </a:cubicBezTo>
                  <a:close/>
                </a:path>
              </a:pathLst>
            </a:custGeom>
            <a:solidFill>
              <a:schemeClr val="tx1">
                <a:lumMod val="75000"/>
                <a:lumOff val="25000"/>
              </a:schemeClr>
            </a:solidFill>
            <a:ln>
              <a:noFill/>
            </a:ln>
          </p:spPr>
        </p:sp>
      </p:grpSp>
      <p:grpSp>
        <p:nvGrpSpPr>
          <p:cNvPr id="55" name="组合 54">
            <a:extLst>
              <a:ext uri="{FF2B5EF4-FFF2-40B4-BE49-F238E27FC236}">
                <a16:creationId xmlns:a16="http://schemas.microsoft.com/office/drawing/2014/main" id="{CFB7EBD5-1AF5-4132-B93F-7BC3C5D5EDCD}"/>
              </a:ext>
            </a:extLst>
          </p:cNvPr>
          <p:cNvGrpSpPr/>
          <p:nvPr/>
        </p:nvGrpSpPr>
        <p:grpSpPr>
          <a:xfrm>
            <a:off x="831539" y="3603376"/>
            <a:ext cx="330511" cy="330511"/>
            <a:chOff x="415614" y="3838326"/>
            <a:chExt cx="330511" cy="330511"/>
          </a:xfrm>
        </p:grpSpPr>
        <p:sp>
          <p:nvSpPr>
            <p:cNvPr id="56" name="椭圆 55">
              <a:extLst>
                <a:ext uri="{FF2B5EF4-FFF2-40B4-BE49-F238E27FC236}">
                  <a16:creationId xmlns:a16="http://schemas.microsoft.com/office/drawing/2014/main" id="{2DFF34EE-EA27-45E0-B71B-39F5EABA597E}"/>
                </a:ext>
              </a:extLst>
            </p:cNvPr>
            <p:cNvSpPr/>
            <p:nvPr/>
          </p:nvSpPr>
          <p:spPr>
            <a:xfrm>
              <a:off x="415614" y="3838326"/>
              <a:ext cx="330511" cy="330511"/>
            </a:xfrm>
            <a:prstGeom prst="ellipse">
              <a:avLst/>
            </a:prstGeom>
            <a:solidFill>
              <a:schemeClr val="bg1"/>
            </a:solidFill>
            <a:ln w="15875">
              <a:solidFill>
                <a:srgbClr val="CEA5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57" name="settings_100852">
              <a:extLst>
                <a:ext uri="{FF2B5EF4-FFF2-40B4-BE49-F238E27FC236}">
                  <a16:creationId xmlns:a16="http://schemas.microsoft.com/office/drawing/2014/main" id="{5175186C-BFFD-4091-AB9B-FE373BDFF24E}"/>
                </a:ext>
              </a:extLst>
            </p:cNvPr>
            <p:cNvSpPr>
              <a:spLocks noChangeAspect="1"/>
            </p:cNvSpPr>
            <p:nvPr/>
          </p:nvSpPr>
          <p:spPr bwMode="auto">
            <a:xfrm>
              <a:off x="510524" y="3939360"/>
              <a:ext cx="128303" cy="128441"/>
            </a:xfrm>
            <a:custGeom>
              <a:avLst/>
              <a:gdLst>
                <a:gd name="connsiteX0" fmla="*/ 202089 w 606246"/>
                <a:gd name="connsiteY0" fmla="*/ 318618 h 606897"/>
                <a:gd name="connsiteX1" fmla="*/ 254652 w 606246"/>
                <a:gd name="connsiteY1" fmla="*/ 371258 h 606897"/>
                <a:gd name="connsiteX2" fmla="*/ 263361 w 606246"/>
                <a:gd name="connsiteY2" fmla="*/ 430576 h 606897"/>
                <a:gd name="connsiteX3" fmla="*/ 104738 w 606246"/>
                <a:gd name="connsiteY3" fmla="*/ 588963 h 606897"/>
                <a:gd name="connsiteX4" fmla="*/ 17962 w 606246"/>
                <a:gd name="connsiteY4" fmla="*/ 588963 h 606897"/>
                <a:gd name="connsiteX5" fmla="*/ 17962 w 606246"/>
                <a:gd name="connsiteY5" fmla="*/ 502471 h 606897"/>
                <a:gd name="connsiteX6" fmla="*/ 52359 w 606246"/>
                <a:gd name="connsiteY6" fmla="*/ 37008 h 606897"/>
                <a:gd name="connsiteX7" fmla="*/ 65227 w 606246"/>
                <a:gd name="connsiteY7" fmla="*/ 40676 h 606897"/>
                <a:gd name="connsiteX8" fmla="*/ 145001 w 606246"/>
                <a:gd name="connsiteY8" fmla="*/ 99371 h 606897"/>
                <a:gd name="connsiteX9" fmla="*/ 147334 w 606246"/>
                <a:gd name="connsiteY9" fmla="*/ 128563 h 606897"/>
                <a:gd name="connsiteX10" fmla="*/ 138159 w 606246"/>
                <a:gd name="connsiteY10" fmla="*/ 137725 h 606897"/>
                <a:gd name="connsiteX11" fmla="*/ 333785 w 606246"/>
                <a:gd name="connsiteY11" fmla="*/ 333065 h 606897"/>
                <a:gd name="connsiteX12" fmla="*/ 344826 w 606246"/>
                <a:gd name="connsiteY12" fmla="*/ 322195 h 606897"/>
                <a:gd name="connsiteX13" fmla="*/ 358511 w 606246"/>
                <a:gd name="connsiteY13" fmla="*/ 316450 h 606897"/>
                <a:gd name="connsiteX14" fmla="*/ 372040 w 606246"/>
                <a:gd name="connsiteY14" fmla="*/ 322195 h 606897"/>
                <a:gd name="connsiteX15" fmla="*/ 552582 w 606246"/>
                <a:gd name="connsiteY15" fmla="*/ 502473 h 606897"/>
                <a:gd name="connsiteX16" fmla="*/ 552582 w 606246"/>
                <a:gd name="connsiteY16" fmla="*/ 588963 h 606897"/>
                <a:gd name="connsiteX17" fmla="*/ 465965 w 606246"/>
                <a:gd name="connsiteY17" fmla="*/ 588963 h 606897"/>
                <a:gd name="connsiteX18" fmla="*/ 285423 w 606246"/>
                <a:gd name="connsiteY18" fmla="*/ 408685 h 606897"/>
                <a:gd name="connsiteX19" fmla="*/ 285423 w 606246"/>
                <a:gd name="connsiteY19" fmla="*/ 381512 h 606897"/>
                <a:gd name="connsiteX20" fmla="*/ 297242 w 606246"/>
                <a:gd name="connsiteY20" fmla="*/ 369710 h 606897"/>
                <a:gd name="connsiteX21" fmla="*/ 101460 w 606246"/>
                <a:gd name="connsiteY21" fmla="*/ 174215 h 606897"/>
                <a:gd name="connsiteX22" fmla="*/ 92285 w 606246"/>
                <a:gd name="connsiteY22" fmla="*/ 183377 h 606897"/>
                <a:gd name="connsiteX23" fmla="*/ 63205 w 606246"/>
                <a:gd name="connsiteY23" fmla="*/ 181203 h 606897"/>
                <a:gd name="connsiteX24" fmla="*/ 4424 w 606246"/>
                <a:gd name="connsiteY24" fmla="*/ 101545 h 606897"/>
                <a:gd name="connsiteX25" fmla="*/ 6290 w 606246"/>
                <a:gd name="connsiteY25" fmla="*/ 76390 h 606897"/>
                <a:gd name="connsiteX26" fmla="*/ 40190 w 606246"/>
                <a:gd name="connsiteY26" fmla="*/ 42539 h 606897"/>
                <a:gd name="connsiteX27" fmla="*/ 52359 w 606246"/>
                <a:gd name="connsiteY27" fmla="*/ 37008 h 606897"/>
                <a:gd name="connsiteX28" fmla="*/ 452033 w 606246"/>
                <a:gd name="connsiteY28" fmla="*/ 354 h 606897"/>
                <a:gd name="connsiteX29" fmla="*/ 485412 w 606246"/>
                <a:gd name="connsiteY29" fmla="*/ 1865 h 606897"/>
                <a:gd name="connsiteX30" fmla="*/ 495831 w 606246"/>
                <a:gd name="connsiteY30" fmla="*/ 10715 h 606897"/>
                <a:gd name="connsiteX31" fmla="*/ 492565 w 606246"/>
                <a:gd name="connsiteY31" fmla="*/ 24068 h 606897"/>
                <a:gd name="connsiteX32" fmla="*/ 462241 w 606246"/>
                <a:gd name="connsiteY32" fmla="*/ 54345 h 606897"/>
                <a:gd name="connsiteX33" fmla="*/ 462241 w 606246"/>
                <a:gd name="connsiteY33" fmla="*/ 143933 h 606897"/>
                <a:gd name="connsiteX34" fmla="*/ 551815 w 606246"/>
                <a:gd name="connsiteY34" fmla="*/ 143933 h 606897"/>
                <a:gd name="connsiteX35" fmla="*/ 582140 w 606246"/>
                <a:gd name="connsiteY35" fmla="*/ 113501 h 606897"/>
                <a:gd name="connsiteX36" fmla="*/ 595514 w 606246"/>
                <a:gd name="connsiteY36" fmla="*/ 110396 h 606897"/>
                <a:gd name="connsiteX37" fmla="*/ 604378 w 606246"/>
                <a:gd name="connsiteY37" fmla="*/ 120643 h 606897"/>
                <a:gd name="connsiteX38" fmla="*/ 564100 w 606246"/>
                <a:gd name="connsiteY38" fmla="*/ 245632 h 606897"/>
                <a:gd name="connsiteX39" fmla="*/ 414499 w 606246"/>
                <a:gd name="connsiteY39" fmla="*/ 279635 h 606897"/>
                <a:gd name="connsiteX40" fmla="*/ 393972 w 606246"/>
                <a:gd name="connsiteY40" fmla="*/ 300130 h 606897"/>
                <a:gd name="connsiteX41" fmla="*/ 358515 w 606246"/>
                <a:gd name="connsiteY41" fmla="*/ 285380 h 606897"/>
                <a:gd name="connsiteX42" fmla="*/ 335500 w 606246"/>
                <a:gd name="connsiteY42" fmla="*/ 290969 h 606897"/>
                <a:gd name="connsiteX43" fmla="*/ 282626 w 606246"/>
                <a:gd name="connsiteY43" fmla="*/ 238179 h 606897"/>
                <a:gd name="connsiteX44" fmla="*/ 327102 w 606246"/>
                <a:gd name="connsiteY44" fmla="*/ 193773 h 606897"/>
                <a:gd name="connsiteX45" fmla="*/ 360381 w 606246"/>
                <a:gd name="connsiteY45" fmla="*/ 42079 h 606897"/>
                <a:gd name="connsiteX46" fmla="*/ 452033 w 606246"/>
                <a:gd name="connsiteY46" fmla="*/ 354 h 606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606246" h="606897">
                  <a:moveTo>
                    <a:pt x="202089" y="318618"/>
                  </a:moveTo>
                  <a:lnTo>
                    <a:pt x="254652" y="371258"/>
                  </a:lnTo>
                  <a:cubicBezTo>
                    <a:pt x="244544" y="390203"/>
                    <a:pt x="247343" y="414427"/>
                    <a:pt x="263361" y="430576"/>
                  </a:cubicBezTo>
                  <a:lnTo>
                    <a:pt x="104738" y="588963"/>
                  </a:lnTo>
                  <a:cubicBezTo>
                    <a:pt x="80789" y="612876"/>
                    <a:pt x="41911" y="612876"/>
                    <a:pt x="17962" y="588963"/>
                  </a:cubicBezTo>
                  <a:cubicBezTo>
                    <a:pt x="-5987" y="565049"/>
                    <a:pt x="-5987" y="526384"/>
                    <a:pt x="17962" y="502471"/>
                  </a:cubicBezTo>
                  <a:close/>
                  <a:moveTo>
                    <a:pt x="52359" y="37008"/>
                  </a:moveTo>
                  <a:cubicBezTo>
                    <a:pt x="56829" y="36678"/>
                    <a:pt x="61417" y="37881"/>
                    <a:pt x="65227" y="40676"/>
                  </a:cubicBezTo>
                  <a:lnTo>
                    <a:pt x="145001" y="99371"/>
                  </a:lnTo>
                  <a:cubicBezTo>
                    <a:pt x="154643" y="106359"/>
                    <a:pt x="155576" y="120178"/>
                    <a:pt x="147334" y="128563"/>
                  </a:cubicBezTo>
                  <a:lnTo>
                    <a:pt x="138159" y="137725"/>
                  </a:lnTo>
                  <a:lnTo>
                    <a:pt x="333785" y="333065"/>
                  </a:lnTo>
                  <a:lnTo>
                    <a:pt x="344826" y="322195"/>
                  </a:lnTo>
                  <a:cubicBezTo>
                    <a:pt x="348558" y="318313"/>
                    <a:pt x="353535" y="316450"/>
                    <a:pt x="358511" y="316450"/>
                  </a:cubicBezTo>
                  <a:cubicBezTo>
                    <a:pt x="363332" y="316450"/>
                    <a:pt x="368308" y="318313"/>
                    <a:pt x="372040" y="322195"/>
                  </a:cubicBezTo>
                  <a:lnTo>
                    <a:pt x="552582" y="502473"/>
                  </a:lnTo>
                  <a:cubicBezTo>
                    <a:pt x="576530" y="526386"/>
                    <a:pt x="576530" y="565050"/>
                    <a:pt x="552582" y="588963"/>
                  </a:cubicBezTo>
                  <a:cubicBezTo>
                    <a:pt x="528634" y="612876"/>
                    <a:pt x="489913" y="612876"/>
                    <a:pt x="465965" y="588963"/>
                  </a:cubicBezTo>
                  <a:lnTo>
                    <a:pt x="285423" y="408685"/>
                  </a:lnTo>
                  <a:cubicBezTo>
                    <a:pt x="277959" y="401077"/>
                    <a:pt x="277959" y="388965"/>
                    <a:pt x="285423" y="381512"/>
                  </a:cubicBezTo>
                  <a:lnTo>
                    <a:pt x="297242" y="369710"/>
                  </a:lnTo>
                  <a:lnTo>
                    <a:pt x="101460" y="174215"/>
                  </a:lnTo>
                  <a:lnTo>
                    <a:pt x="92285" y="183377"/>
                  </a:lnTo>
                  <a:cubicBezTo>
                    <a:pt x="84043" y="191762"/>
                    <a:pt x="70203" y="190675"/>
                    <a:pt x="63205" y="181203"/>
                  </a:cubicBezTo>
                  <a:lnTo>
                    <a:pt x="4424" y="101545"/>
                  </a:lnTo>
                  <a:cubicBezTo>
                    <a:pt x="-1330" y="93781"/>
                    <a:pt x="-552" y="83222"/>
                    <a:pt x="6290" y="76390"/>
                  </a:cubicBezTo>
                  <a:lnTo>
                    <a:pt x="40190" y="42539"/>
                  </a:lnTo>
                  <a:cubicBezTo>
                    <a:pt x="43534" y="39201"/>
                    <a:pt x="47888" y="37338"/>
                    <a:pt x="52359" y="37008"/>
                  </a:cubicBezTo>
                  <a:close/>
                  <a:moveTo>
                    <a:pt x="452033" y="354"/>
                  </a:moveTo>
                  <a:cubicBezTo>
                    <a:pt x="463164" y="-425"/>
                    <a:pt x="474371" y="80"/>
                    <a:pt x="485412" y="1865"/>
                  </a:cubicBezTo>
                  <a:cubicBezTo>
                    <a:pt x="490233" y="2642"/>
                    <a:pt x="494276" y="6057"/>
                    <a:pt x="495831" y="10715"/>
                  </a:cubicBezTo>
                  <a:cubicBezTo>
                    <a:pt x="497386" y="15529"/>
                    <a:pt x="496142" y="20652"/>
                    <a:pt x="492565" y="24068"/>
                  </a:cubicBezTo>
                  <a:lnTo>
                    <a:pt x="462241" y="54345"/>
                  </a:lnTo>
                  <a:cubicBezTo>
                    <a:pt x="437515" y="79187"/>
                    <a:pt x="437515" y="119091"/>
                    <a:pt x="462241" y="143933"/>
                  </a:cubicBezTo>
                  <a:cubicBezTo>
                    <a:pt x="486967" y="168620"/>
                    <a:pt x="527089" y="168620"/>
                    <a:pt x="551815" y="143933"/>
                  </a:cubicBezTo>
                  <a:lnTo>
                    <a:pt x="582140" y="113501"/>
                  </a:lnTo>
                  <a:cubicBezTo>
                    <a:pt x="585716" y="110085"/>
                    <a:pt x="590848" y="108843"/>
                    <a:pt x="595514" y="110396"/>
                  </a:cubicBezTo>
                  <a:cubicBezTo>
                    <a:pt x="600179" y="111793"/>
                    <a:pt x="603600" y="115830"/>
                    <a:pt x="604378" y="120643"/>
                  </a:cubicBezTo>
                  <a:cubicBezTo>
                    <a:pt x="611531" y="164739"/>
                    <a:pt x="598157" y="211629"/>
                    <a:pt x="564100" y="245632"/>
                  </a:cubicBezTo>
                  <a:cubicBezTo>
                    <a:pt x="523668" y="286001"/>
                    <a:pt x="465040" y="297335"/>
                    <a:pt x="414499" y="279635"/>
                  </a:cubicBezTo>
                  <a:lnTo>
                    <a:pt x="393972" y="300130"/>
                  </a:lnTo>
                  <a:cubicBezTo>
                    <a:pt x="384486" y="290659"/>
                    <a:pt x="371889" y="285380"/>
                    <a:pt x="358515" y="285380"/>
                  </a:cubicBezTo>
                  <a:cubicBezTo>
                    <a:pt x="350429" y="285380"/>
                    <a:pt x="342498" y="287243"/>
                    <a:pt x="335500" y="290969"/>
                  </a:cubicBezTo>
                  <a:lnTo>
                    <a:pt x="282626" y="238179"/>
                  </a:lnTo>
                  <a:lnTo>
                    <a:pt x="327102" y="193773"/>
                  </a:lnTo>
                  <a:cubicBezTo>
                    <a:pt x="308130" y="142691"/>
                    <a:pt x="319171" y="83069"/>
                    <a:pt x="360381" y="42079"/>
                  </a:cubicBezTo>
                  <a:cubicBezTo>
                    <a:pt x="385924" y="16577"/>
                    <a:pt x="418640" y="2690"/>
                    <a:pt x="452033" y="354"/>
                  </a:cubicBezTo>
                  <a:close/>
                </a:path>
              </a:pathLst>
            </a:custGeom>
            <a:solidFill>
              <a:schemeClr val="tx1">
                <a:lumMod val="75000"/>
                <a:lumOff val="25000"/>
              </a:schemeClr>
            </a:solidFill>
            <a:ln>
              <a:noFill/>
            </a:ln>
          </p:spPr>
        </p:sp>
      </p:grpSp>
    </p:spTree>
    <p:extLst>
      <p:ext uri="{BB962C8B-B14F-4D97-AF65-F5344CB8AC3E}">
        <p14:creationId xmlns:p14="http://schemas.microsoft.com/office/powerpoint/2010/main" val="23490861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p:cTn id="7" dur="500" fill="hold"/>
                                        <p:tgtEl>
                                          <p:spTgt spid="33"/>
                                        </p:tgtEl>
                                        <p:attrNameLst>
                                          <p:attrName>ppt_w</p:attrName>
                                        </p:attrNameLst>
                                      </p:cBhvr>
                                      <p:tavLst>
                                        <p:tav tm="0">
                                          <p:val>
                                            <p:fltVal val="0"/>
                                          </p:val>
                                        </p:tav>
                                        <p:tav tm="100000">
                                          <p:val>
                                            <p:strVal val="#ppt_w"/>
                                          </p:val>
                                        </p:tav>
                                      </p:tavLst>
                                    </p:anim>
                                    <p:anim calcmode="lin" valueType="num">
                                      <p:cBhvr>
                                        <p:cTn id="8" dur="500" fill="hold"/>
                                        <p:tgtEl>
                                          <p:spTgt spid="33"/>
                                        </p:tgtEl>
                                        <p:attrNameLst>
                                          <p:attrName>ppt_h</p:attrName>
                                        </p:attrNameLst>
                                      </p:cBhvr>
                                      <p:tavLst>
                                        <p:tav tm="0">
                                          <p:val>
                                            <p:fltVal val="0"/>
                                          </p:val>
                                        </p:tav>
                                        <p:tav tm="100000">
                                          <p:val>
                                            <p:strVal val="#ppt_h"/>
                                          </p:val>
                                        </p:tav>
                                      </p:tavLst>
                                    </p:anim>
                                    <p:animEffect transition="in" filter="fade">
                                      <p:cBhvr>
                                        <p:cTn id="9" dur="500"/>
                                        <p:tgtEl>
                                          <p:spTgt spid="33"/>
                                        </p:tgtEl>
                                      </p:cBhvr>
                                    </p:animEffect>
                                  </p:childTnLst>
                                </p:cTn>
                              </p:par>
                            </p:childTnLst>
                          </p:cTn>
                        </p:par>
                        <p:par>
                          <p:cTn id="10" fill="hold">
                            <p:stCondLst>
                              <p:cond delay="500"/>
                            </p:stCondLst>
                            <p:childTnLst>
                              <p:par>
                                <p:cTn id="11" presetID="49" presetClass="entr" presetSubtype="0" decel="100000" fill="hold" nodeType="afterEffect">
                                  <p:stCondLst>
                                    <p:cond delay="0"/>
                                  </p:stCondLst>
                                  <p:childTnLst>
                                    <p:set>
                                      <p:cBhvr>
                                        <p:cTn id="12" dur="1" fill="hold">
                                          <p:stCondLst>
                                            <p:cond delay="0"/>
                                          </p:stCondLst>
                                        </p:cTn>
                                        <p:tgtEl>
                                          <p:spTgt spid="49"/>
                                        </p:tgtEl>
                                        <p:attrNameLst>
                                          <p:attrName>style.visibility</p:attrName>
                                        </p:attrNameLst>
                                      </p:cBhvr>
                                      <p:to>
                                        <p:strVal val="visible"/>
                                      </p:to>
                                    </p:set>
                                    <p:anim calcmode="lin" valueType="num">
                                      <p:cBhvr>
                                        <p:cTn id="13" dur="500" fill="hold"/>
                                        <p:tgtEl>
                                          <p:spTgt spid="49"/>
                                        </p:tgtEl>
                                        <p:attrNameLst>
                                          <p:attrName>ppt_w</p:attrName>
                                        </p:attrNameLst>
                                      </p:cBhvr>
                                      <p:tavLst>
                                        <p:tav tm="0">
                                          <p:val>
                                            <p:fltVal val="0"/>
                                          </p:val>
                                        </p:tav>
                                        <p:tav tm="100000">
                                          <p:val>
                                            <p:strVal val="#ppt_w"/>
                                          </p:val>
                                        </p:tav>
                                      </p:tavLst>
                                    </p:anim>
                                    <p:anim calcmode="lin" valueType="num">
                                      <p:cBhvr>
                                        <p:cTn id="14" dur="500" fill="hold"/>
                                        <p:tgtEl>
                                          <p:spTgt spid="49"/>
                                        </p:tgtEl>
                                        <p:attrNameLst>
                                          <p:attrName>ppt_h</p:attrName>
                                        </p:attrNameLst>
                                      </p:cBhvr>
                                      <p:tavLst>
                                        <p:tav tm="0">
                                          <p:val>
                                            <p:fltVal val="0"/>
                                          </p:val>
                                        </p:tav>
                                        <p:tav tm="100000">
                                          <p:val>
                                            <p:strVal val="#ppt_h"/>
                                          </p:val>
                                        </p:tav>
                                      </p:tavLst>
                                    </p:anim>
                                    <p:anim calcmode="lin" valueType="num">
                                      <p:cBhvr>
                                        <p:cTn id="15" dur="500" fill="hold"/>
                                        <p:tgtEl>
                                          <p:spTgt spid="49"/>
                                        </p:tgtEl>
                                        <p:attrNameLst>
                                          <p:attrName>style.rotation</p:attrName>
                                        </p:attrNameLst>
                                      </p:cBhvr>
                                      <p:tavLst>
                                        <p:tav tm="0">
                                          <p:val>
                                            <p:fltVal val="360"/>
                                          </p:val>
                                        </p:tav>
                                        <p:tav tm="100000">
                                          <p:val>
                                            <p:fltVal val="0"/>
                                          </p:val>
                                        </p:tav>
                                      </p:tavLst>
                                    </p:anim>
                                    <p:animEffect transition="in" filter="fade">
                                      <p:cBhvr>
                                        <p:cTn id="16" dur="500"/>
                                        <p:tgtEl>
                                          <p:spTgt spid="49"/>
                                        </p:tgtEl>
                                      </p:cBhvr>
                                    </p:animEffect>
                                  </p:childTnLst>
                                </p:cTn>
                              </p:par>
                            </p:childTnLst>
                          </p:cTn>
                        </p:par>
                        <p:par>
                          <p:cTn id="17" fill="hold">
                            <p:stCondLst>
                              <p:cond delay="1000"/>
                            </p:stCondLst>
                            <p:childTnLst>
                              <p:par>
                                <p:cTn id="18" presetID="22" presetClass="entr" presetSubtype="1" fill="hold" nodeType="afterEffect">
                                  <p:stCondLst>
                                    <p:cond delay="0"/>
                                  </p:stCondLst>
                                  <p:childTnLst>
                                    <p:set>
                                      <p:cBhvr>
                                        <p:cTn id="19" dur="1" fill="hold">
                                          <p:stCondLst>
                                            <p:cond delay="0"/>
                                          </p:stCondLst>
                                        </p:cTn>
                                        <p:tgtEl>
                                          <p:spTgt spid="34"/>
                                        </p:tgtEl>
                                        <p:attrNameLst>
                                          <p:attrName>style.visibility</p:attrName>
                                        </p:attrNameLst>
                                      </p:cBhvr>
                                      <p:to>
                                        <p:strVal val="visible"/>
                                      </p:to>
                                    </p:set>
                                    <p:animEffect transition="in" filter="wipe(up)">
                                      <p:cBhvr>
                                        <p:cTn id="20" dur="500"/>
                                        <p:tgtEl>
                                          <p:spTgt spid="34"/>
                                        </p:tgtEl>
                                      </p:cBhvr>
                                    </p:animEffect>
                                  </p:childTnLst>
                                </p:cTn>
                              </p:par>
                            </p:childTnLst>
                          </p:cTn>
                        </p:par>
                        <p:par>
                          <p:cTn id="21" fill="hold">
                            <p:stCondLst>
                              <p:cond delay="1500"/>
                            </p:stCondLst>
                            <p:childTnLst>
                              <p:par>
                                <p:cTn id="22" presetID="49" presetClass="entr" presetSubtype="0" decel="100000" fill="hold" nodeType="afterEffect">
                                  <p:stCondLst>
                                    <p:cond delay="0"/>
                                  </p:stCondLst>
                                  <p:childTnLst>
                                    <p:set>
                                      <p:cBhvr>
                                        <p:cTn id="23" dur="1" fill="hold">
                                          <p:stCondLst>
                                            <p:cond delay="0"/>
                                          </p:stCondLst>
                                        </p:cTn>
                                        <p:tgtEl>
                                          <p:spTgt spid="52"/>
                                        </p:tgtEl>
                                        <p:attrNameLst>
                                          <p:attrName>style.visibility</p:attrName>
                                        </p:attrNameLst>
                                      </p:cBhvr>
                                      <p:to>
                                        <p:strVal val="visible"/>
                                      </p:to>
                                    </p:set>
                                    <p:anim calcmode="lin" valueType="num">
                                      <p:cBhvr>
                                        <p:cTn id="24" dur="500" fill="hold"/>
                                        <p:tgtEl>
                                          <p:spTgt spid="52"/>
                                        </p:tgtEl>
                                        <p:attrNameLst>
                                          <p:attrName>ppt_w</p:attrName>
                                        </p:attrNameLst>
                                      </p:cBhvr>
                                      <p:tavLst>
                                        <p:tav tm="0">
                                          <p:val>
                                            <p:fltVal val="0"/>
                                          </p:val>
                                        </p:tav>
                                        <p:tav tm="100000">
                                          <p:val>
                                            <p:strVal val="#ppt_w"/>
                                          </p:val>
                                        </p:tav>
                                      </p:tavLst>
                                    </p:anim>
                                    <p:anim calcmode="lin" valueType="num">
                                      <p:cBhvr>
                                        <p:cTn id="25" dur="500" fill="hold"/>
                                        <p:tgtEl>
                                          <p:spTgt spid="52"/>
                                        </p:tgtEl>
                                        <p:attrNameLst>
                                          <p:attrName>ppt_h</p:attrName>
                                        </p:attrNameLst>
                                      </p:cBhvr>
                                      <p:tavLst>
                                        <p:tav tm="0">
                                          <p:val>
                                            <p:fltVal val="0"/>
                                          </p:val>
                                        </p:tav>
                                        <p:tav tm="100000">
                                          <p:val>
                                            <p:strVal val="#ppt_h"/>
                                          </p:val>
                                        </p:tav>
                                      </p:tavLst>
                                    </p:anim>
                                    <p:anim calcmode="lin" valueType="num">
                                      <p:cBhvr>
                                        <p:cTn id="26" dur="500" fill="hold"/>
                                        <p:tgtEl>
                                          <p:spTgt spid="52"/>
                                        </p:tgtEl>
                                        <p:attrNameLst>
                                          <p:attrName>style.rotation</p:attrName>
                                        </p:attrNameLst>
                                      </p:cBhvr>
                                      <p:tavLst>
                                        <p:tav tm="0">
                                          <p:val>
                                            <p:fltVal val="360"/>
                                          </p:val>
                                        </p:tav>
                                        <p:tav tm="100000">
                                          <p:val>
                                            <p:fltVal val="0"/>
                                          </p:val>
                                        </p:tav>
                                      </p:tavLst>
                                    </p:anim>
                                    <p:animEffect transition="in" filter="fade">
                                      <p:cBhvr>
                                        <p:cTn id="27" dur="500"/>
                                        <p:tgtEl>
                                          <p:spTgt spid="52"/>
                                        </p:tgtEl>
                                      </p:cBhvr>
                                    </p:animEffect>
                                  </p:childTnLst>
                                </p:cTn>
                              </p:par>
                            </p:childTnLst>
                          </p:cTn>
                        </p:par>
                        <p:par>
                          <p:cTn id="28" fill="hold">
                            <p:stCondLst>
                              <p:cond delay="2000"/>
                            </p:stCondLst>
                            <p:childTnLst>
                              <p:par>
                                <p:cTn id="29" presetID="22" presetClass="entr" presetSubtype="1" fill="hold" nodeType="afterEffect">
                                  <p:stCondLst>
                                    <p:cond delay="0"/>
                                  </p:stCondLst>
                                  <p:childTnLst>
                                    <p:set>
                                      <p:cBhvr>
                                        <p:cTn id="30" dur="1" fill="hold">
                                          <p:stCondLst>
                                            <p:cond delay="0"/>
                                          </p:stCondLst>
                                        </p:cTn>
                                        <p:tgtEl>
                                          <p:spTgt spid="37"/>
                                        </p:tgtEl>
                                        <p:attrNameLst>
                                          <p:attrName>style.visibility</p:attrName>
                                        </p:attrNameLst>
                                      </p:cBhvr>
                                      <p:to>
                                        <p:strVal val="visible"/>
                                      </p:to>
                                    </p:set>
                                    <p:animEffect transition="in" filter="wipe(up)">
                                      <p:cBhvr>
                                        <p:cTn id="31" dur="500"/>
                                        <p:tgtEl>
                                          <p:spTgt spid="37"/>
                                        </p:tgtEl>
                                      </p:cBhvr>
                                    </p:animEffect>
                                  </p:childTnLst>
                                </p:cTn>
                              </p:par>
                            </p:childTnLst>
                          </p:cTn>
                        </p:par>
                        <p:par>
                          <p:cTn id="32" fill="hold">
                            <p:stCondLst>
                              <p:cond delay="2500"/>
                            </p:stCondLst>
                            <p:childTnLst>
                              <p:par>
                                <p:cTn id="33" presetID="49" presetClass="entr" presetSubtype="0" decel="100000" fill="hold" nodeType="afterEffect">
                                  <p:stCondLst>
                                    <p:cond delay="0"/>
                                  </p:stCondLst>
                                  <p:childTnLst>
                                    <p:set>
                                      <p:cBhvr>
                                        <p:cTn id="34" dur="1" fill="hold">
                                          <p:stCondLst>
                                            <p:cond delay="0"/>
                                          </p:stCondLst>
                                        </p:cTn>
                                        <p:tgtEl>
                                          <p:spTgt spid="55"/>
                                        </p:tgtEl>
                                        <p:attrNameLst>
                                          <p:attrName>style.visibility</p:attrName>
                                        </p:attrNameLst>
                                      </p:cBhvr>
                                      <p:to>
                                        <p:strVal val="visible"/>
                                      </p:to>
                                    </p:set>
                                    <p:anim calcmode="lin" valueType="num">
                                      <p:cBhvr>
                                        <p:cTn id="35" dur="500" fill="hold"/>
                                        <p:tgtEl>
                                          <p:spTgt spid="55"/>
                                        </p:tgtEl>
                                        <p:attrNameLst>
                                          <p:attrName>ppt_w</p:attrName>
                                        </p:attrNameLst>
                                      </p:cBhvr>
                                      <p:tavLst>
                                        <p:tav tm="0">
                                          <p:val>
                                            <p:fltVal val="0"/>
                                          </p:val>
                                        </p:tav>
                                        <p:tav tm="100000">
                                          <p:val>
                                            <p:strVal val="#ppt_w"/>
                                          </p:val>
                                        </p:tav>
                                      </p:tavLst>
                                    </p:anim>
                                    <p:anim calcmode="lin" valueType="num">
                                      <p:cBhvr>
                                        <p:cTn id="36" dur="500" fill="hold"/>
                                        <p:tgtEl>
                                          <p:spTgt spid="55"/>
                                        </p:tgtEl>
                                        <p:attrNameLst>
                                          <p:attrName>ppt_h</p:attrName>
                                        </p:attrNameLst>
                                      </p:cBhvr>
                                      <p:tavLst>
                                        <p:tav tm="0">
                                          <p:val>
                                            <p:fltVal val="0"/>
                                          </p:val>
                                        </p:tav>
                                        <p:tav tm="100000">
                                          <p:val>
                                            <p:strVal val="#ppt_h"/>
                                          </p:val>
                                        </p:tav>
                                      </p:tavLst>
                                    </p:anim>
                                    <p:anim calcmode="lin" valueType="num">
                                      <p:cBhvr>
                                        <p:cTn id="37" dur="500" fill="hold"/>
                                        <p:tgtEl>
                                          <p:spTgt spid="55"/>
                                        </p:tgtEl>
                                        <p:attrNameLst>
                                          <p:attrName>style.rotation</p:attrName>
                                        </p:attrNameLst>
                                      </p:cBhvr>
                                      <p:tavLst>
                                        <p:tav tm="0">
                                          <p:val>
                                            <p:fltVal val="360"/>
                                          </p:val>
                                        </p:tav>
                                        <p:tav tm="100000">
                                          <p:val>
                                            <p:fltVal val="0"/>
                                          </p:val>
                                        </p:tav>
                                      </p:tavLst>
                                    </p:anim>
                                    <p:animEffect transition="in" filter="fade">
                                      <p:cBhvr>
                                        <p:cTn id="38" dur="500"/>
                                        <p:tgtEl>
                                          <p:spTgt spid="55"/>
                                        </p:tgtEl>
                                      </p:cBhvr>
                                    </p:animEffect>
                                  </p:childTnLst>
                                </p:cTn>
                              </p:par>
                            </p:childTnLst>
                          </p:cTn>
                        </p:par>
                        <p:par>
                          <p:cTn id="39" fill="hold">
                            <p:stCondLst>
                              <p:cond delay="3000"/>
                            </p:stCondLst>
                            <p:childTnLst>
                              <p:par>
                                <p:cTn id="40" presetID="22" presetClass="entr" presetSubtype="1" fill="hold" nodeType="afterEffect">
                                  <p:stCondLst>
                                    <p:cond delay="0"/>
                                  </p:stCondLst>
                                  <p:childTnLst>
                                    <p:set>
                                      <p:cBhvr>
                                        <p:cTn id="41" dur="1" fill="hold">
                                          <p:stCondLst>
                                            <p:cond delay="0"/>
                                          </p:stCondLst>
                                        </p:cTn>
                                        <p:tgtEl>
                                          <p:spTgt spid="40"/>
                                        </p:tgtEl>
                                        <p:attrNameLst>
                                          <p:attrName>style.visibility</p:attrName>
                                        </p:attrNameLst>
                                      </p:cBhvr>
                                      <p:to>
                                        <p:strVal val="visible"/>
                                      </p:to>
                                    </p:set>
                                    <p:animEffect transition="in" filter="wipe(up)">
                                      <p:cBhvr>
                                        <p:cTn id="42" dur="500"/>
                                        <p:tgtEl>
                                          <p:spTgt spid="40"/>
                                        </p:tgtEl>
                                      </p:cBhvr>
                                    </p:animEffect>
                                  </p:childTnLst>
                                </p:cTn>
                              </p:par>
                            </p:childTnLst>
                          </p:cTn>
                        </p:par>
                        <p:par>
                          <p:cTn id="43" fill="hold">
                            <p:stCondLst>
                              <p:cond delay="3500"/>
                            </p:stCondLst>
                            <p:childTnLst>
                              <p:par>
                                <p:cTn id="44" presetID="49" presetClass="entr" presetSubtype="0" decel="100000" fill="hold" nodeType="afterEffect">
                                  <p:stCondLst>
                                    <p:cond delay="0"/>
                                  </p:stCondLst>
                                  <p:childTnLst>
                                    <p:set>
                                      <p:cBhvr>
                                        <p:cTn id="45" dur="1" fill="hold">
                                          <p:stCondLst>
                                            <p:cond delay="0"/>
                                          </p:stCondLst>
                                        </p:cTn>
                                        <p:tgtEl>
                                          <p:spTgt spid="46"/>
                                        </p:tgtEl>
                                        <p:attrNameLst>
                                          <p:attrName>style.visibility</p:attrName>
                                        </p:attrNameLst>
                                      </p:cBhvr>
                                      <p:to>
                                        <p:strVal val="visible"/>
                                      </p:to>
                                    </p:set>
                                    <p:anim calcmode="lin" valueType="num">
                                      <p:cBhvr>
                                        <p:cTn id="46" dur="500" fill="hold"/>
                                        <p:tgtEl>
                                          <p:spTgt spid="46"/>
                                        </p:tgtEl>
                                        <p:attrNameLst>
                                          <p:attrName>ppt_w</p:attrName>
                                        </p:attrNameLst>
                                      </p:cBhvr>
                                      <p:tavLst>
                                        <p:tav tm="0">
                                          <p:val>
                                            <p:fltVal val="0"/>
                                          </p:val>
                                        </p:tav>
                                        <p:tav tm="100000">
                                          <p:val>
                                            <p:strVal val="#ppt_w"/>
                                          </p:val>
                                        </p:tav>
                                      </p:tavLst>
                                    </p:anim>
                                    <p:anim calcmode="lin" valueType="num">
                                      <p:cBhvr>
                                        <p:cTn id="47" dur="500" fill="hold"/>
                                        <p:tgtEl>
                                          <p:spTgt spid="46"/>
                                        </p:tgtEl>
                                        <p:attrNameLst>
                                          <p:attrName>ppt_h</p:attrName>
                                        </p:attrNameLst>
                                      </p:cBhvr>
                                      <p:tavLst>
                                        <p:tav tm="0">
                                          <p:val>
                                            <p:fltVal val="0"/>
                                          </p:val>
                                        </p:tav>
                                        <p:tav tm="100000">
                                          <p:val>
                                            <p:strVal val="#ppt_h"/>
                                          </p:val>
                                        </p:tav>
                                      </p:tavLst>
                                    </p:anim>
                                    <p:anim calcmode="lin" valueType="num">
                                      <p:cBhvr>
                                        <p:cTn id="48" dur="500" fill="hold"/>
                                        <p:tgtEl>
                                          <p:spTgt spid="46"/>
                                        </p:tgtEl>
                                        <p:attrNameLst>
                                          <p:attrName>style.rotation</p:attrName>
                                        </p:attrNameLst>
                                      </p:cBhvr>
                                      <p:tavLst>
                                        <p:tav tm="0">
                                          <p:val>
                                            <p:fltVal val="360"/>
                                          </p:val>
                                        </p:tav>
                                        <p:tav tm="100000">
                                          <p:val>
                                            <p:fltVal val="0"/>
                                          </p:val>
                                        </p:tav>
                                      </p:tavLst>
                                    </p:anim>
                                    <p:animEffect transition="in" filter="fade">
                                      <p:cBhvr>
                                        <p:cTn id="49" dur="500"/>
                                        <p:tgtEl>
                                          <p:spTgt spid="46"/>
                                        </p:tgtEl>
                                      </p:cBhvr>
                                    </p:animEffect>
                                  </p:childTnLst>
                                </p:cTn>
                              </p:par>
                            </p:childTnLst>
                          </p:cTn>
                        </p:par>
                        <p:par>
                          <p:cTn id="50" fill="hold">
                            <p:stCondLst>
                              <p:cond delay="4000"/>
                            </p:stCondLst>
                            <p:childTnLst>
                              <p:par>
                                <p:cTn id="51" presetID="22" presetClass="entr" presetSubtype="1" fill="hold" nodeType="afterEffect">
                                  <p:stCondLst>
                                    <p:cond delay="0"/>
                                  </p:stCondLst>
                                  <p:childTnLst>
                                    <p:set>
                                      <p:cBhvr>
                                        <p:cTn id="52" dur="1" fill="hold">
                                          <p:stCondLst>
                                            <p:cond delay="0"/>
                                          </p:stCondLst>
                                        </p:cTn>
                                        <p:tgtEl>
                                          <p:spTgt spid="43"/>
                                        </p:tgtEl>
                                        <p:attrNameLst>
                                          <p:attrName>style.visibility</p:attrName>
                                        </p:attrNameLst>
                                      </p:cBhvr>
                                      <p:to>
                                        <p:strVal val="visible"/>
                                      </p:to>
                                    </p:set>
                                    <p:animEffect transition="in" filter="wipe(up)">
                                      <p:cBhvr>
                                        <p:cTn id="53"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16="http://schemas.microsoft.com/office/drawing/2014/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占位符 3">
            <a:extLst>
              <a:ext uri="{FF2B5EF4-FFF2-40B4-BE49-F238E27FC236}">
                <a16:creationId xmlns:a16="http://schemas.microsoft.com/office/drawing/2014/main" id="{0402AA93-0DED-44A7-A9A6-99C1BA6A41A0}"/>
              </a:ext>
            </a:extLst>
          </p:cNvPr>
          <p:cNvPicPr>
            <a:picLocks noGrp="1" noChangeAspect="1"/>
          </p:cNvPicPr>
          <p:nvPr>
            <p:ph type="pic" sz="quarter" idx="10"/>
          </p:nvPr>
        </p:nvPicPr>
        <p:blipFill rotWithShape="1">
          <a:blip r:embed="rId3">
            <a:extLst>
              <a:ext uri="{28A0092B-C50C-407E-A947-70E740481C1C}">
                <a14:useLocalDpi xmlns:a14="http://schemas.microsoft.com/office/drawing/2010/main" val="0"/>
              </a:ext>
            </a:extLst>
          </a:blip>
          <a:srcRect t="15625"/>
          <a:stretch/>
        </p:blipFill>
        <p:spPr>
          <a:xfrm>
            <a:off x="0" y="-1"/>
            <a:ext cx="12191999" cy="6858001"/>
          </a:xfrm>
        </p:spPr>
      </p:pic>
      <p:sp>
        <p:nvSpPr>
          <p:cNvPr id="5" name="Rectangle 3">
            <a:extLst>
              <a:ext uri="{FF2B5EF4-FFF2-40B4-BE49-F238E27FC236}">
                <a16:creationId xmlns:a16="http://schemas.microsoft.com/office/drawing/2014/main" id="{FDD1913B-1F67-4D6F-8C4C-21F3B5E31C02}"/>
              </a:ext>
            </a:extLst>
          </p:cNvPr>
          <p:cNvSpPr/>
          <p:nvPr/>
        </p:nvSpPr>
        <p:spPr>
          <a:xfrm>
            <a:off x="0" y="0"/>
            <a:ext cx="12191999" cy="6858000"/>
          </a:xfrm>
          <a:prstGeom prst="rect">
            <a:avLst/>
          </a:prstGeom>
          <a:gradFill>
            <a:gsLst>
              <a:gs pos="17000">
                <a:schemeClr val="tx1">
                  <a:lumMod val="95000"/>
                  <a:lumOff val="5000"/>
                </a:schemeClr>
              </a:gs>
              <a:gs pos="85000">
                <a:schemeClr val="tx1">
                  <a:lumMod val="95000"/>
                  <a:lumOff val="5000"/>
                  <a:alpha val="23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文本框 6">
            <a:extLst>
              <a:ext uri="{FF2B5EF4-FFF2-40B4-BE49-F238E27FC236}">
                <a16:creationId xmlns:a16="http://schemas.microsoft.com/office/drawing/2014/main" id="{5A648C8A-F445-40FC-B05F-F7439CEA709C}"/>
              </a:ext>
            </a:extLst>
          </p:cNvPr>
          <p:cNvSpPr txBox="1"/>
          <p:nvPr/>
        </p:nvSpPr>
        <p:spPr>
          <a:xfrm>
            <a:off x="556365" y="2331322"/>
            <a:ext cx="2057400"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dirty="0">
                <a:ln>
                  <a:noFill/>
                </a:ln>
                <a:solidFill>
                  <a:prstClr val="white"/>
                </a:solidFill>
                <a:effectLst/>
                <a:uLnTx/>
                <a:uFillTx/>
                <a:latin typeface="微软雅黑 Light" panose="020B0502040204020203" pitchFamily="34" charset="-122"/>
                <a:ea typeface="微软雅黑 Light" panose="020B0502040204020203" pitchFamily="34" charset="-122"/>
                <a:cs typeface="+mn-cs"/>
              </a:rPr>
              <a:t>第二部分</a:t>
            </a:r>
          </a:p>
        </p:txBody>
      </p:sp>
      <p:sp>
        <p:nvSpPr>
          <p:cNvPr id="8" name="文本框 7">
            <a:extLst>
              <a:ext uri="{FF2B5EF4-FFF2-40B4-BE49-F238E27FC236}">
                <a16:creationId xmlns:a16="http://schemas.microsoft.com/office/drawing/2014/main" id="{7CC93E07-F688-4079-AC5F-39302B6C4C1B}"/>
              </a:ext>
            </a:extLst>
          </p:cNvPr>
          <p:cNvSpPr txBox="1"/>
          <p:nvPr/>
        </p:nvSpPr>
        <p:spPr>
          <a:xfrm>
            <a:off x="556365" y="2923022"/>
            <a:ext cx="3434814"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这里添加文字信息</a:t>
            </a:r>
          </a:p>
        </p:txBody>
      </p:sp>
      <p:sp>
        <p:nvSpPr>
          <p:cNvPr id="9" name="文本框 8">
            <a:extLst>
              <a:ext uri="{FF2B5EF4-FFF2-40B4-BE49-F238E27FC236}">
                <a16:creationId xmlns:a16="http://schemas.microsoft.com/office/drawing/2014/main" id="{F09C9815-6ADC-42E0-B21F-360010282283}"/>
              </a:ext>
            </a:extLst>
          </p:cNvPr>
          <p:cNvSpPr txBox="1"/>
          <p:nvPr/>
        </p:nvSpPr>
        <p:spPr>
          <a:xfrm>
            <a:off x="573542" y="3491885"/>
            <a:ext cx="4312783" cy="523733"/>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
                <a:srgbClr val="E7E6E6">
                  <a:lumMod val="10000"/>
                </a:srgbClr>
              </a:buClr>
              <a:buSzTx/>
              <a:buFontTx/>
              <a:buNone/>
              <a:tabLst/>
              <a:defRPr/>
            </a:pPr>
            <a:r>
              <a:rPr kumimoji="0" lang="en-US" altLang="zh-CN" sz="1000" b="0" i="0" u="none" strike="noStrike" kern="1200" cap="none" spc="0" normalizeH="0" baseline="0" noProof="0" dirty="0">
                <a:ln>
                  <a:noFill/>
                </a:ln>
                <a:solidFill>
                  <a:prstClr val="white"/>
                </a:solidFill>
                <a:effectLst/>
                <a:uLnTx/>
                <a:uFillTx/>
                <a:latin typeface="Agency FB" panose="020B0503020202020204" pitchFamily="34" charset="0"/>
                <a:ea typeface="宋体" panose="02010600030101010101" pitchFamily="2" charset="-122"/>
                <a:cs typeface="+mn-ea"/>
                <a:sym typeface="+mn-lt"/>
              </a:rPr>
              <a:t>By faith I mean a vision of good one cherishes and the enthusiasm that pushes one to seek its fulfillment regardless of obstacles. By faith I By faith I mean a vision</a:t>
            </a:r>
          </a:p>
        </p:txBody>
      </p:sp>
      <p:sp>
        <p:nvSpPr>
          <p:cNvPr id="10" name="矩形 9">
            <a:extLst>
              <a:ext uri="{FF2B5EF4-FFF2-40B4-BE49-F238E27FC236}">
                <a16:creationId xmlns:a16="http://schemas.microsoft.com/office/drawing/2014/main" id="{5D196527-571B-48D4-8993-C10E6F099106}"/>
              </a:ext>
            </a:extLst>
          </p:cNvPr>
          <p:cNvSpPr/>
          <p:nvPr/>
        </p:nvSpPr>
        <p:spPr>
          <a:xfrm>
            <a:off x="657255" y="4191621"/>
            <a:ext cx="3702050" cy="272204"/>
          </a:xfrm>
          <a:prstGeom prst="rect">
            <a:avLst/>
          </a:prstGeom>
          <a:solidFill>
            <a:srgbClr val="CEA55A"/>
          </a:solidFill>
          <a:ln>
            <a:noFill/>
          </a:ln>
        </p:spPr>
        <p:txBody>
          <a:bodyPr vert="horz" wrap="square" lIns="91440" tIns="45720" rIns="91440" bIns="45720" numCol="1" anchor="t" anchorCtr="0" compatLnSpc="1">
            <a:prstTxWarp prst="textNoShape">
              <a:avLst/>
            </a:prstTxWarp>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lumMod val="85000"/>
                    <a:lumOff val="15000"/>
                  </a:prstClr>
                </a:solidFill>
                <a:effectLst/>
                <a:uLnTx/>
                <a:uFillTx/>
                <a:latin typeface="等线" panose="020F0502020204030204"/>
                <a:ea typeface="等线" panose="02010600030101010101" pitchFamily="2" charset="-122"/>
                <a:cs typeface="+mn-cs"/>
              </a:rPr>
              <a:t>观点</a:t>
            </a:r>
            <a:r>
              <a:rPr kumimoji="0" lang="en-US" altLang="zh-CN" sz="1200" b="0" i="0" u="none" strike="noStrike" kern="1200" cap="none" spc="0" normalizeH="0" baseline="0" noProof="0" dirty="0">
                <a:ln>
                  <a:noFill/>
                </a:ln>
                <a:solidFill>
                  <a:prstClr val="black">
                    <a:lumMod val="85000"/>
                    <a:lumOff val="15000"/>
                  </a:prstClr>
                </a:solidFill>
                <a:effectLst/>
                <a:uLnTx/>
                <a:uFillTx/>
                <a:latin typeface="等线" panose="020F0502020204030204"/>
                <a:ea typeface="等线" panose="02010600030101010101" pitchFamily="2" charset="-122"/>
                <a:cs typeface="+mn-cs"/>
              </a:rPr>
              <a:t>01|</a:t>
            </a:r>
            <a:r>
              <a:rPr kumimoji="0" lang="zh-CN" altLang="en-US" sz="1200" b="0" i="0" u="none" strike="noStrike" kern="1200" cap="none" spc="0" normalizeH="0" baseline="0" noProof="0" dirty="0">
                <a:ln>
                  <a:noFill/>
                </a:ln>
                <a:solidFill>
                  <a:prstClr val="black">
                    <a:lumMod val="85000"/>
                    <a:lumOff val="15000"/>
                  </a:prstClr>
                </a:solidFill>
                <a:effectLst/>
                <a:uLnTx/>
                <a:uFillTx/>
                <a:latin typeface="等线" panose="020F0502020204030204"/>
                <a:ea typeface="等线" panose="02010600030101010101" pitchFamily="2" charset="-122"/>
                <a:cs typeface="+mn-cs"/>
              </a:rPr>
              <a:t>观点</a:t>
            </a:r>
            <a:r>
              <a:rPr kumimoji="0" lang="en-US" altLang="zh-CN" sz="1200" b="0" i="0" u="none" strike="noStrike" kern="1200" cap="none" spc="0" normalizeH="0" baseline="0" noProof="0" dirty="0">
                <a:ln>
                  <a:noFill/>
                </a:ln>
                <a:solidFill>
                  <a:prstClr val="black">
                    <a:lumMod val="85000"/>
                    <a:lumOff val="15000"/>
                  </a:prstClr>
                </a:solidFill>
                <a:effectLst/>
                <a:uLnTx/>
                <a:uFillTx/>
                <a:latin typeface="等线" panose="020F0502020204030204"/>
                <a:ea typeface="等线" panose="02010600030101010101" pitchFamily="2" charset="-122"/>
                <a:cs typeface="+mn-cs"/>
              </a:rPr>
              <a:t>02|</a:t>
            </a:r>
            <a:r>
              <a:rPr kumimoji="0" lang="zh-CN" altLang="en-US" sz="1200" b="0" i="0" u="none" strike="noStrike" kern="1200" cap="none" spc="0" normalizeH="0" baseline="0" noProof="0" dirty="0">
                <a:ln>
                  <a:noFill/>
                </a:ln>
                <a:solidFill>
                  <a:prstClr val="black">
                    <a:lumMod val="85000"/>
                    <a:lumOff val="15000"/>
                  </a:prstClr>
                </a:solidFill>
                <a:effectLst/>
                <a:uLnTx/>
                <a:uFillTx/>
                <a:latin typeface="等线" panose="020F0502020204030204"/>
                <a:ea typeface="等线" panose="02010600030101010101" pitchFamily="2" charset="-122"/>
                <a:cs typeface="+mn-cs"/>
              </a:rPr>
              <a:t>观点</a:t>
            </a:r>
            <a:r>
              <a:rPr kumimoji="0" lang="en-US" altLang="zh-CN" sz="1200" b="0" i="0" u="none" strike="noStrike" kern="1200" cap="none" spc="0" normalizeH="0" baseline="0" noProof="0" dirty="0">
                <a:ln>
                  <a:noFill/>
                </a:ln>
                <a:solidFill>
                  <a:prstClr val="black">
                    <a:lumMod val="85000"/>
                    <a:lumOff val="15000"/>
                  </a:prstClr>
                </a:solidFill>
                <a:effectLst/>
                <a:uLnTx/>
                <a:uFillTx/>
                <a:latin typeface="等线" panose="020F0502020204030204"/>
                <a:ea typeface="等线" panose="02010600030101010101" pitchFamily="2" charset="-122"/>
                <a:cs typeface="+mn-cs"/>
              </a:rPr>
              <a:t>03|</a:t>
            </a:r>
            <a:r>
              <a:rPr kumimoji="0" lang="zh-CN" altLang="en-US" sz="1200" b="0" i="0" u="none" strike="noStrike" kern="1200" cap="none" spc="0" normalizeH="0" baseline="0" noProof="0" dirty="0">
                <a:ln>
                  <a:noFill/>
                </a:ln>
                <a:solidFill>
                  <a:prstClr val="black">
                    <a:lumMod val="85000"/>
                    <a:lumOff val="15000"/>
                  </a:prstClr>
                </a:solidFill>
                <a:effectLst/>
                <a:uLnTx/>
                <a:uFillTx/>
                <a:latin typeface="等线" panose="020F0502020204030204"/>
                <a:ea typeface="等线" panose="02010600030101010101" pitchFamily="2" charset="-122"/>
                <a:cs typeface="+mn-cs"/>
              </a:rPr>
              <a:t>观点</a:t>
            </a:r>
            <a:r>
              <a:rPr kumimoji="0" lang="en-US" altLang="zh-CN" sz="1200" b="0" i="0" u="none" strike="noStrike" kern="1200" cap="none" spc="0" normalizeH="0" baseline="0" noProof="0" dirty="0">
                <a:ln>
                  <a:noFill/>
                </a:ln>
                <a:solidFill>
                  <a:prstClr val="black">
                    <a:lumMod val="85000"/>
                    <a:lumOff val="15000"/>
                  </a:prstClr>
                </a:solidFill>
                <a:effectLst/>
                <a:uLnTx/>
                <a:uFillTx/>
                <a:latin typeface="等线" panose="020F0502020204030204"/>
                <a:ea typeface="等线" panose="02010600030101010101" pitchFamily="2" charset="-122"/>
                <a:cs typeface="+mn-cs"/>
              </a:rPr>
              <a:t>04</a:t>
            </a:r>
            <a:endParaRPr kumimoji="0" lang="zh-CN" altLang="en-US" sz="1200" b="0" i="0" u="none" strike="noStrike" kern="1200" cap="none" spc="0" normalizeH="0" baseline="0" noProof="0" dirty="0">
              <a:ln>
                <a:noFill/>
              </a:ln>
              <a:solidFill>
                <a:prstClr val="black">
                  <a:lumMod val="85000"/>
                  <a:lumOff val="15000"/>
                </a:prstClr>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42521492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p:transition spd="med">
        <p:fade/>
      </p:transition>
    </mc:Fallback>
  </mc:AlternateContent>
</p:sld>
</file>

<file path=ppt/slides/slide9.xml><?xml version="1.0" encoding="utf-8"?>
<p:sld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a:stretch>
            <a:fillRect/>
          </a:stretch>
        </p:blipFill>
        <p:spPr/>
      </p:pic>
      <p:pic>
        <p:nvPicPr>
          <p:cNvPr id="12" name="Picture Placeholder 11"/>
          <p:cNvPicPr>
            <a:picLocks noGrp="1" noChangeAspect="1"/>
          </p:cNvPicPr>
          <p:nvPr>
            <p:ph type="pic" sz="quarter" idx="25"/>
          </p:nvPr>
        </p:nvPicPr>
        <p:blipFill>
          <a:blip r:embed="rId4" cstate="print">
            <a:extLst>
              <a:ext uri="{28A0092B-C50C-407E-A947-70E740481C1C}">
                <a14:useLocalDpi xmlns:a14="http://schemas.microsoft.com/office/drawing/2010/main" val="0"/>
              </a:ext>
            </a:extLst>
          </a:blip>
          <a:srcRect/>
          <a:stretch>
            <a:fillRect/>
          </a:stretch>
        </p:blipFill>
        <p:spPr/>
      </p:pic>
      <p:pic>
        <p:nvPicPr>
          <p:cNvPr id="13" name="Picture Placeholder 12"/>
          <p:cNvPicPr>
            <a:picLocks noGrp="1" noChangeAspect="1"/>
          </p:cNvPicPr>
          <p:nvPr>
            <p:ph type="pic" sz="quarter" idx="26"/>
          </p:nvPr>
        </p:nvPicPr>
        <p:blipFill>
          <a:blip r:embed="rId5" cstate="print">
            <a:extLst>
              <a:ext uri="{28A0092B-C50C-407E-A947-70E740481C1C}">
                <a14:useLocalDpi xmlns:a14="http://schemas.microsoft.com/office/drawing/2010/main" val="0"/>
              </a:ext>
            </a:extLst>
          </a:blip>
          <a:srcRect/>
          <a:stretch>
            <a:fillRect/>
          </a:stretch>
        </p:blipFill>
        <p:spPr/>
      </p:pic>
      <p:pic>
        <p:nvPicPr>
          <p:cNvPr id="14" name="Picture Placeholder 13"/>
          <p:cNvPicPr>
            <a:picLocks noGrp="1" noChangeAspect="1"/>
          </p:cNvPicPr>
          <p:nvPr>
            <p:ph type="pic" sz="quarter" idx="27"/>
          </p:nvPr>
        </p:nvPicPr>
        <p:blipFill>
          <a:blip r:embed="rId6" cstate="print">
            <a:extLst>
              <a:ext uri="{28A0092B-C50C-407E-A947-70E740481C1C}">
                <a14:useLocalDpi xmlns:a14="http://schemas.microsoft.com/office/drawing/2010/main" val="0"/>
              </a:ext>
            </a:extLst>
          </a:blip>
          <a:srcRect/>
          <a:stretch>
            <a:fillRect/>
          </a:stretch>
        </p:blipFill>
        <p:spPr/>
      </p:pic>
      <p:pic>
        <p:nvPicPr>
          <p:cNvPr id="15" name="Picture Placeholder 14"/>
          <p:cNvPicPr>
            <a:picLocks noGrp="1" noChangeAspect="1"/>
          </p:cNvPicPr>
          <p:nvPr>
            <p:ph type="pic" sz="quarter" idx="28"/>
          </p:nvPr>
        </p:nvPicPr>
        <p:blipFill>
          <a:blip r:embed="rId7" cstate="print">
            <a:extLst>
              <a:ext uri="{28A0092B-C50C-407E-A947-70E740481C1C}">
                <a14:useLocalDpi xmlns:a14="http://schemas.microsoft.com/office/drawing/2010/main" val="0"/>
              </a:ext>
            </a:extLst>
          </a:blip>
          <a:srcRect/>
          <a:stretch>
            <a:fillRect/>
          </a:stretch>
        </p:blipFill>
        <p:spPr/>
      </p:pic>
      <p:pic>
        <p:nvPicPr>
          <p:cNvPr id="11" name="Picture Placeholder 10"/>
          <p:cNvPicPr>
            <a:picLocks noGrp="1" noChangeAspect="1"/>
          </p:cNvPicPr>
          <p:nvPr>
            <p:ph type="pic" sz="quarter" idx="29"/>
          </p:nvPr>
        </p:nvPicPr>
        <p:blipFill>
          <a:blip r:embed="rId8" cstate="print">
            <a:extLst>
              <a:ext uri="{28A0092B-C50C-407E-A947-70E740481C1C}">
                <a14:useLocalDpi xmlns:a14="http://schemas.microsoft.com/office/drawing/2010/main" val="0"/>
              </a:ext>
            </a:extLst>
          </a:blip>
          <a:srcRect/>
          <a:stretch>
            <a:fillRect/>
          </a:stretch>
        </p:blipFill>
        <p:spPr/>
      </p:pic>
      <p:pic>
        <p:nvPicPr>
          <p:cNvPr id="10" name="Picture Placeholder 9"/>
          <p:cNvPicPr>
            <a:picLocks noGrp="1" noChangeAspect="1"/>
          </p:cNvPicPr>
          <p:nvPr>
            <p:ph type="pic" sz="quarter" idx="30"/>
          </p:nvPr>
        </p:nvPicPr>
        <p:blipFill>
          <a:blip r:embed="rId9" cstate="print">
            <a:extLst>
              <a:ext uri="{28A0092B-C50C-407E-A947-70E740481C1C}">
                <a14:useLocalDpi xmlns:a14="http://schemas.microsoft.com/office/drawing/2010/main" val="0"/>
              </a:ext>
            </a:extLst>
          </a:blip>
          <a:srcRect/>
          <a:stretch>
            <a:fillRect/>
          </a:stretch>
        </p:blipFill>
        <p:spPr/>
      </p:pic>
      <p:sp>
        <p:nvSpPr>
          <p:cNvPr id="16" name="Rectangle 15"/>
          <p:cNvSpPr/>
          <p:nvPr/>
        </p:nvSpPr>
        <p:spPr>
          <a:xfrm>
            <a:off x="472890" y="544394"/>
            <a:ext cx="3122640" cy="3765178"/>
          </a:xfrm>
          <a:prstGeom prst="rect">
            <a:avLst/>
          </a:prstGeom>
          <a:solidFill>
            <a:srgbClr val="CEA5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rgbClr val="FFFFFF"/>
              </a:solidFill>
              <a:effectLst/>
              <a:uLnTx/>
              <a:uFillTx/>
              <a:latin typeface="Agency FB"/>
              <a:cs typeface="+mn-ea"/>
              <a:sym typeface="+mn-lt"/>
            </a:endParaRPr>
          </a:p>
        </p:txBody>
      </p:sp>
      <p:sp>
        <p:nvSpPr>
          <p:cNvPr id="17" name="Rectangle 16"/>
          <p:cNvSpPr/>
          <p:nvPr/>
        </p:nvSpPr>
        <p:spPr>
          <a:xfrm>
            <a:off x="684495" y="1402976"/>
            <a:ext cx="2754029" cy="2553904"/>
          </a:xfrm>
          <a:prstGeom prst="rect">
            <a:avLst/>
          </a:prstGeom>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微软雅黑 Light" panose="020B0502040204020203" pitchFamily="34" charset="-122"/>
                <a:ea typeface="微软雅黑 Light" panose="020B0502040204020203" pitchFamily="34" charset="-122"/>
                <a:cs typeface="+mn-ea"/>
                <a:sym typeface="+mn-lt"/>
              </a:rPr>
              <a:t>The outline prepared by the creative team of an advertising agency for the launching of an advertising campaign or message. </a:t>
            </a:r>
            <a:endParaRPr kumimoji="0" lang="id-ID" sz="1200" b="0" i="0" u="none" strike="noStrike" kern="1200" cap="none" spc="0" normalizeH="0" baseline="0" noProof="0" dirty="0">
              <a:ln>
                <a:noFill/>
              </a:ln>
              <a:solidFill>
                <a:srgbClr val="FFFFFF"/>
              </a:solidFill>
              <a:effectLst/>
              <a:uLnTx/>
              <a:uFillTx/>
              <a:latin typeface="微软雅黑 Light" panose="020B0502040204020203" pitchFamily="34" charset="-122"/>
              <a:ea typeface="微软雅黑 Light" panose="020B0502040204020203" pitchFamily="34" charset="-122"/>
              <a:cs typeface="+mn-ea"/>
              <a:sym typeface="+mn-lt"/>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id-ID" sz="1200" b="1" i="0" u="none" strike="noStrike" kern="1200" cap="none" spc="0" normalizeH="0" baseline="0" noProof="0" dirty="0">
              <a:ln>
                <a:noFill/>
              </a:ln>
              <a:solidFill>
                <a:srgbClr val="FFFFFF"/>
              </a:solidFill>
              <a:effectLst/>
              <a:uLnTx/>
              <a:uFillTx/>
              <a:latin typeface="微软雅黑 Light" panose="020B0502040204020203" pitchFamily="34" charset="-122"/>
              <a:ea typeface="微软雅黑 Light" panose="020B0502040204020203" pitchFamily="34" charset="-122"/>
              <a:cs typeface="+mn-ea"/>
              <a:sym typeface="+mn-lt"/>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微软雅黑 Light" panose="020B0502040204020203" pitchFamily="34" charset="-122"/>
                <a:ea typeface="微软雅黑 Light" panose="020B0502040204020203" pitchFamily="34" charset="-122"/>
                <a:cs typeface="+mn-ea"/>
                <a:sym typeface="+mn-lt"/>
              </a:rPr>
              <a:t>The creative strategy generally explains how the advertising campaign will meet the advertising objectives of the business.</a:t>
            </a:r>
            <a:endParaRPr kumimoji="0" lang="id-ID" sz="1200" b="1" i="0" u="none" strike="noStrike" kern="1200" cap="none" spc="0" normalizeH="0" baseline="0" noProof="0" dirty="0">
              <a:ln>
                <a:noFill/>
              </a:ln>
              <a:solidFill>
                <a:srgbClr val="FFFFFF"/>
              </a:solidFill>
              <a:effectLst/>
              <a:uLnTx/>
              <a:uFillTx/>
              <a:latin typeface="微软雅黑 Light" panose="020B0502040204020203" pitchFamily="34" charset="-122"/>
              <a:ea typeface="微软雅黑 Light" panose="020B0502040204020203" pitchFamily="34" charset="-122"/>
              <a:cs typeface="+mn-ea"/>
              <a:sym typeface="+mn-lt"/>
            </a:endParaRPr>
          </a:p>
        </p:txBody>
      </p:sp>
      <p:sp>
        <p:nvSpPr>
          <p:cNvPr id="18" name="Rectangle 17"/>
          <p:cNvSpPr/>
          <p:nvPr/>
        </p:nvSpPr>
        <p:spPr>
          <a:xfrm>
            <a:off x="684495" y="879756"/>
            <a:ext cx="1885324" cy="52322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d-ID" sz="2800" b="1"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ea"/>
                <a:sym typeface="+mn-lt"/>
              </a:rPr>
              <a:t>Title here</a:t>
            </a:r>
            <a:endParaRPr kumimoji="0" lang="en-US" sz="2800" b="1"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ea"/>
              <a:sym typeface="+mn-lt"/>
            </a:endParaRPr>
          </a:p>
        </p:txBody>
      </p:sp>
    </p:spTree>
    <p:extLst>
      <p:ext uri="{BB962C8B-B14F-4D97-AF65-F5344CB8AC3E}">
        <p14:creationId xmlns:p14="http://schemas.microsoft.com/office/powerpoint/2010/main" val="3345155758"/>
      </p:ext>
    </p:extLst>
  </p:cSld>
  <p:clrMapOvr>
    <a:masterClrMapping/>
  </p:clrMapOvr>
  <mc:AlternateContent xmlns:mc="http://schemas.openxmlformats.org/markup-compatibility/2006" xmlns:p14="http://schemas.microsoft.com/office/powerpoint/2010/main">
    <mc:Choice Requires="p14">
      <p:transition spd="med" p14:dur="700" advClick="0" advTm="4000">
        <p:fade/>
      </p:transition>
    </mc:Choice>
    <mc:Fallback>
      <p:transition spd="med" advClick="0" advTm="4000">
        <p:fade/>
      </p:transition>
    </mc:Fallback>
  </mc:AlternateContent>
</p:sld>
</file>

<file path=ppt/slides/slide10.xml><?xml version="1.0" encoding="utf-8"?>
<p:sld xmlns:a16="http://schemas.microsoft.com/office/drawing/2014/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grpSp>
        <p:nvGrpSpPr>
          <p:cNvPr id="9" name="组合 8">
            <a:extLst>
              <a:ext uri="{FF2B5EF4-FFF2-40B4-BE49-F238E27FC236}">
                <a16:creationId xmlns:a16="http://schemas.microsoft.com/office/drawing/2014/main" id="{152607C2-4459-4F48-82ED-F43D89CF06FE}"/>
              </a:ext>
            </a:extLst>
          </p:cNvPr>
          <p:cNvGrpSpPr/>
          <p:nvPr/>
        </p:nvGrpSpPr>
        <p:grpSpPr>
          <a:xfrm>
            <a:off x="4727575" y="318548"/>
            <a:ext cx="2736850" cy="741902"/>
            <a:chOff x="4727575" y="350298"/>
            <a:chExt cx="2736850" cy="741902"/>
          </a:xfrm>
        </p:grpSpPr>
        <p:grpSp>
          <p:nvGrpSpPr>
            <p:cNvPr id="4" name="组合 3">
              <a:extLst>
                <a:ext uri="{FF2B5EF4-FFF2-40B4-BE49-F238E27FC236}">
                  <a16:creationId xmlns:a16="http://schemas.microsoft.com/office/drawing/2014/main" id="{AE20056E-51CC-42A6-ADFC-3B4E9E7BD4F0}"/>
                </a:ext>
              </a:extLst>
            </p:cNvPr>
            <p:cNvGrpSpPr/>
            <p:nvPr/>
          </p:nvGrpSpPr>
          <p:grpSpPr>
            <a:xfrm>
              <a:off x="5059680" y="350298"/>
              <a:ext cx="2072640" cy="623248"/>
              <a:chOff x="5059680" y="381000"/>
              <a:chExt cx="2072640" cy="623248"/>
            </a:xfrm>
          </p:grpSpPr>
          <p:sp>
            <p:nvSpPr>
              <p:cNvPr id="5" name="文本框 4">
                <a:extLst>
                  <a:ext uri="{FF2B5EF4-FFF2-40B4-BE49-F238E27FC236}">
                    <a16:creationId xmlns:a16="http://schemas.microsoft.com/office/drawing/2014/main" id="{2939F4C7-6FE3-411C-9A6D-02501A2D4DEA}"/>
                  </a:ext>
                </a:extLst>
              </p:cNvPr>
              <p:cNvSpPr txBox="1"/>
              <p:nvPr/>
            </p:nvSpPr>
            <p:spPr>
              <a:xfrm>
                <a:off x="5059680" y="381000"/>
                <a:ext cx="2072640" cy="369332"/>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这里就是</a:t>
                </a:r>
                <a:r>
                  <a:rPr kumimoji="0" lang="zh-CN" altLang="en-US" sz="1800" b="1" i="0" u="none" strike="noStrike" kern="1200" cap="none" spc="0" normalizeH="0" baseline="0" noProof="0" dirty="0">
                    <a:ln>
                      <a:noFill/>
                    </a:ln>
                    <a:solidFill>
                      <a:srgbClr val="CEA55A"/>
                    </a:solidFill>
                    <a:effectLst/>
                    <a:uLnTx/>
                    <a:uFillTx/>
                    <a:latin typeface="微软雅黑" panose="020B0503020204020204" pitchFamily="34" charset="-122"/>
                    <a:ea typeface="微软雅黑" panose="020B0503020204020204" pitchFamily="34" charset="-122"/>
                    <a:cs typeface="+mn-cs"/>
                  </a:rPr>
                  <a:t>标题</a:t>
                </a:r>
              </a:p>
            </p:txBody>
          </p:sp>
          <p:sp>
            <p:nvSpPr>
              <p:cNvPr id="6" name="矩形 5">
                <a:extLst>
                  <a:ext uri="{FF2B5EF4-FFF2-40B4-BE49-F238E27FC236}">
                    <a16:creationId xmlns:a16="http://schemas.microsoft.com/office/drawing/2014/main" id="{B02E2E2F-FD71-462B-A0EA-479FEDC6B2A1}"/>
                  </a:ext>
                </a:extLst>
              </p:cNvPr>
              <p:cNvSpPr/>
              <p:nvPr/>
            </p:nvSpPr>
            <p:spPr>
              <a:xfrm>
                <a:off x="5447425" y="750332"/>
                <a:ext cx="1297150" cy="253916"/>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050" b="0" i="0" u="none" strike="noStrike" kern="1200" cap="none" spc="0" normalizeH="0" baseline="0" noProof="0" dirty="0">
                    <a:ln>
                      <a:noFill/>
                    </a:ln>
                    <a:solidFill>
                      <a:prstClr val="white"/>
                    </a:solidFill>
                    <a:effectLst/>
                    <a:uLnTx/>
                    <a:uFillTx/>
                    <a:latin typeface="微软雅黑 Light" panose="020B0502040204020203" pitchFamily="34" charset="-122"/>
                    <a:ea typeface="微软雅黑 Light" panose="020B0502040204020203" pitchFamily="34" charset="-122"/>
                    <a:cs typeface="+mn-cs"/>
                  </a:rPr>
                  <a:t>HERE IS THE TITLE</a:t>
                </a:r>
                <a:endParaRPr kumimoji="0" lang="zh-CN" altLang="en-US" sz="1050" b="0" i="0" u="none" strike="noStrike" kern="1200" cap="none" spc="0" normalizeH="0" baseline="0" noProof="0" dirty="0">
                  <a:ln>
                    <a:noFill/>
                  </a:ln>
                  <a:solidFill>
                    <a:prstClr val="white"/>
                  </a:solidFill>
                  <a:effectLst/>
                  <a:uLnTx/>
                  <a:uFillTx/>
                  <a:latin typeface="微软雅黑 Light" panose="020B0502040204020203" pitchFamily="34" charset="-122"/>
                  <a:ea typeface="微软雅黑 Light" panose="020B0502040204020203" pitchFamily="34" charset="-122"/>
                  <a:cs typeface="+mn-cs"/>
                </a:endParaRPr>
              </a:p>
            </p:txBody>
          </p:sp>
        </p:grpSp>
        <p:cxnSp>
          <p:nvCxnSpPr>
            <p:cNvPr id="8" name="直接连接符 7">
              <a:extLst>
                <a:ext uri="{FF2B5EF4-FFF2-40B4-BE49-F238E27FC236}">
                  <a16:creationId xmlns:a16="http://schemas.microsoft.com/office/drawing/2014/main" id="{A52A82A1-62DB-4284-92B3-C017A8E905F4}"/>
                </a:ext>
              </a:extLst>
            </p:cNvPr>
            <p:cNvCxnSpPr/>
            <p:nvPr/>
          </p:nvCxnSpPr>
          <p:spPr>
            <a:xfrm>
              <a:off x="4727575" y="1092200"/>
              <a:ext cx="2736850" cy="0"/>
            </a:xfrm>
            <a:prstGeom prst="line">
              <a:avLst/>
            </a:prstGeom>
            <a:ln>
              <a:solidFill>
                <a:schemeClr val="bg1">
                  <a:alpha val="46000"/>
                </a:schemeClr>
              </a:solidFill>
            </a:ln>
          </p:spPr>
          <p:style>
            <a:lnRef idx="1">
              <a:schemeClr val="accent1"/>
            </a:lnRef>
            <a:fillRef idx="0">
              <a:schemeClr val="accent1"/>
            </a:fillRef>
            <a:effectRef idx="0">
              <a:schemeClr val="accent1"/>
            </a:effectRef>
            <a:fontRef idx="minor">
              <a:schemeClr val="tx1"/>
            </a:fontRef>
          </p:style>
        </p:cxnSp>
      </p:grpSp>
      <p:cxnSp>
        <p:nvCxnSpPr>
          <p:cNvPr id="33" name="Straight Connector 25">
            <a:extLst>
              <a:ext uri="{FF2B5EF4-FFF2-40B4-BE49-F238E27FC236}">
                <a16:creationId xmlns:a16="http://schemas.microsoft.com/office/drawing/2014/main" id="{CABE3AAA-61C2-4DD9-B4D8-A702357F70D3}"/>
              </a:ext>
            </a:extLst>
          </p:cNvPr>
          <p:cNvCxnSpPr/>
          <p:nvPr/>
        </p:nvCxnSpPr>
        <p:spPr>
          <a:xfrm>
            <a:off x="3576574" y="3023401"/>
            <a:ext cx="5062401" cy="0"/>
          </a:xfrm>
          <a:prstGeom prst="line">
            <a:avLst/>
          </a:prstGeom>
          <a:noFill/>
          <a:ln w="6350" cap="flat" cmpd="sng" algn="ctr">
            <a:solidFill>
              <a:sysClr val="window" lastClr="FFFFFF">
                <a:alpha val="91000"/>
              </a:sysClr>
            </a:solidFill>
            <a:prstDash val="solid"/>
            <a:miter lim="800000"/>
          </a:ln>
          <a:effectLst/>
        </p:spPr>
      </p:cxnSp>
      <p:pic>
        <p:nvPicPr>
          <p:cNvPr id="34" name="图片占位符 4">
            <a:extLst>
              <a:ext uri="{FF2B5EF4-FFF2-40B4-BE49-F238E27FC236}">
                <a16:creationId xmlns:a16="http://schemas.microsoft.com/office/drawing/2014/main" id="{F14B422F-1FCF-47D1-A7DA-B89918F05320}"/>
              </a:ext>
            </a:extLst>
          </p:cNvPr>
          <p:cNvPicPr>
            <a:picLocks noChangeAspect="1"/>
          </p:cNvPicPr>
          <p:nvPr/>
        </p:nvPicPr>
        <p:blipFill>
          <a:blip r:embed="rId3">
            <a:extLst>
              <a:ext uri="{28A0092B-C50C-407E-A947-70E740481C1C}">
                <a14:useLocalDpi xmlns:a14="http://schemas.microsoft.com/office/drawing/2010/main" val="0"/>
              </a:ext>
            </a:extLst>
          </a:blip>
          <a:srcRect l="16686" r="16686"/>
          <a:stretch>
            <a:fillRect/>
          </a:stretch>
        </p:blipFill>
        <p:spPr>
          <a:xfrm>
            <a:off x="4693391" y="1612638"/>
            <a:ext cx="2805218" cy="2805218"/>
          </a:xfrm>
          <a:custGeom>
            <a:avLst/>
            <a:gdLst>
              <a:gd name="connsiteX0" fmla="*/ 1402608 w 2805218"/>
              <a:gd name="connsiteY0" fmla="*/ 0 h 2805218"/>
              <a:gd name="connsiteX1" fmla="*/ 2012667 w 2805218"/>
              <a:gd name="connsiteY1" fmla="*/ 252695 h 2805218"/>
              <a:gd name="connsiteX2" fmla="*/ 2552523 w 2805218"/>
              <a:gd name="connsiteY2" fmla="*/ 792551 h 2805218"/>
              <a:gd name="connsiteX3" fmla="*/ 2552523 w 2805218"/>
              <a:gd name="connsiteY3" fmla="*/ 2012670 h 2805218"/>
              <a:gd name="connsiteX4" fmla="*/ 2012670 w 2805218"/>
              <a:gd name="connsiteY4" fmla="*/ 2552523 h 2805218"/>
              <a:gd name="connsiteX5" fmla="*/ 792551 w 2805218"/>
              <a:gd name="connsiteY5" fmla="*/ 2552523 h 2805218"/>
              <a:gd name="connsiteX6" fmla="*/ 252695 w 2805218"/>
              <a:gd name="connsiteY6" fmla="*/ 2012667 h 2805218"/>
              <a:gd name="connsiteX7" fmla="*/ 252695 w 2805218"/>
              <a:gd name="connsiteY7" fmla="*/ 792549 h 2805218"/>
              <a:gd name="connsiteX8" fmla="*/ 792549 w 2805218"/>
              <a:gd name="connsiteY8" fmla="*/ 252695 h 2805218"/>
              <a:gd name="connsiteX9" fmla="*/ 1402608 w 2805218"/>
              <a:gd name="connsiteY9" fmla="*/ 0 h 2805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805218" h="2805218">
                <a:moveTo>
                  <a:pt x="1402608" y="0"/>
                </a:moveTo>
                <a:cubicBezTo>
                  <a:pt x="1623406" y="0"/>
                  <a:pt x="1844204" y="84232"/>
                  <a:pt x="2012667" y="252695"/>
                </a:cubicBezTo>
                <a:lnTo>
                  <a:pt x="2552523" y="792551"/>
                </a:lnTo>
                <a:cubicBezTo>
                  <a:pt x="2889450" y="1129478"/>
                  <a:pt x="2889450" y="1675743"/>
                  <a:pt x="2552523" y="2012670"/>
                </a:cubicBezTo>
                <a:lnTo>
                  <a:pt x="2012670" y="2552523"/>
                </a:lnTo>
                <a:cubicBezTo>
                  <a:pt x="1675743" y="2889450"/>
                  <a:pt x="1129478" y="2889450"/>
                  <a:pt x="792551" y="2552523"/>
                </a:cubicBezTo>
                <a:lnTo>
                  <a:pt x="252695" y="2012667"/>
                </a:lnTo>
                <a:cubicBezTo>
                  <a:pt x="-84231" y="1675740"/>
                  <a:pt x="-84231" y="1129475"/>
                  <a:pt x="252695" y="792549"/>
                </a:cubicBezTo>
                <a:lnTo>
                  <a:pt x="792549" y="252695"/>
                </a:lnTo>
                <a:cubicBezTo>
                  <a:pt x="961012" y="84232"/>
                  <a:pt x="1181810" y="0"/>
                  <a:pt x="1402608" y="0"/>
                </a:cubicBezTo>
                <a:close/>
              </a:path>
            </a:pathLst>
          </a:custGeom>
        </p:spPr>
      </p:pic>
      <p:grpSp>
        <p:nvGrpSpPr>
          <p:cNvPr id="35" name="Group 22">
            <a:extLst>
              <a:ext uri="{FF2B5EF4-FFF2-40B4-BE49-F238E27FC236}">
                <a16:creationId xmlns:a16="http://schemas.microsoft.com/office/drawing/2014/main" id="{8BE0602D-EF52-438B-9642-5FA84439BECC}"/>
              </a:ext>
            </a:extLst>
          </p:cNvPr>
          <p:cNvGrpSpPr/>
          <p:nvPr/>
        </p:nvGrpSpPr>
        <p:grpSpPr>
          <a:xfrm>
            <a:off x="1712153" y="3855995"/>
            <a:ext cx="2765694" cy="1073760"/>
            <a:chOff x="1714807" y="4233185"/>
            <a:chExt cx="2765694" cy="1073760"/>
          </a:xfrm>
        </p:grpSpPr>
        <p:sp>
          <p:nvSpPr>
            <p:cNvPr id="36" name="Title 3">
              <a:extLst>
                <a:ext uri="{FF2B5EF4-FFF2-40B4-BE49-F238E27FC236}">
                  <a16:creationId xmlns:a16="http://schemas.microsoft.com/office/drawing/2014/main" id="{4CEBB414-AEC1-4ABC-840E-7FBDB9BDB396}"/>
                </a:ext>
              </a:extLst>
            </p:cNvPr>
            <p:cNvSpPr txBox="1">
              <a:spLocks/>
            </p:cNvSpPr>
            <p:nvPr/>
          </p:nvSpPr>
          <p:spPr>
            <a:xfrm>
              <a:off x="2011179" y="4233185"/>
              <a:ext cx="2172951" cy="246539"/>
            </a:xfrm>
            <a:prstGeom prst="rect">
              <a:avLst/>
            </a:prstGeom>
          </p:spPr>
          <p:txBody>
            <a:bodyPr/>
            <a:lstStyle>
              <a:lvl1pPr algn="l" defTabSz="914400" rtl="0" eaLnBrk="1" latinLnBrk="0" hangingPunct="1">
                <a:lnSpc>
                  <a:spcPct val="70000"/>
                </a:lnSpc>
                <a:spcBef>
                  <a:spcPct val="0"/>
                </a:spcBef>
                <a:buNone/>
                <a:defRPr sz="3600" b="1" i="0" kern="1200">
                  <a:solidFill>
                    <a:schemeClr val="tx1"/>
                  </a:solidFill>
                  <a:latin typeface="Roboto Thin" charset="0"/>
                  <a:ea typeface="Roboto Thin" charset="0"/>
                  <a:cs typeface="Roboto Thin" charset="0"/>
                </a:defRPr>
              </a:lvl1pPr>
            </a:lstStyle>
            <a:p>
              <a:pPr algn="ctr">
                <a:lnSpc>
                  <a:spcPct val="80000"/>
                </a:lnSpc>
              </a:pPr>
              <a:r>
                <a:rPr lang="en-US" sz="1100" dirty="0">
                  <a:solidFill>
                    <a:prstClr val="white"/>
                  </a:solidFill>
                  <a:latin typeface="微软雅黑 Light" panose="020B0502040204020203" pitchFamily="34" charset="-122"/>
                  <a:ea typeface="微软雅黑 Light" panose="020B0502040204020203" pitchFamily="34" charset="-122"/>
                  <a:cs typeface="Roboto Medium" charset="0"/>
                </a:rPr>
                <a:t>CREATIVE IDEAS</a:t>
              </a:r>
              <a:endParaRPr lang="en-US" sz="500" dirty="0">
                <a:solidFill>
                  <a:prstClr val="white"/>
                </a:solidFill>
                <a:latin typeface="微软雅黑 Light" panose="020B0502040204020203" pitchFamily="34" charset="-122"/>
                <a:ea typeface="微软雅黑 Light" panose="020B0502040204020203" pitchFamily="34" charset="-122"/>
                <a:cs typeface="Roboto Medium" charset="0"/>
              </a:endParaRPr>
            </a:p>
          </p:txBody>
        </p:sp>
        <p:sp>
          <p:nvSpPr>
            <p:cNvPr id="37" name="Title 3">
              <a:extLst>
                <a:ext uri="{FF2B5EF4-FFF2-40B4-BE49-F238E27FC236}">
                  <a16:creationId xmlns:a16="http://schemas.microsoft.com/office/drawing/2014/main" id="{AD3BEE2C-0D24-4790-98F2-80F15948ABB6}"/>
                </a:ext>
              </a:extLst>
            </p:cNvPr>
            <p:cNvSpPr txBox="1">
              <a:spLocks/>
            </p:cNvSpPr>
            <p:nvPr/>
          </p:nvSpPr>
          <p:spPr>
            <a:xfrm>
              <a:off x="1714807" y="4515694"/>
              <a:ext cx="2765694" cy="791251"/>
            </a:xfrm>
            <a:prstGeom prst="rect">
              <a:avLst/>
            </a:prstGeom>
          </p:spPr>
          <p:txBody>
            <a:bodyPr/>
            <a:lstStyle>
              <a:lvl1pPr algn="l" defTabSz="914400" rtl="0" eaLnBrk="1" latinLnBrk="0" hangingPunct="1">
                <a:lnSpc>
                  <a:spcPct val="70000"/>
                </a:lnSpc>
                <a:spcBef>
                  <a:spcPct val="0"/>
                </a:spcBef>
                <a:buNone/>
                <a:defRPr sz="3600" b="1" i="0" kern="1200">
                  <a:solidFill>
                    <a:schemeClr val="tx1"/>
                  </a:solidFill>
                  <a:latin typeface="Roboto Thin" charset="0"/>
                  <a:ea typeface="Roboto Thin" charset="0"/>
                  <a:cs typeface="Roboto Thin" charset="0"/>
                </a:defRPr>
              </a:lvl1pPr>
            </a:lstStyle>
            <a:p>
              <a:pPr algn="ctr">
                <a:lnSpc>
                  <a:spcPct val="150000"/>
                </a:lnSpc>
              </a:pPr>
              <a:r>
                <a:rPr lang="en-US" sz="1400" b="0" dirty="0">
                  <a:solidFill>
                    <a:prstClr val="white"/>
                  </a:solidFill>
                  <a:latin typeface="微软雅黑 Light" panose="020B0502040204020203" pitchFamily="34" charset="-122"/>
                  <a:ea typeface="微软雅黑 Light" panose="020B0502040204020203" pitchFamily="34" charset="-122"/>
                  <a:cs typeface="Roboto Light" charset="0"/>
                </a:rPr>
                <a:t>How L’Oreal Built a UV Measuring Temporary Tattoo.</a:t>
              </a:r>
              <a:endParaRPr lang="en-US" sz="700" b="0" dirty="0">
                <a:solidFill>
                  <a:prstClr val="white"/>
                </a:solidFill>
                <a:latin typeface="微软雅黑 Light" panose="020B0502040204020203" pitchFamily="34" charset="-122"/>
                <a:ea typeface="微软雅黑 Light" panose="020B0502040204020203" pitchFamily="34" charset="-122"/>
                <a:cs typeface="Roboto Light" charset="0"/>
              </a:endParaRPr>
            </a:p>
          </p:txBody>
        </p:sp>
      </p:grpSp>
      <p:grpSp>
        <p:nvGrpSpPr>
          <p:cNvPr id="38" name="Group 24">
            <a:extLst>
              <a:ext uri="{FF2B5EF4-FFF2-40B4-BE49-F238E27FC236}">
                <a16:creationId xmlns:a16="http://schemas.microsoft.com/office/drawing/2014/main" id="{B74AD27E-A77F-4834-A68B-05FBEE924519}"/>
              </a:ext>
            </a:extLst>
          </p:cNvPr>
          <p:cNvGrpSpPr/>
          <p:nvPr/>
        </p:nvGrpSpPr>
        <p:grpSpPr>
          <a:xfrm>
            <a:off x="4708625" y="4648268"/>
            <a:ext cx="2723843" cy="1073760"/>
            <a:chOff x="4711279" y="4981008"/>
            <a:chExt cx="2723843" cy="1073760"/>
          </a:xfrm>
        </p:grpSpPr>
        <p:sp>
          <p:nvSpPr>
            <p:cNvPr id="39" name="Title 3">
              <a:extLst>
                <a:ext uri="{FF2B5EF4-FFF2-40B4-BE49-F238E27FC236}">
                  <a16:creationId xmlns:a16="http://schemas.microsoft.com/office/drawing/2014/main" id="{76DD4B1C-223B-45CE-8D68-E76F6AD2BE8C}"/>
                </a:ext>
              </a:extLst>
            </p:cNvPr>
            <p:cNvSpPr txBox="1">
              <a:spLocks/>
            </p:cNvSpPr>
            <p:nvPr/>
          </p:nvSpPr>
          <p:spPr>
            <a:xfrm>
              <a:off x="4711280" y="4981008"/>
              <a:ext cx="2723842" cy="246539"/>
            </a:xfrm>
            <a:prstGeom prst="rect">
              <a:avLst/>
            </a:prstGeom>
          </p:spPr>
          <p:txBody>
            <a:bodyPr/>
            <a:lstStyle>
              <a:lvl1pPr algn="l" defTabSz="914400" rtl="0" eaLnBrk="1" latinLnBrk="0" hangingPunct="1">
                <a:lnSpc>
                  <a:spcPct val="70000"/>
                </a:lnSpc>
                <a:spcBef>
                  <a:spcPct val="0"/>
                </a:spcBef>
                <a:buNone/>
                <a:defRPr sz="3600" b="1" i="0" kern="1200">
                  <a:solidFill>
                    <a:schemeClr val="tx1"/>
                  </a:solidFill>
                  <a:latin typeface="Roboto Thin" charset="0"/>
                  <a:ea typeface="Roboto Thin" charset="0"/>
                  <a:cs typeface="Roboto Thin" charset="0"/>
                </a:defRPr>
              </a:lvl1pPr>
            </a:lstStyle>
            <a:p>
              <a:pPr algn="ctr">
                <a:lnSpc>
                  <a:spcPct val="80000"/>
                </a:lnSpc>
              </a:pPr>
              <a:r>
                <a:rPr lang="en-US" sz="1100" dirty="0">
                  <a:solidFill>
                    <a:prstClr val="white"/>
                  </a:solidFill>
                  <a:latin typeface="微软雅黑 Light" panose="020B0502040204020203" pitchFamily="34" charset="-122"/>
                  <a:ea typeface="微软雅黑 Light" panose="020B0502040204020203" pitchFamily="34" charset="-122"/>
                  <a:cs typeface="Roboto Medium" charset="0"/>
                </a:rPr>
                <a:t>COMPANY’S SUCCESS</a:t>
              </a:r>
              <a:endParaRPr lang="en-US" sz="500" dirty="0">
                <a:solidFill>
                  <a:prstClr val="white"/>
                </a:solidFill>
                <a:latin typeface="微软雅黑 Light" panose="020B0502040204020203" pitchFamily="34" charset="-122"/>
                <a:ea typeface="微软雅黑 Light" panose="020B0502040204020203" pitchFamily="34" charset="-122"/>
                <a:cs typeface="Roboto Medium" charset="0"/>
              </a:endParaRPr>
            </a:p>
          </p:txBody>
        </p:sp>
        <p:sp>
          <p:nvSpPr>
            <p:cNvPr id="40" name="Title 3">
              <a:extLst>
                <a:ext uri="{FF2B5EF4-FFF2-40B4-BE49-F238E27FC236}">
                  <a16:creationId xmlns:a16="http://schemas.microsoft.com/office/drawing/2014/main" id="{16325A4B-15B8-4182-90D3-C8EEFBF2D143}"/>
                </a:ext>
              </a:extLst>
            </p:cNvPr>
            <p:cNvSpPr txBox="1">
              <a:spLocks/>
            </p:cNvSpPr>
            <p:nvPr/>
          </p:nvSpPr>
          <p:spPr>
            <a:xfrm>
              <a:off x="4711279" y="5263517"/>
              <a:ext cx="2723842" cy="791251"/>
            </a:xfrm>
            <a:prstGeom prst="rect">
              <a:avLst/>
            </a:prstGeom>
          </p:spPr>
          <p:txBody>
            <a:bodyPr/>
            <a:lstStyle>
              <a:lvl1pPr algn="l" defTabSz="914400" rtl="0" eaLnBrk="1" latinLnBrk="0" hangingPunct="1">
                <a:lnSpc>
                  <a:spcPct val="70000"/>
                </a:lnSpc>
                <a:spcBef>
                  <a:spcPct val="0"/>
                </a:spcBef>
                <a:buNone/>
                <a:defRPr sz="3600" b="1" i="0" kern="1200">
                  <a:solidFill>
                    <a:schemeClr val="tx1"/>
                  </a:solidFill>
                  <a:latin typeface="Roboto Thin" charset="0"/>
                  <a:ea typeface="Roboto Thin" charset="0"/>
                  <a:cs typeface="Roboto Thin" charset="0"/>
                </a:defRPr>
              </a:lvl1pPr>
            </a:lstStyle>
            <a:p>
              <a:pPr algn="ctr">
                <a:lnSpc>
                  <a:spcPct val="150000"/>
                </a:lnSpc>
              </a:pPr>
              <a:r>
                <a:rPr lang="en-US" sz="1400" b="0" dirty="0">
                  <a:solidFill>
                    <a:prstClr val="white"/>
                  </a:solidFill>
                  <a:latin typeface="微软雅黑 Light" panose="020B0502040204020203" pitchFamily="34" charset="-122"/>
                  <a:ea typeface="微软雅黑 Light" panose="020B0502040204020203" pitchFamily="34" charset="-122"/>
                  <a:cs typeface="Roboto Light" charset="0"/>
                </a:rPr>
                <a:t>How L’Oreal Built a UV Measuring Temporary Tattoo.</a:t>
              </a:r>
              <a:endParaRPr lang="en-US" sz="700" b="0" dirty="0">
                <a:solidFill>
                  <a:prstClr val="white"/>
                </a:solidFill>
                <a:latin typeface="微软雅黑 Light" panose="020B0502040204020203" pitchFamily="34" charset="-122"/>
                <a:ea typeface="微软雅黑 Light" panose="020B0502040204020203" pitchFamily="34" charset="-122"/>
                <a:cs typeface="Roboto Light" charset="0"/>
              </a:endParaRPr>
            </a:p>
          </p:txBody>
        </p:sp>
      </p:grpSp>
      <p:grpSp>
        <p:nvGrpSpPr>
          <p:cNvPr id="41" name="Group 23">
            <a:extLst>
              <a:ext uri="{FF2B5EF4-FFF2-40B4-BE49-F238E27FC236}">
                <a16:creationId xmlns:a16="http://schemas.microsoft.com/office/drawing/2014/main" id="{5807059E-4911-4B83-B326-6E3A84467F88}"/>
              </a:ext>
            </a:extLst>
          </p:cNvPr>
          <p:cNvGrpSpPr/>
          <p:nvPr/>
        </p:nvGrpSpPr>
        <p:grpSpPr>
          <a:xfrm>
            <a:off x="7617653" y="3855995"/>
            <a:ext cx="2856884" cy="1073760"/>
            <a:chOff x="7620307" y="4233185"/>
            <a:chExt cx="2856884" cy="1073760"/>
          </a:xfrm>
        </p:grpSpPr>
        <p:sp>
          <p:nvSpPr>
            <p:cNvPr id="42" name="Title 3">
              <a:extLst>
                <a:ext uri="{FF2B5EF4-FFF2-40B4-BE49-F238E27FC236}">
                  <a16:creationId xmlns:a16="http://schemas.microsoft.com/office/drawing/2014/main" id="{C9D7140F-C49A-4A06-B2B4-308EC43646AD}"/>
                </a:ext>
              </a:extLst>
            </p:cNvPr>
            <p:cNvSpPr txBox="1">
              <a:spLocks/>
            </p:cNvSpPr>
            <p:nvPr/>
          </p:nvSpPr>
          <p:spPr>
            <a:xfrm>
              <a:off x="7962274" y="4233185"/>
              <a:ext cx="2172951" cy="246539"/>
            </a:xfrm>
            <a:prstGeom prst="rect">
              <a:avLst/>
            </a:prstGeom>
          </p:spPr>
          <p:txBody>
            <a:bodyPr/>
            <a:lstStyle>
              <a:lvl1pPr algn="l" defTabSz="914400" rtl="0" eaLnBrk="1" latinLnBrk="0" hangingPunct="1">
                <a:lnSpc>
                  <a:spcPct val="70000"/>
                </a:lnSpc>
                <a:spcBef>
                  <a:spcPct val="0"/>
                </a:spcBef>
                <a:buNone/>
                <a:defRPr sz="3600" b="1" i="0" kern="1200">
                  <a:solidFill>
                    <a:schemeClr val="tx1"/>
                  </a:solidFill>
                  <a:latin typeface="Roboto Thin" charset="0"/>
                  <a:ea typeface="Roboto Thin" charset="0"/>
                  <a:cs typeface="Roboto Thin" charset="0"/>
                </a:defRPr>
              </a:lvl1pPr>
            </a:lstStyle>
            <a:p>
              <a:pPr algn="ctr">
                <a:lnSpc>
                  <a:spcPct val="80000"/>
                </a:lnSpc>
              </a:pPr>
              <a:r>
                <a:rPr lang="en-US" sz="1100" dirty="0">
                  <a:solidFill>
                    <a:prstClr val="white"/>
                  </a:solidFill>
                  <a:latin typeface="微软雅黑 Light" panose="020B0502040204020203" pitchFamily="34" charset="-122"/>
                  <a:ea typeface="微软雅黑 Light" panose="020B0502040204020203" pitchFamily="34" charset="-122"/>
                  <a:cs typeface="Roboto Medium" charset="0"/>
                </a:rPr>
                <a:t>WE LOVE OUR PROJECTS</a:t>
              </a:r>
              <a:endParaRPr lang="en-US" sz="500" dirty="0">
                <a:solidFill>
                  <a:prstClr val="white"/>
                </a:solidFill>
                <a:latin typeface="微软雅黑 Light" panose="020B0502040204020203" pitchFamily="34" charset="-122"/>
                <a:ea typeface="微软雅黑 Light" panose="020B0502040204020203" pitchFamily="34" charset="-122"/>
                <a:cs typeface="Roboto Medium" charset="0"/>
              </a:endParaRPr>
            </a:p>
          </p:txBody>
        </p:sp>
        <p:sp>
          <p:nvSpPr>
            <p:cNvPr id="43" name="Title 3">
              <a:extLst>
                <a:ext uri="{FF2B5EF4-FFF2-40B4-BE49-F238E27FC236}">
                  <a16:creationId xmlns:a16="http://schemas.microsoft.com/office/drawing/2014/main" id="{C13A82BD-BFFA-40E4-BFC4-B4B360E0C498}"/>
                </a:ext>
              </a:extLst>
            </p:cNvPr>
            <p:cNvSpPr txBox="1">
              <a:spLocks/>
            </p:cNvSpPr>
            <p:nvPr/>
          </p:nvSpPr>
          <p:spPr>
            <a:xfrm>
              <a:off x="7620307" y="4515694"/>
              <a:ext cx="2856884" cy="791251"/>
            </a:xfrm>
            <a:prstGeom prst="rect">
              <a:avLst/>
            </a:prstGeom>
          </p:spPr>
          <p:txBody>
            <a:bodyPr/>
            <a:lstStyle>
              <a:lvl1pPr algn="l" defTabSz="914400" rtl="0" eaLnBrk="1" latinLnBrk="0" hangingPunct="1">
                <a:lnSpc>
                  <a:spcPct val="70000"/>
                </a:lnSpc>
                <a:spcBef>
                  <a:spcPct val="0"/>
                </a:spcBef>
                <a:buNone/>
                <a:defRPr sz="3600" b="1" i="0" kern="1200">
                  <a:solidFill>
                    <a:schemeClr val="tx1"/>
                  </a:solidFill>
                  <a:latin typeface="Roboto Thin" charset="0"/>
                  <a:ea typeface="Roboto Thin" charset="0"/>
                  <a:cs typeface="Roboto Thin" charset="0"/>
                </a:defRPr>
              </a:lvl1pPr>
            </a:lstStyle>
            <a:p>
              <a:pPr algn="ctr">
                <a:lnSpc>
                  <a:spcPct val="150000"/>
                </a:lnSpc>
              </a:pPr>
              <a:r>
                <a:rPr lang="en-US" sz="1400" b="0" dirty="0">
                  <a:solidFill>
                    <a:prstClr val="white"/>
                  </a:solidFill>
                  <a:latin typeface="微软雅黑 Light" panose="020B0502040204020203" pitchFamily="34" charset="-122"/>
                  <a:ea typeface="微软雅黑 Light" panose="020B0502040204020203" pitchFamily="34" charset="-122"/>
                  <a:cs typeface="Roboto Light" charset="0"/>
                </a:rPr>
                <a:t>How L’Oreal Built a UV Measuring Temporary Tattoo.</a:t>
              </a:r>
              <a:endParaRPr lang="en-US" sz="700" b="0" dirty="0">
                <a:solidFill>
                  <a:prstClr val="white"/>
                </a:solidFill>
                <a:latin typeface="微软雅黑 Light" panose="020B0502040204020203" pitchFamily="34" charset="-122"/>
                <a:ea typeface="微软雅黑 Light" panose="020B0502040204020203" pitchFamily="34" charset="-122"/>
                <a:cs typeface="Roboto Light" charset="0"/>
              </a:endParaRPr>
            </a:p>
          </p:txBody>
        </p:sp>
      </p:grpSp>
      <p:grpSp>
        <p:nvGrpSpPr>
          <p:cNvPr id="44" name="组合 43">
            <a:extLst>
              <a:ext uri="{FF2B5EF4-FFF2-40B4-BE49-F238E27FC236}">
                <a16:creationId xmlns:a16="http://schemas.microsoft.com/office/drawing/2014/main" id="{BDBE6AC9-CD6C-45C5-B1FD-2CB166CD152D}"/>
              </a:ext>
            </a:extLst>
          </p:cNvPr>
          <p:cNvGrpSpPr/>
          <p:nvPr/>
        </p:nvGrpSpPr>
        <p:grpSpPr>
          <a:xfrm>
            <a:off x="5414868" y="2371249"/>
            <a:ext cx="1356954" cy="1356958"/>
            <a:chOff x="5417523" y="2596039"/>
            <a:chExt cx="1356954" cy="1356958"/>
          </a:xfrm>
        </p:grpSpPr>
        <p:sp>
          <p:nvSpPr>
            <p:cNvPr id="45" name="Rounded Rectangle 4">
              <a:extLst>
                <a:ext uri="{FF2B5EF4-FFF2-40B4-BE49-F238E27FC236}">
                  <a16:creationId xmlns:a16="http://schemas.microsoft.com/office/drawing/2014/main" id="{84D52166-15A3-4480-808C-FCDA63CE984D}"/>
                </a:ext>
              </a:extLst>
            </p:cNvPr>
            <p:cNvSpPr/>
            <p:nvPr/>
          </p:nvSpPr>
          <p:spPr>
            <a:xfrm rot="2700000">
              <a:off x="5417521" y="2596041"/>
              <a:ext cx="1356958" cy="1356954"/>
            </a:xfrm>
            <a:prstGeom prst="roundRect">
              <a:avLst>
                <a:gd name="adj" fmla="val 34663"/>
              </a:avLst>
            </a:prstGeom>
            <a:solidFill>
              <a:srgbClr val="CEA5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等线" panose="020F0502020204030204"/>
                <a:ea typeface="等线" panose="02010600030101010101" pitchFamily="2" charset="-122"/>
              </a:endParaRPr>
            </a:p>
          </p:txBody>
        </p:sp>
        <p:sp>
          <p:nvSpPr>
            <p:cNvPr id="46" name="map_320107">
              <a:extLst>
                <a:ext uri="{FF2B5EF4-FFF2-40B4-BE49-F238E27FC236}">
                  <a16:creationId xmlns:a16="http://schemas.microsoft.com/office/drawing/2014/main" id="{0A92C6AB-AC57-4655-BE54-9D844DF209CE}"/>
                </a:ext>
              </a:extLst>
            </p:cNvPr>
            <p:cNvSpPr>
              <a:spLocks noChangeAspect="1"/>
            </p:cNvSpPr>
            <p:nvPr/>
          </p:nvSpPr>
          <p:spPr bwMode="auto">
            <a:xfrm>
              <a:off x="5768358" y="2887531"/>
              <a:ext cx="609685" cy="608765"/>
            </a:xfrm>
            <a:custGeom>
              <a:avLst/>
              <a:gdLst>
                <a:gd name="connsiteX0" fmla="*/ 129243 w 607561"/>
                <a:gd name="connsiteY0" fmla="*/ 432873 h 606645"/>
                <a:gd name="connsiteX1" fmla="*/ 148582 w 607561"/>
                <a:gd name="connsiteY1" fmla="*/ 433539 h 606645"/>
                <a:gd name="connsiteX2" fmla="*/ 161134 w 607561"/>
                <a:gd name="connsiteY2" fmla="*/ 467045 h 606645"/>
                <a:gd name="connsiteX3" fmla="*/ 151876 w 607561"/>
                <a:gd name="connsiteY3" fmla="*/ 505618 h 606645"/>
                <a:gd name="connsiteX4" fmla="*/ 126505 w 607561"/>
                <a:gd name="connsiteY4" fmla="*/ 530858 h 606645"/>
                <a:gd name="connsiteX5" fmla="*/ 101224 w 607561"/>
                <a:gd name="connsiteY5" fmla="*/ 505618 h 606645"/>
                <a:gd name="connsiteX6" fmla="*/ 115111 w 607561"/>
                <a:gd name="connsiteY6" fmla="*/ 446071 h 606645"/>
                <a:gd name="connsiteX7" fmla="*/ 129243 w 607561"/>
                <a:gd name="connsiteY7" fmla="*/ 432873 h 606645"/>
                <a:gd name="connsiteX8" fmla="*/ 230233 w 607561"/>
                <a:gd name="connsiteY8" fmla="*/ 359160 h 606645"/>
                <a:gd name="connsiteX9" fmla="*/ 260234 w 607561"/>
                <a:gd name="connsiteY9" fmla="*/ 378534 h 606645"/>
                <a:gd name="connsiteX10" fmla="*/ 240738 w 607561"/>
                <a:gd name="connsiteY10" fmla="*/ 408573 h 606645"/>
                <a:gd name="connsiteX11" fmla="*/ 201033 w 607561"/>
                <a:gd name="connsiteY11" fmla="*/ 423326 h 606645"/>
                <a:gd name="connsiteX12" fmla="*/ 188392 w 607561"/>
                <a:gd name="connsiteY12" fmla="*/ 426703 h 606645"/>
                <a:gd name="connsiteX13" fmla="*/ 166492 w 607561"/>
                <a:gd name="connsiteY13" fmla="*/ 414083 h 606645"/>
                <a:gd name="connsiteX14" fmla="*/ 175661 w 607561"/>
                <a:gd name="connsiteY14" fmla="*/ 379601 h 606645"/>
                <a:gd name="connsiteX15" fmla="*/ 230233 w 607561"/>
                <a:gd name="connsiteY15" fmla="*/ 359160 h 606645"/>
                <a:gd name="connsiteX16" fmla="*/ 466517 w 607561"/>
                <a:gd name="connsiteY16" fmla="*/ 300854 h 606645"/>
                <a:gd name="connsiteX17" fmla="*/ 485587 w 607561"/>
                <a:gd name="connsiteY17" fmla="*/ 304187 h 606645"/>
                <a:gd name="connsiteX18" fmla="*/ 493425 w 607561"/>
                <a:gd name="connsiteY18" fmla="*/ 339114 h 606645"/>
                <a:gd name="connsiteX19" fmla="*/ 446133 w 607561"/>
                <a:gd name="connsiteY19" fmla="*/ 380884 h 606645"/>
                <a:gd name="connsiteX20" fmla="*/ 434376 w 607561"/>
                <a:gd name="connsiteY20" fmla="*/ 383728 h 606645"/>
                <a:gd name="connsiteX21" fmla="*/ 411933 w 607561"/>
                <a:gd name="connsiteY21" fmla="*/ 370219 h 606645"/>
                <a:gd name="connsiteX22" fmla="*/ 422620 w 607561"/>
                <a:gd name="connsiteY22" fmla="*/ 336092 h 606645"/>
                <a:gd name="connsiteX23" fmla="*/ 450586 w 607561"/>
                <a:gd name="connsiteY23" fmla="*/ 311919 h 606645"/>
                <a:gd name="connsiteX24" fmla="*/ 466517 w 607561"/>
                <a:gd name="connsiteY24" fmla="*/ 300854 h 606645"/>
                <a:gd name="connsiteX25" fmla="*/ 50624 w 607561"/>
                <a:gd name="connsiteY25" fmla="*/ 202164 h 606645"/>
                <a:gd name="connsiteX26" fmla="*/ 151905 w 607561"/>
                <a:gd name="connsiteY26" fmla="*/ 202164 h 606645"/>
                <a:gd name="connsiteX27" fmla="*/ 177181 w 607561"/>
                <a:gd name="connsiteY27" fmla="*/ 227494 h 606645"/>
                <a:gd name="connsiteX28" fmla="*/ 151905 w 607561"/>
                <a:gd name="connsiteY28" fmla="*/ 252735 h 606645"/>
                <a:gd name="connsiteX29" fmla="*/ 74209 w 607561"/>
                <a:gd name="connsiteY29" fmla="*/ 252735 h 606645"/>
                <a:gd name="connsiteX30" fmla="*/ 52493 w 607561"/>
                <a:gd name="connsiteY30" fmla="*/ 556074 h 606645"/>
                <a:gd name="connsiteX31" fmla="*/ 555070 w 607561"/>
                <a:gd name="connsiteY31" fmla="*/ 556074 h 606645"/>
                <a:gd name="connsiteX32" fmla="*/ 533354 w 607561"/>
                <a:gd name="connsiteY32" fmla="*/ 252735 h 606645"/>
                <a:gd name="connsiteX33" fmla="*/ 455658 w 607561"/>
                <a:gd name="connsiteY33" fmla="*/ 252735 h 606645"/>
                <a:gd name="connsiteX34" fmla="*/ 430382 w 607561"/>
                <a:gd name="connsiteY34" fmla="*/ 227494 h 606645"/>
                <a:gd name="connsiteX35" fmla="*/ 455658 w 607561"/>
                <a:gd name="connsiteY35" fmla="*/ 202164 h 606645"/>
                <a:gd name="connsiteX36" fmla="*/ 556939 w 607561"/>
                <a:gd name="connsiteY36" fmla="*/ 202164 h 606645"/>
                <a:gd name="connsiteX37" fmla="*/ 582125 w 607561"/>
                <a:gd name="connsiteY37" fmla="*/ 225717 h 606645"/>
                <a:gd name="connsiteX38" fmla="*/ 607490 w 607561"/>
                <a:gd name="connsiteY38" fmla="*/ 579627 h 606645"/>
                <a:gd name="connsiteX39" fmla="*/ 600726 w 607561"/>
                <a:gd name="connsiteY39" fmla="*/ 598646 h 606645"/>
                <a:gd name="connsiteX40" fmla="*/ 582214 w 607561"/>
                <a:gd name="connsiteY40" fmla="*/ 606645 h 606645"/>
                <a:gd name="connsiteX41" fmla="*/ 25260 w 607561"/>
                <a:gd name="connsiteY41" fmla="*/ 606645 h 606645"/>
                <a:gd name="connsiteX42" fmla="*/ 6748 w 607561"/>
                <a:gd name="connsiteY42" fmla="*/ 598646 h 606645"/>
                <a:gd name="connsiteX43" fmla="*/ 73 w 607561"/>
                <a:gd name="connsiteY43" fmla="*/ 579627 h 606645"/>
                <a:gd name="connsiteX44" fmla="*/ 25349 w 607561"/>
                <a:gd name="connsiteY44" fmla="*/ 225717 h 606645"/>
                <a:gd name="connsiteX45" fmla="*/ 50624 w 607561"/>
                <a:gd name="connsiteY45" fmla="*/ 202164 h 606645"/>
                <a:gd name="connsiteX46" fmla="*/ 303736 w 607561"/>
                <a:gd name="connsiteY46" fmla="*/ 101117 h 606645"/>
                <a:gd name="connsiteX47" fmla="*/ 278455 w 607561"/>
                <a:gd name="connsiteY47" fmla="*/ 126357 h 606645"/>
                <a:gd name="connsiteX48" fmla="*/ 303736 w 607561"/>
                <a:gd name="connsiteY48" fmla="*/ 151596 h 606645"/>
                <a:gd name="connsiteX49" fmla="*/ 329106 w 607561"/>
                <a:gd name="connsiteY49" fmla="*/ 126357 h 606645"/>
                <a:gd name="connsiteX50" fmla="*/ 303736 w 607561"/>
                <a:gd name="connsiteY50" fmla="*/ 101117 h 606645"/>
                <a:gd name="connsiteX51" fmla="*/ 275662 w 607561"/>
                <a:gd name="connsiteY51" fmla="*/ 3114 h 606645"/>
                <a:gd name="connsiteX52" fmla="*/ 332845 w 607561"/>
                <a:gd name="connsiteY52" fmla="*/ 3270 h 606645"/>
                <a:gd name="connsiteX53" fmla="*/ 424534 w 607561"/>
                <a:gd name="connsiteY53" fmla="*/ 88320 h 606645"/>
                <a:gd name="connsiteX54" fmla="*/ 416611 w 607561"/>
                <a:gd name="connsiteY54" fmla="*/ 182968 h 606645"/>
                <a:gd name="connsiteX55" fmla="*/ 416611 w 607561"/>
                <a:gd name="connsiteY55" fmla="*/ 183057 h 606645"/>
                <a:gd name="connsiteX56" fmla="*/ 413763 w 607561"/>
                <a:gd name="connsiteY56" fmla="*/ 188478 h 606645"/>
                <a:gd name="connsiteX57" fmla="*/ 393556 w 607561"/>
                <a:gd name="connsiteY57" fmla="*/ 231759 h 606645"/>
                <a:gd name="connsiteX58" fmla="*/ 341925 w 607561"/>
                <a:gd name="connsiteY58" fmla="*/ 353957 h 606645"/>
                <a:gd name="connsiteX59" fmla="*/ 359105 w 607561"/>
                <a:gd name="connsiteY59" fmla="*/ 352890 h 606645"/>
                <a:gd name="connsiteX60" fmla="*/ 386790 w 607561"/>
                <a:gd name="connsiteY60" fmla="*/ 375553 h 606645"/>
                <a:gd name="connsiteX61" fmla="*/ 364090 w 607561"/>
                <a:gd name="connsiteY61" fmla="*/ 403192 h 606645"/>
                <a:gd name="connsiteX62" fmla="*/ 326169 w 607561"/>
                <a:gd name="connsiteY62" fmla="*/ 404969 h 606645"/>
                <a:gd name="connsiteX63" fmla="*/ 310234 w 607561"/>
                <a:gd name="connsiteY63" fmla="*/ 404703 h 606645"/>
                <a:gd name="connsiteX64" fmla="*/ 307030 w 607561"/>
                <a:gd name="connsiteY64" fmla="*/ 403992 h 606645"/>
                <a:gd name="connsiteX65" fmla="*/ 303736 w 607561"/>
                <a:gd name="connsiteY65" fmla="*/ 404436 h 606645"/>
                <a:gd name="connsiteX66" fmla="*/ 280413 w 607561"/>
                <a:gd name="connsiteY66" fmla="*/ 388972 h 606645"/>
                <a:gd name="connsiteX67" fmla="*/ 214718 w 607561"/>
                <a:gd name="connsiteY67" fmla="*/ 233803 h 606645"/>
                <a:gd name="connsiteX68" fmla="*/ 194155 w 607561"/>
                <a:gd name="connsiteY68" fmla="*/ 189189 h 606645"/>
                <a:gd name="connsiteX69" fmla="*/ 190772 w 607561"/>
                <a:gd name="connsiteY69" fmla="*/ 182701 h 606645"/>
                <a:gd name="connsiteX70" fmla="*/ 177152 w 607561"/>
                <a:gd name="connsiteY70" fmla="*/ 126357 h 606645"/>
                <a:gd name="connsiteX71" fmla="*/ 224688 w 607561"/>
                <a:gd name="connsiteY71" fmla="*/ 27620 h 606645"/>
                <a:gd name="connsiteX72" fmla="*/ 275662 w 607561"/>
                <a:gd name="connsiteY72" fmla="*/ 3114 h 606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607561" h="606645">
                  <a:moveTo>
                    <a:pt x="129243" y="432873"/>
                  </a:moveTo>
                  <a:cubicBezTo>
                    <a:pt x="135318" y="430606"/>
                    <a:pt x="142262" y="430651"/>
                    <a:pt x="148582" y="433539"/>
                  </a:cubicBezTo>
                  <a:cubicBezTo>
                    <a:pt x="161312" y="439316"/>
                    <a:pt x="166920" y="454336"/>
                    <a:pt x="161134" y="467045"/>
                  </a:cubicBezTo>
                  <a:cubicBezTo>
                    <a:pt x="151965" y="487220"/>
                    <a:pt x="151876" y="504818"/>
                    <a:pt x="151876" y="505618"/>
                  </a:cubicBezTo>
                  <a:cubicBezTo>
                    <a:pt x="151876" y="519571"/>
                    <a:pt x="140481" y="530858"/>
                    <a:pt x="126505" y="530858"/>
                  </a:cubicBezTo>
                  <a:cubicBezTo>
                    <a:pt x="112529" y="530858"/>
                    <a:pt x="101224" y="519571"/>
                    <a:pt x="101224" y="505618"/>
                  </a:cubicBezTo>
                  <a:cubicBezTo>
                    <a:pt x="101224" y="500729"/>
                    <a:pt x="101847" y="475044"/>
                    <a:pt x="115111" y="446071"/>
                  </a:cubicBezTo>
                  <a:cubicBezTo>
                    <a:pt x="117960" y="439716"/>
                    <a:pt x="123167" y="435139"/>
                    <a:pt x="129243" y="432873"/>
                  </a:cubicBezTo>
                  <a:close/>
                  <a:moveTo>
                    <a:pt x="230233" y="359160"/>
                  </a:moveTo>
                  <a:cubicBezTo>
                    <a:pt x="243854" y="356138"/>
                    <a:pt x="257296" y="364937"/>
                    <a:pt x="260234" y="378534"/>
                  </a:cubicBezTo>
                  <a:cubicBezTo>
                    <a:pt x="263172" y="392221"/>
                    <a:pt x="254448" y="405640"/>
                    <a:pt x="240738" y="408573"/>
                  </a:cubicBezTo>
                  <a:cubicBezTo>
                    <a:pt x="225782" y="411773"/>
                    <a:pt x="212428" y="416661"/>
                    <a:pt x="201033" y="423326"/>
                  </a:cubicBezTo>
                  <a:cubicBezTo>
                    <a:pt x="197027" y="425637"/>
                    <a:pt x="192665" y="426703"/>
                    <a:pt x="188392" y="426703"/>
                  </a:cubicBezTo>
                  <a:cubicBezTo>
                    <a:pt x="179667" y="426703"/>
                    <a:pt x="171121" y="422171"/>
                    <a:pt x="166492" y="414083"/>
                  </a:cubicBezTo>
                  <a:cubicBezTo>
                    <a:pt x="159370" y="401997"/>
                    <a:pt x="163554" y="386533"/>
                    <a:pt x="175661" y="379601"/>
                  </a:cubicBezTo>
                  <a:cubicBezTo>
                    <a:pt x="191686" y="370269"/>
                    <a:pt x="210025" y="363426"/>
                    <a:pt x="230233" y="359160"/>
                  </a:cubicBezTo>
                  <a:close/>
                  <a:moveTo>
                    <a:pt x="466517" y="300854"/>
                  </a:moveTo>
                  <a:cubicBezTo>
                    <a:pt x="472851" y="299454"/>
                    <a:pt x="479709" y="300454"/>
                    <a:pt x="485587" y="304187"/>
                  </a:cubicBezTo>
                  <a:cubicBezTo>
                    <a:pt x="497433" y="311741"/>
                    <a:pt x="500906" y="327383"/>
                    <a:pt x="493425" y="339114"/>
                  </a:cubicBezTo>
                  <a:cubicBezTo>
                    <a:pt x="482559" y="356089"/>
                    <a:pt x="466617" y="370131"/>
                    <a:pt x="446133" y="380884"/>
                  </a:cubicBezTo>
                  <a:cubicBezTo>
                    <a:pt x="442392" y="382840"/>
                    <a:pt x="438384" y="383728"/>
                    <a:pt x="434376" y="383728"/>
                  </a:cubicBezTo>
                  <a:cubicBezTo>
                    <a:pt x="425292" y="383728"/>
                    <a:pt x="416475" y="378840"/>
                    <a:pt x="411933" y="370219"/>
                  </a:cubicBezTo>
                  <a:cubicBezTo>
                    <a:pt x="405431" y="357866"/>
                    <a:pt x="410240" y="342580"/>
                    <a:pt x="422620" y="336092"/>
                  </a:cubicBezTo>
                  <a:cubicBezTo>
                    <a:pt x="435178" y="329516"/>
                    <a:pt x="444618" y="321339"/>
                    <a:pt x="450586" y="311919"/>
                  </a:cubicBezTo>
                  <a:cubicBezTo>
                    <a:pt x="454371" y="306053"/>
                    <a:pt x="460182" y="302254"/>
                    <a:pt x="466517" y="300854"/>
                  </a:cubicBezTo>
                  <a:close/>
                  <a:moveTo>
                    <a:pt x="50624" y="202164"/>
                  </a:moveTo>
                  <a:lnTo>
                    <a:pt x="151905" y="202164"/>
                  </a:lnTo>
                  <a:cubicBezTo>
                    <a:pt x="165878" y="202164"/>
                    <a:pt x="177181" y="213541"/>
                    <a:pt x="177181" y="227494"/>
                  </a:cubicBezTo>
                  <a:cubicBezTo>
                    <a:pt x="177181" y="241448"/>
                    <a:pt x="165878" y="252735"/>
                    <a:pt x="151905" y="252735"/>
                  </a:cubicBezTo>
                  <a:lnTo>
                    <a:pt x="74209" y="252735"/>
                  </a:lnTo>
                  <a:lnTo>
                    <a:pt x="52493" y="556074"/>
                  </a:lnTo>
                  <a:lnTo>
                    <a:pt x="555070" y="556074"/>
                  </a:lnTo>
                  <a:lnTo>
                    <a:pt x="533354" y="252735"/>
                  </a:lnTo>
                  <a:lnTo>
                    <a:pt x="455658" y="252735"/>
                  </a:lnTo>
                  <a:cubicBezTo>
                    <a:pt x="441685" y="252735"/>
                    <a:pt x="430382" y="241448"/>
                    <a:pt x="430382" y="227494"/>
                  </a:cubicBezTo>
                  <a:cubicBezTo>
                    <a:pt x="430382" y="213541"/>
                    <a:pt x="441685" y="202164"/>
                    <a:pt x="455658" y="202164"/>
                  </a:cubicBezTo>
                  <a:lnTo>
                    <a:pt x="556939" y="202164"/>
                  </a:lnTo>
                  <a:cubicBezTo>
                    <a:pt x="570200" y="202164"/>
                    <a:pt x="581235" y="212474"/>
                    <a:pt x="582125" y="225717"/>
                  </a:cubicBezTo>
                  <a:lnTo>
                    <a:pt x="607490" y="579627"/>
                  </a:lnTo>
                  <a:cubicBezTo>
                    <a:pt x="608024" y="586648"/>
                    <a:pt x="605532" y="593491"/>
                    <a:pt x="600726" y="598646"/>
                  </a:cubicBezTo>
                  <a:cubicBezTo>
                    <a:pt x="596009" y="603801"/>
                    <a:pt x="589245" y="606645"/>
                    <a:pt x="582214" y="606645"/>
                  </a:cubicBezTo>
                  <a:lnTo>
                    <a:pt x="25260" y="606645"/>
                  </a:lnTo>
                  <a:cubicBezTo>
                    <a:pt x="18318" y="606645"/>
                    <a:pt x="11554" y="603801"/>
                    <a:pt x="6748" y="598646"/>
                  </a:cubicBezTo>
                  <a:cubicBezTo>
                    <a:pt x="1942" y="593491"/>
                    <a:pt x="-461" y="586648"/>
                    <a:pt x="73" y="579627"/>
                  </a:cubicBezTo>
                  <a:lnTo>
                    <a:pt x="25349" y="225717"/>
                  </a:lnTo>
                  <a:cubicBezTo>
                    <a:pt x="26328" y="212474"/>
                    <a:pt x="37364" y="202164"/>
                    <a:pt x="50624" y="202164"/>
                  </a:cubicBezTo>
                  <a:close/>
                  <a:moveTo>
                    <a:pt x="303736" y="101117"/>
                  </a:moveTo>
                  <a:cubicBezTo>
                    <a:pt x="289760" y="101117"/>
                    <a:pt x="278455" y="112404"/>
                    <a:pt x="278455" y="126357"/>
                  </a:cubicBezTo>
                  <a:cubicBezTo>
                    <a:pt x="278455" y="140310"/>
                    <a:pt x="289760" y="151596"/>
                    <a:pt x="303736" y="151596"/>
                  </a:cubicBezTo>
                  <a:cubicBezTo>
                    <a:pt x="317712" y="151596"/>
                    <a:pt x="329106" y="140310"/>
                    <a:pt x="329106" y="126357"/>
                  </a:cubicBezTo>
                  <a:cubicBezTo>
                    <a:pt x="329106" y="112404"/>
                    <a:pt x="317712" y="101117"/>
                    <a:pt x="303736" y="101117"/>
                  </a:cubicBezTo>
                  <a:close/>
                  <a:moveTo>
                    <a:pt x="275662" y="3114"/>
                  </a:moveTo>
                  <a:cubicBezTo>
                    <a:pt x="294100" y="-1041"/>
                    <a:pt x="313573" y="-1085"/>
                    <a:pt x="332845" y="3270"/>
                  </a:cubicBezTo>
                  <a:cubicBezTo>
                    <a:pt x="375752" y="12868"/>
                    <a:pt x="411715" y="46284"/>
                    <a:pt x="424534" y="88320"/>
                  </a:cubicBezTo>
                  <a:cubicBezTo>
                    <a:pt x="434504" y="120758"/>
                    <a:pt x="431744" y="153552"/>
                    <a:pt x="416611" y="182968"/>
                  </a:cubicBezTo>
                  <a:lnTo>
                    <a:pt x="416611" y="183057"/>
                  </a:lnTo>
                  <a:lnTo>
                    <a:pt x="413763" y="188478"/>
                  </a:lnTo>
                  <a:cubicBezTo>
                    <a:pt x="406107" y="203231"/>
                    <a:pt x="398897" y="217272"/>
                    <a:pt x="393556" y="231759"/>
                  </a:cubicBezTo>
                  <a:lnTo>
                    <a:pt x="341925" y="353957"/>
                  </a:lnTo>
                  <a:cubicBezTo>
                    <a:pt x="347800" y="353690"/>
                    <a:pt x="353675" y="353424"/>
                    <a:pt x="359105" y="352890"/>
                  </a:cubicBezTo>
                  <a:cubicBezTo>
                    <a:pt x="372903" y="351469"/>
                    <a:pt x="385455" y="361689"/>
                    <a:pt x="386790" y="375553"/>
                  </a:cubicBezTo>
                  <a:cubicBezTo>
                    <a:pt x="388214" y="389417"/>
                    <a:pt x="378066" y="401859"/>
                    <a:pt x="364090" y="403192"/>
                  </a:cubicBezTo>
                  <a:cubicBezTo>
                    <a:pt x="352251" y="404436"/>
                    <a:pt x="339432" y="404969"/>
                    <a:pt x="326169" y="404969"/>
                  </a:cubicBezTo>
                  <a:cubicBezTo>
                    <a:pt x="321006" y="404969"/>
                    <a:pt x="315754" y="404880"/>
                    <a:pt x="310234" y="404703"/>
                  </a:cubicBezTo>
                  <a:cubicBezTo>
                    <a:pt x="309077" y="404703"/>
                    <a:pt x="308098" y="404169"/>
                    <a:pt x="307030" y="403992"/>
                  </a:cubicBezTo>
                  <a:cubicBezTo>
                    <a:pt x="305873" y="404081"/>
                    <a:pt x="304893" y="404436"/>
                    <a:pt x="303736" y="404436"/>
                  </a:cubicBezTo>
                  <a:cubicBezTo>
                    <a:pt x="293588" y="404436"/>
                    <a:pt x="284419" y="398393"/>
                    <a:pt x="280413" y="388972"/>
                  </a:cubicBezTo>
                  <a:lnTo>
                    <a:pt x="214718" y="233803"/>
                  </a:lnTo>
                  <a:cubicBezTo>
                    <a:pt x="208932" y="218072"/>
                    <a:pt x="201721" y="204031"/>
                    <a:pt x="194155" y="189189"/>
                  </a:cubicBezTo>
                  <a:lnTo>
                    <a:pt x="190772" y="182701"/>
                  </a:lnTo>
                  <a:cubicBezTo>
                    <a:pt x="181781" y="165016"/>
                    <a:pt x="177152" y="145997"/>
                    <a:pt x="177152" y="126357"/>
                  </a:cubicBezTo>
                  <a:cubicBezTo>
                    <a:pt x="177152" y="87787"/>
                    <a:pt x="194511" y="51794"/>
                    <a:pt x="224688" y="27620"/>
                  </a:cubicBezTo>
                  <a:cubicBezTo>
                    <a:pt x="239821" y="15534"/>
                    <a:pt x="257224" y="7269"/>
                    <a:pt x="275662" y="3114"/>
                  </a:cubicBezTo>
                  <a:close/>
                </a:path>
              </a:pathLst>
            </a:custGeom>
            <a:solidFill>
              <a:schemeClr val="tx1">
                <a:lumMod val="75000"/>
                <a:lumOff val="25000"/>
              </a:schemeClr>
            </a:solidFill>
            <a:ln>
              <a:noFill/>
            </a:ln>
          </p:spPr>
        </p:sp>
      </p:grpSp>
      <p:grpSp>
        <p:nvGrpSpPr>
          <p:cNvPr id="47" name="组合 46">
            <a:extLst>
              <a:ext uri="{FF2B5EF4-FFF2-40B4-BE49-F238E27FC236}">
                <a16:creationId xmlns:a16="http://schemas.microsoft.com/office/drawing/2014/main" id="{3513A6C6-B8D6-411B-BA50-1D33984F0D99}"/>
              </a:ext>
            </a:extLst>
          </p:cNvPr>
          <p:cNvGrpSpPr/>
          <p:nvPr/>
        </p:nvGrpSpPr>
        <p:grpSpPr>
          <a:xfrm>
            <a:off x="2595101" y="2508566"/>
            <a:ext cx="1022366" cy="1022368"/>
            <a:chOff x="2597756" y="2733356"/>
            <a:chExt cx="1022366" cy="1022368"/>
          </a:xfrm>
        </p:grpSpPr>
        <p:sp>
          <p:nvSpPr>
            <p:cNvPr id="48" name="Rounded Rectangle 5">
              <a:extLst>
                <a:ext uri="{FF2B5EF4-FFF2-40B4-BE49-F238E27FC236}">
                  <a16:creationId xmlns:a16="http://schemas.microsoft.com/office/drawing/2014/main" id="{1AAD70CE-5B77-447B-AF1E-8EBA5810229F}"/>
                </a:ext>
              </a:extLst>
            </p:cNvPr>
            <p:cNvSpPr/>
            <p:nvPr/>
          </p:nvSpPr>
          <p:spPr>
            <a:xfrm rot="2700000">
              <a:off x="2597755" y="2733357"/>
              <a:ext cx="1022368" cy="1022366"/>
            </a:xfrm>
            <a:prstGeom prst="roundRect">
              <a:avLst>
                <a:gd name="adj" fmla="val 34663"/>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等线" panose="020F0502020204030204"/>
                <a:ea typeface="等线" panose="02010600030101010101" pitchFamily="2" charset="-122"/>
              </a:endParaRPr>
            </a:p>
          </p:txBody>
        </p:sp>
        <p:sp>
          <p:nvSpPr>
            <p:cNvPr id="49" name="dollar-coin_74056">
              <a:extLst>
                <a:ext uri="{FF2B5EF4-FFF2-40B4-BE49-F238E27FC236}">
                  <a16:creationId xmlns:a16="http://schemas.microsoft.com/office/drawing/2014/main" id="{6936D93D-A671-4A75-AFD2-C03BB34513D9}"/>
                </a:ext>
              </a:extLst>
            </p:cNvPr>
            <p:cNvSpPr>
              <a:spLocks noChangeAspect="1"/>
            </p:cNvSpPr>
            <p:nvPr/>
          </p:nvSpPr>
          <p:spPr bwMode="auto">
            <a:xfrm>
              <a:off x="2877285" y="3044408"/>
              <a:ext cx="400870" cy="400262"/>
            </a:xfrm>
            <a:custGeom>
              <a:avLst/>
              <a:gdLst>
                <a:gd name="connsiteX0" fmla="*/ 332457 w 605522"/>
                <a:gd name="connsiteY0" fmla="*/ 332437 h 604605"/>
                <a:gd name="connsiteX1" fmla="*/ 332457 w 605522"/>
                <a:gd name="connsiteY1" fmla="*/ 386500 h 604605"/>
                <a:gd name="connsiteX2" fmla="*/ 354687 w 605522"/>
                <a:gd name="connsiteY2" fmla="*/ 361796 h 604605"/>
                <a:gd name="connsiteX3" fmla="*/ 354687 w 605522"/>
                <a:gd name="connsiteY3" fmla="*/ 361677 h 604605"/>
                <a:gd name="connsiteX4" fmla="*/ 332457 w 605522"/>
                <a:gd name="connsiteY4" fmla="*/ 332437 h 604605"/>
                <a:gd name="connsiteX5" fmla="*/ 279753 w 605522"/>
                <a:gd name="connsiteY5" fmla="*/ 213929 h 604605"/>
                <a:gd name="connsiteX6" fmla="*/ 263021 w 605522"/>
                <a:gd name="connsiteY6" fmla="*/ 232785 h 604605"/>
                <a:gd name="connsiteX7" fmla="*/ 279753 w 605522"/>
                <a:gd name="connsiteY7" fmla="*/ 257847 h 604605"/>
                <a:gd name="connsiteX8" fmla="*/ 304850 w 605522"/>
                <a:gd name="connsiteY8" fmla="*/ 120244 h 604605"/>
                <a:gd name="connsiteX9" fmla="*/ 307360 w 605522"/>
                <a:gd name="connsiteY9" fmla="*/ 120244 h 604605"/>
                <a:gd name="connsiteX10" fmla="*/ 332457 w 605522"/>
                <a:gd name="connsiteY10" fmla="*/ 145306 h 604605"/>
                <a:gd name="connsiteX11" fmla="*/ 332457 w 605522"/>
                <a:gd name="connsiteY11" fmla="*/ 158195 h 604605"/>
                <a:gd name="connsiteX12" fmla="*/ 384445 w 605522"/>
                <a:gd name="connsiteY12" fmla="*/ 176097 h 604605"/>
                <a:gd name="connsiteX13" fmla="*/ 395798 w 605522"/>
                <a:gd name="connsiteY13" fmla="*/ 191731 h 604605"/>
                <a:gd name="connsiteX14" fmla="*/ 392691 w 605522"/>
                <a:gd name="connsiteY14" fmla="*/ 210826 h 604605"/>
                <a:gd name="connsiteX15" fmla="*/ 391616 w 605522"/>
                <a:gd name="connsiteY15" fmla="*/ 212616 h 604605"/>
                <a:gd name="connsiteX16" fmla="*/ 370343 w 605522"/>
                <a:gd name="connsiteY16" fmla="*/ 224431 h 604605"/>
                <a:gd name="connsiteX17" fmla="*/ 357435 w 605522"/>
                <a:gd name="connsiteY17" fmla="*/ 220851 h 604605"/>
                <a:gd name="connsiteX18" fmla="*/ 332457 w 605522"/>
                <a:gd name="connsiteY18" fmla="*/ 211542 h 604605"/>
                <a:gd name="connsiteX19" fmla="*/ 332457 w 605522"/>
                <a:gd name="connsiteY19" fmla="*/ 276226 h 604605"/>
                <a:gd name="connsiteX20" fmla="*/ 407391 w 605522"/>
                <a:gd name="connsiteY20" fmla="*/ 362035 h 604605"/>
                <a:gd name="connsiteX21" fmla="*/ 332457 w 605522"/>
                <a:gd name="connsiteY21" fmla="*/ 440802 h 604605"/>
                <a:gd name="connsiteX22" fmla="*/ 332457 w 605522"/>
                <a:gd name="connsiteY22" fmla="*/ 459300 h 604605"/>
                <a:gd name="connsiteX23" fmla="*/ 307360 w 605522"/>
                <a:gd name="connsiteY23" fmla="*/ 484362 h 604605"/>
                <a:gd name="connsiteX24" fmla="*/ 304850 w 605522"/>
                <a:gd name="connsiteY24" fmla="*/ 484362 h 604605"/>
                <a:gd name="connsiteX25" fmla="*/ 279753 w 605522"/>
                <a:gd name="connsiteY25" fmla="*/ 459300 h 604605"/>
                <a:gd name="connsiteX26" fmla="*/ 279753 w 605522"/>
                <a:gd name="connsiteY26" fmla="*/ 441279 h 604605"/>
                <a:gd name="connsiteX27" fmla="*/ 205775 w 605522"/>
                <a:gd name="connsiteY27" fmla="*/ 404640 h 604605"/>
                <a:gd name="connsiteX28" fmla="*/ 198127 w 605522"/>
                <a:gd name="connsiteY28" fmla="*/ 386858 h 604605"/>
                <a:gd name="connsiteX29" fmla="*/ 205417 w 605522"/>
                <a:gd name="connsiteY29" fmla="*/ 368837 h 604605"/>
                <a:gd name="connsiteX30" fmla="*/ 207090 w 605522"/>
                <a:gd name="connsiteY30" fmla="*/ 367166 h 604605"/>
                <a:gd name="connsiteX31" fmla="*/ 224897 w 605522"/>
                <a:gd name="connsiteY31" fmla="*/ 359886 h 604605"/>
                <a:gd name="connsiteX32" fmla="*/ 242585 w 605522"/>
                <a:gd name="connsiteY32" fmla="*/ 367166 h 604605"/>
                <a:gd name="connsiteX33" fmla="*/ 279753 w 605522"/>
                <a:gd name="connsiteY33" fmla="*/ 387574 h 604605"/>
                <a:gd name="connsiteX34" fmla="*/ 279753 w 605522"/>
                <a:gd name="connsiteY34" fmla="*/ 315013 h 604605"/>
                <a:gd name="connsiteX35" fmla="*/ 210317 w 605522"/>
                <a:gd name="connsiteY35" fmla="*/ 232785 h 604605"/>
                <a:gd name="connsiteX36" fmla="*/ 279753 w 605522"/>
                <a:gd name="connsiteY36" fmla="*/ 159508 h 604605"/>
                <a:gd name="connsiteX37" fmla="*/ 279753 w 605522"/>
                <a:gd name="connsiteY37" fmla="*/ 145306 h 604605"/>
                <a:gd name="connsiteX38" fmla="*/ 304850 w 605522"/>
                <a:gd name="connsiteY38" fmla="*/ 120244 h 604605"/>
                <a:gd name="connsiteX39" fmla="*/ 302701 w 605522"/>
                <a:gd name="connsiteY39" fmla="*/ 88418 h 604605"/>
                <a:gd name="connsiteX40" fmla="*/ 88552 w 605522"/>
                <a:gd name="connsiteY40" fmla="*/ 302243 h 604605"/>
                <a:gd name="connsiteX41" fmla="*/ 302701 w 605522"/>
                <a:gd name="connsiteY41" fmla="*/ 516068 h 604605"/>
                <a:gd name="connsiteX42" fmla="*/ 516851 w 605522"/>
                <a:gd name="connsiteY42" fmla="*/ 302243 h 604605"/>
                <a:gd name="connsiteX43" fmla="*/ 302701 w 605522"/>
                <a:gd name="connsiteY43" fmla="*/ 88418 h 604605"/>
                <a:gd name="connsiteX44" fmla="*/ 302701 w 605522"/>
                <a:gd name="connsiteY44" fmla="*/ 0 h 604605"/>
                <a:gd name="connsiteX45" fmla="*/ 605522 w 605522"/>
                <a:gd name="connsiteY45" fmla="*/ 302243 h 604605"/>
                <a:gd name="connsiteX46" fmla="*/ 302701 w 605522"/>
                <a:gd name="connsiteY46" fmla="*/ 604605 h 604605"/>
                <a:gd name="connsiteX47" fmla="*/ 0 w 605522"/>
                <a:gd name="connsiteY47" fmla="*/ 302243 h 604605"/>
                <a:gd name="connsiteX48" fmla="*/ 302701 w 605522"/>
                <a:gd name="connsiteY48" fmla="*/ 0 h 6046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605522" h="604605">
                  <a:moveTo>
                    <a:pt x="332457" y="332437"/>
                  </a:moveTo>
                  <a:lnTo>
                    <a:pt x="332457" y="386500"/>
                  </a:lnTo>
                  <a:cubicBezTo>
                    <a:pt x="347157" y="381607"/>
                    <a:pt x="354687" y="373372"/>
                    <a:pt x="354687" y="361796"/>
                  </a:cubicBezTo>
                  <a:lnTo>
                    <a:pt x="354687" y="361677"/>
                  </a:lnTo>
                  <a:cubicBezTo>
                    <a:pt x="354806" y="347475"/>
                    <a:pt x="349428" y="339837"/>
                    <a:pt x="332457" y="332437"/>
                  </a:cubicBezTo>
                  <a:close/>
                  <a:moveTo>
                    <a:pt x="279753" y="213929"/>
                  </a:moveTo>
                  <a:cubicBezTo>
                    <a:pt x="268638" y="218106"/>
                    <a:pt x="263021" y="224312"/>
                    <a:pt x="263021" y="232785"/>
                  </a:cubicBezTo>
                  <a:cubicBezTo>
                    <a:pt x="263021" y="243049"/>
                    <a:pt x="265890" y="250329"/>
                    <a:pt x="279753" y="257847"/>
                  </a:cubicBezTo>
                  <a:close/>
                  <a:moveTo>
                    <a:pt x="304850" y="120244"/>
                  </a:moveTo>
                  <a:lnTo>
                    <a:pt x="307360" y="120244"/>
                  </a:lnTo>
                  <a:cubicBezTo>
                    <a:pt x="321104" y="120244"/>
                    <a:pt x="332457" y="131462"/>
                    <a:pt x="332457" y="145306"/>
                  </a:cubicBezTo>
                  <a:lnTo>
                    <a:pt x="332457" y="158195"/>
                  </a:lnTo>
                  <a:cubicBezTo>
                    <a:pt x="351460" y="161060"/>
                    <a:pt x="370104" y="167504"/>
                    <a:pt x="384445" y="176097"/>
                  </a:cubicBezTo>
                  <a:cubicBezTo>
                    <a:pt x="390181" y="179558"/>
                    <a:pt x="394364" y="185286"/>
                    <a:pt x="395798" y="191731"/>
                  </a:cubicBezTo>
                  <a:cubicBezTo>
                    <a:pt x="397352" y="198295"/>
                    <a:pt x="396277" y="205217"/>
                    <a:pt x="392691" y="210826"/>
                  </a:cubicBezTo>
                  <a:lnTo>
                    <a:pt x="391616" y="212616"/>
                  </a:lnTo>
                  <a:cubicBezTo>
                    <a:pt x="386955" y="220015"/>
                    <a:pt x="379067" y="224431"/>
                    <a:pt x="370343" y="224431"/>
                  </a:cubicBezTo>
                  <a:cubicBezTo>
                    <a:pt x="365801" y="224431"/>
                    <a:pt x="361260" y="223238"/>
                    <a:pt x="357435" y="220851"/>
                  </a:cubicBezTo>
                  <a:cubicBezTo>
                    <a:pt x="350743" y="216912"/>
                    <a:pt x="342018" y="213571"/>
                    <a:pt x="332457" y="211542"/>
                  </a:cubicBezTo>
                  <a:lnTo>
                    <a:pt x="332457" y="276226"/>
                  </a:lnTo>
                  <a:cubicBezTo>
                    <a:pt x="359945" y="285058"/>
                    <a:pt x="407869" y="303556"/>
                    <a:pt x="407391" y="362035"/>
                  </a:cubicBezTo>
                  <a:cubicBezTo>
                    <a:pt x="407391" y="402134"/>
                    <a:pt x="378828" y="431970"/>
                    <a:pt x="332457" y="440802"/>
                  </a:cubicBezTo>
                  <a:lnTo>
                    <a:pt x="332457" y="459300"/>
                  </a:lnTo>
                  <a:cubicBezTo>
                    <a:pt x="332457" y="473144"/>
                    <a:pt x="321104" y="484362"/>
                    <a:pt x="307360" y="484362"/>
                  </a:cubicBezTo>
                  <a:lnTo>
                    <a:pt x="304850" y="484362"/>
                  </a:lnTo>
                  <a:cubicBezTo>
                    <a:pt x="290987" y="484362"/>
                    <a:pt x="279753" y="473144"/>
                    <a:pt x="279753" y="459300"/>
                  </a:cubicBezTo>
                  <a:lnTo>
                    <a:pt x="279753" y="441279"/>
                  </a:lnTo>
                  <a:cubicBezTo>
                    <a:pt x="251668" y="436505"/>
                    <a:pt x="225017" y="423258"/>
                    <a:pt x="205775" y="404640"/>
                  </a:cubicBezTo>
                  <a:cubicBezTo>
                    <a:pt x="200875" y="399986"/>
                    <a:pt x="198127" y="393541"/>
                    <a:pt x="198127" y="386858"/>
                  </a:cubicBezTo>
                  <a:cubicBezTo>
                    <a:pt x="198007" y="380175"/>
                    <a:pt x="200756" y="373611"/>
                    <a:pt x="205417" y="368837"/>
                  </a:cubicBezTo>
                  <a:lnTo>
                    <a:pt x="207090" y="367166"/>
                  </a:lnTo>
                  <a:cubicBezTo>
                    <a:pt x="211870" y="362512"/>
                    <a:pt x="218205" y="359886"/>
                    <a:pt x="224897" y="359886"/>
                  </a:cubicBezTo>
                  <a:cubicBezTo>
                    <a:pt x="231590" y="359886"/>
                    <a:pt x="237924" y="362512"/>
                    <a:pt x="242585" y="367166"/>
                  </a:cubicBezTo>
                  <a:cubicBezTo>
                    <a:pt x="251787" y="376356"/>
                    <a:pt x="265173" y="383636"/>
                    <a:pt x="279753" y="387574"/>
                  </a:cubicBezTo>
                  <a:lnTo>
                    <a:pt x="279753" y="315013"/>
                  </a:lnTo>
                  <a:cubicBezTo>
                    <a:pt x="256687" y="307256"/>
                    <a:pt x="210317" y="288041"/>
                    <a:pt x="210317" y="232785"/>
                  </a:cubicBezTo>
                  <a:cubicBezTo>
                    <a:pt x="210317" y="195789"/>
                    <a:pt x="236729" y="168101"/>
                    <a:pt x="279753" y="159508"/>
                  </a:cubicBezTo>
                  <a:lnTo>
                    <a:pt x="279753" y="145306"/>
                  </a:lnTo>
                  <a:cubicBezTo>
                    <a:pt x="279753" y="131462"/>
                    <a:pt x="290987" y="120244"/>
                    <a:pt x="304850" y="120244"/>
                  </a:cubicBezTo>
                  <a:close/>
                  <a:moveTo>
                    <a:pt x="302701" y="88418"/>
                  </a:moveTo>
                  <a:cubicBezTo>
                    <a:pt x="184632" y="88418"/>
                    <a:pt x="88552" y="184353"/>
                    <a:pt x="88552" y="302243"/>
                  </a:cubicBezTo>
                  <a:cubicBezTo>
                    <a:pt x="88552" y="420133"/>
                    <a:pt x="184632" y="516068"/>
                    <a:pt x="302701" y="516068"/>
                  </a:cubicBezTo>
                  <a:cubicBezTo>
                    <a:pt x="420770" y="516068"/>
                    <a:pt x="516851" y="420133"/>
                    <a:pt x="516851" y="302243"/>
                  </a:cubicBezTo>
                  <a:cubicBezTo>
                    <a:pt x="516851" y="184353"/>
                    <a:pt x="420770" y="88418"/>
                    <a:pt x="302701" y="88418"/>
                  </a:cubicBezTo>
                  <a:close/>
                  <a:moveTo>
                    <a:pt x="302701" y="0"/>
                  </a:moveTo>
                  <a:cubicBezTo>
                    <a:pt x="469647" y="0"/>
                    <a:pt x="605522" y="135550"/>
                    <a:pt x="605522" y="302243"/>
                  </a:cubicBezTo>
                  <a:cubicBezTo>
                    <a:pt x="605522" y="468936"/>
                    <a:pt x="469647" y="604605"/>
                    <a:pt x="302701" y="604605"/>
                  </a:cubicBezTo>
                  <a:cubicBezTo>
                    <a:pt x="135755" y="604605"/>
                    <a:pt x="0" y="468936"/>
                    <a:pt x="0" y="302243"/>
                  </a:cubicBezTo>
                  <a:cubicBezTo>
                    <a:pt x="0" y="135550"/>
                    <a:pt x="135755" y="0"/>
                    <a:pt x="302701" y="0"/>
                  </a:cubicBezTo>
                  <a:close/>
                </a:path>
              </a:pathLst>
            </a:custGeom>
            <a:solidFill>
              <a:schemeClr val="tx1">
                <a:lumMod val="75000"/>
                <a:lumOff val="25000"/>
              </a:schemeClr>
            </a:solidFill>
            <a:ln>
              <a:noFill/>
            </a:ln>
          </p:spPr>
        </p:sp>
      </p:grpSp>
      <p:grpSp>
        <p:nvGrpSpPr>
          <p:cNvPr id="50" name="组合 49">
            <a:extLst>
              <a:ext uri="{FF2B5EF4-FFF2-40B4-BE49-F238E27FC236}">
                <a16:creationId xmlns:a16="http://schemas.microsoft.com/office/drawing/2014/main" id="{BBCE56BD-59EC-481E-8A80-C9CE35AAA3D2}"/>
              </a:ext>
            </a:extLst>
          </p:cNvPr>
          <p:cNvGrpSpPr/>
          <p:nvPr/>
        </p:nvGrpSpPr>
        <p:grpSpPr>
          <a:xfrm>
            <a:off x="8569223" y="2508565"/>
            <a:ext cx="1022366" cy="1022368"/>
            <a:chOff x="8571878" y="2733355"/>
            <a:chExt cx="1022366" cy="1022368"/>
          </a:xfrm>
        </p:grpSpPr>
        <p:sp>
          <p:nvSpPr>
            <p:cNvPr id="51" name="Rounded Rectangle 6">
              <a:extLst>
                <a:ext uri="{FF2B5EF4-FFF2-40B4-BE49-F238E27FC236}">
                  <a16:creationId xmlns:a16="http://schemas.microsoft.com/office/drawing/2014/main" id="{ACD05373-F5FE-4B7E-B24C-CADCF1C241E9}"/>
                </a:ext>
              </a:extLst>
            </p:cNvPr>
            <p:cNvSpPr/>
            <p:nvPr/>
          </p:nvSpPr>
          <p:spPr>
            <a:xfrm rot="2700000">
              <a:off x="8571877" y="2733356"/>
              <a:ext cx="1022368" cy="1022366"/>
            </a:xfrm>
            <a:prstGeom prst="roundRect">
              <a:avLst>
                <a:gd name="adj" fmla="val 34663"/>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等线" panose="020F0502020204030204"/>
                <a:ea typeface="等线" panose="02010600030101010101" pitchFamily="2" charset="-122"/>
              </a:endParaRPr>
            </a:p>
          </p:txBody>
        </p:sp>
        <p:sp>
          <p:nvSpPr>
            <p:cNvPr id="52" name="trip-sign_76564">
              <a:extLst>
                <a:ext uri="{FF2B5EF4-FFF2-40B4-BE49-F238E27FC236}">
                  <a16:creationId xmlns:a16="http://schemas.microsoft.com/office/drawing/2014/main" id="{F052A8C0-ED57-45BB-85AB-D9A011DAF25E}"/>
                </a:ext>
              </a:extLst>
            </p:cNvPr>
            <p:cNvSpPr>
              <a:spLocks noChangeAspect="1"/>
            </p:cNvSpPr>
            <p:nvPr/>
          </p:nvSpPr>
          <p:spPr bwMode="auto">
            <a:xfrm>
              <a:off x="8903605" y="3006611"/>
              <a:ext cx="400870" cy="390655"/>
            </a:xfrm>
            <a:custGeom>
              <a:avLst/>
              <a:gdLst>
                <a:gd name="T0" fmla="*/ 3648 w 8687"/>
                <a:gd name="T1" fmla="*/ 1743 h 8477"/>
                <a:gd name="T2" fmla="*/ 4836 w 8687"/>
                <a:gd name="T3" fmla="*/ 2987 h 8477"/>
                <a:gd name="T4" fmla="*/ 4935 w 8687"/>
                <a:gd name="T5" fmla="*/ 4218 h 8477"/>
                <a:gd name="T6" fmla="*/ 4901 w 8687"/>
                <a:gd name="T7" fmla="*/ 1673 h 8477"/>
                <a:gd name="T8" fmla="*/ 4305 w 8687"/>
                <a:gd name="T9" fmla="*/ 1577 h 8477"/>
                <a:gd name="T10" fmla="*/ 4758 w 8687"/>
                <a:gd name="T11" fmla="*/ 2570 h 8477"/>
                <a:gd name="T12" fmla="*/ 2544 w 8687"/>
                <a:gd name="T13" fmla="*/ 2983 h 8477"/>
                <a:gd name="T14" fmla="*/ 3322 w 8687"/>
                <a:gd name="T15" fmla="*/ 2984 h 8477"/>
                <a:gd name="T16" fmla="*/ 5171 w 8687"/>
                <a:gd name="T17" fmla="*/ 6328 h 8477"/>
                <a:gd name="T18" fmla="*/ 3224 w 8687"/>
                <a:gd name="T19" fmla="*/ 4631 h 8477"/>
                <a:gd name="T20" fmla="*/ 3326 w 8687"/>
                <a:gd name="T21" fmla="*/ 5910 h 8477"/>
                <a:gd name="T22" fmla="*/ 4355 w 8687"/>
                <a:gd name="T23" fmla="*/ 8107 h 8477"/>
                <a:gd name="T24" fmla="*/ 2916 w 8687"/>
                <a:gd name="T25" fmla="*/ 7817 h 8477"/>
                <a:gd name="T26" fmla="*/ 960 w 8687"/>
                <a:gd name="T27" fmla="*/ 5857 h 8477"/>
                <a:gd name="T28" fmla="*/ 4359 w 8687"/>
                <a:gd name="T29" fmla="*/ 743 h 8477"/>
                <a:gd name="T30" fmla="*/ 7753 w 8687"/>
                <a:gd name="T31" fmla="*/ 3008 h 8477"/>
                <a:gd name="T32" fmla="*/ 7944 w 8687"/>
                <a:gd name="T33" fmla="*/ 833 h 8477"/>
                <a:gd name="T34" fmla="*/ 1296 w 8687"/>
                <a:gd name="T35" fmla="*/ 4629 h 8477"/>
                <a:gd name="T36" fmla="*/ 1806 w 8687"/>
                <a:gd name="T37" fmla="*/ 5907 h 8477"/>
                <a:gd name="T38" fmla="*/ 1806 w 8687"/>
                <a:gd name="T39" fmla="*/ 6324 h 8477"/>
                <a:gd name="T40" fmla="*/ 3064 w 8687"/>
                <a:gd name="T41" fmla="*/ 7233 h 8477"/>
                <a:gd name="T42" fmla="*/ 2790 w 8687"/>
                <a:gd name="T43" fmla="*/ 6325 h 8477"/>
                <a:gd name="T44" fmla="*/ 3556 w 8687"/>
                <a:gd name="T45" fmla="*/ 6891 h 8477"/>
                <a:gd name="T46" fmla="*/ 3827 w 8687"/>
                <a:gd name="T47" fmla="*/ 6326 h 8477"/>
                <a:gd name="T48" fmla="*/ 3747 w 8687"/>
                <a:gd name="T49" fmla="*/ 5910 h 8477"/>
                <a:gd name="T50" fmla="*/ 4838 w 8687"/>
                <a:gd name="T51" fmla="*/ 5823 h 8477"/>
                <a:gd name="T52" fmla="*/ 6006 w 8687"/>
                <a:gd name="T53" fmla="*/ 4635 h 8477"/>
                <a:gd name="T54" fmla="*/ 5258 w 8687"/>
                <a:gd name="T55" fmla="*/ 2987 h 8477"/>
                <a:gd name="T56" fmla="*/ 6803 w 8687"/>
                <a:gd name="T57" fmla="*/ 3667 h 8477"/>
                <a:gd name="T58" fmla="*/ 6903 w 8687"/>
                <a:gd name="T59" fmla="*/ 2989 h 8477"/>
                <a:gd name="T60" fmla="*/ 6430 w 8687"/>
                <a:gd name="T61" fmla="*/ 2573 h 8477"/>
                <a:gd name="T62" fmla="*/ 4323 w 8687"/>
                <a:gd name="T63" fmla="*/ 1160 h 8477"/>
                <a:gd name="T64" fmla="*/ 2287 w 8687"/>
                <a:gd name="T65" fmla="*/ 2567 h 8477"/>
                <a:gd name="T66" fmla="*/ 1603 w 8687"/>
                <a:gd name="T67" fmla="*/ 2774 h 8477"/>
                <a:gd name="T68" fmla="*/ 1843 w 8687"/>
                <a:gd name="T69" fmla="*/ 4213 h 8477"/>
                <a:gd name="T70" fmla="*/ 1088 w 8687"/>
                <a:gd name="T71" fmla="*/ 4420 h 8477"/>
                <a:gd name="T72" fmla="*/ 1185 w 8687"/>
                <a:gd name="T73" fmla="*/ 6302 h 8477"/>
                <a:gd name="T74" fmla="*/ 6897 w 8687"/>
                <a:gd name="T75" fmla="*/ 4221 h 8477"/>
                <a:gd name="T76" fmla="*/ 5350 w 8687"/>
                <a:gd name="T77" fmla="*/ 5912 h 8477"/>
                <a:gd name="T78" fmla="*/ 4270 w 8687"/>
                <a:gd name="T79" fmla="*/ 7272 h 8477"/>
                <a:gd name="T80" fmla="*/ 4219 w 8687"/>
                <a:gd name="T81" fmla="*/ 7686 h 8477"/>
                <a:gd name="T82" fmla="*/ 4314 w 8687"/>
                <a:gd name="T83" fmla="*/ 7690 h 8477"/>
                <a:gd name="T84" fmla="*/ 6396 w 8687"/>
                <a:gd name="T85" fmla="*/ 6330 h 8477"/>
                <a:gd name="T86" fmla="*/ 7106 w 8687"/>
                <a:gd name="T87" fmla="*/ 6123 h 8477"/>
                <a:gd name="T88" fmla="*/ 6866 w 8687"/>
                <a:gd name="T89" fmla="*/ 4637 h 8477"/>
                <a:gd name="T90" fmla="*/ 7620 w 8687"/>
                <a:gd name="T91" fmla="*/ 4430 h 84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687" h="8477">
                  <a:moveTo>
                    <a:pt x="3395" y="2568"/>
                  </a:moveTo>
                  <a:lnTo>
                    <a:pt x="2764" y="2567"/>
                  </a:lnTo>
                  <a:cubicBezTo>
                    <a:pt x="2999" y="2198"/>
                    <a:pt x="3303" y="1911"/>
                    <a:pt x="3648" y="1743"/>
                  </a:cubicBezTo>
                  <a:cubicBezTo>
                    <a:pt x="3544" y="1971"/>
                    <a:pt x="3460" y="2253"/>
                    <a:pt x="3395" y="2568"/>
                  </a:cubicBezTo>
                  <a:close/>
                  <a:moveTo>
                    <a:pt x="4935" y="4218"/>
                  </a:moveTo>
                  <a:cubicBezTo>
                    <a:pt x="4927" y="3745"/>
                    <a:pt x="4890" y="3334"/>
                    <a:pt x="4836" y="2987"/>
                  </a:cubicBezTo>
                  <a:lnTo>
                    <a:pt x="3744" y="2985"/>
                  </a:lnTo>
                  <a:cubicBezTo>
                    <a:pt x="3689" y="3332"/>
                    <a:pt x="3650" y="3743"/>
                    <a:pt x="3641" y="4216"/>
                  </a:cubicBezTo>
                  <a:lnTo>
                    <a:pt x="4935" y="4218"/>
                  </a:lnTo>
                  <a:close/>
                  <a:moveTo>
                    <a:pt x="5949" y="2572"/>
                  </a:moveTo>
                  <a:cubicBezTo>
                    <a:pt x="5909" y="2510"/>
                    <a:pt x="5868" y="2449"/>
                    <a:pt x="5824" y="2390"/>
                  </a:cubicBezTo>
                  <a:cubicBezTo>
                    <a:pt x="5562" y="2043"/>
                    <a:pt x="5245" y="1799"/>
                    <a:pt x="4901" y="1673"/>
                  </a:cubicBezTo>
                  <a:cubicBezTo>
                    <a:pt x="5020" y="1913"/>
                    <a:pt x="5115" y="2222"/>
                    <a:pt x="5186" y="2571"/>
                  </a:cubicBezTo>
                  <a:lnTo>
                    <a:pt x="5949" y="2572"/>
                  </a:lnTo>
                  <a:close/>
                  <a:moveTo>
                    <a:pt x="4305" y="1577"/>
                  </a:moveTo>
                  <a:cubicBezTo>
                    <a:pt x="4294" y="1577"/>
                    <a:pt x="4283" y="1578"/>
                    <a:pt x="4272" y="1578"/>
                  </a:cubicBezTo>
                  <a:cubicBezTo>
                    <a:pt x="4156" y="1613"/>
                    <a:pt x="3965" y="1946"/>
                    <a:pt x="3823" y="2569"/>
                  </a:cubicBezTo>
                  <a:lnTo>
                    <a:pt x="4758" y="2570"/>
                  </a:lnTo>
                  <a:cubicBezTo>
                    <a:pt x="4615" y="1935"/>
                    <a:pt x="4421" y="1600"/>
                    <a:pt x="4305" y="1577"/>
                  </a:cubicBezTo>
                  <a:close/>
                  <a:moveTo>
                    <a:pt x="3322" y="2984"/>
                  </a:moveTo>
                  <a:lnTo>
                    <a:pt x="2544" y="2983"/>
                  </a:lnTo>
                  <a:cubicBezTo>
                    <a:pt x="2385" y="3349"/>
                    <a:pt x="2284" y="3767"/>
                    <a:pt x="2259" y="4214"/>
                  </a:cubicBezTo>
                  <a:lnTo>
                    <a:pt x="3225" y="4215"/>
                  </a:lnTo>
                  <a:cubicBezTo>
                    <a:pt x="3233" y="3797"/>
                    <a:pt x="3265" y="3375"/>
                    <a:pt x="3322" y="2984"/>
                  </a:cubicBezTo>
                  <a:close/>
                  <a:moveTo>
                    <a:pt x="4893" y="7179"/>
                  </a:moveTo>
                  <a:cubicBezTo>
                    <a:pt x="5292" y="7034"/>
                    <a:pt x="5645" y="6734"/>
                    <a:pt x="5914" y="6329"/>
                  </a:cubicBezTo>
                  <a:lnTo>
                    <a:pt x="5171" y="6328"/>
                  </a:lnTo>
                  <a:cubicBezTo>
                    <a:pt x="5100" y="6658"/>
                    <a:pt x="5008" y="6950"/>
                    <a:pt x="4893" y="7179"/>
                  </a:cubicBezTo>
                  <a:close/>
                  <a:moveTo>
                    <a:pt x="3326" y="5910"/>
                  </a:moveTo>
                  <a:cubicBezTo>
                    <a:pt x="3266" y="5517"/>
                    <a:pt x="3232" y="5083"/>
                    <a:pt x="3224" y="4631"/>
                  </a:cubicBezTo>
                  <a:lnTo>
                    <a:pt x="2259" y="4630"/>
                  </a:lnTo>
                  <a:cubicBezTo>
                    <a:pt x="2282" y="5088"/>
                    <a:pt x="2385" y="5523"/>
                    <a:pt x="2560" y="5908"/>
                  </a:cubicBezTo>
                  <a:lnTo>
                    <a:pt x="3326" y="5910"/>
                  </a:lnTo>
                  <a:close/>
                  <a:moveTo>
                    <a:pt x="7753" y="3008"/>
                  </a:moveTo>
                  <a:cubicBezTo>
                    <a:pt x="7936" y="3446"/>
                    <a:pt x="8037" y="3927"/>
                    <a:pt x="8037" y="4430"/>
                  </a:cubicBezTo>
                  <a:cubicBezTo>
                    <a:pt x="8034" y="6458"/>
                    <a:pt x="6382" y="8107"/>
                    <a:pt x="4355" y="8107"/>
                  </a:cubicBezTo>
                  <a:lnTo>
                    <a:pt x="4354" y="8107"/>
                  </a:lnTo>
                  <a:lnTo>
                    <a:pt x="4349" y="8107"/>
                  </a:lnTo>
                  <a:cubicBezTo>
                    <a:pt x="3848" y="8107"/>
                    <a:pt x="3363" y="8006"/>
                    <a:pt x="2916" y="7817"/>
                  </a:cubicBezTo>
                  <a:cubicBezTo>
                    <a:pt x="2231" y="8226"/>
                    <a:pt x="1603" y="8477"/>
                    <a:pt x="1127" y="8477"/>
                  </a:cubicBezTo>
                  <a:cubicBezTo>
                    <a:pt x="878" y="8477"/>
                    <a:pt x="671" y="8408"/>
                    <a:pt x="520" y="8257"/>
                  </a:cubicBezTo>
                  <a:cubicBezTo>
                    <a:pt x="0" y="7737"/>
                    <a:pt x="495" y="6637"/>
                    <a:pt x="960" y="5857"/>
                  </a:cubicBezTo>
                  <a:cubicBezTo>
                    <a:pt x="771" y="5408"/>
                    <a:pt x="671" y="4922"/>
                    <a:pt x="672" y="4420"/>
                  </a:cubicBezTo>
                  <a:cubicBezTo>
                    <a:pt x="675" y="2392"/>
                    <a:pt x="2327" y="743"/>
                    <a:pt x="4354" y="743"/>
                  </a:cubicBezTo>
                  <a:lnTo>
                    <a:pt x="4359" y="743"/>
                  </a:lnTo>
                  <a:cubicBezTo>
                    <a:pt x="4857" y="743"/>
                    <a:pt x="5331" y="843"/>
                    <a:pt x="5765" y="1024"/>
                  </a:cubicBezTo>
                  <a:cubicBezTo>
                    <a:pt x="6533" y="555"/>
                    <a:pt x="7699" y="0"/>
                    <a:pt x="8238" y="539"/>
                  </a:cubicBezTo>
                  <a:cubicBezTo>
                    <a:pt x="8687" y="988"/>
                    <a:pt x="8409" y="1935"/>
                    <a:pt x="7753" y="3008"/>
                  </a:cubicBezTo>
                  <a:close/>
                  <a:moveTo>
                    <a:pt x="6209" y="1245"/>
                  </a:moveTo>
                  <a:cubicBezTo>
                    <a:pt x="6754" y="1564"/>
                    <a:pt x="7211" y="2020"/>
                    <a:pt x="7531" y="2565"/>
                  </a:cubicBezTo>
                  <a:cubicBezTo>
                    <a:pt x="8028" y="1682"/>
                    <a:pt x="8155" y="1044"/>
                    <a:pt x="7944" y="833"/>
                  </a:cubicBezTo>
                  <a:cubicBezTo>
                    <a:pt x="7752" y="641"/>
                    <a:pt x="7152" y="711"/>
                    <a:pt x="6209" y="1245"/>
                  </a:cubicBezTo>
                  <a:close/>
                  <a:moveTo>
                    <a:pt x="1088" y="4420"/>
                  </a:moveTo>
                  <a:cubicBezTo>
                    <a:pt x="1088" y="4535"/>
                    <a:pt x="1181" y="4629"/>
                    <a:pt x="1296" y="4629"/>
                  </a:cubicBezTo>
                  <a:lnTo>
                    <a:pt x="1842" y="4629"/>
                  </a:lnTo>
                  <a:cubicBezTo>
                    <a:pt x="1863" y="5080"/>
                    <a:pt x="1954" y="5513"/>
                    <a:pt x="2109" y="5908"/>
                  </a:cubicBezTo>
                  <a:lnTo>
                    <a:pt x="1806" y="5907"/>
                  </a:lnTo>
                  <a:lnTo>
                    <a:pt x="1806" y="5907"/>
                  </a:lnTo>
                  <a:cubicBezTo>
                    <a:pt x="1691" y="5907"/>
                    <a:pt x="1598" y="6000"/>
                    <a:pt x="1598" y="6115"/>
                  </a:cubicBezTo>
                  <a:cubicBezTo>
                    <a:pt x="1598" y="6230"/>
                    <a:pt x="1691" y="6323"/>
                    <a:pt x="1806" y="6324"/>
                  </a:cubicBezTo>
                  <a:lnTo>
                    <a:pt x="2303" y="6324"/>
                  </a:lnTo>
                  <a:cubicBezTo>
                    <a:pt x="2378" y="6460"/>
                    <a:pt x="2461" y="6589"/>
                    <a:pt x="2552" y="6710"/>
                  </a:cubicBezTo>
                  <a:cubicBezTo>
                    <a:pt x="2707" y="6915"/>
                    <a:pt x="2879" y="7090"/>
                    <a:pt x="3064" y="7233"/>
                  </a:cubicBezTo>
                  <a:cubicBezTo>
                    <a:pt x="3182" y="7156"/>
                    <a:pt x="3304" y="7072"/>
                    <a:pt x="3428" y="6983"/>
                  </a:cubicBezTo>
                  <a:cubicBezTo>
                    <a:pt x="3230" y="6851"/>
                    <a:pt x="3047" y="6675"/>
                    <a:pt x="2884" y="6460"/>
                  </a:cubicBezTo>
                  <a:cubicBezTo>
                    <a:pt x="2851" y="6416"/>
                    <a:pt x="2820" y="6371"/>
                    <a:pt x="2790" y="6325"/>
                  </a:cubicBezTo>
                  <a:lnTo>
                    <a:pt x="3401" y="6326"/>
                  </a:lnTo>
                  <a:cubicBezTo>
                    <a:pt x="3424" y="6436"/>
                    <a:pt x="3450" y="6542"/>
                    <a:pt x="3478" y="6642"/>
                  </a:cubicBezTo>
                  <a:cubicBezTo>
                    <a:pt x="3503" y="6731"/>
                    <a:pt x="3529" y="6814"/>
                    <a:pt x="3556" y="6891"/>
                  </a:cubicBezTo>
                  <a:cubicBezTo>
                    <a:pt x="3670" y="6807"/>
                    <a:pt x="3787" y="6717"/>
                    <a:pt x="3906" y="6623"/>
                  </a:cubicBezTo>
                  <a:cubicBezTo>
                    <a:pt x="3897" y="6594"/>
                    <a:pt x="3888" y="6563"/>
                    <a:pt x="3879" y="6530"/>
                  </a:cubicBezTo>
                  <a:cubicBezTo>
                    <a:pt x="3861" y="6465"/>
                    <a:pt x="3843" y="6397"/>
                    <a:pt x="3827" y="6326"/>
                  </a:cubicBezTo>
                  <a:lnTo>
                    <a:pt x="4269" y="6327"/>
                  </a:lnTo>
                  <a:cubicBezTo>
                    <a:pt x="4424" y="6196"/>
                    <a:pt x="4582" y="6058"/>
                    <a:pt x="4743" y="5912"/>
                  </a:cubicBezTo>
                  <a:lnTo>
                    <a:pt x="3747" y="5910"/>
                  </a:lnTo>
                  <a:cubicBezTo>
                    <a:pt x="3685" y="5523"/>
                    <a:pt x="3648" y="5088"/>
                    <a:pt x="3640" y="4632"/>
                  </a:cubicBezTo>
                  <a:lnTo>
                    <a:pt x="4935" y="4634"/>
                  </a:lnTo>
                  <a:cubicBezTo>
                    <a:pt x="4926" y="5088"/>
                    <a:pt x="4890" y="5485"/>
                    <a:pt x="4838" y="5823"/>
                  </a:cubicBezTo>
                  <a:cubicBezTo>
                    <a:pt x="4994" y="5679"/>
                    <a:pt x="5152" y="5528"/>
                    <a:pt x="5311" y="5369"/>
                  </a:cubicBezTo>
                  <a:cubicBezTo>
                    <a:pt x="5332" y="5128"/>
                    <a:pt x="5346" y="4881"/>
                    <a:pt x="5351" y="4635"/>
                  </a:cubicBezTo>
                  <a:lnTo>
                    <a:pt x="6006" y="4635"/>
                  </a:lnTo>
                  <a:cubicBezTo>
                    <a:pt x="6132" y="4495"/>
                    <a:pt x="6252" y="4356"/>
                    <a:pt x="6365" y="4220"/>
                  </a:cubicBezTo>
                  <a:lnTo>
                    <a:pt x="5351" y="4218"/>
                  </a:lnTo>
                  <a:cubicBezTo>
                    <a:pt x="5344" y="3800"/>
                    <a:pt x="5313" y="3378"/>
                    <a:pt x="5258" y="2987"/>
                  </a:cubicBezTo>
                  <a:lnTo>
                    <a:pt x="6169" y="2988"/>
                  </a:lnTo>
                  <a:cubicBezTo>
                    <a:pt x="6319" y="3335"/>
                    <a:pt x="6412" y="3721"/>
                    <a:pt x="6443" y="4126"/>
                  </a:cubicBezTo>
                  <a:cubicBezTo>
                    <a:pt x="6571" y="3970"/>
                    <a:pt x="6691" y="3817"/>
                    <a:pt x="6803" y="3667"/>
                  </a:cubicBezTo>
                  <a:cubicBezTo>
                    <a:pt x="6760" y="3432"/>
                    <a:pt x="6699" y="3205"/>
                    <a:pt x="6618" y="2989"/>
                  </a:cubicBezTo>
                  <a:lnTo>
                    <a:pt x="6902" y="2989"/>
                  </a:lnTo>
                  <a:lnTo>
                    <a:pt x="6903" y="2989"/>
                  </a:lnTo>
                  <a:cubicBezTo>
                    <a:pt x="7017" y="2989"/>
                    <a:pt x="7110" y="2896"/>
                    <a:pt x="7111" y="2782"/>
                  </a:cubicBezTo>
                  <a:cubicBezTo>
                    <a:pt x="7111" y="2667"/>
                    <a:pt x="7018" y="2573"/>
                    <a:pt x="6903" y="2573"/>
                  </a:cubicBezTo>
                  <a:lnTo>
                    <a:pt x="6430" y="2573"/>
                  </a:lnTo>
                  <a:cubicBezTo>
                    <a:pt x="6349" y="2420"/>
                    <a:pt x="6258" y="2275"/>
                    <a:pt x="6156" y="2140"/>
                  </a:cubicBezTo>
                  <a:cubicBezTo>
                    <a:pt x="5681" y="1508"/>
                    <a:pt x="5043" y="1160"/>
                    <a:pt x="4356" y="1159"/>
                  </a:cubicBezTo>
                  <a:cubicBezTo>
                    <a:pt x="4345" y="1159"/>
                    <a:pt x="4334" y="1160"/>
                    <a:pt x="4323" y="1160"/>
                  </a:cubicBezTo>
                  <a:cubicBezTo>
                    <a:pt x="4313" y="1159"/>
                    <a:pt x="4302" y="1159"/>
                    <a:pt x="4292" y="1159"/>
                  </a:cubicBezTo>
                  <a:cubicBezTo>
                    <a:pt x="4271" y="1159"/>
                    <a:pt x="4251" y="1161"/>
                    <a:pt x="4231" y="1163"/>
                  </a:cubicBezTo>
                  <a:cubicBezTo>
                    <a:pt x="3426" y="1215"/>
                    <a:pt x="2720" y="1759"/>
                    <a:pt x="2287" y="2567"/>
                  </a:cubicBezTo>
                  <a:lnTo>
                    <a:pt x="1811" y="2566"/>
                  </a:lnTo>
                  <a:lnTo>
                    <a:pt x="1811" y="2566"/>
                  </a:lnTo>
                  <a:cubicBezTo>
                    <a:pt x="1696" y="2566"/>
                    <a:pt x="1603" y="2659"/>
                    <a:pt x="1603" y="2774"/>
                  </a:cubicBezTo>
                  <a:cubicBezTo>
                    <a:pt x="1603" y="2889"/>
                    <a:pt x="1696" y="2982"/>
                    <a:pt x="1810" y="2982"/>
                  </a:cubicBezTo>
                  <a:lnTo>
                    <a:pt x="2097" y="2983"/>
                  </a:lnTo>
                  <a:cubicBezTo>
                    <a:pt x="1954" y="3358"/>
                    <a:pt x="1865" y="3774"/>
                    <a:pt x="1843" y="4213"/>
                  </a:cubicBezTo>
                  <a:lnTo>
                    <a:pt x="1297" y="4213"/>
                  </a:lnTo>
                  <a:lnTo>
                    <a:pt x="1296" y="4213"/>
                  </a:lnTo>
                  <a:cubicBezTo>
                    <a:pt x="1182" y="4213"/>
                    <a:pt x="1088" y="4306"/>
                    <a:pt x="1088" y="4420"/>
                  </a:cubicBezTo>
                  <a:close/>
                  <a:moveTo>
                    <a:pt x="2471" y="7591"/>
                  </a:moveTo>
                  <a:cubicBezTo>
                    <a:pt x="2210" y="7435"/>
                    <a:pt x="1967" y="7246"/>
                    <a:pt x="1747" y="7025"/>
                  </a:cubicBezTo>
                  <a:cubicBezTo>
                    <a:pt x="1527" y="6805"/>
                    <a:pt x="1339" y="6562"/>
                    <a:pt x="1185" y="6302"/>
                  </a:cubicBezTo>
                  <a:cubicBezTo>
                    <a:pt x="688" y="7201"/>
                    <a:pt x="627" y="7775"/>
                    <a:pt x="815" y="7963"/>
                  </a:cubicBezTo>
                  <a:cubicBezTo>
                    <a:pt x="1019" y="8168"/>
                    <a:pt x="1628" y="8053"/>
                    <a:pt x="2471" y="7591"/>
                  </a:cubicBezTo>
                  <a:close/>
                  <a:moveTo>
                    <a:pt x="6897" y="4221"/>
                  </a:moveTo>
                  <a:cubicBezTo>
                    <a:pt x="6750" y="4405"/>
                    <a:pt x="6597" y="4589"/>
                    <a:pt x="6439" y="4772"/>
                  </a:cubicBezTo>
                  <a:cubicBezTo>
                    <a:pt x="6401" y="5186"/>
                    <a:pt x="6299" y="5574"/>
                    <a:pt x="6144" y="5914"/>
                  </a:cubicBezTo>
                  <a:lnTo>
                    <a:pt x="5350" y="5912"/>
                  </a:lnTo>
                  <a:cubicBezTo>
                    <a:pt x="5137" y="6117"/>
                    <a:pt x="4917" y="6316"/>
                    <a:pt x="4695" y="6507"/>
                  </a:cubicBezTo>
                  <a:cubicBezTo>
                    <a:pt x="4559" y="6996"/>
                    <a:pt x="4397" y="7254"/>
                    <a:pt x="4296" y="7273"/>
                  </a:cubicBezTo>
                  <a:cubicBezTo>
                    <a:pt x="4287" y="7273"/>
                    <a:pt x="4278" y="7273"/>
                    <a:pt x="4270" y="7272"/>
                  </a:cubicBezTo>
                  <a:cubicBezTo>
                    <a:pt x="4230" y="7259"/>
                    <a:pt x="4153" y="7195"/>
                    <a:pt x="4064" y="7024"/>
                  </a:cubicBezTo>
                  <a:cubicBezTo>
                    <a:pt x="3857" y="7184"/>
                    <a:pt x="3651" y="7335"/>
                    <a:pt x="3447" y="7475"/>
                  </a:cubicBezTo>
                  <a:cubicBezTo>
                    <a:pt x="3691" y="7596"/>
                    <a:pt x="3951" y="7669"/>
                    <a:pt x="4219" y="7686"/>
                  </a:cubicBezTo>
                  <a:cubicBezTo>
                    <a:pt x="4240" y="7689"/>
                    <a:pt x="4261" y="7691"/>
                    <a:pt x="4283" y="7691"/>
                  </a:cubicBezTo>
                  <a:cubicBezTo>
                    <a:pt x="4283" y="7691"/>
                    <a:pt x="4284" y="7691"/>
                    <a:pt x="4284" y="7691"/>
                  </a:cubicBezTo>
                  <a:cubicBezTo>
                    <a:pt x="4294" y="7691"/>
                    <a:pt x="4304" y="7690"/>
                    <a:pt x="4314" y="7690"/>
                  </a:cubicBezTo>
                  <a:cubicBezTo>
                    <a:pt x="4326" y="7690"/>
                    <a:pt x="4338" y="7691"/>
                    <a:pt x="4350" y="7691"/>
                  </a:cubicBezTo>
                  <a:lnTo>
                    <a:pt x="4353" y="7691"/>
                  </a:lnTo>
                  <a:cubicBezTo>
                    <a:pt x="5193" y="7691"/>
                    <a:pt x="5938" y="7153"/>
                    <a:pt x="6396" y="6330"/>
                  </a:cubicBezTo>
                  <a:lnTo>
                    <a:pt x="6898" y="6331"/>
                  </a:lnTo>
                  <a:lnTo>
                    <a:pt x="6898" y="6331"/>
                  </a:lnTo>
                  <a:cubicBezTo>
                    <a:pt x="7013" y="6331"/>
                    <a:pt x="7106" y="6238"/>
                    <a:pt x="7106" y="6123"/>
                  </a:cubicBezTo>
                  <a:cubicBezTo>
                    <a:pt x="7106" y="6008"/>
                    <a:pt x="7013" y="5915"/>
                    <a:pt x="6898" y="5915"/>
                  </a:cubicBezTo>
                  <a:lnTo>
                    <a:pt x="6593" y="5914"/>
                  </a:lnTo>
                  <a:cubicBezTo>
                    <a:pt x="6747" y="5527"/>
                    <a:pt x="6843" y="5095"/>
                    <a:pt x="6866" y="4637"/>
                  </a:cubicBezTo>
                  <a:lnTo>
                    <a:pt x="7412" y="4638"/>
                  </a:lnTo>
                  <a:lnTo>
                    <a:pt x="7412" y="4638"/>
                  </a:lnTo>
                  <a:cubicBezTo>
                    <a:pt x="7527" y="4638"/>
                    <a:pt x="7620" y="4545"/>
                    <a:pt x="7620" y="4430"/>
                  </a:cubicBezTo>
                  <a:cubicBezTo>
                    <a:pt x="7620" y="4315"/>
                    <a:pt x="7527" y="4222"/>
                    <a:pt x="7412" y="4221"/>
                  </a:cubicBezTo>
                  <a:lnTo>
                    <a:pt x="6897" y="4221"/>
                  </a:lnTo>
                  <a:close/>
                </a:path>
              </a:pathLst>
            </a:custGeom>
            <a:solidFill>
              <a:schemeClr val="tx1">
                <a:lumMod val="85000"/>
                <a:lumOff val="15000"/>
              </a:schemeClr>
            </a:solidFill>
            <a:ln>
              <a:noFill/>
            </a:ln>
          </p:spPr>
        </p:sp>
      </p:grpSp>
    </p:spTree>
    <p:extLst>
      <p:ext uri="{BB962C8B-B14F-4D97-AF65-F5344CB8AC3E}">
        <p14:creationId xmlns:p14="http://schemas.microsoft.com/office/powerpoint/2010/main" val="42809089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p:cTn id="7" dur="500" fill="hold"/>
                                        <p:tgtEl>
                                          <p:spTgt spid="34"/>
                                        </p:tgtEl>
                                        <p:attrNameLst>
                                          <p:attrName>ppt_w</p:attrName>
                                        </p:attrNameLst>
                                      </p:cBhvr>
                                      <p:tavLst>
                                        <p:tav tm="0">
                                          <p:val>
                                            <p:fltVal val="0"/>
                                          </p:val>
                                        </p:tav>
                                        <p:tav tm="100000">
                                          <p:val>
                                            <p:strVal val="#ppt_w"/>
                                          </p:val>
                                        </p:tav>
                                      </p:tavLst>
                                    </p:anim>
                                    <p:anim calcmode="lin" valueType="num">
                                      <p:cBhvr>
                                        <p:cTn id="8" dur="500" fill="hold"/>
                                        <p:tgtEl>
                                          <p:spTgt spid="34"/>
                                        </p:tgtEl>
                                        <p:attrNameLst>
                                          <p:attrName>ppt_h</p:attrName>
                                        </p:attrNameLst>
                                      </p:cBhvr>
                                      <p:tavLst>
                                        <p:tav tm="0">
                                          <p:val>
                                            <p:fltVal val="0"/>
                                          </p:val>
                                        </p:tav>
                                        <p:tav tm="100000">
                                          <p:val>
                                            <p:strVal val="#ppt_h"/>
                                          </p:val>
                                        </p:tav>
                                      </p:tavLst>
                                    </p:anim>
                                    <p:animEffect transition="in" filter="fade">
                                      <p:cBhvr>
                                        <p:cTn id="9" dur="500"/>
                                        <p:tgtEl>
                                          <p:spTgt spid="34"/>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44"/>
                                        </p:tgtEl>
                                        <p:attrNameLst>
                                          <p:attrName>style.visibility</p:attrName>
                                        </p:attrNameLst>
                                      </p:cBhvr>
                                      <p:to>
                                        <p:strVal val="visible"/>
                                      </p:to>
                                    </p:set>
                                    <p:anim calcmode="lin" valueType="num">
                                      <p:cBhvr>
                                        <p:cTn id="13" dur="500" fill="hold"/>
                                        <p:tgtEl>
                                          <p:spTgt spid="44"/>
                                        </p:tgtEl>
                                        <p:attrNameLst>
                                          <p:attrName>ppt_w</p:attrName>
                                        </p:attrNameLst>
                                      </p:cBhvr>
                                      <p:tavLst>
                                        <p:tav tm="0">
                                          <p:val>
                                            <p:fltVal val="0"/>
                                          </p:val>
                                        </p:tav>
                                        <p:tav tm="100000">
                                          <p:val>
                                            <p:strVal val="#ppt_w"/>
                                          </p:val>
                                        </p:tav>
                                      </p:tavLst>
                                    </p:anim>
                                    <p:anim calcmode="lin" valueType="num">
                                      <p:cBhvr>
                                        <p:cTn id="14" dur="500" fill="hold"/>
                                        <p:tgtEl>
                                          <p:spTgt spid="44"/>
                                        </p:tgtEl>
                                        <p:attrNameLst>
                                          <p:attrName>ppt_h</p:attrName>
                                        </p:attrNameLst>
                                      </p:cBhvr>
                                      <p:tavLst>
                                        <p:tav tm="0">
                                          <p:val>
                                            <p:fltVal val="0"/>
                                          </p:val>
                                        </p:tav>
                                        <p:tav tm="100000">
                                          <p:val>
                                            <p:strVal val="#ppt_h"/>
                                          </p:val>
                                        </p:tav>
                                      </p:tavLst>
                                    </p:anim>
                                    <p:animEffect transition="in" filter="fade">
                                      <p:cBhvr>
                                        <p:cTn id="15" dur="500"/>
                                        <p:tgtEl>
                                          <p:spTgt spid="44"/>
                                        </p:tgtEl>
                                      </p:cBhvr>
                                    </p:animEffect>
                                  </p:childTnLst>
                                </p:cTn>
                              </p:par>
                            </p:childTnLst>
                          </p:cTn>
                        </p:par>
                        <p:par>
                          <p:cTn id="16" fill="hold">
                            <p:stCondLst>
                              <p:cond delay="1000"/>
                            </p:stCondLst>
                            <p:childTnLst>
                              <p:par>
                                <p:cTn id="17" presetID="22" presetClass="entr" presetSubtype="1" fill="hold" nodeType="afterEffect">
                                  <p:stCondLst>
                                    <p:cond delay="0"/>
                                  </p:stCondLst>
                                  <p:childTnLst>
                                    <p:set>
                                      <p:cBhvr>
                                        <p:cTn id="18" dur="1" fill="hold">
                                          <p:stCondLst>
                                            <p:cond delay="0"/>
                                          </p:stCondLst>
                                        </p:cTn>
                                        <p:tgtEl>
                                          <p:spTgt spid="38"/>
                                        </p:tgtEl>
                                        <p:attrNameLst>
                                          <p:attrName>style.visibility</p:attrName>
                                        </p:attrNameLst>
                                      </p:cBhvr>
                                      <p:to>
                                        <p:strVal val="visible"/>
                                      </p:to>
                                    </p:set>
                                    <p:animEffect transition="in" filter="wipe(up)">
                                      <p:cBhvr>
                                        <p:cTn id="19" dur="500"/>
                                        <p:tgtEl>
                                          <p:spTgt spid="38"/>
                                        </p:tgtEl>
                                      </p:cBhvr>
                                    </p:animEffect>
                                  </p:childTnLst>
                                </p:cTn>
                              </p:par>
                            </p:childTnLst>
                          </p:cTn>
                        </p:par>
                        <p:par>
                          <p:cTn id="20" fill="hold">
                            <p:stCondLst>
                              <p:cond delay="1500"/>
                            </p:stCondLst>
                            <p:childTnLst>
                              <p:par>
                                <p:cTn id="21" presetID="16" presetClass="entr" presetSubtype="37" fill="hold" nodeType="afterEffect">
                                  <p:stCondLst>
                                    <p:cond delay="0"/>
                                  </p:stCondLst>
                                  <p:childTnLst>
                                    <p:set>
                                      <p:cBhvr>
                                        <p:cTn id="22" dur="1" fill="hold">
                                          <p:stCondLst>
                                            <p:cond delay="0"/>
                                          </p:stCondLst>
                                        </p:cTn>
                                        <p:tgtEl>
                                          <p:spTgt spid="33"/>
                                        </p:tgtEl>
                                        <p:attrNameLst>
                                          <p:attrName>style.visibility</p:attrName>
                                        </p:attrNameLst>
                                      </p:cBhvr>
                                      <p:to>
                                        <p:strVal val="visible"/>
                                      </p:to>
                                    </p:set>
                                    <p:animEffect transition="in" filter="barn(outVertical)">
                                      <p:cBhvr>
                                        <p:cTn id="23" dur="500"/>
                                        <p:tgtEl>
                                          <p:spTgt spid="33"/>
                                        </p:tgtEl>
                                      </p:cBhvr>
                                    </p:animEffect>
                                  </p:childTnLst>
                                </p:cTn>
                              </p:par>
                            </p:childTnLst>
                          </p:cTn>
                        </p:par>
                        <p:par>
                          <p:cTn id="24" fill="hold">
                            <p:stCondLst>
                              <p:cond delay="2000"/>
                            </p:stCondLst>
                            <p:childTnLst>
                              <p:par>
                                <p:cTn id="25" presetID="53" presetClass="entr" presetSubtype="16" fill="hold" nodeType="afterEffect">
                                  <p:stCondLst>
                                    <p:cond delay="0"/>
                                  </p:stCondLst>
                                  <p:childTnLst>
                                    <p:set>
                                      <p:cBhvr>
                                        <p:cTn id="26" dur="1" fill="hold">
                                          <p:stCondLst>
                                            <p:cond delay="0"/>
                                          </p:stCondLst>
                                        </p:cTn>
                                        <p:tgtEl>
                                          <p:spTgt spid="47"/>
                                        </p:tgtEl>
                                        <p:attrNameLst>
                                          <p:attrName>style.visibility</p:attrName>
                                        </p:attrNameLst>
                                      </p:cBhvr>
                                      <p:to>
                                        <p:strVal val="visible"/>
                                      </p:to>
                                    </p:set>
                                    <p:anim calcmode="lin" valueType="num">
                                      <p:cBhvr>
                                        <p:cTn id="27" dur="500" fill="hold"/>
                                        <p:tgtEl>
                                          <p:spTgt spid="47"/>
                                        </p:tgtEl>
                                        <p:attrNameLst>
                                          <p:attrName>ppt_w</p:attrName>
                                        </p:attrNameLst>
                                      </p:cBhvr>
                                      <p:tavLst>
                                        <p:tav tm="0">
                                          <p:val>
                                            <p:fltVal val="0"/>
                                          </p:val>
                                        </p:tav>
                                        <p:tav tm="100000">
                                          <p:val>
                                            <p:strVal val="#ppt_w"/>
                                          </p:val>
                                        </p:tav>
                                      </p:tavLst>
                                    </p:anim>
                                    <p:anim calcmode="lin" valueType="num">
                                      <p:cBhvr>
                                        <p:cTn id="28" dur="500" fill="hold"/>
                                        <p:tgtEl>
                                          <p:spTgt spid="47"/>
                                        </p:tgtEl>
                                        <p:attrNameLst>
                                          <p:attrName>ppt_h</p:attrName>
                                        </p:attrNameLst>
                                      </p:cBhvr>
                                      <p:tavLst>
                                        <p:tav tm="0">
                                          <p:val>
                                            <p:fltVal val="0"/>
                                          </p:val>
                                        </p:tav>
                                        <p:tav tm="100000">
                                          <p:val>
                                            <p:strVal val="#ppt_h"/>
                                          </p:val>
                                        </p:tav>
                                      </p:tavLst>
                                    </p:anim>
                                    <p:animEffect transition="in" filter="fade">
                                      <p:cBhvr>
                                        <p:cTn id="29" dur="500"/>
                                        <p:tgtEl>
                                          <p:spTgt spid="47"/>
                                        </p:tgtEl>
                                      </p:cBhvr>
                                    </p:animEffect>
                                  </p:childTnLst>
                                </p:cTn>
                              </p:par>
                              <p:par>
                                <p:cTn id="30" presetID="53" presetClass="entr" presetSubtype="16" fill="hold" nodeType="withEffect">
                                  <p:stCondLst>
                                    <p:cond delay="0"/>
                                  </p:stCondLst>
                                  <p:childTnLst>
                                    <p:set>
                                      <p:cBhvr>
                                        <p:cTn id="31" dur="1" fill="hold">
                                          <p:stCondLst>
                                            <p:cond delay="0"/>
                                          </p:stCondLst>
                                        </p:cTn>
                                        <p:tgtEl>
                                          <p:spTgt spid="50"/>
                                        </p:tgtEl>
                                        <p:attrNameLst>
                                          <p:attrName>style.visibility</p:attrName>
                                        </p:attrNameLst>
                                      </p:cBhvr>
                                      <p:to>
                                        <p:strVal val="visible"/>
                                      </p:to>
                                    </p:set>
                                    <p:anim calcmode="lin" valueType="num">
                                      <p:cBhvr>
                                        <p:cTn id="32" dur="500" fill="hold"/>
                                        <p:tgtEl>
                                          <p:spTgt spid="50"/>
                                        </p:tgtEl>
                                        <p:attrNameLst>
                                          <p:attrName>ppt_w</p:attrName>
                                        </p:attrNameLst>
                                      </p:cBhvr>
                                      <p:tavLst>
                                        <p:tav tm="0">
                                          <p:val>
                                            <p:fltVal val="0"/>
                                          </p:val>
                                        </p:tav>
                                        <p:tav tm="100000">
                                          <p:val>
                                            <p:strVal val="#ppt_w"/>
                                          </p:val>
                                        </p:tav>
                                      </p:tavLst>
                                    </p:anim>
                                    <p:anim calcmode="lin" valueType="num">
                                      <p:cBhvr>
                                        <p:cTn id="33" dur="500" fill="hold"/>
                                        <p:tgtEl>
                                          <p:spTgt spid="50"/>
                                        </p:tgtEl>
                                        <p:attrNameLst>
                                          <p:attrName>ppt_h</p:attrName>
                                        </p:attrNameLst>
                                      </p:cBhvr>
                                      <p:tavLst>
                                        <p:tav tm="0">
                                          <p:val>
                                            <p:fltVal val="0"/>
                                          </p:val>
                                        </p:tav>
                                        <p:tav tm="100000">
                                          <p:val>
                                            <p:strVal val="#ppt_h"/>
                                          </p:val>
                                        </p:tav>
                                      </p:tavLst>
                                    </p:anim>
                                    <p:animEffect transition="in" filter="fade">
                                      <p:cBhvr>
                                        <p:cTn id="34" dur="500"/>
                                        <p:tgtEl>
                                          <p:spTgt spid="50"/>
                                        </p:tgtEl>
                                      </p:cBhvr>
                                    </p:animEffect>
                                  </p:childTnLst>
                                </p:cTn>
                              </p:par>
                            </p:childTnLst>
                          </p:cTn>
                        </p:par>
                        <p:par>
                          <p:cTn id="35" fill="hold">
                            <p:stCondLst>
                              <p:cond delay="2500"/>
                            </p:stCondLst>
                            <p:childTnLst>
                              <p:par>
                                <p:cTn id="36" presetID="22" presetClass="entr" presetSubtype="1" fill="hold" nodeType="afterEffect">
                                  <p:stCondLst>
                                    <p:cond delay="0"/>
                                  </p:stCondLst>
                                  <p:childTnLst>
                                    <p:set>
                                      <p:cBhvr>
                                        <p:cTn id="37" dur="1" fill="hold">
                                          <p:stCondLst>
                                            <p:cond delay="0"/>
                                          </p:stCondLst>
                                        </p:cTn>
                                        <p:tgtEl>
                                          <p:spTgt spid="35"/>
                                        </p:tgtEl>
                                        <p:attrNameLst>
                                          <p:attrName>style.visibility</p:attrName>
                                        </p:attrNameLst>
                                      </p:cBhvr>
                                      <p:to>
                                        <p:strVal val="visible"/>
                                      </p:to>
                                    </p:set>
                                    <p:animEffect transition="in" filter="wipe(up)">
                                      <p:cBhvr>
                                        <p:cTn id="38" dur="500"/>
                                        <p:tgtEl>
                                          <p:spTgt spid="35"/>
                                        </p:tgtEl>
                                      </p:cBhvr>
                                    </p:animEffect>
                                  </p:childTnLst>
                                </p:cTn>
                              </p:par>
                              <p:par>
                                <p:cTn id="39" presetID="22" presetClass="entr" presetSubtype="1" fill="hold" nodeType="withEffect">
                                  <p:stCondLst>
                                    <p:cond delay="0"/>
                                  </p:stCondLst>
                                  <p:childTnLst>
                                    <p:set>
                                      <p:cBhvr>
                                        <p:cTn id="40" dur="1" fill="hold">
                                          <p:stCondLst>
                                            <p:cond delay="0"/>
                                          </p:stCondLst>
                                        </p:cTn>
                                        <p:tgtEl>
                                          <p:spTgt spid="41"/>
                                        </p:tgtEl>
                                        <p:attrNameLst>
                                          <p:attrName>style.visibility</p:attrName>
                                        </p:attrNameLst>
                                      </p:cBhvr>
                                      <p:to>
                                        <p:strVal val="visible"/>
                                      </p:to>
                                    </p:set>
                                    <p:animEffect transition="in" filter="wipe(up)">
                                      <p:cBhvr>
                                        <p:cTn id="41"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16="http://schemas.microsoft.com/office/drawing/2014/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grpSp>
        <p:nvGrpSpPr>
          <p:cNvPr id="9" name="组合 8">
            <a:extLst>
              <a:ext uri="{FF2B5EF4-FFF2-40B4-BE49-F238E27FC236}">
                <a16:creationId xmlns:a16="http://schemas.microsoft.com/office/drawing/2014/main" id="{152607C2-4459-4F48-82ED-F43D89CF06FE}"/>
              </a:ext>
            </a:extLst>
          </p:cNvPr>
          <p:cNvGrpSpPr/>
          <p:nvPr/>
        </p:nvGrpSpPr>
        <p:grpSpPr>
          <a:xfrm>
            <a:off x="4727575" y="318548"/>
            <a:ext cx="2736850" cy="741902"/>
            <a:chOff x="4727575" y="350298"/>
            <a:chExt cx="2736850" cy="741902"/>
          </a:xfrm>
        </p:grpSpPr>
        <p:grpSp>
          <p:nvGrpSpPr>
            <p:cNvPr id="4" name="组合 3">
              <a:extLst>
                <a:ext uri="{FF2B5EF4-FFF2-40B4-BE49-F238E27FC236}">
                  <a16:creationId xmlns:a16="http://schemas.microsoft.com/office/drawing/2014/main" id="{AE20056E-51CC-42A6-ADFC-3B4E9E7BD4F0}"/>
                </a:ext>
              </a:extLst>
            </p:cNvPr>
            <p:cNvGrpSpPr/>
            <p:nvPr/>
          </p:nvGrpSpPr>
          <p:grpSpPr>
            <a:xfrm>
              <a:off x="5059680" y="350298"/>
              <a:ext cx="2072640" cy="623248"/>
              <a:chOff x="5059680" y="381000"/>
              <a:chExt cx="2072640" cy="623248"/>
            </a:xfrm>
          </p:grpSpPr>
          <p:sp>
            <p:nvSpPr>
              <p:cNvPr id="5" name="文本框 4">
                <a:extLst>
                  <a:ext uri="{FF2B5EF4-FFF2-40B4-BE49-F238E27FC236}">
                    <a16:creationId xmlns:a16="http://schemas.microsoft.com/office/drawing/2014/main" id="{2939F4C7-6FE3-411C-9A6D-02501A2D4DEA}"/>
                  </a:ext>
                </a:extLst>
              </p:cNvPr>
              <p:cNvSpPr txBox="1"/>
              <p:nvPr/>
            </p:nvSpPr>
            <p:spPr>
              <a:xfrm>
                <a:off x="5059680" y="381000"/>
                <a:ext cx="2072640" cy="369332"/>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这里就是</a:t>
                </a:r>
                <a:r>
                  <a:rPr kumimoji="0" lang="zh-CN" altLang="en-US" sz="1800" b="1" i="0" u="none" strike="noStrike" kern="1200" cap="none" spc="0" normalizeH="0" baseline="0" noProof="0" dirty="0">
                    <a:ln>
                      <a:noFill/>
                    </a:ln>
                    <a:solidFill>
                      <a:srgbClr val="CEA55A"/>
                    </a:solidFill>
                    <a:effectLst/>
                    <a:uLnTx/>
                    <a:uFillTx/>
                    <a:latin typeface="微软雅黑" panose="020B0503020204020204" pitchFamily="34" charset="-122"/>
                    <a:ea typeface="微软雅黑" panose="020B0503020204020204" pitchFamily="34" charset="-122"/>
                    <a:cs typeface="+mn-cs"/>
                  </a:rPr>
                  <a:t>标题</a:t>
                </a:r>
              </a:p>
            </p:txBody>
          </p:sp>
          <p:sp>
            <p:nvSpPr>
              <p:cNvPr id="6" name="矩形 5">
                <a:extLst>
                  <a:ext uri="{FF2B5EF4-FFF2-40B4-BE49-F238E27FC236}">
                    <a16:creationId xmlns:a16="http://schemas.microsoft.com/office/drawing/2014/main" id="{B02E2E2F-FD71-462B-A0EA-479FEDC6B2A1}"/>
                  </a:ext>
                </a:extLst>
              </p:cNvPr>
              <p:cNvSpPr/>
              <p:nvPr/>
            </p:nvSpPr>
            <p:spPr>
              <a:xfrm>
                <a:off x="5447425" y="750332"/>
                <a:ext cx="1297150" cy="253916"/>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050" b="0" i="0" u="none" strike="noStrike" kern="1200" cap="none" spc="0" normalizeH="0" baseline="0" noProof="0" dirty="0">
                    <a:ln>
                      <a:noFill/>
                    </a:ln>
                    <a:solidFill>
                      <a:prstClr val="white"/>
                    </a:solidFill>
                    <a:effectLst/>
                    <a:uLnTx/>
                    <a:uFillTx/>
                    <a:latin typeface="微软雅黑 Light" panose="020B0502040204020203" pitchFamily="34" charset="-122"/>
                    <a:ea typeface="微软雅黑 Light" panose="020B0502040204020203" pitchFamily="34" charset="-122"/>
                    <a:cs typeface="+mn-cs"/>
                  </a:rPr>
                  <a:t>HERE IS THE TITLE</a:t>
                </a:r>
                <a:endParaRPr kumimoji="0" lang="zh-CN" altLang="en-US" sz="1050" b="0" i="0" u="none" strike="noStrike" kern="1200" cap="none" spc="0" normalizeH="0" baseline="0" noProof="0" dirty="0">
                  <a:ln>
                    <a:noFill/>
                  </a:ln>
                  <a:solidFill>
                    <a:prstClr val="white"/>
                  </a:solidFill>
                  <a:effectLst/>
                  <a:uLnTx/>
                  <a:uFillTx/>
                  <a:latin typeface="微软雅黑 Light" panose="020B0502040204020203" pitchFamily="34" charset="-122"/>
                  <a:ea typeface="微软雅黑 Light" panose="020B0502040204020203" pitchFamily="34" charset="-122"/>
                  <a:cs typeface="+mn-cs"/>
                </a:endParaRPr>
              </a:p>
            </p:txBody>
          </p:sp>
        </p:grpSp>
        <p:cxnSp>
          <p:nvCxnSpPr>
            <p:cNvPr id="8" name="直接连接符 7">
              <a:extLst>
                <a:ext uri="{FF2B5EF4-FFF2-40B4-BE49-F238E27FC236}">
                  <a16:creationId xmlns:a16="http://schemas.microsoft.com/office/drawing/2014/main" id="{A52A82A1-62DB-4284-92B3-C017A8E905F4}"/>
                </a:ext>
              </a:extLst>
            </p:cNvPr>
            <p:cNvCxnSpPr/>
            <p:nvPr/>
          </p:nvCxnSpPr>
          <p:spPr>
            <a:xfrm>
              <a:off x="4727575" y="1092200"/>
              <a:ext cx="2736850" cy="0"/>
            </a:xfrm>
            <a:prstGeom prst="line">
              <a:avLst/>
            </a:prstGeom>
            <a:ln>
              <a:solidFill>
                <a:schemeClr val="bg1">
                  <a:alpha val="46000"/>
                </a:schemeClr>
              </a:solidFill>
            </a:ln>
          </p:spPr>
          <p:style>
            <a:lnRef idx="1">
              <a:schemeClr val="accent1"/>
            </a:lnRef>
            <a:fillRef idx="0">
              <a:schemeClr val="accent1"/>
            </a:fillRef>
            <a:effectRef idx="0">
              <a:schemeClr val="accent1"/>
            </a:effectRef>
            <a:fontRef idx="minor">
              <a:schemeClr val="tx1"/>
            </a:fontRef>
          </p:style>
        </p:cxnSp>
      </p:grpSp>
      <p:sp>
        <p:nvSpPr>
          <p:cNvPr id="27" name="矩形: 圆角 26">
            <a:extLst>
              <a:ext uri="{FF2B5EF4-FFF2-40B4-BE49-F238E27FC236}">
                <a16:creationId xmlns:a16="http://schemas.microsoft.com/office/drawing/2014/main" id="{14C0E19B-D46F-4D06-A029-5B0B0EEF8771}"/>
              </a:ext>
            </a:extLst>
          </p:cNvPr>
          <p:cNvSpPr/>
          <p:nvPr/>
        </p:nvSpPr>
        <p:spPr>
          <a:xfrm rot="2700000">
            <a:off x="1593578" y="2980661"/>
            <a:ext cx="1248477" cy="1248477"/>
          </a:xfrm>
          <a:prstGeom prst="roundRect">
            <a:avLst/>
          </a:prstGeom>
          <a:solidFill>
            <a:srgbClr val="CEA55A"/>
          </a:solidFill>
          <a:ln w="12700" cap="flat" cmpd="sng" algn="ctr">
            <a:noFill/>
            <a:prstDash val="solid"/>
            <a:miter lim="800000"/>
          </a:ln>
          <a:effectLst>
            <a:outerShdw blurRad="508000" dist="254000" dir="5400000" algn="tl" rotWithShape="0">
              <a:prstClr val="black">
                <a:alpha val="20000"/>
              </a:prstClr>
            </a:outerShdw>
          </a:effectLst>
        </p:spPr>
        <p:txBody>
          <a:bodyPr rtlCol="0" anchor="ctr"/>
          <a:lstStyle/>
          <a:p>
            <a:pPr algn="ctr"/>
            <a:endParaRPr lang="zh-CN" altLang="en-US" kern="0">
              <a:solidFill>
                <a:schemeClr val="bg1"/>
              </a:solidFill>
              <a:latin typeface="Century Gothic" panose="020F0502020204030204"/>
              <a:ea typeface="微软雅黑"/>
            </a:endParaRPr>
          </a:p>
        </p:txBody>
      </p:sp>
      <p:sp>
        <p:nvSpPr>
          <p:cNvPr id="28" name="矩形: 圆角 27">
            <a:extLst>
              <a:ext uri="{FF2B5EF4-FFF2-40B4-BE49-F238E27FC236}">
                <a16:creationId xmlns:a16="http://schemas.microsoft.com/office/drawing/2014/main" id="{6557CF06-7E86-4454-8AF1-C256E4A703EE}"/>
              </a:ext>
            </a:extLst>
          </p:cNvPr>
          <p:cNvSpPr/>
          <p:nvPr/>
        </p:nvSpPr>
        <p:spPr>
          <a:xfrm rot="2700000">
            <a:off x="5471762" y="2980661"/>
            <a:ext cx="1248477" cy="1248477"/>
          </a:xfrm>
          <a:prstGeom prst="roundRect">
            <a:avLst/>
          </a:prstGeom>
          <a:solidFill>
            <a:srgbClr val="CEA55A"/>
          </a:solidFill>
          <a:ln w="12700" cap="flat" cmpd="sng" algn="ctr">
            <a:noFill/>
            <a:prstDash val="solid"/>
            <a:miter lim="800000"/>
          </a:ln>
          <a:effectLst>
            <a:outerShdw blurRad="508000" dist="254000" dir="5400000" algn="tl" rotWithShape="0">
              <a:prstClr val="black">
                <a:alpha val="20000"/>
              </a:prstClr>
            </a:outerShdw>
          </a:effectLst>
        </p:spPr>
        <p:txBody>
          <a:bodyPr rtlCol="0" anchor="ctr"/>
          <a:lstStyle/>
          <a:p>
            <a:pPr algn="ctr"/>
            <a:endParaRPr lang="zh-CN" altLang="en-US" kern="0">
              <a:solidFill>
                <a:schemeClr val="bg1"/>
              </a:solidFill>
              <a:latin typeface="Century Gothic" panose="020F0502020204030204"/>
              <a:ea typeface="微软雅黑"/>
            </a:endParaRPr>
          </a:p>
        </p:txBody>
      </p:sp>
      <p:sp>
        <p:nvSpPr>
          <p:cNvPr id="29" name="矩形: 圆角 28">
            <a:extLst>
              <a:ext uri="{FF2B5EF4-FFF2-40B4-BE49-F238E27FC236}">
                <a16:creationId xmlns:a16="http://schemas.microsoft.com/office/drawing/2014/main" id="{D7A64018-6249-4005-800D-FEC3CC755C9F}"/>
              </a:ext>
            </a:extLst>
          </p:cNvPr>
          <p:cNvSpPr/>
          <p:nvPr/>
        </p:nvSpPr>
        <p:spPr>
          <a:xfrm rot="2700000">
            <a:off x="9349945" y="2980661"/>
            <a:ext cx="1248477" cy="1248477"/>
          </a:xfrm>
          <a:prstGeom prst="roundRect">
            <a:avLst/>
          </a:prstGeom>
          <a:solidFill>
            <a:srgbClr val="CEA55A"/>
          </a:solidFill>
          <a:ln w="12700" cap="flat" cmpd="sng" algn="ctr">
            <a:noFill/>
            <a:prstDash val="solid"/>
            <a:miter lim="800000"/>
          </a:ln>
          <a:effectLst>
            <a:outerShdw blurRad="508000" dist="254000" dir="5400000" algn="tl" rotWithShape="0">
              <a:prstClr val="black">
                <a:alpha val="20000"/>
              </a:prstClr>
            </a:outerShdw>
          </a:effectLst>
        </p:spPr>
        <p:txBody>
          <a:bodyPr rtlCol="0" anchor="ctr"/>
          <a:lstStyle/>
          <a:p>
            <a:pPr algn="ctr"/>
            <a:endParaRPr lang="zh-CN" altLang="en-US" kern="0">
              <a:solidFill>
                <a:schemeClr val="bg1"/>
              </a:solidFill>
              <a:latin typeface="Century Gothic" panose="020F0502020204030204"/>
              <a:ea typeface="微软雅黑"/>
            </a:endParaRPr>
          </a:p>
        </p:txBody>
      </p:sp>
      <p:sp>
        <p:nvSpPr>
          <p:cNvPr id="30" name="矩形: 圆角 29">
            <a:extLst>
              <a:ext uri="{FF2B5EF4-FFF2-40B4-BE49-F238E27FC236}">
                <a16:creationId xmlns:a16="http://schemas.microsoft.com/office/drawing/2014/main" id="{90534DC8-29ED-42C2-B165-B0BB22318DD5}"/>
              </a:ext>
            </a:extLst>
          </p:cNvPr>
          <p:cNvSpPr/>
          <p:nvPr/>
        </p:nvSpPr>
        <p:spPr>
          <a:xfrm rot="2700000">
            <a:off x="3776592" y="3224583"/>
            <a:ext cx="760634" cy="760634"/>
          </a:xfrm>
          <a:prstGeom prst="roundRect">
            <a:avLst/>
          </a:prstGeom>
          <a:solidFill>
            <a:schemeClr val="bg1"/>
          </a:solidFill>
          <a:ln w="12700" cap="flat" cmpd="sng" algn="ctr">
            <a:noFill/>
            <a:prstDash val="solid"/>
            <a:miter lim="800000"/>
          </a:ln>
          <a:effectLst>
            <a:outerShdw blurRad="508000" dist="254000" dir="5400000" algn="tl" rotWithShape="0">
              <a:prstClr val="black">
                <a:alpha val="20000"/>
              </a:prstClr>
            </a:outerShdw>
          </a:effectLst>
        </p:spPr>
        <p:txBody>
          <a:bodyPr rtlCol="0" anchor="ctr"/>
          <a:lstStyle/>
          <a:p>
            <a:pPr algn="ctr"/>
            <a:endParaRPr lang="zh-CN" altLang="en-US" kern="0">
              <a:solidFill>
                <a:schemeClr val="bg1"/>
              </a:solidFill>
              <a:latin typeface="Century Gothic" panose="020F0502020204030204"/>
              <a:ea typeface="微软雅黑"/>
            </a:endParaRPr>
          </a:p>
        </p:txBody>
      </p:sp>
      <p:sp>
        <p:nvSpPr>
          <p:cNvPr id="31" name="矩形: 圆角 30">
            <a:extLst>
              <a:ext uri="{FF2B5EF4-FFF2-40B4-BE49-F238E27FC236}">
                <a16:creationId xmlns:a16="http://schemas.microsoft.com/office/drawing/2014/main" id="{6ED5665F-32CB-4543-8C5D-05B1B16DCDB8}"/>
              </a:ext>
            </a:extLst>
          </p:cNvPr>
          <p:cNvSpPr/>
          <p:nvPr/>
        </p:nvSpPr>
        <p:spPr>
          <a:xfrm rot="2700000">
            <a:off x="7654776" y="3224583"/>
            <a:ext cx="760634" cy="760634"/>
          </a:xfrm>
          <a:prstGeom prst="roundRect">
            <a:avLst/>
          </a:prstGeom>
          <a:solidFill>
            <a:schemeClr val="bg1"/>
          </a:solidFill>
          <a:ln w="12700" cap="flat" cmpd="sng" algn="ctr">
            <a:noFill/>
            <a:prstDash val="solid"/>
            <a:miter lim="800000"/>
          </a:ln>
          <a:effectLst>
            <a:outerShdw blurRad="508000" dist="254000" dir="5400000" algn="tl" rotWithShape="0">
              <a:prstClr val="black">
                <a:alpha val="20000"/>
              </a:prstClr>
            </a:outerShdw>
          </a:effectLst>
        </p:spPr>
        <p:txBody>
          <a:bodyPr rtlCol="0" anchor="ctr"/>
          <a:lstStyle/>
          <a:p>
            <a:pPr algn="ctr"/>
            <a:endParaRPr lang="zh-CN" altLang="en-US" kern="0">
              <a:solidFill>
                <a:schemeClr val="bg1"/>
              </a:solidFill>
              <a:latin typeface="Century Gothic" panose="020F0502020204030204"/>
              <a:ea typeface="微软雅黑"/>
            </a:endParaRPr>
          </a:p>
        </p:txBody>
      </p:sp>
      <p:grpSp>
        <p:nvGrpSpPr>
          <p:cNvPr id="32" name="组合 31">
            <a:extLst>
              <a:ext uri="{FF2B5EF4-FFF2-40B4-BE49-F238E27FC236}">
                <a16:creationId xmlns:a16="http://schemas.microsoft.com/office/drawing/2014/main" id="{E7445D06-4403-427B-9576-0E49674206E4}"/>
              </a:ext>
            </a:extLst>
          </p:cNvPr>
          <p:cNvGrpSpPr/>
          <p:nvPr/>
        </p:nvGrpSpPr>
        <p:grpSpPr>
          <a:xfrm>
            <a:off x="1156218" y="4625626"/>
            <a:ext cx="2123196" cy="835260"/>
            <a:chOff x="4144254" y="4542426"/>
            <a:chExt cx="2123196" cy="835260"/>
          </a:xfrm>
        </p:grpSpPr>
        <p:sp>
          <p:nvSpPr>
            <p:cNvPr id="53" name="矩形 52">
              <a:extLst>
                <a:ext uri="{FF2B5EF4-FFF2-40B4-BE49-F238E27FC236}">
                  <a16:creationId xmlns:a16="http://schemas.microsoft.com/office/drawing/2014/main" id="{AF8E0997-6BD4-4E09-AB93-8B3D39D3338D}"/>
                </a:ext>
              </a:extLst>
            </p:cNvPr>
            <p:cNvSpPr/>
            <p:nvPr/>
          </p:nvSpPr>
          <p:spPr bwMode="auto">
            <a:xfrm>
              <a:off x="4144254" y="4851260"/>
              <a:ext cx="2123196" cy="526426"/>
            </a:xfrm>
            <a:prstGeom prst="rect">
              <a:avLst/>
            </a:prstGeom>
          </p:spPr>
          <p:txBody>
            <a:bodyPr wrap="square">
              <a:spAutoFit/>
              <a:scene3d>
                <a:camera prst="orthographicFront"/>
                <a:lightRig rig="threePt" dir="t"/>
              </a:scene3d>
              <a:sp3d contourW="12700"/>
            </a:bodyPr>
            <a:lstStyle/>
            <a:p>
              <a:pPr algn="ctr" defTabSz="457200">
                <a:lnSpc>
                  <a:spcPct val="150000"/>
                </a:lnSpc>
                <a:defRPr/>
              </a:pPr>
              <a:r>
                <a:rPr lang="zh-CN" altLang="en-US" sz="1000" dirty="0">
                  <a:solidFill>
                    <a:schemeClr val="bg1"/>
                  </a:solidFill>
                  <a:latin typeface="Century Gothic" panose="020B0502020202020204" pitchFamily="34" charset="0"/>
                  <a:ea typeface="微软雅黑"/>
                </a:rPr>
                <a:t>设计源于生活，生活因设计而改变，在生活中追求艺术之美的存在</a:t>
              </a:r>
            </a:p>
          </p:txBody>
        </p:sp>
        <p:sp>
          <p:nvSpPr>
            <p:cNvPr id="54" name="PA-文本框 8">
              <a:extLst>
                <a:ext uri="{FF2B5EF4-FFF2-40B4-BE49-F238E27FC236}">
                  <a16:creationId xmlns:a16="http://schemas.microsoft.com/office/drawing/2014/main" id="{1D40F1B6-BDC4-4BDE-A9B4-9FB14FDA924B}"/>
                </a:ext>
              </a:extLst>
            </p:cNvPr>
            <p:cNvSpPr txBox="1"/>
            <p:nvPr>
              <p:custDataLst>
                <p:tags r:id="rId5"/>
              </p:custDataLst>
            </p:nvPr>
          </p:nvSpPr>
          <p:spPr>
            <a:xfrm>
              <a:off x="4754445" y="4542426"/>
              <a:ext cx="902811" cy="307777"/>
            </a:xfrm>
            <a:prstGeom prst="rect">
              <a:avLst/>
            </a:prstGeom>
            <a:noFill/>
          </p:spPr>
          <p:txBody>
            <a:bodyPr wrap="none" rtlCol="0">
              <a:spAutoFit/>
              <a:scene3d>
                <a:camera prst="orthographicFront"/>
                <a:lightRig rig="threePt" dir="t"/>
              </a:scene3d>
              <a:sp3d contourW="12700"/>
            </a:bodyPr>
            <a:lstStyle/>
            <a:p>
              <a:pPr algn="ctr" defTabSz="457200"/>
              <a:r>
                <a:rPr lang="zh-CN" altLang="en-US" sz="1400" dirty="0">
                  <a:solidFill>
                    <a:schemeClr val="bg1"/>
                  </a:solidFill>
                  <a:latin typeface="微软雅黑" panose="020B0503020204020204" pitchFamily="34" charset="-122"/>
                  <a:ea typeface="微软雅黑" panose="020B0503020204020204" pitchFamily="34" charset="-122"/>
                </a:rPr>
                <a:t>文字添加</a:t>
              </a:r>
            </a:p>
          </p:txBody>
        </p:sp>
      </p:grpSp>
      <p:grpSp>
        <p:nvGrpSpPr>
          <p:cNvPr id="55" name="组合 54">
            <a:extLst>
              <a:ext uri="{FF2B5EF4-FFF2-40B4-BE49-F238E27FC236}">
                <a16:creationId xmlns:a16="http://schemas.microsoft.com/office/drawing/2014/main" id="{70C46164-269A-4B83-966A-C9C268E1D6EA}"/>
              </a:ext>
            </a:extLst>
          </p:cNvPr>
          <p:cNvGrpSpPr/>
          <p:nvPr/>
        </p:nvGrpSpPr>
        <p:grpSpPr>
          <a:xfrm>
            <a:off x="5034402" y="4625626"/>
            <a:ext cx="2123196" cy="835260"/>
            <a:chOff x="4144254" y="4542426"/>
            <a:chExt cx="2123196" cy="835260"/>
          </a:xfrm>
        </p:grpSpPr>
        <p:sp>
          <p:nvSpPr>
            <p:cNvPr id="56" name="矩形 55">
              <a:extLst>
                <a:ext uri="{FF2B5EF4-FFF2-40B4-BE49-F238E27FC236}">
                  <a16:creationId xmlns:a16="http://schemas.microsoft.com/office/drawing/2014/main" id="{EF706C94-D261-45ED-A888-75B34B97C198}"/>
                </a:ext>
              </a:extLst>
            </p:cNvPr>
            <p:cNvSpPr/>
            <p:nvPr/>
          </p:nvSpPr>
          <p:spPr bwMode="auto">
            <a:xfrm>
              <a:off x="4144254" y="4851260"/>
              <a:ext cx="2123196" cy="526426"/>
            </a:xfrm>
            <a:prstGeom prst="rect">
              <a:avLst/>
            </a:prstGeom>
          </p:spPr>
          <p:txBody>
            <a:bodyPr wrap="square">
              <a:spAutoFit/>
              <a:scene3d>
                <a:camera prst="orthographicFront"/>
                <a:lightRig rig="threePt" dir="t"/>
              </a:scene3d>
              <a:sp3d contourW="12700"/>
            </a:bodyPr>
            <a:lstStyle/>
            <a:p>
              <a:pPr algn="ctr" defTabSz="457200">
                <a:lnSpc>
                  <a:spcPct val="150000"/>
                </a:lnSpc>
                <a:defRPr/>
              </a:pPr>
              <a:r>
                <a:rPr lang="zh-CN" altLang="en-US" sz="1000" dirty="0">
                  <a:solidFill>
                    <a:schemeClr val="bg1"/>
                  </a:solidFill>
                  <a:latin typeface="Century Gothic" panose="020B0502020202020204" pitchFamily="34" charset="0"/>
                  <a:ea typeface="微软雅黑"/>
                </a:rPr>
                <a:t>设计源于生活，生活因设计而改变，在生活中追求艺术之美的存在</a:t>
              </a:r>
            </a:p>
          </p:txBody>
        </p:sp>
        <p:sp>
          <p:nvSpPr>
            <p:cNvPr id="57" name="PA-文本框 8">
              <a:extLst>
                <a:ext uri="{FF2B5EF4-FFF2-40B4-BE49-F238E27FC236}">
                  <a16:creationId xmlns:a16="http://schemas.microsoft.com/office/drawing/2014/main" id="{1E651DA3-3C58-4C47-9E1A-74D41E95335F}"/>
                </a:ext>
              </a:extLst>
            </p:cNvPr>
            <p:cNvSpPr txBox="1"/>
            <p:nvPr>
              <p:custDataLst>
                <p:tags r:id="rId4"/>
              </p:custDataLst>
            </p:nvPr>
          </p:nvSpPr>
          <p:spPr>
            <a:xfrm>
              <a:off x="4754445" y="4542426"/>
              <a:ext cx="902811" cy="307777"/>
            </a:xfrm>
            <a:prstGeom prst="rect">
              <a:avLst/>
            </a:prstGeom>
            <a:noFill/>
          </p:spPr>
          <p:txBody>
            <a:bodyPr wrap="none" rtlCol="0">
              <a:spAutoFit/>
              <a:scene3d>
                <a:camera prst="orthographicFront"/>
                <a:lightRig rig="threePt" dir="t"/>
              </a:scene3d>
              <a:sp3d contourW="12700"/>
            </a:bodyPr>
            <a:lstStyle/>
            <a:p>
              <a:pPr algn="ctr" defTabSz="457200"/>
              <a:r>
                <a:rPr lang="zh-CN" altLang="en-US" sz="1400" dirty="0">
                  <a:solidFill>
                    <a:schemeClr val="bg1"/>
                  </a:solidFill>
                  <a:latin typeface="微软雅黑" panose="020B0503020204020204" pitchFamily="34" charset="-122"/>
                  <a:ea typeface="微软雅黑" panose="020B0503020204020204" pitchFamily="34" charset="-122"/>
                </a:rPr>
                <a:t>文字添加</a:t>
              </a:r>
            </a:p>
          </p:txBody>
        </p:sp>
      </p:grpSp>
      <p:grpSp>
        <p:nvGrpSpPr>
          <p:cNvPr id="58" name="组合 57">
            <a:extLst>
              <a:ext uri="{FF2B5EF4-FFF2-40B4-BE49-F238E27FC236}">
                <a16:creationId xmlns:a16="http://schemas.microsoft.com/office/drawing/2014/main" id="{65938085-7AE1-4CCB-9EE5-54983505076F}"/>
              </a:ext>
            </a:extLst>
          </p:cNvPr>
          <p:cNvGrpSpPr/>
          <p:nvPr/>
        </p:nvGrpSpPr>
        <p:grpSpPr>
          <a:xfrm>
            <a:off x="8912588" y="4625626"/>
            <a:ext cx="2123196" cy="835260"/>
            <a:chOff x="4144254" y="4542426"/>
            <a:chExt cx="2123196" cy="835260"/>
          </a:xfrm>
        </p:grpSpPr>
        <p:sp>
          <p:nvSpPr>
            <p:cNvPr id="59" name="矩形 58">
              <a:extLst>
                <a:ext uri="{FF2B5EF4-FFF2-40B4-BE49-F238E27FC236}">
                  <a16:creationId xmlns:a16="http://schemas.microsoft.com/office/drawing/2014/main" id="{95DC50FE-0724-4720-8038-69E93B86CBAC}"/>
                </a:ext>
              </a:extLst>
            </p:cNvPr>
            <p:cNvSpPr/>
            <p:nvPr/>
          </p:nvSpPr>
          <p:spPr bwMode="auto">
            <a:xfrm>
              <a:off x="4144254" y="4851260"/>
              <a:ext cx="2123196" cy="526426"/>
            </a:xfrm>
            <a:prstGeom prst="rect">
              <a:avLst/>
            </a:prstGeom>
          </p:spPr>
          <p:txBody>
            <a:bodyPr wrap="square">
              <a:spAutoFit/>
              <a:scene3d>
                <a:camera prst="orthographicFront"/>
                <a:lightRig rig="threePt" dir="t"/>
              </a:scene3d>
              <a:sp3d contourW="12700"/>
            </a:bodyPr>
            <a:lstStyle/>
            <a:p>
              <a:pPr algn="ctr" defTabSz="457200">
                <a:lnSpc>
                  <a:spcPct val="150000"/>
                </a:lnSpc>
                <a:defRPr/>
              </a:pPr>
              <a:r>
                <a:rPr lang="zh-CN" altLang="en-US" sz="1000" dirty="0">
                  <a:solidFill>
                    <a:schemeClr val="bg1"/>
                  </a:solidFill>
                  <a:latin typeface="Century Gothic" panose="020B0502020202020204" pitchFamily="34" charset="0"/>
                  <a:ea typeface="微软雅黑"/>
                </a:rPr>
                <a:t>设计源于生活，生活因设计而改变，在生活中追求艺术之美的存在</a:t>
              </a:r>
            </a:p>
          </p:txBody>
        </p:sp>
        <p:sp>
          <p:nvSpPr>
            <p:cNvPr id="60" name="PA-文本框 8">
              <a:extLst>
                <a:ext uri="{FF2B5EF4-FFF2-40B4-BE49-F238E27FC236}">
                  <a16:creationId xmlns:a16="http://schemas.microsoft.com/office/drawing/2014/main" id="{DCB87D3F-4AF6-4D5A-A253-7972865D288E}"/>
                </a:ext>
              </a:extLst>
            </p:cNvPr>
            <p:cNvSpPr txBox="1"/>
            <p:nvPr>
              <p:custDataLst>
                <p:tags r:id="rId3"/>
              </p:custDataLst>
            </p:nvPr>
          </p:nvSpPr>
          <p:spPr>
            <a:xfrm>
              <a:off x="4754445" y="4542426"/>
              <a:ext cx="902811" cy="307777"/>
            </a:xfrm>
            <a:prstGeom prst="rect">
              <a:avLst/>
            </a:prstGeom>
            <a:noFill/>
          </p:spPr>
          <p:txBody>
            <a:bodyPr wrap="none" rtlCol="0">
              <a:spAutoFit/>
              <a:scene3d>
                <a:camera prst="orthographicFront"/>
                <a:lightRig rig="threePt" dir="t"/>
              </a:scene3d>
              <a:sp3d contourW="12700"/>
            </a:bodyPr>
            <a:lstStyle/>
            <a:p>
              <a:pPr algn="ctr" defTabSz="457200"/>
              <a:r>
                <a:rPr lang="zh-CN" altLang="en-US" sz="1400" dirty="0">
                  <a:solidFill>
                    <a:schemeClr val="bg1"/>
                  </a:solidFill>
                  <a:latin typeface="微软雅黑" panose="020B0503020204020204" pitchFamily="34" charset="-122"/>
                  <a:ea typeface="微软雅黑" panose="020B0503020204020204" pitchFamily="34" charset="-122"/>
                </a:rPr>
                <a:t>文字添加</a:t>
              </a:r>
            </a:p>
          </p:txBody>
        </p:sp>
      </p:grpSp>
      <p:grpSp>
        <p:nvGrpSpPr>
          <p:cNvPr id="61" name="组合 60">
            <a:extLst>
              <a:ext uri="{FF2B5EF4-FFF2-40B4-BE49-F238E27FC236}">
                <a16:creationId xmlns:a16="http://schemas.microsoft.com/office/drawing/2014/main" id="{84A7FFA4-A5D2-49EE-8F24-48F23A501550}"/>
              </a:ext>
            </a:extLst>
          </p:cNvPr>
          <p:cNvGrpSpPr/>
          <p:nvPr/>
        </p:nvGrpSpPr>
        <p:grpSpPr>
          <a:xfrm>
            <a:off x="3076261" y="1872113"/>
            <a:ext cx="2123196" cy="835260"/>
            <a:chOff x="4144254" y="4542426"/>
            <a:chExt cx="2123196" cy="835260"/>
          </a:xfrm>
        </p:grpSpPr>
        <p:sp>
          <p:nvSpPr>
            <p:cNvPr id="62" name="矩形 61">
              <a:extLst>
                <a:ext uri="{FF2B5EF4-FFF2-40B4-BE49-F238E27FC236}">
                  <a16:creationId xmlns:a16="http://schemas.microsoft.com/office/drawing/2014/main" id="{115B703C-0690-478A-B65E-E0387AF623AE}"/>
                </a:ext>
              </a:extLst>
            </p:cNvPr>
            <p:cNvSpPr/>
            <p:nvPr/>
          </p:nvSpPr>
          <p:spPr bwMode="auto">
            <a:xfrm>
              <a:off x="4144254" y="4851260"/>
              <a:ext cx="2123196" cy="526426"/>
            </a:xfrm>
            <a:prstGeom prst="rect">
              <a:avLst/>
            </a:prstGeom>
          </p:spPr>
          <p:txBody>
            <a:bodyPr wrap="square">
              <a:spAutoFit/>
              <a:scene3d>
                <a:camera prst="orthographicFront"/>
                <a:lightRig rig="threePt" dir="t"/>
              </a:scene3d>
              <a:sp3d contourW="12700"/>
            </a:bodyPr>
            <a:lstStyle/>
            <a:p>
              <a:pPr algn="ctr" defTabSz="457200">
                <a:lnSpc>
                  <a:spcPct val="150000"/>
                </a:lnSpc>
                <a:defRPr/>
              </a:pPr>
              <a:r>
                <a:rPr lang="zh-CN" altLang="en-US" sz="1000" dirty="0">
                  <a:solidFill>
                    <a:schemeClr val="bg1"/>
                  </a:solidFill>
                  <a:latin typeface="Century Gothic" panose="020B0502020202020204" pitchFamily="34" charset="0"/>
                  <a:ea typeface="微软雅黑"/>
                </a:rPr>
                <a:t>设计源于生活，生活因设计而改变，在生活中追求艺术之美的存在</a:t>
              </a:r>
            </a:p>
          </p:txBody>
        </p:sp>
        <p:sp>
          <p:nvSpPr>
            <p:cNvPr id="63" name="PA-文本框 8">
              <a:extLst>
                <a:ext uri="{FF2B5EF4-FFF2-40B4-BE49-F238E27FC236}">
                  <a16:creationId xmlns:a16="http://schemas.microsoft.com/office/drawing/2014/main" id="{61B34921-BA7A-4494-9EF6-4380912300A3}"/>
                </a:ext>
              </a:extLst>
            </p:cNvPr>
            <p:cNvSpPr txBox="1"/>
            <p:nvPr>
              <p:custDataLst>
                <p:tags r:id="rId2"/>
              </p:custDataLst>
            </p:nvPr>
          </p:nvSpPr>
          <p:spPr>
            <a:xfrm>
              <a:off x="4754445" y="4542426"/>
              <a:ext cx="902811" cy="307777"/>
            </a:xfrm>
            <a:prstGeom prst="rect">
              <a:avLst/>
            </a:prstGeom>
            <a:noFill/>
          </p:spPr>
          <p:txBody>
            <a:bodyPr wrap="none" rtlCol="0">
              <a:spAutoFit/>
              <a:scene3d>
                <a:camera prst="orthographicFront"/>
                <a:lightRig rig="threePt" dir="t"/>
              </a:scene3d>
              <a:sp3d contourW="12700"/>
            </a:bodyPr>
            <a:lstStyle/>
            <a:p>
              <a:pPr algn="ctr" defTabSz="457200"/>
              <a:r>
                <a:rPr lang="zh-CN" altLang="en-US" sz="1400" dirty="0">
                  <a:solidFill>
                    <a:schemeClr val="bg1"/>
                  </a:solidFill>
                  <a:latin typeface="微软雅黑" panose="020B0503020204020204" pitchFamily="34" charset="-122"/>
                  <a:ea typeface="微软雅黑" panose="020B0503020204020204" pitchFamily="34" charset="-122"/>
                </a:rPr>
                <a:t>文字添加</a:t>
              </a:r>
            </a:p>
          </p:txBody>
        </p:sp>
      </p:grpSp>
      <p:grpSp>
        <p:nvGrpSpPr>
          <p:cNvPr id="64" name="组合 63">
            <a:extLst>
              <a:ext uri="{FF2B5EF4-FFF2-40B4-BE49-F238E27FC236}">
                <a16:creationId xmlns:a16="http://schemas.microsoft.com/office/drawing/2014/main" id="{A2EC5B94-CB90-4FDC-8DCF-43EDFE27B773}"/>
              </a:ext>
            </a:extLst>
          </p:cNvPr>
          <p:cNvGrpSpPr/>
          <p:nvPr/>
        </p:nvGrpSpPr>
        <p:grpSpPr>
          <a:xfrm>
            <a:off x="6973495" y="1872113"/>
            <a:ext cx="2123196" cy="835260"/>
            <a:chOff x="4144254" y="4542426"/>
            <a:chExt cx="2123196" cy="835260"/>
          </a:xfrm>
        </p:grpSpPr>
        <p:sp>
          <p:nvSpPr>
            <p:cNvPr id="65" name="矩形 64">
              <a:extLst>
                <a:ext uri="{FF2B5EF4-FFF2-40B4-BE49-F238E27FC236}">
                  <a16:creationId xmlns:a16="http://schemas.microsoft.com/office/drawing/2014/main" id="{8D0AD927-93C0-4533-A243-2A352BAA9ACC}"/>
                </a:ext>
              </a:extLst>
            </p:cNvPr>
            <p:cNvSpPr/>
            <p:nvPr/>
          </p:nvSpPr>
          <p:spPr bwMode="auto">
            <a:xfrm>
              <a:off x="4144254" y="4851260"/>
              <a:ext cx="2123196" cy="526426"/>
            </a:xfrm>
            <a:prstGeom prst="rect">
              <a:avLst/>
            </a:prstGeom>
          </p:spPr>
          <p:txBody>
            <a:bodyPr wrap="square">
              <a:spAutoFit/>
              <a:scene3d>
                <a:camera prst="orthographicFront"/>
                <a:lightRig rig="threePt" dir="t"/>
              </a:scene3d>
              <a:sp3d contourW="12700"/>
            </a:bodyPr>
            <a:lstStyle/>
            <a:p>
              <a:pPr algn="ctr" defTabSz="457200">
                <a:lnSpc>
                  <a:spcPct val="150000"/>
                </a:lnSpc>
                <a:defRPr/>
              </a:pPr>
              <a:r>
                <a:rPr lang="zh-CN" altLang="en-US" sz="1000" dirty="0">
                  <a:solidFill>
                    <a:schemeClr val="bg1"/>
                  </a:solidFill>
                  <a:latin typeface="Century Gothic" panose="020B0502020202020204" pitchFamily="34" charset="0"/>
                  <a:ea typeface="微软雅黑"/>
                </a:rPr>
                <a:t>设计源于生活，生活因设计而改变，在生活中追求艺术之美的存在</a:t>
              </a:r>
            </a:p>
          </p:txBody>
        </p:sp>
        <p:sp>
          <p:nvSpPr>
            <p:cNvPr id="66" name="PA-文本框 8">
              <a:extLst>
                <a:ext uri="{FF2B5EF4-FFF2-40B4-BE49-F238E27FC236}">
                  <a16:creationId xmlns:a16="http://schemas.microsoft.com/office/drawing/2014/main" id="{F69AF12E-9CD4-4B82-9060-B79E3CA76C85}"/>
                </a:ext>
              </a:extLst>
            </p:cNvPr>
            <p:cNvSpPr txBox="1"/>
            <p:nvPr>
              <p:custDataLst>
                <p:tags r:id="rId1"/>
              </p:custDataLst>
            </p:nvPr>
          </p:nvSpPr>
          <p:spPr>
            <a:xfrm>
              <a:off x="4754445" y="4542426"/>
              <a:ext cx="902811" cy="307777"/>
            </a:xfrm>
            <a:prstGeom prst="rect">
              <a:avLst/>
            </a:prstGeom>
            <a:noFill/>
          </p:spPr>
          <p:txBody>
            <a:bodyPr wrap="none" rtlCol="0">
              <a:spAutoFit/>
              <a:scene3d>
                <a:camera prst="orthographicFront"/>
                <a:lightRig rig="threePt" dir="t"/>
              </a:scene3d>
              <a:sp3d contourW="12700"/>
            </a:bodyPr>
            <a:lstStyle/>
            <a:p>
              <a:pPr algn="ctr" defTabSz="457200"/>
              <a:r>
                <a:rPr lang="zh-CN" altLang="en-US" sz="1400" dirty="0">
                  <a:solidFill>
                    <a:schemeClr val="bg1"/>
                  </a:solidFill>
                  <a:latin typeface="微软雅黑" panose="020B0503020204020204" pitchFamily="34" charset="-122"/>
                  <a:ea typeface="微软雅黑" panose="020B0503020204020204" pitchFamily="34" charset="-122"/>
                </a:rPr>
                <a:t>文字添加</a:t>
              </a:r>
            </a:p>
          </p:txBody>
        </p:sp>
      </p:grpSp>
      <p:sp>
        <p:nvSpPr>
          <p:cNvPr id="67" name="箭头: V 形 66">
            <a:extLst>
              <a:ext uri="{FF2B5EF4-FFF2-40B4-BE49-F238E27FC236}">
                <a16:creationId xmlns:a16="http://schemas.microsoft.com/office/drawing/2014/main" id="{FB5BB1C0-6739-4D27-8311-50635E099368}"/>
              </a:ext>
            </a:extLst>
          </p:cNvPr>
          <p:cNvSpPr/>
          <p:nvPr/>
        </p:nvSpPr>
        <p:spPr>
          <a:xfrm>
            <a:off x="3214067" y="3381533"/>
            <a:ext cx="291546" cy="438150"/>
          </a:xfrm>
          <a:prstGeom prst="chevron">
            <a:avLst/>
          </a:prstGeom>
          <a:solidFill>
            <a:srgbClr val="FFFFFF">
              <a:lumMod val="85000"/>
            </a:srgb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bg1"/>
              </a:solidFill>
              <a:effectLst/>
              <a:uLnTx/>
              <a:uFillTx/>
              <a:latin typeface="Arial"/>
              <a:ea typeface="微软雅黑"/>
              <a:cs typeface="+mn-cs"/>
            </a:endParaRPr>
          </a:p>
        </p:txBody>
      </p:sp>
      <p:sp>
        <p:nvSpPr>
          <p:cNvPr id="68" name="箭头: V 形 67">
            <a:extLst>
              <a:ext uri="{FF2B5EF4-FFF2-40B4-BE49-F238E27FC236}">
                <a16:creationId xmlns:a16="http://schemas.microsoft.com/office/drawing/2014/main" id="{F002240C-64F8-4B54-B7E1-849AD51278BE}"/>
              </a:ext>
            </a:extLst>
          </p:cNvPr>
          <p:cNvSpPr/>
          <p:nvPr/>
        </p:nvSpPr>
        <p:spPr>
          <a:xfrm>
            <a:off x="4808202" y="3381533"/>
            <a:ext cx="291546" cy="438150"/>
          </a:xfrm>
          <a:prstGeom prst="chevron">
            <a:avLst/>
          </a:prstGeom>
          <a:solidFill>
            <a:srgbClr val="FFFFFF">
              <a:lumMod val="85000"/>
            </a:srgb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bg1"/>
              </a:solidFill>
              <a:effectLst/>
              <a:uLnTx/>
              <a:uFillTx/>
              <a:latin typeface="Arial"/>
              <a:ea typeface="微软雅黑"/>
              <a:cs typeface="+mn-cs"/>
            </a:endParaRPr>
          </a:p>
        </p:txBody>
      </p:sp>
      <p:sp>
        <p:nvSpPr>
          <p:cNvPr id="69" name="箭头: V 形 68">
            <a:extLst>
              <a:ext uri="{FF2B5EF4-FFF2-40B4-BE49-F238E27FC236}">
                <a16:creationId xmlns:a16="http://schemas.microsoft.com/office/drawing/2014/main" id="{9077B361-3750-46CE-9731-EC8462313D19}"/>
              </a:ext>
            </a:extLst>
          </p:cNvPr>
          <p:cNvSpPr/>
          <p:nvPr/>
        </p:nvSpPr>
        <p:spPr>
          <a:xfrm>
            <a:off x="7092251" y="3381533"/>
            <a:ext cx="291546" cy="438150"/>
          </a:xfrm>
          <a:prstGeom prst="chevron">
            <a:avLst/>
          </a:prstGeom>
          <a:solidFill>
            <a:srgbClr val="FFFFFF">
              <a:lumMod val="85000"/>
            </a:srgb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bg1"/>
              </a:solidFill>
              <a:effectLst/>
              <a:uLnTx/>
              <a:uFillTx/>
              <a:latin typeface="Arial"/>
              <a:ea typeface="微软雅黑"/>
              <a:cs typeface="+mn-cs"/>
            </a:endParaRPr>
          </a:p>
        </p:txBody>
      </p:sp>
      <p:sp>
        <p:nvSpPr>
          <p:cNvPr id="70" name="箭头: V 形 69">
            <a:extLst>
              <a:ext uri="{FF2B5EF4-FFF2-40B4-BE49-F238E27FC236}">
                <a16:creationId xmlns:a16="http://schemas.microsoft.com/office/drawing/2014/main" id="{7187C563-AF47-4057-B74B-8E72FF0BEC38}"/>
              </a:ext>
            </a:extLst>
          </p:cNvPr>
          <p:cNvSpPr/>
          <p:nvPr/>
        </p:nvSpPr>
        <p:spPr>
          <a:xfrm>
            <a:off x="8686386" y="3381533"/>
            <a:ext cx="291546" cy="438150"/>
          </a:xfrm>
          <a:prstGeom prst="chevron">
            <a:avLst/>
          </a:prstGeom>
          <a:solidFill>
            <a:srgbClr val="FFFFFF">
              <a:lumMod val="85000"/>
            </a:srgb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bg1"/>
              </a:solidFill>
              <a:effectLst/>
              <a:uLnTx/>
              <a:uFillTx/>
              <a:latin typeface="Arial"/>
              <a:ea typeface="微软雅黑"/>
              <a:cs typeface="+mn-cs"/>
            </a:endParaRPr>
          </a:p>
        </p:txBody>
      </p:sp>
      <p:sp>
        <p:nvSpPr>
          <p:cNvPr id="71" name="椭圆 26">
            <a:extLst>
              <a:ext uri="{FF2B5EF4-FFF2-40B4-BE49-F238E27FC236}">
                <a16:creationId xmlns:a16="http://schemas.microsoft.com/office/drawing/2014/main" id="{57ABA9AC-7745-4509-9B59-0DA7F3B03A4B}"/>
              </a:ext>
            </a:extLst>
          </p:cNvPr>
          <p:cNvSpPr/>
          <p:nvPr/>
        </p:nvSpPr>
        <p:spPr>
          <a:xfrm>
            <a:off x="1957987" y="3359337"/>
            <a:ext cx="519654" cy="482543"/>
          </a:xfrm>
          <a:custGeom>
            <a:avLst/>
            <a:gdLst>
              <a:gd name="connsiteX0" fmla="*/ 200709 w 571189"/>
              <a:gd name="connsiteY0" fmla="*/ 404730 h 530398"/>
              <a:gd name="connsiteX1" fmla="*/ 357464 w 571189"/>
              <a:gd name="connsiteY1" fmla="*/ 404730 h 530398"/>
              <a:gd name="connsiteX2" fmla="*/ 372008 w 571189"/>
              <a:gd name="connsiteY2" fmla="*/ 467435 h 530398"/>
              <a:gd name="connsiteX3" fmla="*/ 187781 w 571189"/>
              <a:gd name="connsiteY3" fmla="*/ 467435 h 530398"/>
              <a:gd name="connsiteX4" fmla="*/ 76465 w 571189"/>
              <a:gd name="connsiteY4" fmla="*/ 325655 h 530398"/>
              <a:gd name="connsiteX5" fmla="*/ 76465 w 571189"/>
              <a:gd name="connsiteY5" fmla="*/ 327267 h 530398"/>
              <a:gd name="connsiteX6" fmla="*/ 39322 w 571189"/>
              <a:gd name="connsiteY6" fmla="*/ 467524 h 530398"/>
              <a:gd name="connsiteX7" fmla="*/ 42552 w 571189"/>
              <a:gd name="connsiteY7" fmla="*/ 485258 h 530398"/>
              <a:gd name="connsiteX8" fmla="*/ 58701 w 571189"/>
              <a:gd name="connsiteY8" fmla="*/ 491706 h 530398"/>
              <a:gd name="connsiteX9" fmla="*/ 512488 w 571189"/>
              <a:gd name="connsiteY9" fmla="*/ 491706 h 530398"/>
              <a:gd name="connsiteX10" fmla="*/ 530252 w 571189"/>
              <a:gd name="connsiteY10" fmla="*/ 485258 h 530398"/>
              <a:gd name="connsiteX11" fmla="*/ 531867 w 571189"/>
              <a:gd name="connsiteY11" fmla="*/ 467524 h 530398"/>
              <a:gd name="connsiteX12" fmla="*/ 494724 w 571189"/>
              <a:gd name="connsiteY12" fmla="*/ 327267 h 530398"/>
              <a:gd name="connsiteX13" fmla="*/ 494724 w 571189"/>
              <a:gd name="connsiteY13" fmla="*/ 325655 h 530398"/>
              <a:gd name="connsiteX14" fmla="*/ 108719 w 571189"/>
              <a:gd name="connsiteY14" fmla="*/ 58041 h 530398"/>
              <a:gd name="connsiteX15" fmla="*/ 462471 w 571189"/>
              <a:gd name="connsiteY15" fmla="*/ 58041 h 530398"/>
              <a:gd name="connsiteX16" fmla="*/ 475393 w 571189"/>
              <a:gd name="connsiteY16" fmla="*/ 70929 h 530398"/>
              <a:gd name="connsiteX17" fmla="*/ 475393 w 571189"/>
              <a:gd name="connsiteY17" fmla="*/ 281979 h 530398"/>
              <a:gd name="connsiteX18" fmla="*/ 462471 w 571189"/>
              <a:gd name="connsiteY18" fmla="*/ 294867 h 530398"/>
              <a:gd name="connsiteX19" fmla="*/ 108719 w 571189"/>
              <a:gd name="connsiteY19" fmla="*/ 294867 h 530398"/>
              <a:gd name="connsiteX20" fmla="*/ 95797 w 571189"/>
              <a:gd name="connsiteY20" fmla="*/ 281979 h 530398"/>
              <a:gd name="connsiteX21" fmla="*/ 95797 w 571189"/>
              <a:gd name="connsiteY21" fmla="*/ 70929 h 530398"/>
              <a:gd name="connsiteX22" fmla="*/ 108719 w 571189"/>
              <a:gd name="connsiteY22" fmla="*/ 58041 h 530398"/>
              <a:gd name="connsiteX23" fmla="*/ 108763 w 571189"/>
              <a:gd name="connsiteY23" fmla="*/ 38692 h 530398"/>
              <a:gd name="connsiteX24" fmla="*/ 78080 w 571189"/>
              <a:gd name="connsiteY24" fmla="*/ 69323 h 530398"/>
              <a:gd name="connsiteX25" fmla="*/ 78080 w 571189"/>
              <a:gd name="connsiteY25" fmla="*/ 312757 h 530398"/>
              <a:gd name="connsiteX26" fmla="*/ 494724 w 571189"/>
              <a:gd name="connsiteY26" fmla="*/ 312757 h 530398"/>
              <a:gd name="connsiteX27" fmla="*/ 494724 w 571189"/>
              <a:gd name="connsiteY27" fmla="*/ 69323 h 530398"/>
              <a:gd name="connsiteX28" fmla="*/ 462426 w 571189"/>
              <a:gd name="connsiteY28" fmla="*/ 38692 h 530398"/>
              <a:gd name="connsiteX29" fmla="*/ 108763 w 571189"/>
              <a:gd name="connsiteY29" fmla="*/ 0 h 530398"/>
              <a:gd name="connsiteX30" fmla="*/ 462426 w 571189"/>
              <a:gd name="connsiteY30" fmla="*/ 0 h 530398"/>
              <a:gd name="connsiteX31" fmla="*/ 531867 w 571189"/>
              <a:gd name="connsiteY31" fmla="*/ 69323 h 530398"/>
              <a:gd name="connsiteX32" fmla="*/ 531867 w 571189"/>
              <a:gd name="connsiteY32" fmla="*/ 319206 h 530398"/>
              <a:gd name="connsiteX33" fmla="*/ 569010 w 571189"/>
              <a:gd name="connsiteY33" fmla="*/ 457851 h 530398"/>
              <a:gd name="connsiteX34" fmla="*/ 559320 w 571189"/>
              <a:gd name="connsiteY34" fmla="*/ 507828 h 530398"/>
              <a:gd name="connsiteX35" fmla="*/ 512488 w 571189"/>
              <a:gd name="connsiteY35" fmla="*/ 530398 h 530398"/>
              <a:gd name="connsiteX36" fmla="*/ 58701 w 571189"/>
              <a:gd name="connsiteY36" fmla="*/ 530398 h 530398"/>
              <a:gd name="connsiteX37" fmla="*/ 11869 w 571189"/>
              <a:gd name="connsiteY37" fmla="*/ 507828 h 530398"/>
              <a:gd name="connsiteX38" fmla="*/ 2179 w 571189"/>
              <a:gd name="connsiteY38" fmla="*/ 457851 h 530398"/>
              <a:gd name="connsiteX39" fmla="*/ 39322 w 571189"/>
              <a:gd name="connsiteY39" fmla="*/ 319206 h 530398"/>
              <a:gd name="connsiteX40" fmla="*/ 39322 w 571189"/>
              <a:gd name="connsiteY40" fmla="*/ 69323 h 530398"/>
              <a:gd name="connsiteX41" fmla="*/ 108763 w 571189"/>
              <a:gd name="connsiteY41" fmla="*/ 0 h 530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571189" h="530398">
                <a:moveTo>
                  <a:pt x="200709" y="404730"/>
                </a:moveTo>
                <a:lnTo>
                  <a:pt x="357464" y="404730"/>
                </a:lnTo>
                <a:lnTo>
                  <a:pt x="372008" y="467435"/>
                </a:lnTo>
                <a:lnTo>
                  <a:pt x="187781" y="467435"/>
                </a:lnTo>
                <a:close/>
                <a:moveTo>
                  <a:pt x="76465" y="325655"/>
                </a:moveTo>
                <a:lnTo>
                  <a:pt x="76465" y="327267"/>
                </a:lnTo>
                <a:lnTo>
                  <a:pt x="39322" y="467524"/>
                </a:lnTo>
                <a:cubicBezTo>
                  <a:pt x="37707" y="473973"/>
                  <a:pt x="37707" y="480421"/>
                  <a:pt x="42552" y="485258"/>
                </a:cubicBezTo>
                <a:cubicBezTo>
                  <a:pt x="45782" y="490094"/>
                  <a:pt x="50626" y="491706"/>
                  <a:pt x="58701" y="491706"/>
                </a:cubicBezTo>
                <a:lnTo>
                  <a:pt x="512488" y="491706"/>
                </a:lnTo>
                <a:cubicBezTo>
                  <a:pt x="520563" y="491706"/>
                  <a:pt x="527022" y="490094"/>
                  <a:pt x="530252" y="485258"/>
                </a:cubicBezTo>
                <a:cubicBezTo>
                  <a:pt x="533482" y="480421"/>
                  <a:pt x="533482" y="473973"/>
                  <a:pt x="531867" y="467524"/>
                </a:cubicBezTo>
                <a:lnTo>
                  <a:pt x="494724" y="327267"/>
                </a:lnTo>
                <a:lnTo>
                  <a:pt x="494724" y="325655"/>
                </a:lnTo>
                <a:close/>
                <a:moveTo>
                  <a:pt x="108719" y="58041"/>
                </a:moveTo>
                <a:lnTo>
                  <a:pt x="462471" y="58041"/>
                </a:lnTo>
                <a:cubicBezTo>
                  <a:pt x="468932" y="58041"/>
                  <a:pt x="475393" y="64485"/>
                  <a:pt x="475393" y="70929"/>
                </a:cubicBezTo>
                <a:lnTo>
                  <a:pt x="475393" y="281979"/>
                </a:lnTo>
                <a:cubicBezTo>
                  <a:pt x="475393" y="288423"/>
                  <a:pt x="468932" y="294867"/>
                  <a:pt x="462471" y="294867"/>
                </a:cubicBezTo>
                <a:lnTo>
                  <a:pt x="108719" y="294867"/>
                </a:lnTo>
                <a:cubicBezTo>
                  <a:pt x="102258" y="294867"/>
                  <a:pt x="95797" y="288423"/>
                  <a:pt x="95797" y="281979"/>
                </a:cubicBezTo>
                <a:lnTo>
                  <a:pt x="95797" y="70929"/>
                </a:lnTo>
                <a:cubicBezTo>
                  <a:pt x="95797" y="64485"/>
                  <a:pt x="102258" y="58041"/>
                  <a:pt x="108719" y="58041"/>
                </a:cubicBezTo>
                <a:close/>
                <a:moveTo>
                  <a:pt x="108763" y="38692"/>
                </a:moveTo>
                <a:cubicBezTo>
                  <a:pt x="90999" y="38692"/>
                  <a:pt x="78080" y="53201"/>
                  <a:pt x="78080" y="69323"/>
                </a:cubicBezTo>
                <a:lnTo>
                  <a:pt x="78080" y="312757"/>
                </a:lnTo>
                <a:lnTo>
                  <a:pt x="494724" y="312757"/>
                </a:lnTo>
                <a:lnTo>
                  <a:pt x="494724" y="69323"/>
                </a:lnTo>
                <a:cubicBezTo>
                  <a:pt x="494724" y="53201"/>
                  <a:pt x="480190" y="38692"/>
                  <a:pt x="462426" y="38692"/>
                </a:cubicBezTo>
                <a:close/>
                <a:moveTo>
                  <a:pt x="108763" y="0"/>
                </a:moveTo>
                <a:lnTo>
                  <a:pt x="462426" y="0"/>
                </a:lnTo>
                <a:cubicBezTo>
                  <a:pt x="501184" y="0"/>
                  <a:pt x="531867" y="32243"/>
                  <a:pt x="531867" y="69323"/>
                </a:cubicBezTo>
                <a:lnTo>
                  <a:pt x="531867" y="319206"/>
                </a:lnTo>
                <a:lnTo>
                  <a:pt x="569010" y="457851"/>
                </a:lnTo>
                <a:cubicBezTo>
                  <a:pt x="573854" y="475585"/>
                  <a:pt x="570624" y="494931"/>
                  <a:pt x="559320" y="507828"/>
                </a:cubicBezTo>
                <a:cubicBezTo>
                  <a:pt x="549631" y="522337"/>
                  <a:pt x="531867" y="530398"/>
                  <a:pt x="512488" y="530398"/>
                </a:cubicBezTo>
                <a:lnTo>
                  <a:pt x="58701" y="530398"/>
                </a:lnTo>
                <a:cubicBezTo>
                  <a:pt x="39322" y="530398"/>
                  <a:pt x="23173" y="522337"/>
                  <a:pt x="11869" y="507828"/>
                </a:cubicBezTo>
                <a:cubicBezTo>
                  <a:pt x="565" y="494931"/>
                  <a:pt x="-2665" y="475585"/>
                  <a:pt x="2179" y="457851"/>
                </a:cubicBezTo>
                <a:lnTo>
                  <a:pt x="39322" y="319206"/>
                </a:lnTo>
                <a:lnTo>
                  <a:pt x="39322" y="69323"/>
                </a:lnTo>
                <a:cubicBezTo>
                  <a:pt x="39322" y="32243"/>
                  <a:pt x="71620" y="0"/>
                  <a:pt x="108763" y="0"/>
                </a:cubicBezTo>
                <a:close/>
              </a:path>
            </a:pathLst>
          </a:custGeom>
          <a:solidFill>
            <a:schemeClr val="tx1">
              <a:lumMod val="75000"/>
              <a:lumOff val="25000"/>
            </a:schemeClr>
          </a:solid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dirty="0">
              <a:ln>
                <a:noFill/>
              </a:ln>
              <a:solidFill>
                <a:schemeClr val="bg1"/>
              </a:solidFill>
              <a:effectLst/>
              <a:uLnTx/>
              <a:uFillTx/>
              <a:latin typeface="Arial"/>
              <a:ea typeface="微软雅黑"/>
              <a:cs typeface="+mn-cs"/>
            </a:endParaRPr>
          </a:p>
        </p:txBody>
      </p:sp>
      <p:sp>
        <p:nvSpPr>
          <p:cNvPr id="72" name="椭圆 27">
            <a:extLst>
              <a:ext uri="{FF2B5EF4-FFF2-40B4-BE49-F238E27FC236}">
                <a16:creationId xmlns:a16="http://schemas.microsoft.com/office/drawing/2014/main" id="{AE2A3B49-5891-424B-BA05-4D8E4423A0A3}"/>
              </a:ext>
            </a:extLst>
          </p:cNvPr>
          <p:cNvSpPr/>
          <p:nvPr/>
        </p:nvSpPr>
        <p:spPr>
          <a:xfrm>
            <a:off x="5836173" y="3365918"/>
            <a:ext cx="519654" cy="469380"/>
          </a:xfrm>
          <a:custGeom>
            <a:avLst/>
            <a:gdLst>
              <a:gd name="connsiteX0" fmla="*/ 0 w 609050"/>
              <a:gd name="connsiteY0" fmla="*/ 411255 h 550128"/>
              <a:gd name="connsiteX1" fmla="*/ 25953 w 609050"/>
              <a:gd name="connsiteY1" fmla="*/ 426310 h 550128"/>
              <a:gd name="connsiteX2" fmla="*/ 202989 w 609050"/>
              <a:gd name="connsiteY2" fmla="*/ 463367 h 550128"/>
              <a:gd name="connsiteX3" fmla="*/ 219808 w 609050"/>
              <a:gd name="connsiteY3" fmla="*/ 462933 h 550128"/>
              <a:gd name="connsiteX4" fmla="*/ 251707 w 609050"/>
              <a:gd name="connsiteY4" fmla="*/ 518375 h 550128"/>
              <a:gd name="connsiteX5" fmla="*/ 202989 w 609050"/>
              <a:gd name="connsiteY5" fmla="*/ 521125 h 550128"/>
              <a:gd name="connsiteX6" fmla="*/ 0 w 609050"/>
              <a:gd name="connsiteY6" fmla="*/ 434416 h 550128"/>
              <a:gd name="connsiteX7" fmla="*/ 0 w 609050"/>
              <a:gd name="connsiteY7" fmla="*/ 295387 h 550128"/>
              <a:gd name="connsiteX8" fmla="*/ 25960 w 609050"/>
              <a:gd name="connsiteY8" fmla="*/ 310451 h 550128"/>
              <a:gd name="connsiteX9" fmla="*/ 203040 w 609050"/>
              <a:gd name="connsiteY9" fmla="*/ 347531 h 550128"/>
              <a:gd name="connsiteX10" fmla="*/ 204781 w 609050"/>
              <a:gd name="connsiteY10" fmla="*/ 347531 h 550128"/>
              <a:gd name="connsiteX11" fmla="*/ 203040 w 609050"/>
              <a:gd name="connsiteY11" fmla="*/ 376355 h 550128"/>
              <a:gd name="connsiteX12" fmla="*/ 204781 w 609050"/>
              <a:gd name="connsiteY12" fmla="*/ 405469 h 550128"/>
              <a:gd name="connsiteX13" fmla="*/ 203040 w 609050"/>
              <a:gd name="connsiteY13" fmla="*/ 405469 h 550128"/>
              <a:gd name="connsiteX14" fmla="*/ 0 w 609050"/>
              <a:gd name="connsiteY14" fmla="*/ 318562 h 550128"/>
              <a:gd name="connsiteX15" fmla="*/ 435036 w 609050"/>
              <a:gd name="connsiteY15" fmla="*/ 202593 h 550128"/>
              <a:gd name="connsiteX16" fmla="*/ 609050 w 609050"/>
              <a:gd name="connsiteY16" fmla="*/ 376361 h 550128"/>
              <a:gd name="connsiteX17" fmla="*/ 435036 w 609050"/>
              <a:gd name="connsiteY17" fmla="*/ 550128 h 550128"/>
              <a:gd name="connsiteX18" fmla="*/ 317721 w 609050"/>
              <a:gd name="connsiteY18" fmla="*/ 504659 h 550128"/>
              <a:gd name="connsiteX19" fmla="*/ 280888 w 609050"/>
              <a:gd name="connsiteY19" fmla="*/ 457018 h 550128"/>
              <a:gd name="connsiteX20" fmla="*/ 262761 w 609050"/>
              <a:gd name="connsiteY20" fmla="*/ 401267 h 550128"/>
              <a:gd name="connsiteX21" fmla="*/ 261021 w 609050"/>
              <a:gd name="connsiteY21" fmla="*/ 376361 h 550128"/>
              <a:gd name="connsiteX22" fmla="*/ 264067 w 609050"/>
              <a:gd name="connsiteY22" fmla="*/ 343634 h 550128"/>
              <a:gd name="connsiteX23" fmla="*/ 290024 w 609050"/>
              <a:gd name="connsiteY23" fmla="*/ 280499 h 550128"/>
              <a:gd name="connsiteX24" fmla="*/ 405888 w 609050"/>
              <a:gd name="connsiteY24" fmla="*/ 205055 h 550128"/>
              <a:gd name="connsiteX25" fmla="*/ 435036 w 609050"/>
              <a:gd name="connsiteY25" fmla="*/ 202593 h 550128"/>
              <a:gd name="connsiteX26" fmla="*/ 0 w 609050"/>
              <a:gd name="connsiteY26" fmla="*/ 179589 h 550128"/>
              <a:gd name="connsiteX27" fmla="*/ 25955 w 609050"/>
              <a:gd name="connsiteY27" fmla="*/ 194643 h 550128"/>
              <a:gd name="connsiteX28" fmla="*/ 203003 w 609050"/>
              <a:gd name="connsiteY28" fmla="*/ 231699 h 550128"/>
              <a:gd name="connsiteX29" fmla="*/ 256364 w 609050"/>
              <a:gd name="connsiteY29" fmla="*/ 228804 h 550128"/>
              <a:gd name="connsiteX30" fmla="*/ 219968 w 609050"/>
              <a:gd name="connsiteY30" fmla="*/ 289166 h 550128"/>
              <a:gd name="connsiteX31" fmla="*/ 203003 w 609050"/>
              <a:gd name="connsiteY31" fmla="*/ 289600 h 550128"/>
              <a:gd name="connsiteX32" fmla="*/ 0 w 609050"/>
              <a:gd name="connsiteY32" fmla="*/ 202749 h 550128"/>
              <a:gd name="connsiteX33" fmla="*/ 203017 w 609050"/>
              <a:gd name="connsiteY33" fmla="*/ 0 h 550128"/>
              <a:gd name="connsiteX34" fmla="*/ 406034 w 609050"/>
              <a:gd name="connsiteY34" fmla="*/ 86902 h 550128"/>
              <a:gd name="connsiteX35" fmla="*/ 203017 w 609050"/>
              <a:gd name="connsiteY35" fmla="*/ 173804 h 550128"/>
              <a:gd name="connsiteX36" fmla="*/ 0 w 609050"/>
              <a:gd name="connsiteY36" fmla="*/ 86902 h 550128"/>
              <a:gd name="connsiteX37" fmla="*/ 203017 w 609050"/>
              <a:gd name="connsiteY37" fmla="*/ 0 h 550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609050" h="550128">
                <a:moveTo>
                  <a:pt x="0" y="411255"/>
                </a:moveTo>
                <a:cubicBezTo>
                  <a:pt x="7974" y="416611"/>
                  <a:pt x="16529" y="421677"/>
                  <a:pt x="25953" y="426310"/>
                </a:cubicBezTo>
                <a:cubicBezTo>
                  <a:pt x="73656" y="450194"/>
                  <a:pt x="136583" y="463367"/>
                  <a:pt x="202989" y="463367"/>
                </a:cubicBezTo>
                <a:cubicBezTo>
                  <a:pt x="208644" y="463367"/>
                  <a:pt x="214154" y="463222"/>
                  <a:pt x="219808" y="462933"/>
                </a:cubicBezTo>
                <a:cubicBezTo>
                  <a:pt x="227783" y="483054"/>
                  <a:pt x="238657" y="501583"/>
                  <a:pt x="251707" y="518375"/>
                </a:cubicBezTo>
                <a:cubicBezTo>
                  <a:pt x="236193" y="520256"/>
                  <a:pt x="219953" y="521125"/>
                  <a:pt x="202989" y="521125"/>
                </a:cubicBezTo>
                <a:cubicBezTo>
                  <a:pt x="86850" y="521125"/>
                  <a:pt x="0" y="475382"/>
                  <a:pt x="0" y="434416"/>
                </a:cubicBezTo>
                <a:close/>
                <a:moveTo>
                  <a:pt x="0" y="295387"/>
                </a:moveTo>
                <a:cubicBezTo>
                  <a:pt x="7976" y="300746"/>
                  <a:pt x="16533" y="305816"/>
                  <a:pt x="25960" y="310451"/>
                </a:cubicBezTo>
                <a:cubicBezTo>
                  <a:pt x="73675" y="334350"/>
                  <a:pt x="136617" y="347531"/>
                  <a:pt x="203040" y="347531"/>
                </a:cubicBezTo>
                <a:cubicBezTo>
                  <a:pt x="203621" y="347531"/>
                  <a:pt x="204201" y="347531"/>
                  <a:pt x="204781" y="347531"/>
                </a:cubicBezTo>
                <a:cubicBezTo>
                  <a:pt x="203621" y="356946"/>
                  <a:pt x="203040" y="366651"/>
                  <a:pt x="203040" y="376355"/>
                </a:cubicBezTo>
                <a:cubicBezTo>
                  <a:pt x="203040" y="386205"/>
                  <a:pt x="203621" y="395909"/>
                  <a:pt x="204781" y="405469"/>
                </a:cubicBezTo>
                <a:cubicBezTo>
                  <a:pt x="204201" y="405469"/>
                  <a:pt x="203621" y="405469"/>
                  <a:pt x="203040" y="405469"/>
                </a:cubicBezTo>
                <a:cubicBezTo>
                  <a:pt x="86872" y="405469"/>
                  <a:pt x="0" y="359553"/>
                  <a:pt x="0" y="318562"/>
                </a:cubicBezTo>
                <a:close/>
                <a:moveTo>
                  <a:pt x="435036" y="202593"/>
                </a:moveTo>
                <a:cubicBezTo>
                  <a:pt x="530889" y="202593"/>
                  <a:pt x="609050" y="280644"/>
                  <a:pt x="609050" y="376361"/>
                </a:cubicBezTo>
                <a:cubicBezTo>
                  <a:pt x="609050" y="472222"/>
                  <a:pt x="530889" y="550128"/>
                  <a:pt x="435036" y="550128"/>
                </a:cubicBezTo>
                <a:cubicBezTo>
                  <a:pt x="389792" y="550128"/>
                  <a:pt x="348754" y="532896"/>
                  <a:pt x="317721" y="504659"/>
                </a:cubicBezTo>
                <a:cubicBezTo>
                  <a:pt x="302785" y="491192"/>
                  <a:pt x="290314" y="474974"/>
                  <a:pt x="280888" y="457018"/>
                </a:cubicBezTo>
                <a:cubicBezTo>
                  <a:pt x="271897" y="439930"/>
                  <a:pt x="265517" y="421106"/>
                  <a:pt x="262761" y="401267"/>
                </a:cubicBezTo>
                <a:cubicBezTo>
                  <a:pt x="261601" y="393158"/>
                  <a:pt x="261021" y="384904"/>
                  <a:pt x="261021" y="376361"/>
                </a:cubicBezTo>
                <a:cubicBezTo>
                  <a:pt x="261021" y="365210"/>
                  <a:pt x="262036" y="354350"/>
                  <a:pt x="264067" y="343634"/>
                </a:cubicBezTo>
                <a:cubicBezTo>
                  <a:pt x="268417" y="320755"/>
                  <a:pt x="277408" y="299324"/>
                  <a:pt x="290024" y="280499"/>
                </a:cubicBezTo>
                <a:cubicBezTo>
                  <a:pt x="316126" y="241256"/>
                  <a:pt x="357599" y="213309"/>
                  <a:pt x="405888" y="205055"/>
                </a:cubicBezTo>
                <a:cubicBezTo>
                  <a:pt x="415314" y="203462"/>
                  <a:pt x="425030" y="202593"/>
                  <a:pt x="435036" y="202593"/>
                </a:cubicBezTo>
                <a:close/>
                <a:moveTo>
                  <a:pt x="0" y="179589"/>
                </a:moveTo>
                <a:cubicBezTo>
                  <a:pt x="7975" y="184945"/>
                  <a:pt x="16530" y="190011"/>
                  <a:pt x="25955" y="194643"/>
                </a:cubicBezTo>
                <a:cubicBezTo>
                  <a:pt x="73661" y="218527"/>
                  <a:pt x="136592" y="231699"/>
                  <a:pt x="203003" y="231699"/>
                </a:cubicBezTo>
                <a:cubicBezTo>
                  <a:pt x="221128" y="231699"/>
                  <a:pt x="238963" y="230686"/>
                  <a:pt x="256364" y="228804"/>
                </a:cubicBezTo>
                <a:cubicBezTo>
                  <a:pt x="241284" y="246754"/>
                  <a:pt x="228958" y="267164"/>
                  <a:pt x="219968" y="289166"/>
                </a:cubicBezTo>
                <a:cubicBezTo>
                  <a:pt x="214458" y="289455"/>
                  <a:pt x="208658" y="289600"/>
                  <a:pt x="203003" y="289600"/>
                </a:cubicBezTo>
                <a:cubicBezTo>
                  <a:pt x="86856" y="289600"/>
                  <a:pt x="0" y="243714"/>
                  <a:pt x="0" y="202749"/>
                </a:cubicBezTo>
                <a:close/>
                <a:moveTo>
                  <a:pt x="203017" y="0"/>
                </a:moveTo>
                <a:cubicBezTo>
                  <a:pt x="315140" y="0"/>
                  <a:pt x="406034" y="38907"/>
                  <a:pt x="406034" y="86902"/>
                </a:cubicBezTo>
                <a:cubicBezTo>
                  <a:pt x="406034" y="134897"/>
                  <a:pt x="315140" y="173804"/>
                  <a:pt x="203017" y="173804"/>
                </a:cubicBezTo>
                <a:cubicBezTo>
                  <a:pt x="90894" y="173804"/>
                  <a:pt x="0" y="134897"/>
                  <a:pt x="0" y="86902"/>
                </a:cubicBezTo>
                <a:cubicBezTo>
                  <a:pt x="0" y="38907"/>
                  <a:pt x="90894" y="0"/>
                  <a:pt x="203017" y="0"/>
                </a:cubicBezTo>
                <a:close/>
              </a:path>
            </a:pathLst>
          </a:custGeom>
          <a:solidFill>
            <a:schemeClr val="tx1">
              <a:lumMod val="75000"/>
              <a:lumOff val="25000"/>
            </a:schemeClr>
          </a:solid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dirty="0">
              <a:ln>
                <a:noFill/>
              </a:ln>
              <a:solidFill>
                <a:schemeClr val="bg1"/>
              </a:solidFill>
              <a:effectLst/>
              <a:uLnTx/>
              <a:uFillTx/>
              <a:latin typeface="Arial"/>
              <a:ea typeface="微软雅黑"/>
              <a:cs typeface="+mn-cs"/>
            </a:endParaRPr>
          </a:p>
        </p:txBody>
      </p:sp>
      <p:sp>
        <p:nvSpPr>
          <p:cNvPr id="73" name="椭圆 28">
            <a:extLst>
              <a:ext uri="{FF2B5EF4-FFF2-40B4-BE49-F238E27FC236}">
                <a16:creationId xmlns:a16="http://schemas.microsoft.com/office/drawing/2014/main" id="{9A4EB8A7-A411-46E4-9DE7-3C5B25A8FECB}"/>
              </a:ext>
            </a:extLst>
          </p:cNvPr>
          <p:cNvSpPr/>
          <p:nvPr/>
        </p:nvSpPr>
        <p:spPr>
          <a:xfrm>
            <a:off x="9714359" y="3341174"/>
            <a:ext cx="519654" cy="518869"/>
          </a:xfrm>
          <a:custGeom>
            <a:avLst/>
            <a:gdLst>
              <a:gd name="T0" fmla="*/ 2283 w 4567"/>
              <a:gd name="T1" fmla="*/ 0 h 4567"/>
              <a:gd name="T2" fmla="*/ 0 w 4567"/>
              <a:gd name="T3" fmla="*/ 2283 h 4567"/>
              <a:gd name="T4" fmla="*/ 2283 w 4567"/>
              <a:gd name="T5" fmla="*/ 4567 h 4567"/>
              <a:gd name="T6" fmla="*/ 4567 w 4567"/>
              <a:gd name="T7" fmla="*/ 2283 h 4567"/>
              <a:gd name="T8" fmla="*/ 2283 w 4567"/>
              <a:gd name="T9" fmla="*/ 0 h 4567"/>
              <a:gd name="T10" fmla="*/ 3272 w 4567"/>
              <a:gd name="T11" fmla="*/ 1815 h 4567"/>
              <a:gd name="T12" fmla="*/ 2076 w 4567"/>
              <a:gd name="T13" fmla="*/ 3011 h 4567"/>
              <a:gd name="T14" fmla="*/ 1946 w 4567"/>
              <a:gd name="T15" fmla="*/ 3065 h 4567"/>
              <a:gd name="T16" fmla="*/ 1815 w 4567"/>
              <a:gd name="T17" fmla="*/ 3011 h 4567"/>
              <a:gd name="T18" fmla="*/ 1295 w 4567"/>
              <a:gd name="T19" fmla="*/ 2491 h 4567"/>
              <a:gd name="T20" fmla="*/ 1295 w 4567"/>
              <a:gd name="T21" fmla="*/ 2231 h 4567"/>
              <a:gd name="T22" fmla="*/ 1556 w 4567"/>
              <a:gd name="T23" fmla="*/ 2231 h 4567"/>
              <a:gd name="T24" fmla="*/ 1946 w 4567"/>
              <a:gd name="T25" fmla="*/ 2621 h 4567"/>
              <a:gd name="T26" fmla="*/ 3012 w 4567"/>
              <a:gd name="T27" fmla="*/ 1555 h 4567"/>
              <a:gd name="T28" fmla="*/ 3272 w 4567"/>
              <a:gd name="T29" fmla="*/ 1555 h 4567"/>
              <a:gd name="T30" fmla="*/ 3272 w 4567"/>
              <a:gd name="T31" fmla="*/ 1815 h 45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567" h="4567">
                <a:moveTo>
                  <a:pt x="2283" y="0"/>
                </a:moveTo>
                <a:cubicBezTo>
                  <a:pt x="1024" y="0"/>
                  <a:pt x="0" y="1024"/>
                  <a:pt x="0" y="2283"/>
                </a:cubicBezTo>
                <a:cubicBezTo>
                  <a:pt x="0" y="3542"/>
                  <a:pt x="1024" y="4567"/>
                  <a:pt x="2283" y="4567"/>
                </a:cubicBezTo>
                <a:cubicBezTo>
                  <a:pt x="3543" y="4567"/>
                  <a:pt x="4567" y="3542"/>
                  <a:pt x="4567" y="2283"/>
                </a:cubicBezTo>
                <a:cubicBezTo>
                  <a:pt x="4567" y="1024"/>
                  <a:pt x="3543" y="0"/>
                  <a:pt x="2283" y="0"/>
                </a:cubicBezTo>
                <a:close/>
                <a:moveTo>
                  <a:pt x="3272" y="1815"/>
                </a:moveTo>
                <a:lnTo>
                  <a:pt x="2076" y="3011"/>
                </a:lnTo>
                <a:cubicBezTo>
                  <a:pt x="2040" y="3047"/>
                  <a:pt x="1993" y="3065"/>
                  <a:pt x="1946" y="3065"/>
                </a:cubicBezTo>
                <a:cubicBezTo>
                  <a:pt x="1898" y="3065"/>
                  <a:pt x="1852" y="3047"/>
                  <a:pt x="1815" y="3011"/>
                </a:cubicBezTo>
                <a:lnTo>
                  <a:pt x="1295" y="2491"/>
                </a:lnTo>
                <a:cubicBezTo>
                  <a:pt x="1223" y="2419"/>
                  <a:pt x="1223" y="2303"/>
                  <a:pt x="1295" y="2231"/>
                </a:cubicBezTo>
                <a:cubicBezTo>
                  <a:pt x="1367" y="2159"/>
                  <a:pt x="1484" y="2159"/>
                  <a:pt x="1556" y="2231"/>
                </a:cubicBezTo>
                <a:lnTo>
                  <a:pt x="1946" y="2621"/>
                </a:lnTo>
                <a:lnTo>
                  <a:pt x="3012" y="1555"/>
                </a:lnTo>
                <a:cubicBezTo>
                  <a:pt x="3083" y="1483"/>
                  <a:pt x="3200" y="1483"/>
                  <a:pt x="3272" y="1555"/>
                </a:cubicBezTo>
                <a:cubicBezTo>
                  <a:pt x="3344" y="1627"/>
                  <a:pt x="3344" y="1744"/>
                  <a:pt x="3272" y="1815"/>
                </a:cubicBezTo>
                <a:close/>
              </a:path>
            </a:pathLst>
          </a:custGeom>
          <a:solidFill>
            <a:schemeClr val="tx1">
              <a:lumMod val="75000"/>
              <a:lumOff val="25000"/>
            </a:schemeClr>
          </a:solid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dirty="0">
              <a:ln>
                <a:noFill/>
              </a:ln>
              <a:solidFill>
                <a:schemeClr val="bg1"/>
              </a:solidFill>
              <a:effectLst/>
              <a:uLnTx/>
              <a:uFillTx/>
              <a:latin typeface="Arial"/>
              <a:ea typeface="微软雅黑"/>
              <a:cs typeface="+mn-cs"/>
            </a:endParaRPr>
          </a:p>
        </p:txBody>
      </p:sp>
      <p:sp>
        <p:nvSpPr>
          <p:cNvPr id="74" name="椭圆 29">
            <a:extLst>
              <a:ext uri="{FF2B5EF4-FFF2-40B4-BE49-F238E27FC236}">
                <a16:creationId xmlns:a16="http://schemas.microsoft.com/office/drawing/2014/main" id="{3DE1B345-0569-4D2B-814F-33B58B4DFC57}"/>
              </a:ext>
            </a:extLst>
          </p:cNvPr>
          <p:cNvSpPr/>
          <p:nvPr/>
        </p:nvSpPr>
        <p:spPr>
          <a:xfrm>
            <a:off x="4010701" y="3454639"/>
            <a:ext cx="292416" cy="291939"/>
          </a:xfrm>
          <a:custGeom>
            <a:avLst/>
            <a:gdLst>
              <a:gd name="connsiteX0" fmla="*/ 140017 w 606581"/>
              <a:gd name="connsiteY0" fmla="*/ 411043 h 605592"/>
              <a:gd name="connsiteX1" fmla="*/ 178821 w 606581"/>
              <a:gd name="connsiteY1" fmla="*/ 427078 h 605592"/>
              <a:gd name="connsiteX2" fmla="*/ 178821 w 606581"/>
              <a:gd name="connsiteY2" fmla="*/ 504564 h 605592"/>
              <a:gd name="connsiteX3" fmla="*/ 93692 w 606581"/>
              <a:gd name="connsiteY3" fmla="*/ 589557 h 605592"/>
              <a:gd name="connsiteX4" fmla="*/ 54887 w 606581"/>
              <a:gd name="connsiteY4" fmla="*/ 605592 h 605592"/>
              <a:gd name="connsiteX5" fmla="*/ 16083 w 606581"/>
              <a:gd name="connsiteY5" fmla="*/ 589557 h 605592"/>
              <a:gd name="connsiteX6" fmla="*/ 16083 w 606581"/>
              <a:gd name="connsiteY6" fmla="*/ 511979 h 605592"/>
              <a:gd name="connsiteX7" fmla="*/ 101212 w 606581"/>
              <a:gd name="connsiteY7" fmla="*/ 427078 h 605592"/>
              <a:gd name="connsiteX8" fmla="*/ 140017 w 606581"/>
              <a:gd name="connsiteY8" fmla="*/ 411043 h 605592"/>
              <a:gd name="connsiteX9" fmla="*/ 382501 w 606581"/>
              <a:gd name="connsiteY9" fmla="*/ 49537 h 605592"/>
              <a:gd name="connsiteX10" fmla="*/ 557044 w 606581"/>
              <a:gd name="connsiteY10" fmla="*/ 223798 h 605592"/>
              <a:gd name="connsiteX11" fmla="*/ 382501 w 606581"/>
              <a:gd name="connsiteY11" fmla="*/ 398059 h 605592"/>
              <a:gd name="connsiteX12" fmla="*/ 207957 w 606581"/>
              <a:gd name="connsiteY12" fmla="*/ 223798 h 605592"/>
              <a:gd name="connsiteX13" fmla="*/ 382501 w 606581"/>
              <a:gd name="connsiteY13" fmla="*/ 49537 h 605592"/>
              <a:gd name="connsiteX14" fmla="*/ 382536 w 606581"/>
              <a:gd name="connsiteY14" fmla="*/ 24750 h 605592"/>
              <a:gd name="connsiteX15" fmla="*/ 304914 w 606581"/>
              <a:gd name="connsiteY15" fmla="*/ 40417 h 605592"/>
              <a:gd name="connsiteX16" fmla="*/ 241591 w 606581"/>
              <a:gd name="connsiteY16" fmla="*/ 83058 h 605592"/>
              <a:gd name="connsiteX17" fmla="*/ 198880 w 606581"/>
              <a:gd name="connsiteY17" fmla="*/ 146278 h 605592"/>
              <a:gd name="connsiteX18" fmla="*/ 183189 w 606581"/>
              <a:gd name="connsiteY18" fmla="*/ 223774 h 605592"/>
              <a:gd name="connsiteX19" fmla="*/ 198880 w 606581"/>
              <a:gd name="connsiteY19" fmla="*/ 301177 h 605592"/>
              <a:gd name="connsiteX20" fmla="*/ 241591 w 606581"/>
              <a:gd name="connsiteY20" fmla="*/ 364490 h 605592"/>
              <a:gd name="connsiteX21" fmla="*/ 304914 w 606581"/>
              <a:gd name="connsiteY21" fmla="*/ 407131 h 605592"/>
              <a:gd name="connsiteX22" fmla="*/ 382536 w 606581"/>
              <a:gd name="connsiteY22" fmla="*/ 422705 h 605592"/>
              <a:gd name="connsiteX23" fmla="*/ 460158 w 606581"/>
              <a:gd name="connsiteY23" fmla="*/ 407131 h 605592"/>
              <a:gd name="connsiteX24" fmla="*/ 523481 w 606581"/>
              <a:gd name="connsiteY24" fmla="*/ 364490 h 605592"/>
              <a:gd name="connsiteX25" fmla="*/ 566192 w 606581"/>
              <a:gd name="connsiteY25" fmla="*/ 301177 h 605592"/>
              <a:gd name="connsiteX26" fmla="*/ 581883 w 606581"/>
              <a:gd name="connsiteY26" fmla="*/ 223774 h 605592"/>
              <a:gd name="connsiteX27" fmla="*/ 566192 w 606581"/>
              <a:gd name="connsiteY27" fmla="*/ 146278 h 605592"/>
              <a:gd name="connsiteX28" fmla="*/ 523481 w 606581"/>
              <a:gd name="connsiteY28" fmla="*/ 83058 h 605592"/>
              <a:gd name="connsiteX29" fmla="*/ 460158 w 606581"/>
              <a:gd name="connsiteY29" fmla="*/ 40417 h 605592"/>
              <a:gd name="connsiteX30" fmla="*/ 382536 w 606581"/>
              <a:gd name="connsiteY30" fmla="*/ 24750 h 605592"/>
              <a:gd name="connsiteX31" fmla="*/ 382536 w 606581"/>
              <a:gd name="connsiteY31" fmla="*/ 0 h 605592"/>
              <a:gd name="connsiteX32" fmla="*/ 469721 w 606581"/>
              <a:gd name="connsiteY32" fmla="*/ 17613 h 605592"/>
              <a:gd name="connsiteX33" fmla="*/ 540937 w 606581"/>
              <a:gd name="connsiteY33" fmla="*/ 65538 h 605592"/>
              <a:gd name="connsiteX34" fmla="*/ 588940 w 606581"/>
              <a:gd name="connsiteY34" fmla="*/ 136637 h 605592"/>
              <a:gd name="connsiteX35" fmla="*/ 606581 w 606581"/>
              <a:gd name="connsiteY35" fmla="*/ 223774 h 605592"/>
              <a:gd name="connsiteX36" fmla="*/ 588940 w 606581"/>
              <a:gd name="connsiteY36" fmla="*/ 310818 h 605592"/>
              <a:gd name="connsiteX37" fmla="*/ 540937 w 606581"/>
              <a:gd name="connsiteY37" fmla="*/ 381917 h 605592"/>
              <a:gd name="connsiteX38" fmla="*/ 469721 w 606581"/>
              <a:gd name="connsiteY38" fmla="*/ 429842 h 605592"/>
              <a:gd name="connsiteX39" fmla="*/ 382536 w 606581"/>
              <a:gd name="connsiteY39" fmla="*/ 447455 h 605592"/>
              <a:gd name="connsiteX40" fmla="*/ 295258 w 606581"/>
              <a:gd name="connsiteY40" fmla="*/ 429842 h 605592"/>
              <a:gd name="connsiteX41" fmla="*/ 240105 w 606581"/>
              <a:gd name="connsiteY41" fmla="*/ 396471 h 605592"/>
              <a:gd name="connsiteX42" fmla="*/ 209558 w 606581"/>
              <a:gd name="connsiteY42" fmla="*/ 427061 h 605592"/>
              <a:gd name="connsiteX43" fmla="*/ 196373 w 606581"/>
              <a:gd name="connsiteY43" fmla="*/ 409541 h 605592"/>
              <a:gd name="connsiteX44" fmla="*/ 178918 w 606581"/>
              <a:gd name="connsiteY44" fmla="*/ 396378 h 605592"/>
              <a:gd name="connsiteX45" fmla="*/ 209465 w 606581"/>
              <a:gd name="connsiteY45" fmla="*/ 365880 h 605592"/>
              <a:gd name="connsiteX46" fmla="*/ 176040 w 606581"/>
              <a:gd name="connsiteY46" fmla="*/ 310818 h 605592"/>
              <a:gd name="connsiteX47" fmla="*/ 158491 w 606581"/>
              <a:gd name="connsiteY47" fmla="*/ 223774 h 605592"/>
              <a:gd name="connsiteX48" fmla="*/ 176040 w 606581"/>
              <a:gd name="connsiteY48" fmla="*/ 136637 h 605592"/>
              <a:gd name="connsiteX49" fmla="*/ 224043 w 606581"/>
              <a:gd name="connsiteY49" fmla="*/ 65538 h 605592"/>
              <a:gd name="connsiteX50" fmla="*/ 295258 w 606581"/>
              <a:gd name="connsiteY50" fmla="*/ 17613 h 605592"/>
              <a:gd name="connsiteX51" fmla="*/ 382536 w 606581"/>
              <a:gd name="connsiteY51" fmla="*/ 0 h 605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6581" h="605592">
                <a:moveTo>
                  <a:pt x="140017" y="411043"/>
                </a:moveTo>
                <a:cubicBezTo>
                  <a:pt x="154035" y="411043"/>
                  <a:pt x="168053" y="416326"/>
                  <a:pt x="178821" y="427078"/>
                </a:cubicBezTo>
                <a:cubicBezTo>
                  <a:pt x="200266" y="448488"/>
                  <a:pt x="200266" y="483153"/>
                  <a:pt x="178821" y="504564"/>
                </a:cubicBezTo>
                <a:lnTo>
                  <a:pt x="93692" y="589557"/>
                </a:lnTo>
                <a:cubicBezTo>
                  <a:pt x="83016" y="600216"/>
                  <a:pt x="68905" y="605592"/>
                  <a:pt x="54887" y="605592"/>
                </a:cubicBezTo>
                <a:cubicBezTo>
                  <a:pt x="40870" y="605592"/>
                  <a:pt x="26759" y="600216"/>
                  <a:pt x="16083" y="589557"/>
                </a:cubicBezTo>
                <a:cubicBezTo>
                  <a:pt x="-5362" y="568147"/>
                  <a:pt x="-5362" y="533389"/>
                  <a:pt x="16083" y="511979"/>
                </a:cubicBezTo>
                <a:lnTo>
                  <a:pt x="101212" y="427078"/>
                </a:lnTo>
                <a:cubicBezTo>
                  <a:pt x="111888" y="416326"/>
                  <a:pt x="125999" y="411043"/>
                  <a:pt x="140017" y="411043"/>
                </a:cubicBezTo>
                <a:close/>
                <a:moveTo>
                  <a:pt x="382501" y="49537"/>
                </a:moveTo>
                <a:cubicBezTo>
                  <a:pt x="478871" y="49537"/>
                  <a:pt x="557044" y="127491"/>
                  <a:pt x="557044" y="223798"/>
                </a:cubicBezTo>
                <a:cubicBezTo>
                  <a:pt x="557044" y="320012"/>
                  <a:pt x="478871" y="398059"/>
                  <a:pt x="382501" y="398059"/>
                </a:cubicBezTo>
                <a:cubicBezTo>
                  <a:pt x="286130" y="398059"/>
                  <a:pt x="207957" y="320012"/>
                  <a:pt x="207957" y="223798"/>
                </a:cubicBezTo>
                <a:cubicBezTo>
                  <a:pt x="207957" y="127491"/>
                  <a:pt x="286130" y="49537"/>
                  <a:pt x="382501" y="49537"/>
                </a:cubicBezTo>
                <a:close/>
                <a:moveTo>
                  <a:pt x="382536" y="24750"/>
                </a:moveTo>
                <a:cubicBezTo>
                  <a:pt x="355610" y="24750"/>
                  <a:pt x="329519" y="30034"/>
                  <a:pt x="304914" y="40417"/>
                </a:cubicBezTo>
                <a:cubicBezTo>
                  <a:pt x="281238" y="50428"/>
                  <a:pt x="259882" y="64796"/>
                  <a:pt x="241591" y="83058"/>
                </a:cubicBezTo>
                <a:cubicBezTo>
                  <a:pt x="223300" y="101319"/>
                  <a:pt x="208908" y="122547"/>
                  <a:pt x="198880" y="146278"/>
                </a:cubicBezTo>
                <a:cubicBezTo>
                  <a:pt x="188481" y="170843"/>
                  <a:pt x="183189" y="196891"/>
                  <a:pt x="183189" y="223774"/>
                </a:cubicBezTo>
                <a:cubicBezTo>
                  <a:pt x="183189" y="250564"/>
                  <a:pt x="188481" y="276705"/>
                  <a:pt x="198880" y="301177"/>
                </a:cubicBezTo>
                <a:cubicBezTo>
                  <a:pt x="208908" y="324908"/>
                  <a:pt x="223300" y="346228"/>
                  <a:pt x="241591" y="364490"/>
                </a:cubicBezTo>
                <a:cubicBezTo>
                  <a:pt x="259882" y="382752"/>
                  <a:pt x="281238" y="397027"/>
                  <a:pt x="304914" y="407131"/>
                </a:cubicBezTo>
                <a:cubicBezTo>
                  <a:pt x="329519" y="417513"/>
                  <a:pt x="355610" y="422705"/>
                  <a:pt x="382536" y="422705"/>
                </a:cubicBezTo>
                <a:cubicBezTo>
                  <a:pt x="409462" y="422705"/>
                  <a:pt x="435553" y="417513"/>
                  <a:pt x="460158" y="407131"/>
                </a:cubicBezTo>
                <a:cubicBezTo>
                  <a:pt x="483834" y="397027"/>
                  <a:pt x="505190" y="382752"/>
                  <a:pt x="523481" y="364490"/>
                </a:cubicBezTo>
                <a:cubicBezTo>
                  <a:pt x="541772" y="346228"/>
                  <a:pt x="556164" y="324908"/>
                  <a:pt x="566192" y="301177"/>
                </a:cubicBezTo>
                <a:cubicBezTo>
                  <a:pt x="576591" y="276705"/>
                  <a:pt x="581883" y="250564"/>
                  <a:pt x="581883" y="223774"/>
                </a:cubicBezTo>
                <a:cubicBezTo>
                  <a:pt x="581883" y="196891"/>
                  <a:pt x="576591" y="170843"/>
                  <a:pt x="566192" y="146278"/>
                </a:cubicBezTo>
                <a:cubicBezTo>
                  <a:pt x="556164" y="122547"/>
                  <a:pt x="541772" y="101319"/>
                  <a:pt x="523481" y="83058"/>
                </a:cubicBezTo>
                <a:cubicBezTo>
                  <a:pt x="505190" y="64796"/>
                  <a:pt x="483834" y="50428"/>
                  <a:pt x="460158" y="40417"/>
                </a:cubicBezTo>
                <a:cubicBezTo>
                  <a:pt x="435553" y="30034"/>
                  <a:pt x="409462" y="24750"/>
                  <a:pt x="382536" y="24750"/>
                </a:cubicBezTo>
                <a:close/>
                <a:moveTo>
                  <a:pt x="382536" y="0"/>
                </a:moveTo>
                <a:cubicBezTo>
                  <a:pt x="412712" y="0"/>
                  <a:pt x="442145" y="5933"/>
                  <a:pt x="469721" y="17613"/>
                </a:cubicBezTo>
                <a:cubicBezTo>
                  <a:pt x="496462" y="28922"/>
                  <a:pt x="520417" y="45051"/>
                  <a:pt x="540937" y="65538"/>
                </a:cubicBezTo>
                <a:cubicBezTo>
                  <a:pt x="561549" y="86117"/>
                  <a:pt x="577705" y="110033"/>
                  <a:pt x="588940" y="136637"/>
                </a:cubicBezTo>
                <a:cubicBezTo>
                  <a:pt x="600639" y="164262"/>
                  <a:pt x="606581" y="193554"/>
                  <a:pt x="606581" y="223774"/>
                </a:cubicBezTo>
                <a:cubicBezTo>
                  <a:pt x="606581" y="253901"/>
                  <a:pt x="600639" y="283194"/>
                  <a:pt x="588940" y="310818"/>
                </a:cubicBezTo>
                <a:cubicBezTo>
                  <a:pt x="577705" y="337515"/>
                  <a:pt x="561549" y="361431"/>
                  <a:pt x="540937" y="381917"/>
                </a:cubicBezTo>
                <a:cubicBezTo>
                  <a:pt x="520417" y="402496"/>
                  <a:pt x="496462" y="418626"/>
                  <a:pt x="469721" y="429842"/>
                </a:cubicBezTo>
                <a:cubicBezTo>
                  <a:pt x="442145" y="441522"/>
                  <a:pt x="412805" y="447455"/>
                  <a:pt x="382536" y="447455"/>
                </a:cubicBezTo>
                <a:cubicBezTo>
                  <a:pt x="352267" y="447455"/>
                  <a:pt x="322927" y="441522"/>
                  <a:pt x="295258" y="429842"/>
                </a:cubicBezTo>
                <a:cubicBezTo>
                  <a:pt x="275295" y="421407"/>
                  <a:pt x="256818" y="410190"/>
                  <a:pt x="240105" y="396471"/>
                </a:cubicBezTo>
                <a:lnTo>
                  <a:pt x="209558" y="427061"/>
                </a:lnTo>
                <a:cubicBezTo>
                  <a:pt x="206030" y="420758"/>
                  <a:pt x="201666" y="414918"/>
                  <a:pt x="196373" y="409541"/>
                </a:cubicBezTo>
                <a:cubicBezTo>
                  <a:pt x="191081" y="404350"/>
                  <a:pt x="185232" y="399901"/>
                  <a:pt x="178918" y="396378"/>
                </a:cubicBezTo>
                <a:lnTo>
                  <a:pt x="209465" y="365880"/>
                </a:lnTo>
                <a:cubicBezTo>
                  <a:pt x="195724" y="349287"/>
                  <a:pt x="184582" y="330840"/>
                  <a:pt x="176040" y="310818"/>
                </a:cubicBezTo>
                <a:cubicBezTo>
                  <a:pt x="164341" y="283194"/>
                  <a:pt x="158491" y="253901"/>
                  <a:pt x="158491" y="223774"/>
                </a:cubicBezTo>
                <a:cubicBezTo>
                  <a:pt x="158491" y="193554"/>
                  <a:pt x="164341" y="164262"/>
                  <a:pt x="176040" y="136637"/>
                </a:cubicBezTo>
                <a:cubicBezTo>
                  <a:pt x="187367" y="110033"/>
                  <a:pt x="203523" y="86117"/>
                  <a:pt x="224043" y="65538"/>
                </a:cubicBezTo>
                <a:cubicBezTo>
                  <a:pt x="244655" y="45051"/>
                  <a:pt x="268610" y="28922"/>
                  <a:pt x="295258" y="17613"/>
                </a:cubicBezTo>
                <a:cubicBezTo>
                  <a:pt x="322927" y="5933"/>
                  <a:pt x="352267" y="0"/>
                  <a:pt x="382536" y="0"/>
                </a:cubicBezTo>
                <a:close/>
              </a:path>
            </a:pathLst>
          </a:custGeom>
          <a:solidFill>
            <a:schemeClr val="tx1">
              <a:lumMod val="75000"/>
              <a:lumOff val="25000"/>
            </a:schemeClr>
          </a:solid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dirty="0">
              <a:ln>
                <a:noFill/>
              </a:ln>
              <a:solidFill>
                <a:schemeClr val="bg1"/>
              </a:solidFill>
              <a:effectLst/>
              <a:uLnTx/>
              <a:uFillTx/>
              <a:latin typeface="Arial"/>
              <a:ea typeface="微软雅黑"/>
              <a:cs typeface="+mn-cs"/>
            </a:endParaRPr>
          </a:p>
        </p:txBody>
      </p:sp>
      <p:sp>
        <p:nvSpPr>
          <p:cNvPr id="75" name="椭圆 30">
            <a:extLst>
              <a:ext uri="{FF2B5EF4-FFF2-40B4-BE49-F238E27FC236}">
                <a16:creationId xmlns:a16="http://schemas.microsoft.com/office/drawing/2014/main" id="{73AB3CB3-35D4-49A0-A40A-C6C2B48EF7A2}"/>
              </a:ext>
            </a:extLst>
          </p:cNvPr>
          <p:cNvSpPr/>
          <p:nvPr/>
        </p:nvSpPr>
        <p:spPr>
          <a:xfrm>
            <a:off x="7911612" y="3454400"/>
            <a:ext cx="249257" cy="292416"/>
          </a:xfrm>
          <a:custGeom>
            <a:avLst/>
            <a:gdLst>
              <a:gd name="T0" fmla="*/ 4448 w 5811"/>
              <a:gd name="T1" fmla="*/ 4374 h 6827"/>
              <a:gd name="T2" fmla="*/ 4640 w 5811"/>
              <a:gd name="T3" fmla="*/ 4074 h 6827"/>
              <a:gd name="T4" fmla="*/ 5160 w 5811"/>
              <a:gd name="T5" fmla="*/ 2255 h 6827"/>
              <a:gd name="T6" fmla="*/ 2905 w 5811"/>
              <a:gd name="T7" fmla="*/ 0 h 6827"/>
              <a:gd name="T8" fmla="*/ 650 w 5811"/>
              <a:gd name="T9" fmla="*/ 2255 h 6827"/>
              <a:gd name="T10" fmla="*/ 1363 w 5811"/>
              <a:gd name="T11" fmla="*/ 4373 h 6827"/>
              <a:gd name="T12" fmla="*/ 0 w 5811"/>
              <a:gd name="T13" fmla="*/ 5506 h 6827"/>
              <a:gd name="T14" fmla="*/ 939 w 5811"/>
              <a:gd name="T15" fmla="*/ 6498 h 6827"/>
              <a:gd name="T16" fmla="*/ 2905 w 5811"/>
              <a:gd name="T17" fmla="*/ 6827 h 6827"/>
              <a:gd name="T18" fmla="*/ 4871 w 5811"/>
              <a:gd name="T19" fmla="*/ 6498 h 6827"/>
              <a:gd name="T20" fmla="*/ 5811 w 5811"/>
              <a:gd name="T21" fmla="*/ 5506 h 6827"/>
              <a:gd name="T22" fmla="*/ 4448 w 5811"/>
              <a:gd name="T23" fmla="*/ 4374 h 6827"/>
              <a:gd name="T24" fmla="*/ 2905 w 5811"/>
              <a:gd name="T25" fmla="*/ 1551 h 6827"/>
              <a:gd name="T26" fmla="*/ 3610 w 5811"/>
              <a:gd name="T27" fmla="*/ 2255 h 6827"/>
              <a:gd name="T28" fmla="*/ 2905 w 5811"/>
              <a:gd name="T29" fmla="*/ 2960 h 6827"/>
              <a:gd name="T30" fmla="*/ 2201 w 5811"/>
              <a:gd name="T31" fmla="*/ 2255 h 6827"/>
              <a:gd name="T32" fmla="*/ 2905 w 5811"/>
              <a:gd name="T33" fmla="*/ 1551 h 6827"/>
              <a:gd name="T34" fmla="*/ 4675 w 5811"/>
              <a:gd name="T35" fmla="*/ 6008 h 6827"/>
              <a:gd name="T36" fmla="*/ 2905 w 5811"/>
              <a:gd name="T37" fmla="*/ 6298 h 6827"/>
              <a:gd name="T38" fmla="*/ 1136 w 5811"/>
              <a:gd name="T39" fmla="*/ 6008 h 6827"/>
              <a:gd name="T40" fmla="*/ 528 w 5811"/>
              <a:gd name="T41" fmla="*/ 5506 h 6827"/>
              <a:gd name="T42" fmla="*/ 1719 w 5811"/>
              <a:gd name="T43" fmla="*/ 4831 h 6827"/>
              <a:gd name="T44" fmla="*/ 2761 w 5811"/>
              <a:gd name="T45" fmla="*/ 5768 h 6827"/>
              <a:gd name="T46" fmla="*/ 2905 w 5811"/>
              <a:gd name="T47" fmla="*/ 5812 h 6827"/>
              <a:gd name="T48" fmla="*/ 3050 w 5811"/>
              <a:gd name="T49" fmla="*/ 5768 h 6827"/>
              <a:gd name="T50" fmla="*/ 3666 w 5811"/>
              <a:gd name="T51" fmla="*/ 5270 h 6827"/>
              <a:gd name="T52" fmla="*/ 4092 w 5811"/>
              <a:gd name="T53" fmla="*/ 4831 h 6827"/>
              <a:gd name="T54" fmla="*/ 5283 w 5811"/>
              <a:gd name="T55" fmla="*/ 5506 h 6827"/>
              <a:gd name="T56" fmla="*/ 4675 w 5811"/>
              <a:gd name="T57" fmla="*/ 6008 h 68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811" h="6827">
                <a:moveTo>
                  <a:pt x="4448" y="4374"/>
                </a:moveTo>
                <a:cubicBezTo>
                  <a:pt x="4517" y="4275"/>
                  <a:pt x="4581" y="4175"/>
                  <a:pt x="4640" y="4074"/>
                </a:cubicBezTo>
                <a:cubicBezTo>
                  <a:pt x="4985" y="3483"/>
                  <a:pt x="5160" y="2871"/>
                  <a:pt x="5160" y="2255"/>
                </a:cubicBezTo>
                <a:cubicBezTo>
                  <a:pt x="5160" y="1012"/>
                  <a:pt x="4149" y="0"/>
                  <a:pt x="2905" y="0"/>
                </a:cubicBezTo>
                <a:cubicBezTo>
                  <a:pt x="1662" y="0"/>
                  <a:pt x="650" y="1012"/>
                  <a:pt x="650" y="2255"/>
                </a:cubicBezTo>
                <a:cubicBezTo>
                  <a:pt x="650" y="2973"/>
                  <a:pt x="895" y="3696"/>
                  <a:pt x="1363" y="4373"/>
                </a:cubicBezTo>
                <a:cubicBezTo>
                  <a:pt x="501" y="4604"/>
                  <a:pt x="0" y="5014"/>
                  <a:pt x="0" y="5506"/>
                </a:cubicBezTo>
                <a:cubicBezTo>
                  <a:pt x="0" y="5903"/>
                  <a:pt x="333" y="6256"/>
                  <a:pt x="939" y="6498"/>
                </a:cubicBezTo>
                <a:cubicBezTo>
                  <a:pt x="1469" y="6710"/>
                  <a:pt x="2167" y="6827"/>
                  <a:pt x="2905" y="6827"/>
                </a:cubicBezTo>
                <a:cubicBezTo>
                  <a:pt x="3644" y="6827"/>
                  <a:pt x="4342" y="6710"/>
                  <a:pt x="4871" y="6498"/>
                </a:cubicBezTo>
                <a:cubicBezTo>
                  <a:pt x="5477" y="6256"/>
                  <a:pt x="5811" y="5903"/>
                  <a:pt x="5811" y="5506"/>
                </a:cubicBezTo>
                <a:cubicBezTo>
                  <a:pt x="5811" y="5014"/>
                  <a:pt x="5310" y="4604"/>
                  <a:pt x="4448" y="4374"/>
                </a:cubicBezTo>
                <a:close/>
                <a:moveTo>
                  <a:pt x="2905" y="1551"/>
                </a:moveTo>
                <a:cubicBezTo>
                  <a:pt x="3294" y="1551"/>
                  <a:pt x="3610" y="1866"/>
                  <a:pt x="3610" y="2255"/>
                </a:cubicBezTo>
                <a:cubicBezTo>
                  <a:pt x="3610" y="2644"/>
                  <a:pt x="3294" y="2960"/>
                  <a:pt x="2905" y="2960"/>
                </a:cubicBezTo>
                <a:cubicBezTo>
                  <a:pt x="2516" y="2960"/>
                  <a:pt x="2201" y="2644"/>
                  <a:pt x="2201" y="2255"/>
                </a:cubicBezTo>
                <a:cubicBezTo>
                  <a:pt x="2201" y="1866"/>
                  <a:pt x="2516" y="1551"/>
                  <a:pt x="2905" y="1551"/>
                </a:cubicBezTo>
                <a:close/>
                <a:moveTo>
                  <a:pt x="4675" y="6008"/>
                </a:moveTo>
                <a:cubicBezTo>
                  <a:pt x="4207" y="6195"/>
                  <a:pt x="3578" y="6298"/>
                  <a:pt x="2905" y="6298"/>
                </a:cubicBezTo>
                <a:cubicBezTo>
                  <a:pt x="2233" y="6298"/>
                  <a:pt x="1604" y="6195"/>
                  <a:pt x="1136" y="6008"/>
                </a:cubicBezTo>
                <a:cubicBezTo>
                  <a:pt x="766" y="5860"/>
                  <a:pt x="528" y="5663"/>
                  <a:pt x="528" y="5506"/>
                </a:cubicBezTo>
                <a:cubicBezTo>
                  <a:pt x="528" y="5295"/>
                  <a:pt x="944" y="4996"/>
                  <a:pt x="1719" y="4831"/>
                </a:cubicBezTo>
                <a:cubicBezTo>
                  <a:pt x="2232" y="5420"/>
                  <a:pt x="2739" y="5754"/>
                  <a:pt x="2761" y="5768"/>
                </a:cubicBezTo>
                <a:cubicBezTo>
                  <a:pt x="2805" y="5797"/>
                  <a:pt x="2855" y="5812"/>
                  <a:pt x="2905" y="5812"/>
                </a:cubicBezTo>
                <a:cubicBezTo>
                  <a:pt x="2956" y="5812"/>
                  <a:pt x="3006" y="5797"/>
                  <a:pt x="3050" y="5768"/>
                </a:cubicBezTo>
                <a:cubicBezTo>
                  <a:pt x="3061" y="5761"/>
                  <a:pt x="3327" y="5586"/>
                  <a:pt x="3666" y="5270"/>
                </a:cubicBezTo>
                <a:cubicBezTo>
                  <a:pt x="3819" y="5128"/>
                  <a:pt x="3961" y="4982"/>
                  <a:pt x="4092" y="4831"/>
                </a:cubicBezTo>
                <a:cubicBezTo>
                  <a:pt x="4866" y="4997"/>
                  <a:pt x="5283" y="5295"/>
                  <a:pt x="5283" y="5506"/>
                </a:cubicBezTo>
                <a:cubicBezTo>
                  <a:pt x="5283" y="5663"/>
                  <a:pt x="5044" y="5860"/>
                  <a:pt x="4675" y="6008"/>
                </a:cubicBezTo>
                <a:close/>
              </a:path>
            </a:pathLst>
          </a:custGeom>
          <a:solidFill>
            <a:schemeClr val="tx1">
              <a:lumMod val="75000"/>
              <a:lumOff val="25000"/>
            </a:schemeClr>
          </a:solid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dirty="0">
              <a:ln>
                <a:noFill/>
              </a:ln>
              <a:solidFill>
                <a:schemeClr val="bg1"/>
              </a:solidFill>
              <a:effectLst/>
              <a:uLnTx/>
              <a:uFillTx/>
              <a:latin typeface="Arial"/>
              <a:ea typeface="微软雅黑"/>
              <a:cs typeface="+mn-cs"/>
            </a:endParaRPr>
          </a:p>
        </p:txBody>
      </p:sp>
    </p:spTree>
    <p:extLst>
      <p:ext uri="{BB962C8B-B14F-4D97-AF65-F5344CB8AC3E}">
        <p14:creationId xmlns:p14="http://schemas.microsoft.com/office/powerpoint/2010/main" val="153428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500" fill="hold"/>
                                        <p:tgtEl>
                                          <p:spTgt spid="27"/>
                                        </p:tgtEl>
                                        <p:attrNameLst>
                                          <p:attrName>ppt_x</p:attrName>
                                        </p:attrNameLst>
                                      </p:cBhvr>
                                      <p:tavLst>
                                        <p:tav tm="0">
                                          <p:val>
                                            <p:strVal val="0-#ppt_w/2"/>
                                          </p:val>
                                        </p:tav>
                                        <p:tav tm="100000">
                                          <p:val>
                                            <p:strVal val="#ppt_x"/>
                                          </p:val>
                                        </p:tav>
                                      </p:tavLst>
                                    </p:anim>
                                    <p:anim calcmode="lin" valueType="num">
                                      <p:cBhvr additive="base">
                                        <p:cTn id="8" dur="500" fill="hold"/>
                                        <p:tgtEl>
                                          <p:spTgt spid="27"/>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8"/>
                                        </p:tgtEl>
                                        <p:attrNameLst>
                                          <p:attrName>style.visibility</p:attrName>
                                        </p:attrNameLst>
                                      </p:cBhvr>
                                      <p:to>
                                        <p:strVal val="visible"/>
                                      </p:to>
                                    </p:set>
                                    <p:anim calcmode="lin" valueType="num">
                                      <p:cBhvr additive="base">
                                        <p:cTn id="11" dur="500" fill="hold"/>
                                        <p:tgtEl>
                                          <p:spTgt spid="28"/>
                                        </p:tgtEl>
                                        <p:attrNameLst>
                                          <p:attrName>ppt_x</p:attrName>
                                        </p:attrNameLst>
                                      </p:cBhvr>
                                      <p:tavLst>
                                        <p:tav tm="0">
                                          <p:val>
                                            <p:strVal val="0-#ppt_w/2"/>
                                          </p:val>
                                        </p:tav>
                                        <p:tav tm="100000">
                                          <p:val>
                                            <p:strVal val="#ppt_x"/>
                                          </p:val>
                                        </p:tav>
                                      </p:tavLst>
                                    </p:anim>
                                    <p:anim calcmode="lin" valueType="num">
                                      <p:cBhvr additive="base">
                                        <p:cTn id="12" dur="500" fill="hold"/>
                                        <p:tgtEl>
                                          <p:spTgt spid="28"/>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29"/>
                                        </p:tgtEl>
                                        <p:attrNameLst>
                                          <p:attrName>style.visibility</p:attrName>
                                        </p:attrNameLst>
                                      </p:cBhvr>
                                      <p:to>
                                        <p:strVal val="visible"/>
                                      </p:to>
                                    </p:set>
                                    <p:anim calcmode="lin" valueType="num">
                                      <p:cBhvr additive="base">
                                        <p:cTn id="15" dur="500" fill="hold"/>
                                        <p:tgtEl>
                                          <p:spTgt spid="29"/>
                                        </p:tgtEl>
                                        <p:attrNameLst>
                                          <p:attrName>ppt_x</p:attrName>
                                        </p:attrNameLst>
                                      </p:cBhvr>
                                      <p:tavLst>
                                        <p:tav tm="0">
                                          <p:val>
                                            <p:strVal val="0-#ppt_w/2"/>
                                          </p:val>
                                        </p:tav>
                                        <p:tav tm="100000">
                                          <p:val>
                                            <p:strVal val="#ppt_x"/>
                                          </p:val>
                                        </p:tav>
                                      </p:tavLst>
                                    </p:anim>
                                    <p:anim calcmode="lin" valueType="num">
                                      <p:cBhvr additive="base">
                                        <p:cTn id="16" dur="500" fill="hold"/>
                                        <p:tgtEl>
                                          <p:spTgt spid="29"/>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30"/>
                                        </p:tgtEl>
                                        <p:attrNameLst>
                                          <p:attrName>style.visibility</p:attrName>
                                        </p:attrNameLst>
                                      </p:cBhvr>
                                      <p:to>
                                        <p:strVal val="visible"/>
                                      </p:to>
                                    </p:set>
                                    <p:anim calcmode="lin" valueType="num">
                                      <p:cBhvr additive="base">
                                        <p:cTn id="19" dur="500" fill="hold"/>
                                        <p:tgtEl>
                                          <p:spTgt spid="30"/>
                                        </p:tgtEl>
                                        <p:attrNameLst>
                                          <p:attrName>ppt_x</p:attrName>
                                        </p:attrNameLst>
                                      </p:cBhvr>
                                      <p:tavLst>
                                        <p:tav tm="0">
                                          <p:val>
                                            <p:strVal val="0-#ppt_w/2"/>
                                          </p:val>
                                        </p:tav>
                                        <p:tav tm="100000">
                                          <p:val>
                                            <p:strVal val="#ppt_x"/>
                                          </p:val>
                                        </p:tav>
                                      </p:tavLst>
                                    </p:anim>
                                    <p:anim calcmode="lin" valueType="num">
                                      <p:cBhvr additive="base">
                                        <p:cTn id="20" dur="500" fill="hold"/>
                                        <p:tgtEl>
                                          <p:spTgt spid="30"/>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31"/>
                                        </p:tgtEl>
                                        <p:attrNameLst>
                                          <p:attrName>style.visibility</p:attrName>
                                        </p:attrNameLst>
                                      </p:cBhvr>
                                      <p:to>
                                        <p:strVal val="visible"/>
                                      </p:to>
                                    </p:set>
                                    <p:anim calcmode="lin" valueType="num">
                                      <p:cBhvr additive="base">
                                        <p:cTn id="23" dur="500" fill="hold"/>
                                        <p:tgtEl>
                                          <p:spTgt spid="31"/>
                                        </p:tgtEl>
                                        <p:attrNameLst>
                                          <p:attrName>ppt_x</p:attrName>
                                        </p:attrNameLst>
                                      </p:cBhvr>
                                      <p:tavLst>
                                        <p:tav tm="0">
                                          <p:val>
                                            <p:strVal val="0-#ppt_w/2"/>
                                          </p:val>
                                        </p:tav>
                                        <p:tav tm="100000">
                                          <p:val>
                                            <p:strVal val="#ppt_x"/>
                                          </p:val>
                                        </p:tav>
                                      </p:tavLst>
                                    </p:anim>
                                    <p:anim calcmode="lin" valueType="num">
                                      <p:cBhvr additive="base">
                                        <p:cTn id="24" dur="500" fill="hold"/>
                                        <p:tgtEl>
                                          <p:spTgt spid="31"/>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67"/>
                                        </p:tgtEl>
                                        <p:attrNameLst>
                                          <p:attrName>style.visibility</p:attrName>
                                        </p:attrNameLst>
                                      </p:cBhvr>
                                      <p:to>
                                        <p:strVal val="visible"/>
                                      </p:to>
                                    </p:set>
                                    <p:anim calcmode="lin" valueType="num">
                                      <p:cBhvr additive="base">
                                        <p:cTn id="27" dur="500" fill="hold"/>
                                        <p:tgtEl>
                                          <p:spTgt spid="67"/>
                                        </p:tgtEl>
                                        <p:attrNameLst>
                                          <p:attrName>ppt_x</p:attrName>
                                        </p:attrNameLst>
                                      </p:cBhvr>
                                      <p:tavLst>
                                        <p:tav tm="0">
                                          <p:val>
                                            <p:strVal val="0-#ppt_w/2"/>
                                          </p:val>
                                        </p:tav>
                                        <p:tav tm="100000">
                                          <p:val>
                                            <p:strVal val="#ppt_x"/>
                                          </p:val>
                                        </p:tav>
                                      </p:tavLst>
                                    </p:anim>
                                    <p:anim calcmode="lin" valueType="num">
                                      <p:cBhvr additive="base">
                                        <p:cTn id="28" dur="500" fill="hold"/>
                                        <p:tgtEl>
                                          <p:spTgt spid="67"/>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68"/>
                                        </p:tgtEl>
                                        <p:attrNameLst>
                                          <p:attrName>style.visibility</p:attrName>
                                        </p:attrNameLst>
                                      </p:cBhvr>
                                      <p:to>
                                        <p:strVal val="visible"/>
                                      </p:to>
                                    </p:set>
                                    <p:anim calcmode="lin" valueType="num">
                                      <p:cBhvr additive="base">
                                        <p:cTn id="31" dur="500" fill="hold"/>
                                        <p:tgtEl>
                                          <p:spTgt spid="68"/>
                                        </p:tgtEl>
                                        <p:attrNameLst>
                                          <p:attrName>ppt_x</p:attrName>
                                        </p:attrNameLst>
                                      </p:cBhvr>
                                      <p:tavLst>
                                        <p:tav tm="0">
                                          <p:val>
                                            <p:strVal val="0-#ppt_w/2"/>
                                          </p:val>
                                        </p:tav>
                                        <p:tav tm="100000">
                                          <p:val>
                                            <p:strVal val="#ppt_x"/>
                                          </p:val>
                                        </p:tav>
                                      </p:tavLst>
                                    </p:anim>
                                    <p:anim calcmode="lin" valueType="num">
                                      <p:cBhvr additive="base">
                                        <p:cTn id="32" dur="500" fill="hold"/>
                                        <p:tgtEl>
                                          <p:spTgt spid="68"/>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69"/>
                                        </p:tgtEl>
                                        <p:attrNameLst>
                                          <p:attrName>style.visibility</p:attrName>
                                        </p:attrNameLst>
                                      </p:cBhvr>
                                      <p:to>
                                        <p:strVal val="visible"/>
                                      </p:to>
                                    </p:set>
                                    <p:anim calcmode="lin" valueType="num">
                                      <p:cBhvr additive="base">
                                        <p:cTn id="35" dur="500" fill="hold"/>
                                        <p:tgtEl>
                                          <p:spTgt spid="69"/>
                                        </p:tgtEl>
                                        <p:attrNameLst>
                                          <p:attrName>ppt_x</p:attrName>
                                        </p:attrNameLst>
                                      </p:cBhvr>
                                      <p:tavLst>
                                        <p:tav tm="0">
                                          <p:val>
                                            <p:strVal val="0-#ppt_w/2"/>
                                          </p:val>
                                        </p:tav>
                                        <p:tav tm="100000">
                                          <p:val>
                                            <p:strVal val="#ppt_x"/>
                                          </p:val>
                                        </p:tav>
                                      </p:tavLst>
                                    </p:anim>
                                    <p:anim calcmode="lin" valueType="num">
                                      <p:cBhvr additive="base">
                                        <p:cTn id="36" dur="500" fill="hold"/>
                                        <p:tgtEl>
                                          <p:spTgt spid="69"/>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0"/>
                                  </p:stCondLst>
                                  <p:childTnLst>
                                    <p:set>
                                      <p:cBhvr>
                                        <p:cTn id="38" dur="1" fill="hold">
                                          <p:stCondLst>
                                            <p:cond delay="0"/>
                                          </p:stCondLst>
                                        </p:cTn>
                                        <p:tgtEl>
                                          <p:spTgt spid="70"/>
                                        </p:tgtEl>
                                        <p:attrNameLst>
                                          <p:attrName>style.visibility</p:attrName>
                                        </p:attrNameLst>
                                      </p:cBhvr>
                                      <p:to>
                                        <p:strVal val="visible"/>
                                      </p:to>
                                    </p:set>
                                    <p:anim calcmode="lin" valueType="num">
                                      <p:cBhvr additive="base">
                                        <p:cTn id="39" dur="500" fill="hold"/>
                                        <p:tgtEl>
                                          <p:spTgt spid="70"/>
                                        </p:tgtEl>
                                        <p:attrNameLst>
                                          <p:attrName>ppt_x</p:attrName>
                                        </p:attrNameLst>
                                      </p:cBhvr>
                                      <p:tavLst>
                                        <p:tav tm="0">
                                          <p:val>
                                            <p:strVal val="0-#ppt_w/2"/>
                                          </p:val>
                                        </p:tav>
                                        <p:tav tm="100000">
                                          <p:val>
                                            <p:strVal val="#ppt_x"/>
                                          </p:val>
                                        </p:tav>
                                      </p:tavLst>
                                    </p:anim>
                                    <p:anim calcmode="lin" valueType="num">
                                      <p:cBhvr additive="base">
                                        <p:cTn id="40" dur="500" fill="hold"/>
                                        <p:tgtEl>
                                          <p:spTgt spid="70"/>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stCondLst>
                                    <p:cond delay="0"/>
                                  </p:stCondLst>
                                  <p:childTnLst>
                                    <p:set>
                                      <p:cBhvr>
                                        <p:cTn id="42" dur="1" fill="hold">
                                          <p:stCondLst>
                                            <p:cond delay="0"/>
                                          </p:stCondLst>
                                        </p:cTn>
                                        <p:tgtEl>
                                          <p:spTgt spid="71"/>
                                        </p:tgtEl>
                                        <p:attrNameLst>
                                          <p:attrName>style.visibility</p:attrName>
                                        </p:attrNameLst>
                                      </p:cBhvr>
                                      <p:to>
                                        <p:strVal val="visible"/>
                                      </p:to>
                                    </p:set>
                                    <p:anim calcmode="lin" valueType="num">
                                      <p:cBhvr additive="base">
                                        <p:cTn id="43" dur="500" fill="hold"/>
                                        <p:tgtEl>
                                          <p:spTgt spid="71"/>
                                        </p:tgtEl>
                                        <p:attrNameLst>
                                          <p:attrName>ppt_x</p:attrName>
                                        </p:attrNameLst>
                                      </p:cBhvr>
                                      <p:tavLst>
                                        <p:tav tm="0">
                                          <p:val>
                                            <p:strVal val="0-#ppt_w/2"/>
                                          </p:val>
                                        </p:tav>
                                        <p:tav tm="100000">
                                          <p:val>
                                            <p:strVal val="#ppt_x"/>
                                          </p:val>
                                        </p:tav>
                                      </p:tavLst>
                                    </p:anim>
                                    <p:anim calcmode="lin" valueType="num">
                                      <p:cBhvr additive="base">
                                        <p:cTn id="44" dur="500" fill="hold"/>
                                        <p:tgtEl>
                                          <p:spTgt spid="71"/>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stCondLst>
                                    <p:cond delay="0"/>
                                  </p:stCondLst>
                                  <p:childTnLst>
                                    <p:set>
                                      <p:cBhvr>
                                        <p:cTn id="46" dur="1" fill="hold">
                                          <p:stCondLst>
                                            <p:cond delay="0"/>
                                          </p:stCondLst>
                                        </p:cTn>
                                        <p:tgtEl>
                                          <p:spTgt spid="72"/>
                                        </p:tgtEl>
                                        <p:attrNameLst>
                                          <p:attrName>style.visibility</p:attrName>
                                        </p:attrNameLst>
                                      </p:cBhvr>
                                      <p:to>
                                        <p:strVal val="visible"/>
                                      </p:to>
                                    </p:set>
                                    <p:anim calcmode="lin" valueType="num">
                                      <p:cBhvr additive="base">
                                        <p:cTn id="47" dur="500" fill="hold"/>
                                        <p:tgtEl>
                                          <p:spTgt spid="72"/>
                                        </p:tgtEl>
                                        <p:attrNameLst>
                                          <p:attrName>ppt_x</p:attrName>
                                        </p:attrNameLst>
                                      </p:cBhvr>
                                      <p:tavLst>
                                        <p:tav tm="0">
                                          <p:val>
                                            <p:strVal val="0-#ppt_w/2"/>
                                          </p:val>
                                        </p:tav>
                                        <p:tav tm="100000">
                                          <p:val>
                                            <p:strVal val="#ppt_x"/>
                                          </p:val>
                                        </p:tav>
                                      </p:tavLst>
                                    </p:anim>
                                    <p:anim calcmode="lin" valueType="num">
                                      <p:cBhvr additive="base">
                                        <p:cTn id="48" dur="500" fill="hold"/>
                                        <p:tgtEl>
                                          <p:spTgt spid="72"/>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0"/>
                                  </p:stCondLst>
                                  <p:childTnLst>
                                    <p:set>
                                      <p:cBhvr>
                                        <p:cTn id="50" dur="1" fill="hold">
                                          <p:stCondLst>
                                            <p:cond delay="0"/>
                                          </p:stCondLst>
                                        </p:cTn>
                                        <p:tgtEl>
                                          <p:spTgt spid="73"/>
                                        </p:tgtEl>
                                        <p:attrNameLst>
                                          <p:attrName>style.visibility</p:attrName>
                                        </p:attrNameLst>
                                      </p:cBhvr>
                                      <p:to>
                                        <p:strVal val="visible"/>
                                      </p:to>
                                    </p:set>
                                    <p:anim calcmode="lin" valueType="num">
                                      <p:cBhvr additive="base">
                                        <p:cTn id="51" dur="500" fill="hold"/>
                                        <p:tgtEl>
                                          <p:spTgt spid="73"/>
                                        </p:tgtEl>
                                        <p:attrNameLst>
                                          <p:attrName>ppt_x</p:attrName>
                                        </p:attrNameLst>
                                      </p:cBhvr>
                                      <p:tavLst>
                                        <p:tav tm="0">
                                          <p:val>
                                            <p:strVal val="0-#ppt_w/2"/>
                                          </p:val>
                                        </p:tav>
                                        <p:tav tm="100000">
                                          <p:val>
                                            <p:strVal val="#ppt_x"/>
                                          </p:val>
                                        </p:tav>
                                      </p:tavLst>
                                    </p:anim>
                                    <p:anim calcmode="lin" valueType="num">
                                      <p:cBhvr additive="base">
                                        <p:cTn id="52" dur="500" fill="hold"/>
                                        <p:tgtEl>
                                          <p:spTgt spid="73"/>
                                        </p:tgtEl>
                                        <p:attrNameLst>
                                          <p:attrName>ppt_y</p:attrName>
                                        </p:attrNameLst>
                                      </p:cBhvr>
                                      <p:tavLst>
                                        <p:tav tm="0">
                                          <p:val>
                                            <p:strVal val="#ppt_y"/>
                                          </p:val>
                                        </p:tav>
                                        <p:tav tm="100000">
                                          <p:val>
                                            <p:strVal val="#ppt_y"/>
                                          </p:val>
                                        </p:tav>
                                      </p:tavLst>
                                    </p:anim>
                                  </p:childTnLst>
                                </p:cTn>
                              </p:par>
                              <p:par>
                                <p:cTn id="53" presetID="2" presetClass="entr" presetSubtype="8" fill="hold" grpId="0" nodeType="withEffect">
                                  <p:stCondLst>
                                    <p:cond delay="0"/>
                                  </p:stCondLst>
                                  <p:childTnLst>
                                    <p:set>
                                      <p:cBhvr>
                                        <p:cTn id="54" dur="1" fill="hold">
                                          <p:stCondLst>
                                            <p:cond delay="0"/>
                                          </p:stCondLst>
                                        </p:cTn>
                                        <p:tgtEl>
                                          <p:spTgt spid="74"/>
                                        </p:tgtEl>
                                        <p:attrNameLst>
                                          <p:attrName>style.visibility</p:attrName>
                                        </p:attrNameLst>
                                      </p:cBhvr>
                                      <p:to>
                                        <p:strVal val="visible"/>
                                      </p:to>
                                    </p:set>
                                    <p:anim calcmode="lin" valueType="num">
                                      <p:cBhvr additive="base">
                                        <p:cTn id="55" dur="500" fill="hold"/>
                                        <p:tgtEl>
                                          <p:spTgt spid="74"/>
                                        </p:tgtEl>
                                        <p:attrNameLst>
                                          <p:attrName>ppt_x</p:attrName>
                                        </p:attrNameLst>
                                      </p:cBhvr>
                                      <p:tavLst>
                                        <p:tav tm="0">
                                          <p:val>
                                            <p:strVal val="0-#ppt_w/2"/>
                                          </p:val>
                                        </p:tav>
                                        <p:tav tm="100000">
                                          <p:val>
                                            <p:strVal val="#ppt_x"/>
                                          </p:val>
                                        </p:tav>
                                      </p:tavLst>
                                    </p:anim>
                                    <p:anim calcmode="lin" valueType="num">
                                      <p:cBhvr additive="base">
                                        <p:cTn id="56" dur="500" fill="hold"/>
                                        <p:tgtEl>
                                          <p:spTgt spid="74"/>
                                        </p:tgtEl>
                                        <p:attrNameLst>
                                          <p:attrName>ppt_y</p:attrName>
                                        </p:attrNameLst>
                                      </p:cBhvr>
                                      <p:tavLst>
                                        <p:tav tm="0">
                                          <p:val>
                                            <p:strVal val="#ppt_y"/>
                                          </p:val>
                                        </p:tav>
                                        <p:tav tm="100000">
                                          <p:val>
                                            <p:strVal val="#ppt_y"/>
                                          </p:val>
                                        </p:tav>
                                      </p:tavLst>
                                    </p:anim>
                                  </p:childTnLst>
                                </p:cTn>
                              </p:par>
                              <p:par>
                                <p:cTn id="57" presetID="2" presetClass="entr" presetSubtype="8" fill="hold" grpId="0" nodeType="withEffect">
                                  <p:stCondLst>
                                    <p:cond delay="0"/>
                                  </p:stCondLst>
                                  <p:childTnLst>
                                    <p:set>
                                      <p:cBhvr>
                                        <p:cTn id="58" dur="1" fill="hold">
                                          <p:stCondLst>
                                            <p:cond delay="0"/>
                                          </p:stCondLst>
                                        </p:cTn>
                                        <p:tgtEl>
                                          <p:spTgt spid="75"/>
                                        </p:tgtEl>
                                        <p:attrNameLst>
                                          <p:attrName>style.visibility</p:attrName>
                                        </p:attrNameLst>
                                      </p:cBhvr>
                                      <p:to>
                                        <p:strVal val="visible"/>
                                      </p:to>
                                    </p:set>
                                    <p:anim calcmode="lin" valueType="num">
                                      <p:cBhvr additive="base">
                                        <p:cTn id="59" dur="500" fill="hold"/>
                                        <p:tgtEl>
                                          <p:spTgt spid="75"/>
                                        </p:tgtEl>
                                        <p:attrNameLst>
                                          <p:attrName>ppt_x</p:attrName>
                                        </p:attrNameLst>
                                      </p:cBhvr>
                                      <p:tavLst>
                                        <p:tav tm="0">
                                          <p:val>
                                            <p:strVal val="0-#ppt_w/2"/>
                                          </p:val>
                                        </p:tav>
                                        <p:tav tm="100000">
                                          <p:val>
                                            <p:strVal val="#ppt_x"/>
                                          </p:val>
                                        </p:tav>
                                      </p:tavLst>
                                    </p:anim>
                                    <p:anim calcmode="lin" valueType="num">
                                      <p:cBhvr additive="base">
                                        <p:cTn id="60" dur="500" fill="hold"/>
                                        <p:tgtEl>
                                          <p:spTgt spid="75"/>
                                        </p:tgtEl>
                                        <p:attrNameLst>
                                          <p:attrName>ppt_y</p:attrName>
                                        </p:attrNameLst>
                                      </p:cBhvr>
                                      <p:tavLst>
                                        <p:tav tm="0">
                                          <p:val>
                                            <p:strVal val="#ppt_y"/>
                                          </p:val>
                                        </p:tav>
                                        <p:tav tm="100000">
                                          <p:val>
                                            <p:strVal val="#ppt_y"/>
                                          </p:val>
                                        </p:tav>
                                      </p:tavLst>
                                    </p:anim>
                                  </p:childTnLst>
                                </p:cTn>
                              </p:par>
                            </p:childTnLst>
                          </p:cTn>
                        </p:par>
                        <p:par>
                          <p:cTn id="61" fill="hold">
                            <p:stCondLst>
                              <p:cond delay="500"/>
                            </p:stCondLst>
                            <p:childTnLst>
                              <p:par>
                                <p:cTn id="62" presetID="53" presetClass="entr" presetSubtype="16" fill="hold" nodeType="afterEffect">
                                  <p:stCondLst>
                                    <p:cond delay="0"/>
                                  </p:stCondLst>
                                  <p:childTnLst>
                                    <p:set>
                                      <p:cBhvr>
                                        <p:cTn id="63" dur="1" fill="hold">
                                          <p:stCondLst>
                                            <p:cond delay="0"/>
                                          </p:stCondLst>
                                        </p:cTn>
                                        <p:tgtEl>
                                          <p:spTgt spid="32"/>
                                        </p:tgtEl>
                                        <p:attrNameLst>
                                          <p:attrName>style.visibility</p:attrName>
                                        </p:attrNameLst>
                                      </p:cBhvr>
                                      <p:to>
                                        <p:strVal val="visible"/>
                                      </p:to>
                                    </p:set>
                                    <p:anim calcmode="lin" valueType="num">
                                      <p:cBhvr>
                                        <p:cTn id="64" dur="500" fill="hold"/>
                                        <p:tgtEl>
                                          <p:spTgt spid="32"/>
                                        </p:tgtEl>
                                        <p:attrNameLst>
                                          <p:attrName>ppt_w</p:attrName>
                                        </p:attrNameLst>
                                      </p:cBhvr>
                                      <p:tavLst>
                                        <p:tav tm="0">
                                          <p:val>
                                            <p:fltVal val="0"/>
                                          </p:val>
                                        </p:tav>
                                        <p:tav tm="100000">
                                          <p:val>
                                            <p:strVal val="#ppt_w"/>
                                          </p:val>
                                        </p:tav>
                                      </p:tavLst>
                                    </p:anim>
                                    <p:anim calcmode="lin" valueType="num">
                                      <p:cBhvr>
                                        <p:cTn id="65" dur="500" fill="hold"/>
                                        <p:tgtEl>
                                          <p:spTgt spid="32"/>
                                        </p:tgtEl>
                                        <p:attrNameLst>
                                          <p:attrName>ppt_h</p:attrName>
                                        </p:attrNameLst>
                                      </p:cBhvr>
                                      <p:tavLst>
                                        <p:tav tm="0">
                                          <p:val>
                                            <p:fltVal val="0"/>
                                          </p:val>
                                        </p:tav>
                                        <p:tav tm="100000">
                                          <p:val>
                                            <p:strVal val="#ppt_h"/>
                                          </p:val>
                                        </p:tav>
                                      </p:tavLst>
                                    </p:anim>
                                    <p:animEffect transition="in" filter="fade">
                                      <p:cBhvr>
                                        <p:cTn id="66" dur="500"/>
                                        <p:tgtEl>
                                          <p:spTgt spid="32"/>
                                        </p:tgtEl>
                                      </p:cBhvr>
                                    </p:animEffect>
                                  </p:childTnLst>
                                </p:cTn>
                              </p:par>
                            </p:childTnLst>
                          </p:cTn>
                        </p:par>
                        <p:par>
                          <p:cTn id="67" fill="hold">
                            <p:stCondLst>
                              <p:cond delay="1000"/>
                            </p:stCondLst>
                            <p:childTnLst>
                              <p:par>
                                <p:cTn id="68" presetID="53" presetClass="entr" presetSubtype="16" fill="hold" nodeType="afterEffect">
                                  <p:stCondLst>
                                    <p:cond delay="0"/>
                                  </p:stCondLst>
                                  <p:childTnLst>
                                    <p:set>
                                      <p:cBhvr>
                                        <p:cTn id="69" dur="1" fill="hold">
                                          <p:stCondLst>
                                            <p:cond delay="0"/>
                                          </p:stCondLst>
                                        </p:cTn>
                                        <p:tgtEl>
                                          <p:spTgt spid="61"/>
                                        </p:tgtEl>
                                        <p:attrNameLst>
                                          <p:attrName>style.visibility</p:attrName>
                                        </p:attrNameLst>
                                      </p:cBhvr>
                                      <p:to>
                                        <p:strVal val="visible"/>
                                      </p:to>
                                    </p:set>
                                    <p:anim calcmode="lin" valueType="num">
                                      <p:cBhvr>
                                        <p:cTn id="70" dur="500" fill="hold"/>
                                        <p:tgtEl>
                                          <p:spTgt spid="61"/>
                                        </p:tgtEl>
                                        <p:attrNameLst>
                                          <p:attrName>ppt_w</p:attrName>
                                        </p:attrNameLst>
                                      </p:cBhvr>
                                      <p:tavLst>
                                        <p:tav tm="0">
                                          <p:val>
                                            <p:fltVal val="0"/>
                                          </p:val>
                                        </p:tav>
                                        <p:tav tm="100000">
                                          <p:val>
                                            <p:strVal val="#ppt_w"/>
                                          </p:val>
                                        </p:tav>
                                      </p:tavLst>
                                    </p:anim>
                                    <p:anim calcmode="lin" valueType="num">
                                      <p:cBhvr>
                                        <p:cTn id="71" dur="500" fill="hold"/>
                                        <p:tgtEl>
                                          <p:spTgt spid="61"/>
                                        </p:tgtEl>
                                        <p:attrNameLst>
                                          <p:attrName>ppt_h</p:attrName>
                                        </p:attrNameLst>
                                      </p:cBhvr>
                                      <p:tavLst>
                                        <p:tav tm="0">
                                          <p:val>
                                            <p:fltVal val="0"/>
                                          </p:val>
                                        </p:tav>
                                        <p:tav tm="100000">
                                          <p:val>
                                            <p:strVal val="#ppt_h"/>
                                          </p:val>
                                        </p:tav>
                                      </p:tavLst>
                                    </p:anim>
                                    <p:animEffect transition="in" filter="fade">
                                      <p:cBhvr>
                                        <p:cTn id="72" dur="500"/>
                                        <p:tgtEl>
                                          <p:spTgt spid="61"/>
                                        </p:tgtEl>
                                      </p:cBhvr>
                                    </p:animEffect>
                                  </p:childTnLst>
                                </p:cTn>
                              </p:par>
                            </p:childTnLst>
                          </p:cTn>
                        </p:par>
                        <p:par>
                          <p:cTn id="73" fill="hold">
                            <p:stCondLst>
                              <p:cond delay="1500"/>
                            </p:stCondLst>
                            <p:childTnLst>
                              <p:par>
                                <p:cTn id="74" presetID="53" presetClass="entr" presetSubtype="16" fill="hold" nodeType="afterEffect">
                                  <p:stCondLst>
                                    <p:cond delay="0"/>
                                  </p:stCondLst>
                                  <p:childTnLst>
                                    <p:set>
                                      <p:cBhvr>
                                        <p:cTn id="75" dur="1" fill="hold">
                                          <p:stCondLst>
                                            <p:cond delay="0"/>
                                          </p:stCondLst>
                                        </p:cTn>
                                        <p:tgtEl>
                                          <p:spTgt spid="55"/>
                                        </p:tgtEl>
                                        <p:attrNameLst>
                                          <p:attrName>style.visibility</p:attrName>
                                        </p:attrNameLst>
                                      </p:cBhvr>
                                      <p:to>
                                        <p:strVal val="visible"/>
                                      </p:to>
                                    </p:set>
                                    <p:anim calcmode="lin" valueType="num">
                                      <p:cBhvr>
                                        <p:cTn id="76" dur="500" fill="hold"/>
                                        <p:tgtEl>
                                          <p:spTgt spid="55"/>
                                        </p:tgtEl>
                                        <p:attrNameLst>
                                          <p:attrName>ppt_w</p:attrName>
                                        </p:attrNameLst>
                                      </p:cBhvr>
                                      <p:tavLst>
                                        <p:tav tm="0">
                                          <p:val>
                                            <p:fltVal val="0"/>
                                          </p:val>
                                        </p:tav>
                                        <p:tav tm="100000">
                                          <p:val>
                                            <p:strVal val="#ppt_w"/>
                                          </p:val>
                                        </p:tav>
                                      </p:tavLst>
                                    </p:anim>
                                    <p:anim calcmode="lin" valueType="num">
                                      <p:cBhvr>
                                        <p:cTn id="77" dur="500" fill="hold"/>
                                        <p:tgtEl>
                                          <p:spTgt spid="55"/>
                                        </p:tgtEl>
                                        <p:attrNameLst>
                                          <p:attrName>ppt_h</p:attrName>
                                        </p:attrNameLst>
                                      </p:cBhvr>
                                      <p:tavLst>
                                        <p:tav tm="0">
                                          <p:val>
                                            <p:fltVal val="0"/>
                                          </p:val>
                                        </p:tav>
                                        <p:tav tm="100000">
                                          <p:val>
                                            <p:strVal val="#ppt_h"/>
                                          </p:val>
                                        </p:tav>
                                      </p:tavLst>
                                    </p:anim>
                                    <p:animEffect transition="in" filter="fade">
                                      <p:cBhvr>
                                        <p:cTn id="78" dur="500"/>
                                        <p:tgtEl>
                                          <p:spTgt spid="55"/>
                                        </p:tgtEl>
                                      </p:cBhvr>
                                    </p:animEffect>
                                  </p:childTnLst>
                                </p:cTn>
                              </p:par>
                            </p:childTnLst>
                          </p:cTn>
                        </p:par>
                        <p:par>
                          <p:cTn id="79" fill="hold">
                            <p:stCondLst>
                              <p:cond delay="2000"/>
                            </p:stCondLst>
                            <p:childTnLst>
                              <p:par>
                                <p:cTn id="80" presetID="53" presetClass="entr" presetSubtype="16" fill="hold" nodeType="afterEffect">
                                  <p:stCondLst>
                                    <p:cond delay="0"/>
                                  </p:stCondLst>
                                  <p:childTnLst>
                                    <p:set>
                                      <p:cBhvr>
                                        <p:cTn id="81" dur="1" fill="hold">
                                          <p:stCondLst>
                                            <p:cond delay="0"/>
                                          </p:stCondLst>
                                        </p:cTn>
                                        <p:tgtEl>
                                          <p:spTgt spid="64"/>
                                        </p:tgtEl>
                                        <p:attrNameLst>
                                          <p:attrName>style.visibility</p:attrName>
                                        </p:attrNameLst>
                                      </p:cBhvr>
                                      <p:to>
                                        <p:strVal val="visible"/>
                                      </p:to>
                                    </p:set>
                                    <p:anim calcmode="lin" valueType="num">
                                      <p:cBhvr>
                                        <p:cTn id="82" dur="500" fill="hold"/>
                                        <p:tgtEl>
                                          <p:spTgt spid="64"/>
                                        </p:tgtEl>
                                        <p:attrNameLst>
                                          <p:attrName>ppt_w</p:attrName>
                                        </p:attrNameLst>
                                      </p:cBhvr>
                                      <p:tavLst>
                                        <p:tav tm="0">
                                          <p:val>
                                            <p:fltVal val="0"/>
                                          </p:val>
                                        </p:tav>
                                        <p:tav tm="100000">
                                          <p:val>
                                            <p:strVal val="#ppt_w"/>
                                          </p:val>
                                        </p:tav>
                                      </p:tavLst>
                                    </p:anim>
                                    <p:anim calcmode="lin" valueType="num">
                                      <p:cBhvr>
                                        <p:cTn id="83" dur="500" fill="hold"/>
                                        <p:tgtEl>
                                          <p:spTgt spid="64"/>
                                        </p:tgtEl>
                                        <p:attrNameLst>
                                          <p:attrName>ppt_h</p:attrName>
                                        </p:attrNameLst>
                                      </p:cBhvr>
                                      <p:tavLst>
                                        <p:tav tm="0">
                                          <p:val>
                                            <p:fltVal val="0"/>
                                          </p:val>
                                        </p:tav>
                                        <p:tav tm="100000">
                                          <p:val>
                                            <p:strVal val="#ppt_h"/>
                                          </p:val>
                                        </p:tav>
                                      </p:tavLst>
                                    </p:anim>
                                    <p:animEffect transition="in" filter="fade">
                                      <p:cBhvr>
                                        <p:cTn id="84" dur="500"/>
                                        <p:tgtEl>
                                          <p:spTgt spid="64"/>
                                        </p:tgtEl>
                                      </p:cBhvr>
                                    </p:animEffect>
                                  </p:childTnLst>
                                </p:cTn>
                              </p:par>
                            </p:childTnLst>
                          </p:cTn>
                        </p:par>
                        <p:par>
                          <p:cTn id="85" fill="hold">
                            <p:stCondLst>
                              <p:cond delay="2500"/>
                            </p:stCondLst>
                            <p:childTnLst>
                              <p:par>
                                <p:cTn id="86" presetID="53" presetClass="entr" presetSubtype="16" fill="hold" nodeType="afterEffect">
                                  <p:stCondLst>
                                    <p:cond delay="0"/>
                                  </p:stCondLst>
                                  <p:childTnLst>
                                    <p:set>
                                      <p:cBhvr>
                                        <p:cTn id="87" dur="1" fill="hold">
                                          <p:stCondLst>
                                            <p:cond delay="0"/>
                                          </p:stCondLst>
                                        </p:cTn>
                                        <p:tgtEl>
                                          <p:spTgt spid="58"/>
                                        </p:tgtEl>
                                        <p:attrNameLst>
                                          <p:attrName>style.visibility</p:attrName>
                                        </p:attrNameLst>
                                      </p:cBhvr>
                                      <p:to>
                                        <p:strVal val="visible"/>
                                      </p:to>
                                    </p:set>
                                    <p:anim calcmode="lin" valueType="num">
                                      <p:cBhvr>
                                        <p:cTn id="88" dur="500" fill="hold"/>
                                        <p:tgtEl>
                                          <p:spTgt spid="58"/>
                                        </p:tgtEl>
                                        <p:attrNameLst>
                                          <p:attrName>ppt_w</p:attrName>
                                        </p:attrNameLst>
                                      </p:cBhvr>
                                      <p:tavLst>
                                        <p:tav tm="0">
                                          <p:val>
                                            <p:fltVal val="0"/>
                                          </p:val>
                                        </p:tav>
                                        <p:tav tm="100000">
                                          <p:val>
                                            <p:strVal val="#ppt_w"/>
                                          </p:val>
                                        </p:tav>
                                      </p:tavLst>
                                    </p:anim>
                                    <p:anim calcmode="lin" valueType="num">
                                      <p:cBhvr>
                                        <p:cTn id="89" dur="500" fill="hold"/>
                                        <p:tgtEl>
                                          <p:spTgt spid="58"/>
                                        </p:tgtEl>
                                        <p:attrNameLst>
                                          <p:attrName>ppt_h</p:attrName>
                                        </p:attrNameLst>
                                      </p:cBhvr>
                                      <p:tavLst>
                                        <p:tav tm="0">
                                          <p:val>
                                            <p:fltVal val="0"/>
                                          </p:val>
                                        </p:tav>
                                        <p:tav tm="100000">
                                          <p:val>
                                            <p:strVal val="#ppt_h"/>
                                          </p:val>
                                        </p:tav>
                                      </p:tavLst>
                                    </p:anim>
                                    <p:animEffect transition="in" filter="fade">
                                      <p:cBhvr>
                                        <p:cTn id="90"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P spid="29" grpId="0" animBg="1"/>
      <p:bldP spid="30" grpId="0" animBg="1"/>
      <p:bldP spid="31" grpId="0" animBg="1"/>
      <p:bldP spid="67" grpId="0" animBg="1"/>
      <p:bldP spid="68" grpId="0" animBg="1"/>
      <p:bldP spid="69" grpId="0" animBg="1"/>
      <p:bldP spid="70" grpId="0" animBg="1"/>
      <p:bldP spid="71" grpId="0" animBg="1"/>
      <p:bldP spid="72" grpId="0" animBg="1"/>
      <p:bldP spid="73" grpId="0" animBg="1"/>
      <p:bldP spid="74" grpId="0" animBg="1"/>
      <p:bldP spid="75" grpId="0" animBg="1"/>
    </p:bldLst>
  </p:timing>
</p:sld>
</file>

<file path=ppt/slides/slide12.xml><?xml version="1.0" encoding="utf-8"?>
<p:sld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p:cNvPicPr>
            <a:picLocks noGrp="1" noChangeAspect="1"/>
          </p:cNvPicPr>
          <p:nvPr>
            <p:ph type="pic" sz="quarter" idx="10"/>
          </p:nvPr>
        </p:nvPicPr>
        <p:blipFill>
          <a:blip r:embed="rId3">
            <a:extLst>
              <a:ext uri="{BEBA8EAE-BF5A-486C-A8C5-ECC9F3942E4B}">
                <a14:imgProps xmlns:a14="http://schemas.microsoft.com/office/drawing/2010/main">
                  <a14:imgLayer r:embed="rId4">
                    <a14:imgEffect>
                      <a14:saturation sat="0"/>
                    </a14:imgEffect>
                    <a14:imgEffect>
                      <a14:brightnessContrast bright="-66000"/>
                    </a14:imgEffect>
                  </a14:imgLayer>
                </a14:imgProps>
              </a:ext>
              <a:ext uri="{28A0092B-C50C-407E-A947-70E740481C1C}">
                <a14:useLocalDpi xmlns:a14="http://schemas.microsoft.com/office/drawing/2010/main" val="0"/>
              </a:ext>
            </a:extLst>
          </a:blip>
          <a:srcRect/>
          <a:stretch>
            <a:fillRect/>
          </a:stretch>
        </p:blipFill>
        <p:spPr/>
      </p:pic>
      <p:pic>
        <p:nvPicPr>
          <p:cNvPr id="11" name="Picture Placeholder 10"/>
          <p:cNvPicPr>
            <a:picLocks noGrp="1" noChangeAspect="1"/>
          </p:cNvPicPr>
          <p:nvPr>
            <p:ph type="pic" sz="quarter" idx="11"/>
          </p:nvPr>
        </p:nvPicPr>
        <p:blipFill>
          <a:blip r:embed="rId5">
            <a:extLst>
              <a:ext uri="{BEBA8EAE-BF5A-486C-A8C5-ECC9F3942E4B}">
                <a14:imgProps xmlns:a14="http://schemas.microsoft.com/office/drawing/2010/main">
                  <a14:imgLayer r:embed="rId6">
                    <a14:imgEffect>
                      <a14:saturation sat="0"/>
                    </a14:imgEffect>
                    <a14:imgEffect>
                      <a14:brightnessContrast bright="-38000"/>
                    </a14:imgEffect>
                  </a14:imgLayer>
                </a14:imgProps>
              </a:ext>
              <a:ext uri="{28A0092B-C50C-407E-A947-70E740481C1C}">
                <a14:useLocalDpi xmlns:a14="http://schemas.microsoft.com/office/drawing/2010/main" val="0"/>
              </a:ext>
            </a:extLst>
          </a:blip>
          <a:srcRect/>
          <a:stretch>
            <a:fillRect/>
          </a:stretch>
        </p:blipFill>
        <p:spPr/>
      </p:pic>
      <p:pic>
        <p:nvPicPr>
          <p:cNvPr id="30" name="Picture Placeholder 29"/>
          <p:cNvPicPr>
            <a:picLocks noGrp="1" noChangeAspect="1"/>
          </p:cNvPicPr>
          <p:nvPr>
            <p:ph type="pic" sz="quarter" idx="12"/>
          </p:nvPr>
        </p:nvPicPr>
        <p:blipFill>
          <a:blip r:embed="rId7">
            <a:extLst>
              <a:ext uri="{BEBA8EAE-BF5A-486C-A8C5-ECC9F3942E4B}">
                <a14:imgProps xmlns:a14="http://schemas.microsoft.com/office/drawing/2010/main">
                  <a14:imgLayer r:embed="rId8">
                    <a14:imgEffect>
                      <a14:saturation sat="0"/>
                    </a14:imgEffect>
                    <a14:imgEffect>
                      <a14:brightnessContrast bright="-31000"/>
                    </a14:imgEffect>
                  </a14:imgLayer>
                </a14:imgProps>
              </a:ext>
              <a:ext uri="{28A0092B-C50C-407E-A947-70E740481C1C}">
                <a14:useLocalDpi xmlns:a14="http://schemas.microsoft.com/office/drawing/2010/main" val="0"/>
              </a:ext>
            </a:extLst>
          </a:blip>
          <a:srcRect/>
          <a:stretch>
            <a:fillRect/>
          </a:stretch>
        </p:blipFill>
        <p:spPr/>
      </p:pic>
      <p:sp>
        <p:nvSpPr>
          <p:cNvPr id="25" name="Rectangle 24"/>
          <p:cNvSpPr/>
          <p:nvPr/>
        </p:nvSpPr>
        <p:spPr bwMode="auto">
          <a:xfrm>
            <a:off x="4702892" y="2144140"/>
            <a:ext cx="2664296" cy="2664296"/>
          </a:xfrm>
          <a:prstGeom prst="rect">
            <a:avLst/>
          </a:prstGeom>
          <a:noFill/>
          <a:ln w="76200">
            <a:solidFill>
              <a:srgbClr val="CEA55A"/>
            </a:solidFill>
          </a:ln>
          <a:extLst/>
        </p:spPr>
        <p:txBody>
          <a:bodyPr vert="horz" wrap="square" lIns="45720" tIns="22860" rIns="45720" bIns="22860" numCol="1" rtlCol="0" anchor="t" anchorCtr="0" compatLnSpc="1">
            <a:prstTxWarp prst="textNoShape">
              <a:avLst/>
            </a:prstTxWarp>
          </a:bodyP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id-ID" sz="2400" b="0" i="0" u="none" strike="noStrike" kern="1200" cap="none" spc="0" normalizeH="0" baseline="0" noProof="0">
              <a:ln>
                <a:noFill/>
              </a:ln>
              <a:solidFill>
                <a:srgbClr val="27282D"/>
              </a:solidFill>
              <a:effectLst/>
              <a:uLnTx/>
              <a:uFillTx/>
              <a:latin typeface="Agency FB"/>
              <a:cs typeface="+mn-ea"/>
              <a:sym typeface="Agency FB" panose="020B0503020202020204" pitchFamily="34" charset="0"/>
            </a:endParaRPr>
          </a:p>
        </p:txBody>
      </p:sp>
      <p:sp>
        <p:nvSpPr>
          <p:cNvPr id="24" name="Rectangle 23"/>
          <p:cNvSpPr/>
          <p:nvPr/>
        </p:nvSpPr>
        <p:spPr bwMode="auto">
          <a:xfrm>
            <a:off x="8785908" y="2144140"/>
            <a:ext cx="2664296" cy="2664296"/>
          </a:xfrm>
          <a:prstGeom prst="rect">
            <a:avLst/>
          </a:prstGeom>
          <a:noFill/>
          <a:ln w="76200">
            <a:solidFill>
              <a:srgbClr val="CEA55A"/>
            </a:solidFill>
          </a:ln>
          <a:extLst/>
        </p:spPr>
        <p:txBody>
          <a:bodyPr vert="horz" wrap="square" lIns="45720" tIns="22860" rIns="45720" bIns="22860" numCol="1" rtlCol="0" anchor="t" anchorCtr="0" compatLnSpc="1">
            <a:prstTxWarp prst="textNoShape">
              <a:avLst/>
            </a:prstTxWarp>
          </a:bodyP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id-ID" sz="2400" b="0" i="0" u="none" strike="noStrike" kern="1200" cap="none" spc="0" normalizeH="0" baseline="0" noProof="0">
              <a:ln>
                <a:noFill/>
              </a:ln>
              <a:solidFill>
                <a:srgbClr val="27282D"/>
              </a:solidFill>
              <a:effectLst/>
              <a:uLnTx/>
              <a:uFillTx/>
              <a:latin typeface="Agency FB"/>
              <a:cs typeface="+mn-ea"/>
              <a:sym typeface="Agency FB" panose="020B0503020202020204" pitchFamily="34" charset="0"/>
            </a:endParaRPr>
          </a:p>
        </p:txBody>
      </p:sp>
      <p:sp>
        <p:nvSpPr>
          <p:cNvPr id="13" name="Rectangle 12"/>
          <p:cNvSpPr/>
          <p:nvPr/>
        </p:nvSpPr>
        <p:spPr>
          <a:xfrm>
            <a:off x="4759364" y="3561869"/>
            <a:ext cx="2662297" cy="507831"/>
          </a:xfrm>
          <a:prstGeom prst="rect">
            <a:avLst/>
          </a:prstGeom>
        </p:spPr>
        <p:txBody>
          <a:bodyPr wrap="square">
            <a:spAutoFit/>
          </a:bodyPr>
          <a:lstStyle/>
          <a:p>
            <a:pPr marL="0" marR="0" lvl="0" indent="0" algn="ctr" defTabSz="1219170" rtl="0" eaLnBrk="1" fontAlgn="auto" latinLnBrk="0" hangingPunct="1">
              <a:lnSpc>
                <a:spcPct val="150000"/>
              </a:lnSpc>
              <a:spcBef>
                <a:spcPts val="0"/>
              </a:spcBef>
              <a:spcAft>
                <a:spcPts val="0"/>
              </a:spcAft>
              <a:buClrTx/>
              <a:buSzTx/>
              <a:buFontTx/>
              <a:buNone/>
              <a:tabLst/>
              <a:defRPr/>
            </a:pPr>
            <a:r>
              <a:rPr kumimoji="0" lang="en-US" sz="900" b="0" i="0" u="none" strike="noStrike" kern="1200" cap="none" spc="0" normalizeH="0" baseline="0" noProof="0" dirty="0" err="1">
                <a:ln>
                  <a:noFill/>
                </a:ln>
                <a:solidFill>
                  <a:srgbClr val="FFFFFF"/>
                </a:solidFill>
                <a:effectLst/>
                <a:uLnTx/>
                <a:uFillTx/>
                <a:latin typeface="Agency FB"/>
                <a:cs typeface="+mn-ea"/>
                <a:sym typeface="Agency FB" panose="020B0503020202020204" pitchFamily="34" charset="0"/>
              </a:rPr>
              <a:t>Etiam</a:t>
            </a:r>
            <a:r>
              <a:rPr kumimoji="0" lang="en-US" sz="900" b="0" i="0" u="none" strike="noStrike" kern="1200" cap="none" spc="0" normalizeH="0" baseline="0" noProof="0" dirty="0">
                <a:ln>
                  <a:noFill/>
                </a:ln>
                <a:solidFill>
                  <a:srgbClr val="FFFFFF"/>
                </a:solidFill>
                <a:effectLst/>
                <a:uLnTx/>
                <a:uFillTx/>
                <a:latin typeface="Agency FB"/>
                <a:cs typeface="+mn-ea"/>
                <a:sym typeface="Agency FB" panose="020B0503020202020204" pitchFamily="34" charset="0"/>
              </a:rPr>
              <a:t> </a:t>
            </a:r>
            <a:r>
              <a:rPr kumimoji="0" lang="en-US" sz="900" b="0" i="0" u="none" strike="noStrike" kern="1200" cap="none" spc="0" normalizeH="0" baseline="0" noProof="0" dirty="0" err="1">
                <a:ln>
                  <a:noFill/>
                </a:ln>
                <a:solidFill>
                  <a:srgbClr val="FFFFFF"/>
                </a:solidFill>
                <a:effectLst/>
                <a:uLnTx/>
                <a:uFillTx/>
                <a:latin typeface="Agency FB"/>
                <a:cs typeface="+mn-ea"/>
                <a:sym typeface="Agency FB" panose="020B0503020202020204" pitchFamily="34" charset="0"/>
              </a:rPr>
              <a:t>porta</a:t>
            </a:r>
            <a:r>
              <a:rPr kumimoji="0" lang="en-US" sz="900" b="0" i="0" u="none" strike="noStrike" kern="1200" cap="none" spc="0" normalizeH="0" baseline="0" noProof="0" dirty="0">
                <a:ln>
                  <a:noFill/>
                </a:ln>
                <a:solidFill>
                  <a:srgbClr val="FFFFFF"/>
                </a:solidFill>
                <a:effectLst/>
                <a:uLnTx/>
                <a:uFillTx/>
                <a:latin typeface="Agency FB"/>
                <a:cs typeface="+mn-ea"/>
                <a:sym typeface="Agency FB" panose="020B0503020202020204" pitchFamily="34" charset="0"/>
              </a:rPr>
              <a:t> </a:t>
            </a:r>
            <a:r>
              <a:rPr kumimoji="0" lang="en-US" sz="900" b="0" i="0" u="none" strike="noStrike" kern="1200" cap="none" spc="0" normalizeH="0" baseline="0" noProof="0" dirty="0" err="1">
                <a:ln>
                  <a:noFill/>
                </a:ln>
                <a:solidFill>
                  <a:srgbClr val="FFFFFF"/>
                </a:solidFill>
                <a:effectLst/>
                <a:uLnTx/>
                <a:uFillTx/>
                <a:latin typeface="Agency FB"/>
                <a:cs typeface="+mn-ea"/>
                <a:sym typeface="Agency FB" panose="020B0503020202020204" pitchFamily="34" charset="0"/>
              </a:rPr>
              <a:t>sem</a:t>
            </a:r>
            <a:r>
              <a:rPr kumimoji="0" lang="en-US" sz="900" b="0" i="0" u="none" strike="noStrike" kern="1200" cap="none" spc="0" normalizeH="0" baseline="0" noProof="0" dirty="0">
                <a:ln>
                  <a:noFill/>
                </a:ln>
                <a:solidFill>
                  <a:srgbClr val="FFFFFF"/>
                </a:solidFill>
                <a:effectLst/>
                <a:uLnTx/>
                <a:uFillTx/>
                <a:latin typeface="Agency FB"/>
                <a:cs typeface="+mn-ea"/>
                <a:sym typeface="Agency FB" panose="020B0503020202020204" pitchFamily="34" charset="0"/>
              </a:rPr>
              <a:t> </a:t>
            </a:r>
            <a:r>
              <a:rPr kumimoji="0" lang="en-US" sz="900" b="0" i="0" u="none" strike="noStrike" kern="1200" cap="none" spc="0" normalizeH="0" baseline="0" noProof="0" dirty="0" err="1">
                <a:ln>
                  <a:noFill/>
                </a:ln>
                <a:solidFill>
                  <a:srgbClr val="FFFFFF"/>
                </a:solidFill>
                <a:effectLst/>
                <a:uLnTx/>
                <a:uFillTx/>
                <a:latin typeface="Agency FB"/>
                <a:cs typeface="+mn-ea"/>
                <a:sym typeface="Agency FB" panose="020B0503020202020204" pitchFamily="34" charset="0"/>
              </a:rPr>
              <a:t>malesuada</a:t>
            </a:r>
            <a:r>
              <a:rPr kumimoji="0" lang="en-US" sz="900" b="0" i="0" u="none" strike="noStrike" kern="1200" cap="none" spc="0" normalizeH="0" baseline="0" noProof="0" dirty="0">
                <a:ln>
                  <a:noFill/>
                </a:ln>
                <a:solidFill>
                  <a:srgbClr val="FFFFFF"/>
                </a:solidFill>
                <a:effectLst/>
                <a:uLnTx/>
                <a:uFillTx/>
                <a:latin typeface="Agency FB"/>
                <a:cs typeface="+mn-ea"/>
                <a:sym typeface="Agency FB" panose="020B0503020202020204" pitchFamily="34" charset="0"/>
              </a:rPr>
              <a:t> magna </a:t>
            </a:r>
            <a:r>
              <a:rPr kumimoji="0" lang="en-US" sz="900" b="0" i="0" u="none" strike="noStrike" kern="1200" cap="none" spc="0" normalizeH="0" baseline="0" noProof="0" dirty="0" err="1">
                <a:ln>
                  <a:noFill/>
                </a:ln>
                <a:solidFill>
                  <a:srgbClr val="FFFFFF"/>
                </a:solidFill>
                <a:effectLst/>
                <a:uLnTx/>
                <a:uFillTx/>
                <a:latin typeface="Agency FB"/>
                <a:cs typeface="+mn-ea"/>
                <a:sym typeface="Agency FB" panose="020B0503020202020204" pitchFamily="34" charset="0"/>
              </a:rPr>
              <a:t>mollis</a:t>
            </a:r>
            <a:r>
              <a:rPr kumimoji="0" lang="en-US" sz="900" b="0" i="0" u="none" strike="noStrike" kern="1200" cap="none" spc="0" normalizeH="0" baseline="0" noProof="0" dirty="0">
                <a:ln>
                  <a:noFill/>
                </a:ln>
                <a:solidFill>
                  <a:srgbClr val="FFFFFF"/>
                </a:solidFill>
                <a:effectLst/>
                <a:uLnTx/>
                <a:uFillTx/>
                <a:latin typeface="Agency FB"/>
                <a:cs typeface="+mn-ea"/>
                <a:sym typeface="Agency FB" panose="020B0503020202020204" pitchFamily="34" charset="0"/>
              </a:rPr>
              <a:t> </a:t>
            </a:r>
            <a:r>
              <a:rPr kumimoji="0" lang="en-US" sz="900" b="0" i="0" u="none" strike="noStrike" kern="1200" cap="none" spc="0" normalizeH="0" baseline="0" noProof="0" dirty="0" err="1">
                <a:ln>
                  <a:noFill/>
                </a:ln>
                <a:solidFill>
                  <a:srgbClr val="FFFFFF"/>
                </a:solidFill>
                <a:effectLst/>
                <a:uLnTx/>
                <a:uFillTx/>
                <a:latin typeface="Agency FB"/>
                <a:cs typeface="+mn-ea"/>
                <a:sym typeface="Agency FB" panose="020B0503020202020204" pitchFamily="34" charset="0"/>
              </a:rPr>
              <a:t>euismod</a:t>
            </a:r>
            <a:r>
              <a:rPr kumimoji="0" lang="en-US" sz="900" b="0" i="0" u="none" strike="noStrike" kern="1200" cap="none" spc="0" normalizeH="0" baseline="0" noProof="0" dirty="0">
                <a:ln>
                  <a:noFill/>
                </a:ln>
                <a:solidFill>
                  <a:srgbClr val="FFFFFF"/>
                </a:solidFill>
                <a:effectLst/>
                <a:uLnTx/>
                <a:uFillTx/>
                <a:latin typeface="Agency FB"/>
                <a:cs typeface="+mn-ea"/>
                <a:sym typeface="Agency FB" panose="020B0503020202020204" pitchFamily="34" charset="0"/>
              </a:rPr>
              <a:t>. Cum </a:t>
            </a:r>
            <a:r>
              <a:rPr kumimoji="0" lang="en-US" sz="900" b="0" i="0" u="none" strike="noStrike" kern="1200" cap="none" spc="0" normalizeH="0" baseline="0" noProof="0" dirty="0" err="1">
                <a:ln>
                  <a:noFill/>
                </a:ln>
                <a:solidFill>
                  <a:srgbClr val="FFFFFF"/>
                </a:solidFill>
                <a:effectLst/>
                <a:uLnTx/>
                <a:uFillTx/>
                <a:latin typeface="Agency FB"/>
                <a:cs typeface="+mn-ea"/>
                <a:sym typeface="Agency FB" panose="020B0503020202020204" pitchFamily="34" charset="0"/>
              </a:rPr>
              <a:t>sociis</a:t>
            </a:r>
            <a:r>
              <a:rPr kumimoji="0" lang="en-US" sz="900" b="0" i="0" u="none" strike="noStrike" kern="1200" cap="none" spc="0" normalizeH="0" baseline="0" noProof="0" dirty="0">
                <a:ln>
                  <a:noFill/>
                </a:ln>
                <a:solidFill>
                  <a:srgbClr val="FFFFFF"/>
                </a:solidFill>
                <a:effectLst/>
                <a:uLnTx/>
                <a:uFillTx/>
                <a:latin typeface="Agency FB"/>
                <a:cs typeface="+mn-ea"/>
                <a:sym typeface="Agency FB" panose="020B0503020202020204" pitchFamily="34" charset="0"/>
              </a:rPr>
              <a:t> </a:t>
            </a:r>
            <a:r>
              <a:rPr kumimoji="0" lang="en-US" sz="900" b="0" i="0" u="none" strike="noStrike" kern="1200" cap="none" spc="0" normalizeH="0" baseline="0" noProof="0" dirty="0" err="1">
                <a:ln>
                  <a:noFill/>
                </a:ln>
                <a:solidFill>
                  <a:srgbClr val="FFFFFF"/>
                </a:solidFill>
                <a:effectLst/>
                <a:uLnTx/>
                <a:uFillTx/>
                <a:latin typeface="Agency FB"/>
                <a:cs typeface="+mn-ea"/>
                <a:sym typeface="Agency FB" panose="020B0503020202020204" pitchFamily="34" charset="0"/>
              </a:rPr>
              <a:t>natoque</a:t>
            </a:r>
            <a:r>
              <a:rPr kumimoji="0" lang="en-US" sz="900" b="0" i="0" u="none" strike="noStrike" kern="1200" cap="none" spc="0" normalizeH="0" baseline="0" noProof="0" dirty="0">
                <a:ln>
                  <a:noFill/>
                </a:ln>
                <a:solidFill>
                  <a:srgbClr val="FFFFFF"/>
                </a:solidFill>
                <a:effectLst/>
                <a:uLnTx/>
                <a:uFillTx/>
                <a:latin typeface="Agency FB"/>
                <a:cs typeface="+mn-ea"/>
                <a:sym typeface="Agency FB" panose="020B0503020202020204" pitchFamily="34" charset="0"/>
              </a:rPr>
              <a:t> </a:t>
            </a:r>
            <a:r>
              <a:rPr kumimoji="0" lang="en-US" sz="900" b="0" i="0" u="none" strike="noStrike" kern="1200" cap="none" spc="0" normalizeH="0" baseline="0" noProof="0" dirty="0" err="1">
                <a:ln>
                  <a:noFill/>
                </a:ln>
                <a:solidFill>
                  <a:srgbClr val="FFFFFF"/>
                </a:solidFill>
                <a:effectLst/>
                <a:uLnTx/>
                <a:uFillTx/>
                <a:latin typeface="Agency FB"/>
                <a:cs typeface="+mn-ea"/>
                <a:sym typeface="Agency FB" panose="020B0503020202020204" pitchFamily="34" charset="0"/>
              </a:rPr>
              <a:t>penatibus</a:t>
            </a:r>
            <a:r>
              <a:rPr kumimoji="0" lang="en-US" sz="900" b="0" i="0" u="none" strike="noStrike" kern="1200" cap="none" spc="0" normalizeH="0" baseline="0" noProof="0" dirty="0">
                <a:ln>
                  <a:noFill/>
                </a:ln>
                <a:solidFill>
                  <a:srgbClr val="FFFFFF"/>
                </a:solidFill>
                <a:effectLst/>
                <a:uLnTx/>
                <a:uFillTx/>
                <a:latin typeface="Agency FB"/>
                <a:cs typeface="+mn-ea"/>
                <a:sym typeface="Agency FB" panose="020B0503020202020204" pitchFamily="34" charset="0"/>
              </a:rPr>
              <a:t> et </a:t>
            </a:r>
            <a:r>
              <a:rPr kumimoji="0" lang="en-US" sz="900" b="0" i="0" u="none" strike="noStrike" kern="1200" cap="none" spc="0" normalizeH="0" baseline="0" noProof="0" dirty="0" err="1">
                <a:ln>
                  <a:noFill/>
                </a:ln>
                <a:solidFill>
                  <a:srgbClr val="FFFFFF"/>
                </a:solidFill>
                <a:effectLst/>
                <a:uLnTx/>
                <a:uFillTx/>
                <a:latin typeface="Agency FB"/>
                <a:cs typeface="+mn-ea"/>
                <a:sym typeface="Agency FB" panose="020B0503020202020204" pitchFamily="34" charset="0"/>
              </a:rPr>
              <a:t>magnis</a:t>
            </a:r>
            <a:r>
              <a:rPr kumimoji="0" lang="en-US" sz="900" b="0" i="0" u="none" strike="noStrike" kern="1200" cap="none" spc="0" normalizeH="0" baseline="0" noProof="0" dirty="0">
                <a:ln>
                  <a:noFill/>
                </a:ln>
                <a:solidFill>
                  <a:srgbClr val="FFFFFF"/>
                </a:solidFill>
                <a:effectLst/>
                <a:uLnTx/>
                <a:uFillTx/>
                <a:latin typeface="Agency FB"/>
                <a:cs typeface="+mn-ea"/>
                <a:sym typeface="Agency FB" panose="020B0503020202020204" pitchFamily="34" charset="0"/>
              </a:rPr>
              <a:t> dis parturient </a:t>
            </a:r>
            <a:r>
              <a:rPr kumimoji="0" lang="en-US" sz="900" b="0" i="0" u="none" strike="noStrike" kern="1200" cap="none" spc="0" normalizeH="0" baseline="0" noProof="0" dirty="0" err="1">
                <a:ln>
                  <a:noFill/>
                </a:ln>
                <a:solidFill>
                  <a:srgbClr val="FFFFFF"/>
                </a:solidFill>
                <a:effectLst/>
                <a:uLnTx/>
                <a:uFillTx/>
                <a:latin typeface="Agency FB"/>
                <a:cs typeface="+mn-ea"/>
                <a:sym typeface="Agency FB" panose="020B0503020202020204" pitchFamily="34" charset="0"/>
              </a:rPr>
              <a:t>montes</a:t>
            </a:r>
            <a:r>
              <a:rPr kumimoji="0" lang="en-US" sz="900" b="0" i="0" u="none" strike="noStrike" kern="1200" cap="none" spc="0" normalizeH="0" baseline="0" noProof="0" dirty="0">
                <a:ln>
                  <a:noFill/>
                </a:ln>
                <a:solidFill>
                  <a:srgbClr val="FFFFFF"/>
                </a:solidFill>
                <a:effectLst/>
                <a:uLnTx/>
                <a:uFillTx/>
                <a:latin typeface="Agency FB"/>
                <a:cs typeface="+mn-ea"/>
                <a:sym typeface="Agency FB" panose="020B0503020202020204" pitchFamily="34" charset="0"/>
              </a:rPr>
              <a:t>.</a:t>
            </a:r>
          </a:p>
        </p:txBody>
      </p:sp>
      <p:sp>
        <p:nvSpPr>
          <p:cNvPr id="14" name="TextBox 13"/>
          <p:cNvSpPr txBox="1"/>
          <p:nvPr/>
        </p:nvSpPr>
        <p:spPr>
          <a:xfrm>
            <a:off x="4938347" y="3201829"/>
            <a:ext cx="2304331" cy="307777"/>
          </a:xfrm>
          <a:prstGeom prst="rect">
            <a:avLst/>
          </a:prstGeom>
          <a:noFill/>
        </p:spPr>
        <p:txBody>
          <a:bodyPr wrap="square" lIns="0" tIns="0" rIns="0" bIns="0" rtlCol="0">
            <a:no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id-ID" sz="1500" b="0" i="0" u="none" strike="noStrike" kern="1200" cap="none" spc="50" normalizeH="0" baseline="0" noProof="0" dirty="0">
                <a:ln>
                  <a:noFill/>
                </a:ln>
                <a:solidFill>
                  <a:srgbClr val="FFFFFF"/>
                </a:solidFill>
                <a:effectLst/>
                <a:uLnTx/>
                <a:uFillTx/>
                <a:latin typeface="Agency FB"/>
                <a:cs typeface="+mn-ea"/>
                <a:sym typeface="Agency FB" panose="020B0503020202020204" pitchFamily="34" charset="0"/>
              </a:rPr>
              <a:t>Smart Ideas</a:t>
            </a:r>
          </a:p>
        </p:txBody>
      </p:sp>
      <p:sp>
        <p:nvSpPr>
          <p:cNvPr id="15" name="Freeform 14"/>
          <p:cNvSpPr>
            <a:spLocks noChangeAspect="1" noEditPoints="1"/>
          </p:cNvSpPr>
          <p:nvPr/>
        </p:nvSpPr>
        <p:spPr bwMode="auto">
          <a:xfrm>
            <a:off x="5941709" y="2715846"/>
            <a:ext cx="297607" cy="278944"/>
          </a:xfrm>
          <a:custGeom>
            <a:avLst/>
            <a:gdLst>
              <a:gd name="T0" fmla="*/ 100 w 128"/>
              <a:gd name="T1" fmla="*/ 40 h 120"/>
              <a:gd name="T2" fmla="*/ 28 w 128"/>
              <a:gd name="T3" fmla="*/ 40 h 120"/>
              <a:gd name="T4" fmla="*/ 24 w 128"/>
              <a:gd name="T5" fmla="*/ 44 h 120"/>
              <a:gd name="T6" fmla="*/ 28 w 128"/>
              <a:gd name="T7" fmla="*/ 48 h 120"/>
              <a:gd name="T8" fmla="*/ 100 w 128"/>
              <a:gd name="T9" fmla="*/ 48 h 120"/>
              <a:gd name="T10" fmla="*/ 104 w 128"/>
              <a:gd name="T11" fmla="*/ 44 h 120"/>
              <a:gd name="T12" fmla="*/ 100 w 128"/>
              <a:gd name="T13" fmla="*/ 40 h 120"/>
              <a:gd name="T14" fmla="*/ 116 w 128"/>
              <a:gd name="T15" fmla="*/ 0 h 120"/>
              <a:gd name="T16" fmla="*/ 12 w 128"/>
              <a:gd name="T17" fmla="*/ 0 h 120"/>
              <a:gd name="T18" fmla="*/ 0 w 128"/>
              <a:gd name="T19" fmla="*/ 12 h 120"/>
              <a:gd name="T20" fmla="*/ 0 w 128"/>
              <a:gd name="T21" fmla="*/ 80 h 120"/>
              <a:gd name="T22" fmla="*/ 12 w 128"/>
              <a:gd name="T23" fmla="*/ 92 h 120"/>
              <a:gd name="T24" fmla="*/ 28 w 128"/>
              <a:gd name="T25" fmla="*/ 92 h 120"/>
              <a:gd name="T26" fmla="*/ 28 w 128"/>
              <a:gd name="T27" fmla="*/ 109 h 120"/>
              <a:gd name="T28" fmla="*/ 44 w 128"/>
              <a:gd name="T29" fmla="*/ 114 h 120"/>
              <a:gd name="T30" fmla="*/ 68 w 128"/>
              <a:gd name="T31" fmla="*/ 92 h 120"/>
              <a:gd name="T32" fmla="*/ 116 w 128"/>
              <a:gd name="T33" fmla="*/ 92 h 120"/>
              <a:gd name="T34" fmla="*/ 128 w 128"/>
              <a:gd name="T35" fmla="*/ 80 h 120"/>
              <a:gd name="T36" fmla="*/ 128 w 128"/>
              <a:gd name="T37" fmla="*/ 12 h 120"/>
              <a:gd name="T38" fmla="*/ 116 w 128"/>
              <a:gd name="T39" fmla="*/ 0 h 120"/>
              <a:gd name="T40" fmla="*/ 120 w 128"/>
              <a:gd name="T41" fmla="*/ 76 h 120"/>
              <a:gd name="T42" fmla="*/ 112 w 128"/>
              <a:gd name="T43" fmla="*/ 84 h 120"/>
              <a:gd name="T44" fmla="*/ 66 w 128"/>
              <a:gd name="T45" fmla="*/ 84 h 120"/>
              <a:gd name="T46" fmla="*/ 39 w 128"/>
              <a:gd name="T47" fmla="*/ 108 h 120"/>
              <a:gd name="T48" fmla="*/ 36 w 128"/>
              <a:gd name="T49" fmla="*/ 92 h 120"/>
              <a:gd name="T50" fmla="*/ 36 w 128"/>
              <a:gd name="T51" fmla="*/ 92 h 120"/>
              <a:gd name="T52" fmla="*/ 36 w 128"/>
              <a:gd name="T53" fmla="*/ 84 h 120"/>
              <a:gd name="T54" fmla="*/ 16 w 128"/>
              <a:gd name="T55" fmla="*/ 84 h 120"/>
              <a:gd name="T56" fmla="*/ 8 w 128"/>
              <a:gd name="T57" fmla="*/ 76 h 120"/>
              <a:gd name="T58" fmla="*/ 8 w 128"/>
              <a:gd name="T59" fmla="*/ 16 h 120"/>
              <a:gd name="T60" fmla="*/ 16 w 128"/>
              <a:gd name="T61" fmla="*/ 8 h 120"/>
              <a:gd name="T62" fmla="*/ 112 w 128"/>
              <a:gd name="T63" fmla="*/ 8 h 120"/>
              <a:gd name="T64" fmla="*/ 120 w 128"/>
              <a:gd name="T65" fmla="*/ 16 h 120"/>
              <a:gd name="T66" fmla="*/ 120 w 128"/>
              <a:gd name="T67" fmla="*/ 76 h 120"/>
              <a:gd name="T68" fmla="*/ 100 w 128"/>
              <a:gd name="T69" fmla="*/ 24 h 120"/>
              <a:gd name="T70" fmla="*/ 28 w 128"/>
              <a:gd name="T71" fmla="*/ 24 h 120"/>
              <a:gd name="T72" fmla="*/ 24 w 128"/>
              <a:gd name="T73" fmla="*/ 28 h 120"/>
              <a:gd name="T74" fmla="*/ 28 w 128"/>
              <a:gd name="T75" fmla="*/ 32 h 120"/>
              <a:gd name="T76" fmla="*/ 100 w 128"/>
              <a:gd name="T77" fmla="*/ 32 h 120"/>
              <a:gd name="T78" fmla="*/ 104 w 128"/>
              <a:gd name="T79" fmla="*/ 28 h 120"/>
              <a:gd name="T80" fmla="*/ 100 w 128"/>
              <a:gd name="T81" fmla="*/ 24 h 120"/>
              <a:gd name="T82" fmla="*/ 72 w 128"/>
              <a:gd name="T83" fmla="*/ 56 h 120"/>
              <a:gd name="T84" fmla="*/ 28 w 128"/>
              <a:gd name="T85" fmla="*/ 56 h 120"/>
              <a:gd name="T86" fmla="*/ 24 w 128"/>
              <a:gd name="T87" fmla="*/ 60 h 120"/>
              <a:gd name="T88" fmla="*/ 28 w 128"/>
              <a:gd name="T89" fmla="*/ 64 h 120"/>
              <a:gd name="T90" fmla="*/ 72 w 128"/>
              <a:gd name="T91" fmla="*/ 64 h 120"/>
              <a:gd name="T92" fmla="*/ 76 w 128"/>
              <a:gd name="T93" fmla="*/ 60 h 120"/>
              <a:gd name="T94" fmla="*/ 72 w 128"/>
              <a:gd name="T95" fmla="*/ 56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8" h="120">
                <a:moveTo>
                  <a:pt x="100" y="40"/>
                </a:moveTo>
                <a:cubicBezTo>
                  <a:pt x="28" y="40"/>
                  <a:pt x="28" y="40"/>
                  <a:pt x="28" y="40"/>
                </a:cubicBezTo>
                <a:cubicBezTo>
                  <a:pt x="26" y="40"/>
                  <a:pt x="24" y="42"/>
                  <a:pt x="24" y="44"/>
                </a:cubicBezTo>
                <a:cubicBezTo>
                  <a:pt x="24" y="46"/>
                  <a:pt x="26" y="48"/>
                  <a:pt x="28" y="48"/>
                </a:cubicBezTo>
                <a:cubicBezTo>
                  <a:pt x="100" y="48"/>
                  <a:pt x="100" y="48"/>
                  <a:pt x="100" y="48"/>
                </a:cubicBezTo>
                <a:cubicBezTo>
                  <a:pt x="102" y="48"/>
                  <a:pt x="104" y="46"/>
                  <a:pt x="104" y="44"/>
                </a:cubicBezTo>
                <a:cubicBezTo>
                  <a:pt x="104" y="42"/>
                  <a:pt x="102" y="40"/>
                  <a:pt x="100" y="40"/>
                </a:cubicBezTo>
                <a:close/>
                <a:moveTo>
                  <a:pt x="116" y="0"/>
                </a:moveTo>
                <a:cubicBezTo>
                  <a:pt x="12" y="0"/>
                  <a:pt x="12" y="0"/>
                  <a:pt x="12" y="0"/>
                </a:cubicBezTo>
                <a:cubicBezTo>
                  <a:pt x="5" y="0"/>
                  <a:pt x="0" y="5"/>
                  <a:pt x="0" y="12"/>
                </a:cubicBezTo>
                <a:cubicBezTo>
                  <a:pt x="0" y="80"/>
                  <a:pt x="0" y="80"/>
                  <a:pt x="0" y="80"/>
                </a:cubicBezTo>
                <a:cubicBezTo>
                  <a:pt x="0" y="87"/>
                  <a:pt x="5" y="92"/>
                  <a:pt x="12" y="92"/>
                </a:cubicBezTo>
                <a:cubicBezTo>
                  <a:pt x="28" y="92"/>
                  <a:pt x="28" y="92"/>
                  <a:pt x="28" y="92"/>
                </a:cubicBezTo>
                <a:cubicBezTo>
                  <a:pt x="28" y="109"/>
                  <a:pt x="28" y="109"/>
                  <a:pt x="28" y="109"/>
                </a:cubicBezTo>
                <a:cubicBezTo>
                  <a:pt x="29" y="114"/>
                  <a:pt x="35" y="120"/>
                  <a:pt x="44" y="114"/>
                </a:cubicBezTo>
                <a:cubicBezTo>
                  <a:pt x="68" y="92"/>
                  <a:pt x="68" y="92"/>
                  <a:pt x="68" y="92"/>
                </a:cubicBezTo>
                <a:cubicBezTo>
                  <a:pt x="116" y="92"/>
                  <a:pt x="116" y="92"/>
                  <a:pt x="116" y="92"/>
                </a:cubicBezTo>
                <a:cubicBezTo>
                  <a:pt x="123" y="92"/>
                  <a:pt x="128" y="87"/>
                  <a:pt x="128" y="80"/>
                </a:cubicBezTo>
                <a:cubicBezTo>
                  <a:pt x="128" y="12"/>
                  <a:pt x="128" y="12"/>
                  <a:pt x="128" y="12"/>
                </a:cubicBezTo>
                <a:cubicBezTo>
                  <a:pt x="128" y="5"/>
                  <a:pt x="123" y="0"/>
                  <a:pt x="116" y="0"/>
                </a:cubicBezTo>
                <a:close/>
                <a:moveTo>
                  <a:pt x="120" y="76"/>
                </a:moveTo>
                <a:cubicBezTo>
                  <a:pt x="120" y="81"/>
                  <a:pt x="116" y="84"/>
                  <a:pt x="112" y="84"/>
                </a:cubicBezTo>
                <a:cubicBezTo>
                  <a:pt x="66" y="84"/>
                  <a:pt x="66" y="84"/>
                  <a:pt x="66" y="84"/>
                </a:cubicBezTo>
                <a:cubicBezTo>
                  <a:pt x="39" y="108"/>
                  <a:pt x="39" y="108"/>
                  <a:pt x="39" y="108"/>
                </a:cubicBezTo>
                <a:cubicBezTo>
                  <a:pt x="35" y="113"/>
                  <a:pt x="36" y="99"/>
                  <a:pt x="36" y="92"/>
                </a:cubicBezTo>
                <a:cubicBezTo>
                  <a:pt x="36" y="92"/>
                  <a:pt x="36" y="92"/>
                  <a:pt x="36" y="92"/>
                </a:cubicBezTo>
                <a:cubicBezTo>
                  <a:pt x="36" y="84"/>
                  <a:pt x="36" y="84"/>
                  <a:pt x="36" y="84"/>
                </a:cubicBezTo>
                <a:cubicBezTo>
                  <a:pt x="16" y="84"/>
                  <a:pt x="16" y="84"/>
                  <a:pt x="16" y="84"/>
                </a:cubicBezTo>
                <a:cubicBezTo>
                  <a:pt x="12" y="84"/>
                  <a:pt x="8" y="81"/>
                  <a:pt x="8" y="76"/>
                </a:cubicBezTo>
                <a:cubicBezTo>
                  <a:pt x="8" y="16"/>
                  <a:pt x="8" y="16"/>
                  <a:pt x="8" y="16"/>
                </a:cubicBezTo>
                <a:cubicBezTo>
                  <a:pt x="8" y="12"/>
                  <a:pt x="12" y="8"/>
                  <a:pt x="16" y="8"/>
                </a:cubicBezTo>
                <a:cubicBezTo>
                  <a:pt x="112" y="8"/>
                  <a:pt x="112" y="8"/>
                  <a:pt x="112" y="8"/>
                </a:cubicBezTo>
                <a:cubicBezTo>
                  <a:pt x="116" y="8"/>
                  <a:pt x="120" y="12"/>
                  <a:pt x="120" y="16"/>
                </a:cubicBezTo>
                <a:cubicBezTo>
                  <a:pt x="120" y="76"/>
                  <a:pt x="120" y="76"/>
                  <a:pt x="120" y="76"/>
                </a:cubicBezTo>
                <a:close/>
                <a:moveTo>
                  <a:pt x="100" y="24"/>
                </a:moveTo>
                <a:cubicBezTo>
                  <a:pt x="28" y="24"/>
                  <a:pt x="28" y="24"/>
                  <a:pt x="28" y="24"/>
                </a:cubicBezTo>
                <a:cubicBezTo>
                  <a:pt x="26" y="24"/>
                  <a:pt x="24" y="26"/>
                  <a:pt x="24" y="28"/>
                </a:cubicBezTo>
                <a:cubicBezTo>
                  <a:pt x="24" y="30"/>
                  <a:pt x="26" y="32"/>
                  <a:pt x="28" y="32"/>
                </a:cubicBezTo>
                <a:cubicBezTo>
                  <a:pt x="100" y="32"/>
                  <a:pt x="100" y="32"/>
                  <a:pt x="100" y="32"/>
                </a:cubicBezTo>
                <a:cubicBezTo>
                  <a:pt x="102" y="32"/>
                  <a:pt x="104" y="30"/>
                  <a:pt x="104" y="28"/>
                </a:cubicBezTo>
                <a:cubicBezTo>
                  <a:pt x="104" y="26"/>
                  <a:pt x="102" y="24"/>
                  <a:pt x="100" y="24"/>
                </a:cubicBezTo>
                <a:close/>
                <a:moveTo>
                  <a:pt x="72" y="56"/>
                </a:moveTo>
                <a:cubicBezTo>
                  <a:pt x="28" y="56"/>
                  <a:pt x="28" y="56"/>
                  <a:pt x="28" y="56"/>
                </a:cubicBezTo>
                <a:cubicBezTo>
                  <a:pt x="26" y="56"/>
                  <a:pt x="24" y="58"/>
                  <a:pt x="24" y="60"/>
                </a:cubicBezTo>
                <a:cubicBezTo>
                  <a:pt x="24" y="63"/>
                  <a:pt x="26" y="64"/>
                  <a:pt x="28" y="64"/>
                </a:cubicBezTo>
                <a:cubicBezTo>
                  <a:pt x="72" y="64"/>
                  <a:pt x="72" y="64"/>
                  <a:pt x="72" y="64"/>
                </a:cubicBezTo>
                <a:cubicBezTo>
                  <a:pt x="74" y="64"/>
                  <a:pt x="76" y="63"/>
                  <a:pt x="76" y="60"/>
                </a:cubicBezTo>
                <a:cubicBezTo>
                  <a:pt x="76" y="58"/>
                  <a:pt x="74" y="56"/>
                  <a:pt x="72" y="56"/>
                </a:cubicBezTo>
                <a:close/>
              </a:path>
            </a:pathLst>
          </a:custGeom>
          <a:solidFill>
            <a:schemeClr val="bg1"/>
          </a:solidFill>
          <a:ln>
            <a:solidFill>
              <a:schemeClr val="bg1"/>
            </a:solidFill>
          </a:ln>
          <a:extLst/>
        </p:spPr>
        <p:txBody>
          <a:bodyPr vert="horz" wrap="square" lIns="45720" tIns="22860" rIns="45720" bIns="228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gency FB"/>
              <a:cs typeface="+mn-ea"/>
              <a:sym typeface="Agency FB" panose="020B0503020202020204" pitchFamily="34" charset="0"/>
            </a:endParaRPr>
          </a:p>
        </p:txBody>
      </p:sp>
      <p:sp>
        <p:nvSpPr>
          <p:cNvPr id="17" name="Rectangle 16"/>
          <p:cNvSpPr/>
          <p:nvPr/>
        </p:nvSpPr>
        <p:spPr>
          <a:xfrm>
            <a:off x="680494" y="3561869"/>
            <a:ext cx="2662372" cy="507831"/>
          </a:xfrm>
          <a:prstGeom prst="rect">
            <a:avLst/>
          </a:prstGeom>
        </p:spPr>
        <p:txBody>
          <a:bodyPr wrap="square">
            <a:spAutoFit/>
          </a:bodyPr>
          <a:lstStyle/>
          <a:p>
            <a:pPr marL="0" marR="0" lvl="0" indent="0" algn="ctr" defTabSz="1219170" rtl="0" eaLnBrk="1" fontAlgn="auto" latinLnBrk="0" hangingPunct="1">
              <a:lnSpc>
                <a:spcPct val="150000"/>
              </a:lnSpc>
              <a:spcBef>
                <a:spcPts val="0"/>
              </a:spcBef>
              <a:spcAft>
                <a:spcPts val="0"/>
              </a:spcAft>
              <a:buClrTx/>
              <a:buSzTx/>
              <a:buFontTx/>
              <a:buNone/>
              <a:tabLst/>
              <a:defRPr/>
            </a:pPr>
            <a:r>
              <a:rPr kumimoji="0" lang="en-US" sz="900" b="0" i="0" u="none" strike="noStrike" kern="1200" cap="none" spc="0" normalizeH="0" baseline="0" noProof="0" dirty="0" err="1">
                <a:ln>
                  <a:noFill/>
                </a:ln>
                <a:solidFill>
                  <a:srgbClr val="FFFFFF"/>
                </a:solidFill>
                <a:effectLst/>
                <a:uLnTx/>
                <a:uFillTx/>
                <a:latin typeface="Agency FB"/>
                <a:cs typeface="+mn-ea"/>
                <a:sym typeface="Agency FB" panose="020B0503020202020204" pitchFamily="34" charset="0"/>
              </a:rPr>
              <a:t>Etiam</a:t>
            </a:r>
            <a:r>
              <a:rPr kumimoji="0" lang="en-US" sz="900" b="0" i="0" u="none" strike="noStrike" kern="1200" cap="none" spc="0" normalizeH="0" baseline="0" noProof="0" dirty="0">
                <a:ln>
                  <a:noFill/>
                </a:ln>
                <a:solidFill>
                  <a:srgbClr val="FFFFFF"/>
                </a:solidFill>
                <a:effectLst/>
                <a:uLnTx/>
                <a:uFillTx/>
                <a:latin typeface="Agency FB"/>
                <a:cs typeface="+mn-ea"/>
                <a:sym typeface="Agency FB" panose="020B0503020202020204" pitchFamily="34" charset="0"/>
              </a:rPr>
              <a:t> </a:t>
            </a:r>
            <a:r>
              <a:rPr kumimoji="0" lang="en-US" sz="900" b="0" i="0" u="none" strike="noStrike" kern="1200" cap="none" spc="0" normalizeH="0" baseline="0" noProof="0" dirty="0" err="1">
                <a:ln>
                  <a:noFill/>
                </a:ln>
                <a:solidFill>
                  <a:srgbClr val="FFFFFF"/>
                </a:solidFill>
                <a:effectLst/>
                <a:uLnTx/>
                <a:uFillTx/>
                <a:latin typeface="Agency FB"/>
                <a:cs typeface="+mn-ea"/>
                <a:sym typeface="Agency FB" panose="020B0503020202020204" pitchFamily="34" charset="0"/>
              </a:rPr>
              <a:t>porta</a:t>
            </a:r>
            <a:r>
              <a:rPr kumimoji="0" lang="en-US" sz="900" b="0" i="0" u="none" strike="noStrike" kern="1200" cap="none" spc="0" normalizeH="0" baseline="0" noProof="0" dirty="0">
                <a:ln>
                  <a:noFill/>
                </a:ln>
                <a:solidFill>
                  <a:srgbClr val="FFFFFF"/>
                </a:solidFill>
                <a:effectLst/>
                <a:uLnTx/>
                <a:uFillTx/>
                <a:latin typeface="Agency FB"/>
                <a:cs typeface="+mn-ea"/>
                <a:sym typeface="Agency FB" panose="020B0503020202020204" pitchFamily="34" charset="0"/>
              </a:rPr>
              <a:t> </a:t>
            </a:r>
            <a:r>
              <a:rPr kumimoji="0" lang="en-US" sz="900" b="0" i="0" u="none" strike="noStrike" kern="1200" cap="none" spc="0" normalizeH="0" baseline="0" noProof="0" dirty="0" err="1">
                <a:ln>
                  <a:noFill/>
                </a:ln>
                <a:solidFill>
                  <a:srgbClr val="FFFFFF"/>
                </a:solidFill>
                <a:effectLst/>
                <a:uLnTx/>
                <a:uFillTx/>
                <a:latin typeface="Agency FB"/>
                <a:cs typeface="+mn-ea"/>
                <a:sym typeface="Agency FB" panose="020B0503020202020204" pitchFamily="34" charset="0"/>
              </a:rPr>
              <a:t>sem</a:t>
            </a:r>
            <a:r>
              <a:rPr kumimoji="0" lang="en-US" sz="900" b="0" i="0" u="none" strike="noStrike" kern="1200" cap="none" spc="0" normalizeH="0" baseline="0" noProof="0" dirty="0">
                <a:ln>
                  <a:noFill/>
                </a:ln>
                <a:solidFill>
                  <a:srgbClr val="FFFFFF"/>
                </a:solidFill>
                <a:effectLst/>
                <a:uLnTx/>
                <a:uFillTx/>
                <a:latin typeface="Agency FB"/>
                <a:cs typeface="+mn-ea"/>
                <a:sym typeface="Agency FB" panose="020B0503020202020204" pitchFamily="34" charset="0"/>
              </a:rPr>
              <a:t> </a:t>
            </a:r>
            <a:r>
              <a:rPr kumimoji="0" lang="en-US" sz="900" b="0" i="0" u="none" strike="noStrike" kern="1200" cap="none" spc="0" normalizeH="0" baseline="0" noProof="0" dirty="0" err="1">
                <a:ln>
                  <a:noFill/>
                </a:ln>
                <a:solidFill>
                  <a:srgbClr val="FFFFFF"/>
                </a:solidFill>
                <a:effectLst/>
                <a:uLnTx/>
                <a:uFillTx/>
                <a:latin typeface="Agency FB"/>
                <a:cs typeface="+mn-ea"/>
                <a:sym typeface="Agency FB" panose="020B0503020202020204" pitchFamily="34" charset="0"/>
              </a:rPr>
              <a:t>malesuada</a:t>
            </a:r>
            <a:r>
              <a:rPr kumimoji="0" lang="en-US" sz="900" b="0" i="0" u="none" strike="noStrike" kern="1200" cap="none" spc="0" normalizeH="0" baseline="0" noProof="0" dirty="0">
                <a:ln>
                  <a:noFill/>
                </a:ln>
                <a:solidFill>
                  <a:srgbClr val="FFFFFF"/>
                </a:solidFill>
                <a:effectLst/>
                <a:uLnTx/>
                <a:uFillTx/>
                <a:latin typeface="Agency FB"/>
                <a:cs typeface="+mn-ea"/>
                <a:sym typeface="Agency FB" panose="020B0503020202020204" pitchFamily="34" charset="0"/>
              </a:rPr>
              <a:t> magna </a:t>
            </a:r>
            <a:r>
              <a:rPr kumimoji="0" lang="en-US" sz="900" b="0" i="0" u="none" strike="noStrike" kern="1200" cap="none" spc="0" normalizeH="0" baseline="0" noProof="0" dirty="0" err="1">
                <a:ln>
                  <a:noFill/>
                </a:ln>
                <a:solidFill>
                  <a:srgbClr val="FFFFFF"/>
                </a:solidFill>
                <a:effectLst/>
                <a:uLnTx/>
                <a:uFillTx/>
                <a:latin typeface="Agency FB"/>
                <a:cs typeface="+mn-ea"/>
                <a:sym typeface="Agency FB" panose="020B0503020202020204" pitchFamily="34" charset="0"/>
              </a:rPr>
              <a:t>mollis</a:t>
            </a:r>
            <a:r>
              <a:rPr kumimoji="0" lang="en-US" sz="900" b="0" i="0" u="none" strike="noStrike" kern="1200" cap="none" spc="0" normalizeH="0" baseline="0" noProof="0" dirty="0">
                <a:ln>
                  <a:noFill/>
                </a:ln>
                <a:solidFill>
                  <a:srgbClr val="FFFFFF"/>
                </a:solidFill>
                <a:effectLst/>
                <a:uLnTx/>
                <a:uFillTx/>
                <a:latin typeface="Agency FB"/>
                <a:cs typeface="+mn-ea"/>
                <a:sym typeface="Agency FB" panose="020B0503020202020204" pitchFamily="34" charset="0"/>
              </a:rPr>
              <a:t> </a:t>
            </a:r>
            <a:r>
              <a:rPr kumimoji="0" lang="en-US" sz="900" b="0" i="0" u="none" strike="noStrike" kern="1200" cap="none" spc="0" normalizeH="0" baseline="0" noProof="0" dirty="0" err="1">
                <a:ln>
                  <a:noFill/>
                </a:ln>
                <a:solidFill>
                  <a:srgbClr val="FFFFFF"/>
                </a:solidFill>
                <a:effectLst/>
                <a:uLnTx/>
                <a:uFillTx/>
                <a:latin typeface="Agency FB"/>
                <a:cs typeface="+mn-ea"/>
                <a:sym typeface="Agency FB" panose="020B0503020202020204" pitchFamily="34" charset="0"/>
              </a:rPr>
              <a:t>euismod</a:t>
            </a:r>
            <a:r>
              <a:rPr kumimoji="0" lang="en-US" sz="900" b="0" i="0" u="none" strike="noStrike" kern="1200" cap="none" spc="0" normalizeH="0" baseline="0" noProof="0" dirty="0">
                <a:ln>
                  <a:noFill/>
                </a:ln>
                <a:solidFill>
                  <a:srgbClr val="FFFFFF"/>
                </a:solidFill>
                <a:effectLst/>
                <a:uLnTx/>
                <a:uFillTx/>
                <a:latin typeface="Agency FB"/>
                <a:cs typeface="+mn-ea"/>
                <a:sym typeface="Agency FB" panose="020B0503020202020204" pitchFamily="34" charset="0"/>
              </a:rPr>
              <a:t>. Cum </a:t>
            </a:r>
            <a:r>
              <a:rPr kumimoji="0" lang="en-US" sz="900" b="0" i="0" u="none" strike="noStrike" kern="1200" cap="none" spc="0" normalizeH="0" baseline="0" noProof="0" dirty="0" err="1">
                <a:ln>
                  <a:noFill/>
                </a:ln>
                <a:solidFill>
                  <a:srgbClr val="FFFFFF"/>
                </a:solidFill>
                <a:effectLst/>
                <a:uLnTx/>
                <a:uFillTx/>
                <a:latin typeface="Agency FB"/>
                <a:cs typeface="+mn-ea"/>
                <a:sym typeface="Agency FB" panose="020B0503020202020204" pitchFamily="34" charset="0"/>
              </a:rPr>
              <a:t>sociis</a:t>
            </a:r>
            <a:r>
              <a:rPr kumimoji="0" lang="en-US" sz="900" b="0" i="0" u="none" strike="noStrike" kern="1200" cap="none" spc="0" normalizeH="0" baseline="0" noProof="0" dirty="0">
                <a:ln>
                  <a:noFill/>
                </a:ln>
                <a:solidFill>
                  <a:srgbClr val="FFFFFF"/>
                </a:solidFill>
                <a:effectLst/>
                <a:uLnTx/>
                <a:uFillTx/>
                <a:latin typeface="Agency FB"/>
                <a:cs typeface="+mn-ea"/>
                <a:sym typeface="Agency FB" panose="020B0503020202020204" pitchFamily="34" charset="0"/>
              </a:rPr>
              <a:t> </a:t>
            </a:r>
            <a:r>
              <a:rPr kumimoji="0" lang="en-US" sz="900" b="0" i="0" u="none" strike="noStrike" kern="1200" cap="none" spc="0" normalizeH="0" baseline="0" noProof="0" dirty="0" err="1">
                <a:ln>
                  <a:noFill/>
                </a:ln>
                <a:solidFill>
                  <a:srgbClr val="FFFFFF"/>
                </a:solidFill>
                <a:effectLst/>
                <a:uLnTx/>
                <a:uFillTx/>
                <a:latin typeface="Agency FB"/>
                <a:cs typeface="+mn-ea"/>
                <a:sym typeface="Agency FB" panose="020B0503020202020204" pitchFamily="34" charset="0"/>
              </a:rPr>
              <a:t>natoque</a:t>
            </a:r>
            <a:r>
              <a:rPr kumimoji="0" lang="en-US" sz="900" b="0" i="0" u="none" strike="noStrike" kern="1200" cap="none" spc="0" normalizeH="0" baseline="0" noProof="0" dirty="0">
                <a:ln>
                  <a:noFill/>
                </a:ln>
                <a:solidFill>
                  <a:srgbClr val="FFFFFF"/>
                </a:solidFill>
                <a:effectLst/>
                <a:uLnTx/>
                <a:uFillTx/>
                <a:latin typeface="Agency FB"/>
                <a:cs typeface="+mn-ea"/>
                <a:sym typeface="Agency FB" panose="020B0503020202020204" pitchFamily="34" charset="0"/>
              </a:rPr>
              <a:t> </a:t>
            </a:r>
            <a:r>
              <a:rPr kumimoji="0" lang="en-US" sz="900" b="0" i="0" u="none" strike="noStrike" kern="1200" cap="none" spc="0" normalizeH="0" baseline="0" noProof="0" dirty="0" err="1">
                <a:ln>
                  <a:noFill/>
                </a:ln>
                <a:solidFill>
                  <a:srgbClr val="FFFFFF"/>
                </a:solidFill>
                <a:effectLst/>
                <a:uLnTx/>
                <a:uFillTx/>
                <a:latin typeface="Agency FB"/>
                <a:cs typeface="+mn-ea"/>
                <a:sym typeface="Agency FB" panose="020B0503020202020204" pitchFamily="34" charset="0"/>
              </a:rPr>
              <a:t>penatibus</a:t>
            </a:r>
            <a:r>
              <a:rPr kumimoji="0" lang="en-US" sz="900" b="0" i="0" u="none" strike="noStrike" kern="1200" cap="none" spc="0" normalizeH="0" baseline="0" noProof="0" dirty="0">
                <a:ln>
                  <a:noFill/>
                </a:ln>
                <a:solidFill>
                  <a:srgbClr val="FFFFFF"/>
                </a:solidFill>
                <a:effectLst/>
                <a:uLnTx/>
                <a:uFillTx/>
                <a:latin typeface="Agency FB"/>
                <a:cs typeface="+mn-ea"/>
                <a:sym typeface="Agency FB" panose="020B0503020202020204" pitchFamily="34" charset="0"/>
              </a:rPr>
              <a:t> et </a:t>
            </a:r>
            <a:r>
              <a:rPr kumimoji="0" lang="en-US" sz="900" b="0" i="0" u="none" strike="noStrike" kern="1200" cap="none" spc="0" normalizeH="0" baseline="0" noProof="0" dirty="0" err="1">
                <a:ln>
                  <a:noFill/>
                </a:ln>
                <a:solidFill>
                  <a:srgbClr val="FFFFFF"/>
                </a:solidFill>
                <a:effectLst/>
                <a:uLnTx/>
                <a:uFillTx/>
                <a:latin typeface="Agency FB"/>
                <a:cs typeface="+mn-ea"/>
                <a:sym typeface="Agency FB" panose="020B0503020202020204" pitchFamily="34" charset="0"/>
              </a:rPr>
              <a:t>magnis</a:t>
            </a:r>
            <a:r>
              <a:rPr kumimoji="0" lang="en-US" sz="900" b="0" i="0" u="none" strike="noStrike" kern="1200" cap="none" spc="0" normalizeH="0" baseline="0" noProof="0" dirty="0">
                <a:ln>
                  <a:noFill/>
                </a:ln>
                <a:solidFill>
                  <a:srgbClr val="FFFFFF"/>
                </a:solidFill>
                <a:effectLst/>
                <a:uLnTx/>
                <a:uFillTx/>
                <a:latin typeface="Agency FB"/>
                <a:cs typeface="+mn-ea"/>
                <a:sym typeface="Agency FB" panose="020B0503020202020204" pitchFamily="34" charset="0"/>
              </a:rPr>
              <a:t> dis parturient </a:t>
            </a:r>
            <a:r>
              <a:rPr kumimoji="0" lang="en-US" sz="900" b="0" i="0" u="none" strike="noStrike" kern="1200" cap="none" spc="0" normalizeH="0" baseline="0" noProof="0" dirty="0" err="1">
                <a:ln>
                  <a:noFill/>
                </a:ln>
                <a:solidFill>
                  <a:srgbClr val="FFFFFF"/>
                </a:solidFill>
                <a:effectLst/>
                <a:uLnTx/>
                <a:uFillTx/>
                <a:latin typeface="Agency FB"/>
                <a:cs typeface="+mn-ea"/>
                <a:sym typeface="Agency FB" panose="020B0503020202020204" pitchFamily="34" charset="0"/>
              </a:rPr>
              <a:t>montes</a:t>
            </a:r>
            <a:r>
              <a:rPr kumimoji="0" lang="en-US" sz="900" b="0" i="0" u="none" strike="noStrike" kern="1200" cap="none" spc="0" normalizeH="0" baseline="0" noProof="0" dirty="0">
                <a:ln>
                  <a:noFill/>
                </a:ln>
                <a:solidFill>
                  <a:srgbClr val="FFFFFF"/>
                </a:solidFill>
                <a:effectLst/>
                <a:uLnTx/>
                <a:uFillTx/>
                <a:latin typeface="Agency FB"/>
                <a:cs typeface="+mn-ea"/>
                <a:sym typeface="Agency FB" panose="020B0503020202020204" pitchFamily="34" charset="0"/>
              </a:rPr>
              <a:t>.</a:t>
            </a:r>
          </a:p>
        </p:txBody>
      </p:sp>
      <p:sp>
        <p:nvSpPr>
          <p:cNvPr id="18" name="TextBox 17"/>
          <p:cNvSpPr txBox="1"/>
          <p:nvPr/>
        </p:nvSpPr>
        <p:spPr>
          <a:xfrm>
            <a:off x="859514" y="3201829"/>
            <a:ext cx="2304331" cy="307777"/>
          </a:xfrm>
          <a:prstGeom prst="rect">
            <a:avLst/>
          </a:prstGeom>
          <a:noFill/>
        </p:spPr>
        <p:txBody>
          <a:bodyPr wrap="square" lIns="0" tIns="0" rIns="0" bIns="0" rtlCol="0">
            <a:no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id-ID" sz="1500" b="0" i="0" u="none" strike="noStrike" kern="1200" cap="none" spc="50" normalizeH="0" baseline="0" noProof="0" dirty="0">
                <a:ln>
                  <a:noFill/>
                </a:ln>
                <a:solidFill>
                  <a:srgbClr val="FFFFFF"/>
                </a:solidFill>
                <a:effectLst/>
                <a:uLnTx/>
                <a:uFillTx/>
                <a:latin typeface="Agency FB"/>
                <a:cs typeface="+mn-ea"/>
                <a:sym typeface="Agency FB" panose="020B0503020202020204" pitchFamily="34" charset="0"/>
              </a:rPr>
              <a:t>Creative Project</a:t>
            </a:r>
          </a:p>
        </p:txBody>
      </p:sp>
      <p:sp>
        <p:nvSpPr>
          <p:cNvPr id="19" name="Freeform 18"/>
          <p:cNvSpPr>
            <a:spLocks noChangeAspect="1" noEditPoints="1"/>
          </p:cNvSpPr>
          <p:nvPr/>
        </p:nvSpPr>
        <p:spPr bwMode="auto">
          <a:xfrm>
            <a:off x="1857474" y="2715846"/>
            <a:ext cx="308411" cy="308411"/>
          </a:xfrm>
          <a:custGeom>
            <a:avLst/>
            <a:gdLst>
              <a:gd name="T0" fmla="*/ 90 w 133"/>
              <a:gd name="T1" fmla="*/ 9 h 133"/>
              <a:gd name="T2" fmla="*/ 16 w 133"/>
              <a:gd name="T3" fmla="*/ 83 h 133"/>
              <a:gd name="T4" fmla="*/ 4 w 133"/>
              <a:gd name="T5" fmla="*/ 129 h 133"/>
              <a:gd name="T6" fmla="*/ 50 w 133"/>
              <a:gd name="T7" fmla="*/ 117 h 133"/>
              <a:gd name="T8" fmla="*/ 124 w 133"/>
              <a:gd name="T9" fmla="*/ 44 h 133"/>
              <a:gd name="T10" fmla="*/ 124 w 133"/>
              <a:gd name="T11" fmla="*/ 9 h 133"/>
              <a:gd name="T12" fmla="*/ 90 w 133"/>
              <a:gd name="T13" fmla="*/ 9 h 133"/>
              <a:gd name="T14" fmla="*/ 24 w 133"/>
              <a:gd name="T15" fmla="*/ 86 h 133"/>
              <a:gd name="T16" fmla="*/ 84 w 133"/>
              <a:gd name="T17" fmla="*/ 26 h 133"/>
              <a:gd name="T18" fmla="*/ 92 w 133"/>
              <a:gd name="T19" fmla="*/ 35 h 133"/>
              <a:gd name="T20" fmla="*/ 34 w 133"/>
              <a:gd name="T21" fmla="*/ 93 h 133"/>
              <a:gd name="T22" fmla="*/ 32 w 133"/>
              <a:gd name="T23" fmla="*/ 91 h 133"/>
              <a:gd name="T24" fmla="*/ 24 w 133"/>
              <a:gd name="T25" fmla="*/ 86 h 133"/>
              <a:gd name="T26" fmla="*/ 24 w 133"/>
              <a:gd name="T27" fmla="*/ 86 h 133"/>
              <a:gd name="T28" fmla="*/ 11 w 133"/>
              <a:gd name="T29" fmla="*/ 122 h 133"/>
              <a:gd name="T30" fmla="*/ 19 w 133"/>
              <a:gd name="T31" fmla="*/ 93 h 133"/>
              <a:gd name="T32" fmla="*/ 29 w 133"/>
              <a:gd name="T33" fmla="*/ 99 h 133"/>
              <a:gd name="T34" fmla="*/ 33 w 133"/>
              <a:gd name="T35" fmla="*/ 102 h 133"/>
              <a:gd name="T36" fmla="*/ 39 w 133"/>
              <a:gd name="T37" fmla="*/ 114 h 133"/>
              <a:gd name="T38" fmla="*/ 11 w 133"/>
              <a:gd name="T39" fmla="*/ 122 h 133"/>
              <a:gd name="T40" fmla="*/ 47 w 133"/>
              <a:gd name="T41" fmla="*/ 109 h 133"/>
              <a:gd name="T42" fmla="*/ 46 w 133"/>
              <a:gd name="T43" fmla="*/ 110 h 133"/>
              <a:gd name="T44" fmla="*/ 41 w 133"/>
              <a:gd name="T45" fmla="*/ 99 h 133"/>
              <a:gd name="T46" fmla="*/ 40 w 133"/>
              <a:gd name="T47" fmla="*/ 99 h 133"/>
              <a:gd name="T48" fmla="*/ 98 w 133"/>
              <a:gd name="T49" fmla="*/ 41 h 133"/>
              <a:gd name="T50" fmla="*/ 107 w 133"/>
              <a:gd name="T51" fmla="*/ 49 h 133"/>
              <a:gd name="T52" fmla="*/ 47 w 133"/>
              <a:gd name="T53" fmla="*/ 109 h 133"/>
              <a:gd name="T54" fmla="*/ 118 w 133"/>
              <a:gd name="T55" fmla="*/ 38 h 133"/>
              <a:gd name="T56" fmla="*/ 112 w 133"/>
              <a:gd name="T57" fmla="*/ 44 h 133"/>
              <a:gd name="T58" fmla="*/ 89 w 133"/>
              <a:gd name="T59" fmla="*/ 21 h 133"/>
              <a:gd name="T60" fmla="*/ 95 w 133"/>
              <a:gd name="T61" fmla="*/ 15 h 133"/>
              <a:gd name="T62" fmla="*/ 118 w 133"/>
              <a:gd name="T63" fmla="*/ 15 h 133"/>
              <a:gd name="T64" fmla="*/ 118 w 133"/>
              <a:gd name="T65" fmla="*/ 38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3" h="133">
                <a:moveTo>
                  <a:pt x="90" y="9"/>
                </a:moveTo>
                <a:cubicBezTo>
                  <a:pt x="16" y="83"/>
                  <a:pt x="16" y="83"/>
                  <a:pt x="16" y="83"/>
                </a:cubicBezTo>
                <a:cubicBezTo>
                  <a:pt x="7" y="91"/>
                  <a:pt x="0" y="125"/>
                  <a:pt x="4" y="129"/>
                </a:cubicBezTo>
                <a:cubicBezTo>
                  <a:pt x="9" y="133"/>
                  <a:pt x="42" y="126"/>
                  <a:pt x="50" y="117"/>
                </a:cubicBezTo>
                <a:cubicBezTo>
                  <a:pt x="124" y="44"/>
                  <a:pt x="124" y="44"/>
                  <a:pt x="124" y="44"/>
                </a:cubicBezTo>
                <a:cubicBezTo>
                  <a:pt x="133" y="34"/>
                  <a:pt x="133" y="19"/>
                  <a:pt x="124" y="9"/>
                </a:cubicBezTo>
                <a:cubicBezTo>
                  <a:pt x="114" y="0"/>
                  <a:pt x="99" y="0"/>
                  <a:pt x="90" y="9"/>
                </a:cubicBezTo>
                <a:close/>
                <a:moveTo>
                  <a:pt x="24" y="86"/>
                </a:moveTo>
                <a:cubicBezTo>
                  <a:pt x="84" y="26"/>
                  <a:pt x="84" y="26"/>
                  <a:pt x="84" y="26"/>
                </a:cubicBezTo>
                <a:cubicBezTo>
                  <a:pt x="92" y="35"/>
                  <a:pt x="92" y="35"/>
                  <a:pt x="92" y="35"/>
                </a:cubicBezTo>
                <a:cubicBezTo>
                  <a:pt x="34" y="93"/>
                  <a:pt x="34" y="93"/>
                  <a:pt x="34" y="93"/>
                </a:cubicBezTo>
                <a:cubicBezTo>
                  <a:pt x="32" y="91"/>
                  <a:pt x="32" y="91"/>
                  <a:pt x="32" y="91"/>
                </a:cubicBezTo>
                <a:cubicBezTo>
                  <a:pt x="30" y="89"/>
                  <a:pt x="27" y="87"/>
                  <a:pt x="24" y="86"/>
                </a:cubicBezTo>
                <a:cubicBezTo>
                  <a:pt x="24" y="86"/>
                  <a:pt x="24" y="86"/>
                  <a:pt x="24" y="86"/>
                </a:cubicBezTo>
                <a:close/>
                <a:moveTo>
                  <a:pt x="11" y="122"/>
                </a:moveTo>
                <a:cubicBezTo>
                  <a:pt x="10" y="120"/>
                  <a:pt x="14" y="104"/>
                  <a:pt x="19" y="93"/>
                </a:cubicBezTo>
                <a:cubicBezTo>
                  <a:pt x="23" y="94"/>
                  <a:pt x="26" y="96"/>
                  <a:pt x="29" y="99"/>
                </a:cubicBezTo>
                <a:cubicBezTo>
                  <a:pt x="33" y="102"/>
                  <a:pt x="33" y="102"/>
                  <a:pt x="33" y="102"/>
                </a:cubicBezTo>
                <a:cubicBezTo>
                  <a:pt x="36" y="106"/>
                  <a:pt x="38" y="110"/>
                  <a:pt x="39" y="114"/>
                </a:cubicBezTo>
                <a:cubicBezTo>
                  <a:pt x="28" y="119"/>
                  <a:pt x="13" y="123"/>
                  <a:pt x="11" y="122"/>
                </a:cubicBezTo>
                <a:close/>
                <a:moveTo>
                  <a:pt x="47" y="109"/>
                </a:moveTo>
                <a:cubicBezTo>
                  <a:pt x="47" y="110"/>
                  <a:pt x="46" y="110"/>
                  <a:pt x="46" y="110"/>
                </a:cubicBezTo>
                <a:cubicBezTo>
                  <a:pt x="45" y="106"/>
                  <a:pt x="44" y="102"/>
                  <a:pt x="41" y="99"/>
                </a:cubicBezTo>
                <a:cubicBezTo>
                  <a:pt x="40" y="99"/>
                  <a:pt x="40" y="99"/>
                  <a:pt x="40" y="99"/>
                </a:cubicBezTo>
                <a:cubicBezTo>
                  <a:pt x="98" y="41"/>
                  <a:pt x="98" y="41"/>
                  <a:pt x="98" y="41"/>
                </a:cubicBezTo>
                <a:cubicBezTo>
                  <a:pt x="107" y="49"/>
                  <a:pt x="107" y="49"/>
                  <a:pt x="107" y="49"/>
                </a:cubicBezTo>
                <a:cubicBezTo>
                  <a:pt x="47" y="109"/>
                  <a:pt x="47" y="109"/>
                  <a:pt x="47" y="109"/>
                </a:cubicBezTo>
                <a:close/>
                <a:moveTo>
                  <a:pt x="118" y="38"/>
                </a:moveTo>
                <a:cubicBezTo>
                  <a:pt x="112" y="44"/>
                  <a:pt x="112" y="44"/>
                  <a:pt x="112" y="44"/>
                </a:cubicBezTo>
                <a:cubicBezTo>
                  <a:pt x="89" y="21"/>
                  <a:pt x="89" y="21"/>
                  <a:pt x="89" y="21"/>
                </a:cubicBezTo>
                <a:cubicBezTo>
                  <a:pt x="95" y="15"/>
                  <a:pt x="95" y="15"/>
                  <a:pt x="95" y="15"/>
                </a:cubicBezTo>
                <a:cubicBezTo>
                  <a:pt x="101" y="8"/>
                  <a:pt x="112" y="8"/>
                  <a:pt x="118" y="15"/>
                </a:cubicBezTo>
                <a:cubicBezTo>
                  <a:pt x="125" y="21"/>
                  <a:pt x="125" y="32"/>
                  <a:pt x="118" y="38"/>
                </a:cubicBezTo>
                <a:close/>
              </a:path>
            </a:pathLst>
          </a:custGeom>
          <a:solidFill>
            <a:schemeClr val="bg1"/>
          </a:solidFill>
          <a:ln>
            <a:solidFill>
              <a:schemeClr val="bg1"/>
            </a:solidFill>
          </a:ln>
          <a:extLst/>
        </p:spPr>
        <p:txBody>
          <a:bodyPr vert="horz" wrap="square" lIns="45720" tIns="22860" rIns="45720" bIns="228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gency FB"/>
              <a:cs typeface="+mn-ea"/>
              <a:sym typeface="Agency FB" panose="020B0503020202020204" pitchFamily="34" charset="0"/>
            </a:endParaRPr>
          </a:p>
        </p:txBody>
      </p:sp>
      <p:sp>
        <p:nvSpPr>
          <p:cNvPr id="21" name="Rectangle 20"/>
          <p:cNvSpPr/>
          <p:nvPr/>
        </p:nvSpPr>
        <p:spPr>
          <a:xfrm>
            <a:off x="8947926" y="3590983"/>
            <a:ext cx="2340260" cy="507831"/>
          </a:xfrm>
          <a:prstGeom prst="rect">
            <a:avLst/>
          </a:prstGeom>
        </p:spPr>
        <p:txBody>
          <a:bodyPr wrap="square">
            <a:spAutoFit/>
          </a:bodyPr>
          <a:lstStyle/>
          <a:p>
            <a:pPr marL="0" marR="0" lvl="0" indent="0" algn="ctr" defTabSz="1219170" rtl="0" eaLnBrk="1" fontAlgn="auto" latinLnBrk="0" hangingPunct="1">
              <a:lnSpc>
                <a:spcPct val="150000"/>
              </a:lnSpc>
              <a:spcBef>
                <a:spcPts val="0"/>
              </a:spcBef>
              <a:spcAft>
                <a:spcPts val="0"/>
              </a:spcAft>
              <a:buClrTx/>
              <a:buSzTx/>
              <a:buFontTx/>
              <a:buNone/>
              <a:tabLst/>
              <a:defRPr/>
            </a:pPr>
            <a:r>
              <a:rPr kumimoji="0" lang="en-US" sz="900" b="0" i="0" u="none" strike="noStrike" kern="1200" cap="none" spc="0" normalizeH="0" baseline="0" noProof="0" dirty="0" err="1">
                <a:ln>
                  <a:noFill/>
                </a:ln>
                <a:solidFill>
                  <a:srgbClr val="FFFFFF"/>
                </a:solidFill>
                <a:effectLst/>
                <a:uLnTx/>
                <a:uFillTx/>
                <a:latin typeface="Agency FB"/>
                <a:cs typeface="+mn-ea"/>
                <a:sym typeface="Agency FB" panose="020B0503020202020204" pitchFamily="34" charset="0"/>
              </a:rPr>
              <a:t>Etiam</a:t>
            </a:r>
            <a:r>
              <a:rPr kumimoji="0" lang="en-US" sz="900" b="0" i="0" u="none" strike="noStrike" kern="1200" cap="none" spc="0" normalizeH="0" baseline="0" noProof="0" dirty="0">
                <a:ln>
                  <a:noFill/>
                </a:ln>
                <a:solidFill>
                  <a:srgbClr val="FFFFFF"/>
                </a:solidFill>
                <a:effectLst/>
                <a:uLnTx/>
                <a:uFillTx/>
                <a:latin typeface="Agency FB"/>
                <a:cs typeface="+mn-ea"/>
                <a:sym typeface="Agency FB" panose="020B0503020202020204" pitchFamily="34" charset="0"/>
              </a:rPr>
              <a:t> </a:t>
            </a:r>
            <a:r>
              <a:rPr kumimoji="0" lang="en-US" sz="900" b="0" i="0" u="none" strike="noStrike" kern="1200" cap="none" spc="0" normalizeH="0" baseline="0" noProof="0" dirty="0" err="1">
                <a:ln>
                  <a:noFill/>
                </a:ln>
                <a:solidFill>
                  <a:srgbClr val="FFFFFF"/>
                </a:solidFill>
                <a:effectLst/>
                <a:uLnTx/>
                <a:uFillTx/>
                <a:latin typeface="Agency FB"/>
                <a:cs typeface="+mn-ea"/>
                <a:sym typeface="Agency FB" panose="020B0503020202020204" pitchFamily="34" charset="0"/>
              </a:rPr>
              <a:t>porta</a:t>
            </a:r>
            <a:r>
              <a:rPr kumimoji="0" lang="en-US" sz="900" b="0" i="0" u="none" strike="noStrike" kern="1200" cap="none" spc="0" normalizeH="0" baseline="0" noProof="0" dirty="0">
                <a:ln>
                  <a:noFill/>
                </a:ln>
                <a:solidFill>
                  <a:srgbClr val="FFFFFF"/>
                </a:solidFill>
                <a:effectLst/>
                <a:uLnTx/>
                <a:uFillTx/>
                <a:latin typeface="Agency FB"/>
                <a:cs typeface="+mn-ea"/>
                <a:sym typeface="Agency FB" panose="020B0503020202020204" pitchFamily="34" charset="0"/>
              </a:rPr>
              <a:t> </a:t>
            </a:r>
            <a:r>
              <a:rPr kumimoji="0" lang="en-US" sz="900" b="0" i="0" u="none" strike="noStrike" kern="1200" cap="none" spc="0" normalizeH="0" baseline="0" noProof="0" dirty="0" err="1">
                <a:ln>
                  <a:noFill/>
                </a:ln>
                <a:solidFill>
                  <a:srgbClr val="FFFFFF"/>
                </a:solidFill>
                <a:effectLst/>
                <a:uLnTx/>
                <a:uFillTx/>
                <a:latin typeface="Agency FB"/>
                <a:cs typeface="+mn-ea"/>
                <a:sym typeface="Agency FB" panose="020B0503020202020204" pitchFamily="34" charset="0"/>
              </a:rPr>
              <a:t>sem</a:t>
            </a:r>
            <a:r>
              <a:rPr kumimoji="0" lang="en-US" sz="900" b="0" i="0" u="none" strike="noStrike" kern="1200" cap="none" spc="0" normalizeH="0" baseline="0" noProof="0" dirty="0">
                <a:ln>
                  <a:noFill/>
                </a:ln>
                <a:solidFill>
                  <a:srgbClr val="FFFFFF"/>
                </a:solidFill>
                <a:effectLst/>
                <a:uLnTx/>
                <a:uFillTx/>
                <a:latin typeface="Agency FB"/>
                <a:cs typeface="+mn-ea"/>
                <a:sym typeface="Agency FB" panose="020B0503020202020204" pitchFamily="34" charset="0"/>
              </a:rPr>
              <a:t> </a:t>
            </a:r>
            <a:r>
              <a:rPr kumimoji="0" lang="en-US" sz="900" b="0" i="0" u="none" strike="noStrike" kern="1200" cap="none" spc="0" normalizeH="0" baseline="0" noProof="0" dirty="0" err="1">
                <a:ln>
                  <a:noFill/>
                </a:ln>
                <a:solidFill>
                  <a:srgbClr val="FFFFFF"/>
                </a:solidFill>
                <a:effectLst/>
                <a:uLnTx/>
                <a:uFillTx/>
                <a:latin typeface="Agency FB"/>
                <a:cs typeface="+mn-ea"/>
                <a:sym typeface="Agency FB" panose="020B0503020202020204" pitchFamily="34" charset="0"/>
              </a:rPr>
              <a:t>malesuada</a:t>
            </a:r>
            <a:r>
              <a:rPr kumimoji="0" lang="en-US" sz="900" b="0" i="0" u="none" strike="noStrike" kern="1200" cap="none" spc="0" normalizeH="0" baseline="0" noProof="0" dirty="0">
                <a:ln>
                  <a:noFill/>
                </a:ln>
                <a:solidFill>
                  <a:srgbClr val="FFFFFF"/>
                </a:solidFill>
                <a:effectLst/>
                <a:uLnTx/>
                <a:uFillTx/>
                <a:latin typeface="Agency FB"/>
                <a:cs typeface="+mn-ea"/>
                <a:sym typeface="Agency FB" panose="020B0503020202020204" pitchFamily="34" charset="0"/>
              </a:rPr>
              <a:t> magna </a:t>
            </a:r>
            <a:r>
              <a:rPr kumimoji="0" lang="en-US" sz="900" b="0" i="0" u="none" strike="noStrike" kern="1200" cap="none" spc="0" normalizeH="0" baseline="0" noProof="0" dirty="0" err="1">
                <a:ln>
                  <a:noFill/>
                </a:ln>
                <a:solidFill>
                  <a:srgbClr val="FFFFFF"/>
                </a:solidFill>
                <a:effectLst/>
                <a:uLnTx/>
                <a:uFillTx/>
                <a:latin typeface="Agency FB"/>
                <a:cs typeface="+mn-ea"/>
                <a:sym typeface="Agency FB" panose="020B0503020202020204" pitchFamily="34" charset="0"/>
              </a:rPr>
              <a:t>mollis</a:t>
            </a:r>
            <a:r>
              <a:rPr kumimoji="0" lang="en-US" sz="900" b="0" i="0" u="none" strike="noStrike" kern="1200" cap="none" spc="0" normalizeH="0" baseline="0" noProof="0" dirty="0">
                <a:ln>
                  <a:noFill/>
                </a:ln>
                <a:solidFill>
                  <a:srgbClr val="FFFFFF"/>
                </a:solidFill>
                <a:effectLst/>
                <a:uLnTx/>
                <a:uFillTx/>
                <a:latin typeface="Agency FB"/>
                <a:cs typeface="+mn-ea"/>
                <a:sym typeface="Agency FB" panose="020B0503020202020204" pitchFamily="34" charset="0"/>
              </a:rPr>
              <a:t> </a:t>
            </a:r>
            <a:r>
              <a:rPr kumimoji="0" lang="en-US" sz="900" b="0" i="0" u="none" strike="noStrike" kern="1200" cap="none" spc="0" normalizeH="0" baseline="0" noProof="0" dirty="0" err="1">
                <a:ln>
                  <a:noFill/>
                </a:ln>
                <a:solidFill>
                  <a:srgbClr val="FFFFFF"/>
                </a:solidFill>
                <a:effectLst/>
                <a:uLnTx/>
                <a:uFillTx/>
                <a:latin typeface="Agency FB"/>
                <a:cs typeface="+mn-ea"/>
                <a:sym typeface="Agency FB" panose="020B0503020202020204" pitchFamily="34" charset="0"/>
              </a:rPr>
              <a:t>euismod</a:t>
            </a:r>
            <a:r>
              <a:rPr kumimoji="0" lang="en-US" sz="900" b="0" i="0" u="none" strike="noStrike" kern="1200" cap="none" spc="0" normalizeH="0" baseline="0" noProof="0" dirty="0">
                <a:ln>
                  <a:noFill/>
                </a:ln>
                <a:solidFill>
                  <a:srgbClr val="FFFFFF"/>
                </a:solidFill>
                <a:effectLst/>
                <a:uLnTx/>
                <a:uFillTx/>
                <a:latin typeface="Agency FB"/>
                <a:cs typeface="+mn-ea"/>
                <a:sym typeface="Agency FB" panose="020B0503020202020204" pitchFamily="34" charset="0"/>
              </a:rPr>
              <a:t>. Cum </a:t>
            </a:r>
            <a:r>
              <a:rPr kumimoji="0" lang="en-US" sz="900" b="0" i="0" u="none" strike="noStrike" kern="1200" cap="none" spc="0" normalizeH="0" baseline="0" noProof="0" dirty="0" err="1">
                <a:ln>
                  <a:noFill/>
                </a:ln>
                <a:solidFill>
                  <a:srgbClr val="FFFFFF"/>
                </a:solidFill>
                <a:effectLst/>
                <a:uLnTx/>
                <a:uFillTx/>
                <a:latin typeface="Agency FB"/>
                <a:cs typeface="+mn-ea"/>
                <a:sym typeface="Agency FB" panose="020B0503020202020204" pitchFamily="34" charset="0"/>
              </a:rPr>
              <a:t>sociis</a:t>
            </a:r>
            <a:r>
              <a:rPr kumimoji="0" lang="en-US" sz="900" b="0" i="0" u="none" strike="noStrike" kern="1200" cap="none" spc="0" normalizeH="0" baseline="0" noProof="0" dirty="0">
                <a:ln>
                  <a:noFill/>
                </a:ln>
                <a:solidFill>
                  <a:srgbClr val="FFFFFF"/>
                </a:solidFill>
                <a:effectLst/>
                <a:uLnTx/>
                <a:uFillTx/>
                <a:latin typeface="Agency FB"/>
                <a:cs typeface="+mn-ea"/>
                <a:sym typeface="Agency FB" panose="020B0503020202020204" pitchFamily="34" charset="0"/>
              </a:rPr>
              <a:t> </a:t>
            </a:r>
            <a:r>
              <a:rPr kumimoji="0" lang="en-US" sz="900" b="0" i="0" u="none" strike="noStrike" kern="1200" cap="none" spc="0" normalizeH="0" baseline="0" noProof="0" dirty="0" err="1">
                <a:ln>
                  <a:noFill/>
                </a:ln>
                <a:solidFill>
                  <a:srgbClr val="FFFFFF"/>
                </a:solidFill>
                <a:effectLst/>
                <a:uLnTx/>
                <a:uFillTx/>
                <a:latin typeface="Agency FB"/>
                <a:cs typeface="+mn-ea"/>
                <a:sym typeface="Agency FB" panose="020B0503020202020204" pitchFamily="34" charset="0"/>
              </a:rPr>
              <a:t>natoque</a:t>
            </a:r>
            <a:r>
              <a:rPr kumimoji="0" lang="en-US" sz="900" b="0" i="0" u="none" strike="noStrike" kern="1200" cap="none" spc="0" normalizeH="0" baseline="0" noProof="0" dirty="0">
                <a:ln>
                  <a:noFill/>
                </a:ln>
                <a:solidFill>
                  <a:srgbClr val="FFFFFF"/>
                </a:solidFill>
                <a:effectLst/>
                <a:uLnTx/>
                <a:uFillTx/>
                <a:latin typeface="Agency FB"/>
                <a:cs typeface="+mn-ea"/>
                <a:sym typeface="Agency FB" panose="020B0503020202020204" pitchFamily="34" charset="0"/>
              </a:rPr>
              <a:t> </a:t>
            </a:r>
            <a:r>
              <a:rPr kumimoji="0" lang="en-US" sz="900" b="0" i="0" u="none" strike="noStrike" kern="1200" cap="none" spc="0" normalizeH="0" baseline="0" noProof="0" dirty="0" err="1">
                <a:ln>
                  <a:noFill/>
                </a:ln>
                <a:solidFill>
                  <a:srgbClr val="FFFFFF"/>
                </a:solidFill>
                <a:effectLst/>
                <a:uLnTx/>
                <a:uFillTx/>
                <a:latin typeface="Agency FB"/>
                <a:cs typeface="+mn-ea"/>
                <a:sym typeface="Agency FB" panose="020B0503020202020204" pitchFamily="34" charset="0"/>
              </a:rPr>
              <a:t>penatibus</a:t>
            </a:r>
            <a:r>
              <a:rPr kumimoji="0" lang="en-US" sz="900" b="0" i="0" u="none" strike="noStrike" kern="1200" cap="none" spc="0" normalizeH="0" baseline="0" noProof="0" dirty="0">
                <a:ln>
                  <a:noFill/>
                </a:ln>
                <a:solidFill>
                  <a:srgbClr val="FFFFFF"/>
                </a:solidFill>
                <a:effectLst/>
                <a:uLnTx/>
                <a:uFillTx/>
                <a:latin typeface="Agency FB"/>
                <a:cs typeface="+mn-ea"/>
                <a:sym typeface="Agency FB" panose="020B0503020202020204" pitchFamily="34" charset="0"/>
              </a:rPr>
              <a:t> et </a:t>
            </a:r>
            <a:r>
              <a:rPr kumimoji="0" lang="en-US" sz="900" b="0" i="0" u="none" strike="noStrike" kern="1200" cap="none" spc="0" normalizeH="0" baseline="0" noProof="0" dirty="0" err="1">
                <a:ln>
                  <a:noFill/>
                </a:ln>
                <a:solidFill>
                  <a:srgbClr val="FFFFFF"/>
                </a:solidFill>
                <a:effectLst/>
                <a:uLnTx/>
                <a:uFillTx/>
                <a:latin typeface="Agency FB"/>
                <a:cs typeface="+mn-ea"/>
                <a:sym typeface="Agency FB" panose="020B0503020202020204" pitchFamily="34" charset="0"/>
              </a:rPr>
              <a:t>magnis</a:t>
            </a:r>
            <a:r>
              <a:rPr kumimoji="0" lang="en-US" sz="900" b="0" i="0" u="none" strike="noStrike" kern="1200" cap="none" spc="0" normalizeH="0" baseline="0" noProof="0" dirty="0">
                <a:ln>
                  <a:noFill/>
                </a:ln>
                <a:solidFill>
                  <a:srgbClr val="FFFFFF"/>
                </a:solidFill>
                <a:effectLst/>
                <a:uLnTx/>
                <a:uFillTx/>
                <a:latin typeface="Agency FB"/>
                <a:cs typeface="+mn-ea"/>
                <a:sym typeface="Agency FB" panose="020B0503020202020204" pitchFamily="34" charset="0"/>
              </a:rPr>
              <a:t> dis parturient </a:t>
            </a:r>
            <a:r>
              <a:rPr kumimoji="0" lang="en-US" sz="900" b="0" i="0" u="none" strike="noStrike" kern="1200" cap="none" spc="0" normalizeH="0" baseline="0" noProof="0" dirty="0" err="1">
                <a:ln>
                  <a:noFill/>
                </a:ln>
                <a:solidFill>
                  <a:srgbClr val="FFFFFF"/>
                </a:solidFill>
                <a:effectLst/>
                <a:uLnTx/>
                <a:uFillTx/>
                <a:latin typeface="Agency FB"/>
                <a:cs typeface="+mn-ea"/>
                <a:sym typeface="Agency FB" panose="020B0503020202020204" pitchFamily="34" charset="0"/>
              </a:rPr>
              <a:t>montes</a:t>
            </a:r>
            <a:r>
              <a:rPr kumimoji="0" lang="en-US" sz="900" b="0" i="0" u="none" strike="noStrike" kern="1200" cap="none" spc="0" normalizeH="0" baseline="0" noProof="0" dirty="0">
                <a:ln>
                  <a:noFill/>
                </a:ln>
                <a:solidFill>
                  <a:srgbClr val="FFFFFF"/>
                </a:solidFill>
                <a:effectLst/>
                <a:uLnTx/>
                <a:uFillTx/>
                <a:latin typeface="Agency FB"/>
                <a:cs typeface="+mn-ea"/>
                <a:sym typeface="Agency FB" panose="020B0503020202020204" pitchFamily="34" charset="0"/>
              </a:rPr>
              <a:t>.</a:t>
            </a:r>
          </a:p>
        </p:txBody>
      </p:sp>
      <p:sp>
        <p:nvSpPr>
          <p:cNvPr id="22" name="TextBox 21"/>
          <p:cNvSpPr txBox="1"/>
          <p:nvPr/>
        </p:nvSpPr>
        <p:spPr>
          <a:xfrm>
            <a:off x="8965890" y="3230943"/>
            <a:ext cx="2304331" cy="307777"/>
          </a:xfrm>
          <a:prstGeom prst="rect">
            <a:avLst/>
          </a:prstGeom>
          <a:noFill/>
        </p:spPr>
        <p:txBody>
          <a:bodyPr wrap="square" lIns="0" tIns="0" rIns="0" bIns="0" rtlCol="0">
            <a:no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id-ID" sz="1500" b="0" i="0" u="none" strike="noStrike" kern="1200" cap="none" spc="50" normalizeH="0" baseline="0" noProof="0" dirty="0">
                <a:ln>
                  <a:noFill/>
                </a:ln>
                <a:solidFill>
                  <a:srgbClr val="FFFFFF"/>
                </a:solidFill>
                <a:effectLst/>
                <a:uLnTx/>
                <a:uFillTx/>
                <a:latin typeface="Agency FB"/>
                <a:cs typeface="+mn-ea"/>
                <a:sym typeface="Agency FB" panose="020B0503020202020204" pitchFamily="34" charset="0"/>
              </a:rPr>
              <a:t>Creative</a:t>
            </a:r>
            <a:r>
              <a:rPr kumimoji="0" lang="id-ID" sz="1400" b="0" i="0" u="none" strike="noStrike" kern="1200" cap="none" spc="50" normalizeH="0" baseline="0" noProof="0" dirty="0">
                <a:ln>
                  <a:noFill/>
                </a:ln>
                <a:solidFill>
                  <a:srgbClr val="FFFFFF"/>
                </a:solidFill>
                <a:effectLst/>
                <a:uLnTx/>
                <a:uFillTx/>
                <a:latin typeface="Agency FB"/>
                <a:cs typeface="+mn-ea"/>
                <a:sym typeface="Agency FB" panose="020B0503020202020204" pitchFamily="34" charset="0"/>
              </a:rPr>
              <a:t> Peoples</a:t>
            </a:r>
          </a:p>
        </p:txBody>
      </p:sp>
      <p:sp>
        <p:nvSpPr>
          <p:cNvPr id="23" name="Freeform 22"/>
          <p:cNvSpPr>
            <a:spLocks noChangeAspect="1" noEditPoints="1"/>
          </p:cNvSpPr>
          <p:nvPr/>
        </p:nvSpPr>
        <p:spPr bwMode="auto">
          <a:xfrm>
            <a:off x="9969253" y="2744961"/>
            <a:ext cx="297607" cy="296625"/>
          </a:xfrm>
          <a:custGeom>
            <a:avLst/>
            <a:gdLst>
              <a:gd name="T0" fmla="*/ 126 w 128"/>
              <a:gd name="T1" fmla="*/ 118 h 128"/>
              <a:gd name="T2" fmla="*/ 64 w 128"/>
              <a:gd name="T3" fmla="*/ 128 h 128"/>
              <a:gd name="T4" fmla="*/ 1 w 128"/>
              <a:gd name="T5" fmla="*/ 118 h 128"/>
              <a:gd name="T6" fmla="*/ 1 w 128"/>
              <a:gd name="T7" fmla="*/ 111 h 128"/>
              <a:gd name="T8" fmla="*/ 24 w 128"/>
              <a:gd name="T9" fmla="*/ 91 h 128"/>
              <a:gd name="T10" fmla="*/ 40 w 128"/>
              <a:gd name="T11" fmla="*/ 86 h 128"/>
              <a:gd name="T12" fmla="*/ 40 w 128"/>
              <a:gd name="T13" fmla="*/ 75 h 128"/>
              <a:gd name="T14" fmla="*/ 28 w 128"/>
              <a:gd name="T15" fmla="*/ 44 h 128"/>
              <a:gd name="T16" fmla="*/ 64 w 128"/>
              <a:gd name="T17" fmla="*/ 0 h 128"/>
              <a:gd name="T18" fmla="*/ 100 w 128"/>
              <a:gd name="T19" fmla="*/ 44 h 128"/>
              <a:gd name="T20" fmla="*/ 88 w 128"/>
              <a:gd name="T21" fmla="*/ 75 h 128"/>
              <a:gd name="T22" fmla="*/ 88 w 128"/>
              <a:gd name="T23" fmla="*/ 86 h 128"/>
              <a:gd name="T24" fmla="*/ 104 w 128"/>
              <a:gd name="T25" fmla="*/ 91 h 128"/>
              <a:gd name="T26" fmla="*/ 127 w 128"/>
              <a:gd name="T27" fmla="*/ 111 h 128"/>
              <a:gd name="T28" fmla="*/ 126 w 128"/>
              <a:gd name="T29" fmla="*/ 118 h 128"/>
              <a:gd name="T30" fmla="*/ 92 w 128"/>
              <a:gd name="T31" fmla="*/ 44 h 128"/>
              <a:gd name="T32" fmla="*/ 64 w 128"/>
              <a:gd name="T33" fmla="*/ 8 h 128"/>
              <a:gd name="T34" fmla="*/ 36 w 128"/>
              <a:gd name="T35" fmla="*/ 44 h 128"/>
              <a:gd name="T36" fmla="*/ 64 w 128"/>
              <a:gd name="T37" fmla="*/ 80 h 128"/>
              <a:gd name="T38" fmla="*/ 92 w 128"/>
              <a:gd name="T39" fmla="*/ 44 h 128"/>
              <a:gd name="T40" fmla="*/ 102 w 128"/>
              <a:gd name="T41" fmla="*/ 99 h 128"/>
              <a:gd name="T42" fmla="*/ 84 w 128"/>
              <a:gd name="T43" fmla="*/ 93 h 128"/>
              <a:gd name="T44" fmla="*/ 80 w 128"/>
              <a:gd name="T45" fmla="*/ 91 h 128"/>
              <a:gd name="T46" fmla="*/ 80 w 128"/>
              <a:gd name="T47" fmla="*/ 83 h 128"/>
              <a:gd name="T48" fmla="*/ 64 w 128"/>
              <a:gd name="T49" fmla="*/ 88 h 128"/>
              <a:gd name="T50" fmla="*/ 48 w 128"/>
              <a:gd name="T51" fmla="*/ 83 h 128"/>
              <a:gd name="T52" fmla="*/ 48 w 128"/>
              <a:gd name="T53" fmla="*/ 91 h 128"/>
              <a:gd name="T54" fmla="*/ 44 w 128"/>
              <a:gd name="T55" fmla="*/ 93 h 128"/>
              <a:gd name="T56" fmla="*/ 25 w 128"/>
              <a:gd name="T57" fmla="*/ 99 h 128"/>
              <a:gd name="T58" fmla="*/ 8 w 128"/>
              <a:gd name="T59" fmla="*/ 113 h 128"/>
              <a:gd name="T60" fmla="*/ 64 w 128"/>
              <a:gd name="T61" fmla="*/ 120 h 128"/>
              <a:gd name="T62" fmla="*/ 120 w 128"/>
              <a:gd name="T63" fmla="*/ 113 h 128"/>
              <a:gd name="T64" fmla="*/ 102 w 128"/>
              <a:gd name="T65" fmla="*/ 99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8" h="128">
                <a:moveTo>
                  <a:pt x="126" y="118"/>
                </a:moveTo>
                <a:cubicBezTo>
                  <a:pt x="121" y="126"/>
                  <a:pt x="89" y="128"/>
                  <a:pt x="64" y="128"/>
                </a:cubicBezTo>
                <a:cubicBezTo>
                  <a:pt x="39" y="128"/>
                  <a:pt x="7" y="126"/>
                  <a:pt x="1" y="118"/>
                </a:cubicBezTo>
                <a:cubicBezTo>
                  <a:pt x="0" y="116"/>
                  <a:pt x="0" y="113"/>
                  <a:pt x="1" y="111"/>
                </a:cubicBezTo>
                <a:cubicBezTo>
                  <a:pt x="6" y="96"/>
                  <a:pt x="16" y="92"/>
                  <a:pt x="24" y="91"/>
                </a:cubicBezTo>
                <a:cubicBezTo>
                  <a:pt x="31" y="90"/>
                  <a:pt x="37" y="88"/>
                  <a:pt x="40" y="86"/>
                </a:cubicBezTo>
                <a:cubicBezTo>
                  <a:pt x="40" y="85"/>
                  <a:pt x="40" y="79"/>
                  <a:pt x="40" y="75"/>
                </a:cubicBezTo>
                <a:cubicBezTo>
                  <a:pt x="33" y="67"/>
                  <a:pt x="28" y="55"/>
                  <a:pt x="28" y="44"/>
                </a:cubicBezTo>
                <a:cubicBezTo>
                  <a:pt x="28" y="20"/>
                  <a:pt x="40" y="0"/>
                  <a:pt x="64" y="0"/>
                </a:cubicBezTo>
                <a:cubicBezTo>
                  <a:pt x="88" y="0"/>
                  <a:pt x="100" y="20"/>
                  <a:pt x="100" y="44"/>
                </a:cubicBezTo>
                <a:cubicBezTo>
                  <a:pt x="100" y="55"/>
                  <a:pt x="95" y="67"/>
                  <a:pt x="88" y="75"/>
                </a:cubicBezTo>
                <a:cubicBezTo>
                  <a:pt x="88" y="77"/>
                  <a:pt x="88" y="79"/>
                  <a:pt x="88" y="86"/>
                </a:cubicBezTo>
                <a:cubicBezTo>
                  <a:pt x="91" y="88"/>
                  <a:pt x="97" y="90"/>
                  <a:pt x="104" y="91"/>
                </a:cubicBezTo>
                <a:cubicBezTo>
                  <a:pt x="112" y="92"/>
                  <a:pt x="122" y="96"/>
                  <a:pt x="127" y="111"/>
                </a:cubicBezTo>
                <a:cubicBezTo>
                  <a:pt x="128" y="113"/>
                  <a:pt x="128" y="116"/>
                  <a:pt x="126" y="118"/>
                </a:cubicBezTo>
                <a:close/>
                <a:moveTo>
                  <a:pt x="92" y="44"/>
                </a:moveTo>
                <a:cubicBezTo>
                  <a:pt x="92" y="24"/>
                  <a:pt x="83" y="8"/>
                  <a:pt x="64" y="8"/>
                </a:cubicBezTo>
                <a:cubicBezTo>
                  <a:pt x="45" y="8"/>
                  <a:pt x="36" y="24"/>
                  <a:pt x="36" y="44"/>
                </a:cubicBezTo>
                <a:cubicBezTo>
                  <a:pt x="36" y="60"/>
                  <a:pt x="49" y="80"/>
                  <a:pt x="64" y="80"/>
                </a:cubicBezTo>
                <a:cubicBezTo>
                  <a:pt x="79" y="80"/>
                  <a:pt x="92" y="60"/>
                  <a:pt x="92" y="44"/>
                </a:cubicBezTo>
                <a:close/>
                <a:moveTo>
                  <a:pt x="102" y="99"/>
                </a:moveTo>
                <a:cubicBezTo>
                  <a:pt x="95" y="98"/>
                  <a:pt x="88" y="95"/>
                  <a:pt x="84" y="93"/>
                </a:cubicBezTo>
                <a:cubicBezTo>
                  <a:pt x="80" y="91"/>
                  <a:pt x="80" y="91"/>
                  <a:pt x="80" y="91"/>
                </a:cubicBezTo>
                <a:cubicBezTo>
                  <a:pt x="80" y="91"/>
                  <a:pt x="80" y="86"/>
                  <a:pt x="80" y="83"/>
                </a:cubicBezTo>
                <a:cubicBezTo>
                  <a:pt x="75" y="86"/>
                  <a:pt x="70" y="88"/>
                  <a:pt x="64" y="88"/>
                </a:cubicBezTo>
                <a:cubicBezTo>
                  <a:pt x="58" y="88"/>
                  <a:pt x="53" y="86"/>
                  <a:pt x="48" y="83"/>
                </a:cubicBezTo>
                <a:cubicBezTo>
                  <a:pt x="48" y="86"/>
                  <a:pt x="48" y="91"/>
                  <a:pt x="48" y="91"/>
                </a:cubicBezTo>
                <a:cubicBezTo>
                  <a:pt x="44" y="93"/>
                  <a:pt x="44" y="93"/>
                  <a:pt x="44" y="93"/>
                </a:cubicBezTo>
                <a:cubicBezTo>
                  <a:pt x="40" y="95"/>
                  <a:pt x="33" y="98"/>
                  <a:pt x="25" y="99"/>
                </a:cubicBezTo>
                <a:cubicBezTo>
                  <a:pt x="19" y="100"/>
                  <a:pt x="13" y="102"/>
                  <a:pt x="8" y="113"/>
                </a:cubicBezTo>
                <a:cubicBezTo>
                  <a:pt x="8" y="114"/>
                  <a:pt x="15" y="120"/>
                  <a:pt x="64" y="120"/>
                </a:cubicBezTo>
                <a:cubicBezTo>
                  <a:pt x="113" y="120"/>
                  <a:pt x="119" y="114"/>
                  <a:pt x="120" y="113"/>
                </a:cubicBezTo>
                <a:cubicBezTo>
                  <a:pt x="115" y="102"/>
                  <a:pt x="108" y="100"/>
                  <a:pt x="102" y="99"/>
                </a:cubicBezTo>
                <a:close/>
              </a:path>
            </a:pathLst>
          </a:custGeom>
          <a:solidFill>
            <a:schemeClr val="bg1"/>
          </a:solidFill>
          <a:ln>
            <a:solidFill>
              <a:schemeClr val="bg1"/>
            </a:solidFill>
          </a:ln>
          <a:extLst/>
        </p:spPr>
        <p:txBody>
          <a:bodyPr vert="horz" wrap="square" lIns="45720" tIns="22860" rIns="45720" bIns="228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gency FB"/>
              <a:cs typeface="+mn-ea"/>
              <a:sym typeface="Agency FB" panose="020B0503020202020204" pitchFamily="34" charset="0"/>
            </a:endParaRPr>
          </a:p>
        </p:txBody>
      </p:sp>
      <p:sp>
        <p:nvSpPr>
          <p:cNvPr id="28" name="Rectangle 27"/>
          <p:cNvSpPr/>
          <p:nvPr/>
        </p:nvSpPr>
        <p:spPr bwMode="auto">
          <a:xfrm>
            <a:off x="679532" y="2144140"/>
            <a:ext cx="2664296" cy="2664296"/>
          </a:xfrm>
          <a:prstGeom prst="rect">
            <a:avLst/>
          </a:prstGeom>
          <a:noFill/>
          <a:ln w="76200">
            <a:solidFill>
              <a:srgbClr val="CEA55A"/>
            </a:solidFill>
          </a:ln>
          <a:extLst/>
        </p:spPr>
        <p:txBody>
          <a:bodyPr vert="horz" wrap="square" lIns="45720" tIns="22860" rIns="45720" bIns="22860" numCol="1" rtlCol="0" anchor="t" anchorCtr="0" compatLnSpc="1">
            <a:prstTxWarp prst="textNoShape">
              <a:avLst/>
            </a:prstTxWarp>
          </a:bodyP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id-ID" sz="2400" b="0" i="0" u="none" strike="noStrike" kern="1200" cap="none" spc="0" normalizeH="0" baseline="0" noProof="0">
              <a:ln>
                <a:noFill/>
              </a:ln>
              <a:solidFill>
                <a:srgbClr val="27282D"/>
              </a:solidFill>
              <a:effectLst/>
              <a:uLnTx/>
              <a:uFillTx/>
              <a:latin typeface="Agency FB"/>
              <a:cs typeface="+mn-ea"/>
              <a:sym typeface="Agency FB" panose="020B0503020202020204" pitchFamily="34" charset="0"/>
            </a:endParaRPr>
          </a:p>
        </p:txBody>
      </p:sp>
    </p:spTree>
    <p:extLst>
      <p:ext uri="{BB962C8B-B14F-4D97-AF65-F5344CB8AC3E}">
        <p14:creationId xmlns:p14="http://schemas.microsoft.com/office/powerpoint/2010/main" val="4037675699"/>
      </p:ext>
    </p:extLst>
  </p:cSld>
  <p:clrMapOvr>
    <a:masterClrMapping/>
  </p:clrMapOvr>
  <mc:AlternateContent xmlns:mc="http://schemas.openxmlformats.org/markup-compatibility/2006" xmlns:p14="http://schemas.microsoft.com/office/powerpoint/2010/main">
    <mc:Choice Requires="p14">
      <p:transition spd="med" p14:dur="700" advClick="0" advTm="7000">
        <p:fade/>
      </p:transition>
    </mc:Choice>
    <mc:Fallback>
      <p:transition spd="med" advClick="0" advTm="7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p:cTn id="7" dur="500" fill="hold"/>
                                        <p:tgtEl>
                                          <p:spTgt spid="28"/>
                                        </p:tgtEl>
                                        <p:attrNameLst>
                                          <p:attrName>ppt_w</p:attrName>
                                        </p:attrNameLst>
                                      </p:cBhvr>
                                      <p:tavLst>
                                        <p:tav tm="0">
                                          <p:val>
                                            <p:fltVal val="0"/>
                                          </p:val>
                                        </p:tav>
                                        <p:tav tm="100000">
                                          <p:val>
                                            <p:strVal val="#ppt_w"/>
                                          </p:val>
                                        </p:tav>
                                      </p:tavLst>
                                    </p:anim>
                                    <p:anim calcmode="lin" valueType="num">
                                      <p:cBhvr>
                                        <p:cTn id="8" dur="500" fill="hold"/>
                                        <p:tgtEl>
                                          <p:spTgt spid="28"/>
                                        </p:tgtEl>
                                        <p:attrNameLst>
                                          <p:attrName>ppt_h</p:attrName>
                                        </p:attrNameLst>
                                      </p:cBhvr>
                                      <p:tavLst>
                                        <p:tav tm="0">
                                          <p:val>
                                            <p:fltVal val="0"/>
                                          </p:val>
                                        </p:tav>
                                        <p:tav tm="100000">
                                          <p:val>
                                            <p:strVal val="#ppt_h"/>
                                          </p:val>
                                        </p:tav>
                                      </p:tavLst>
                                    </p:anim>
                                    <p:animEffect transition="in" filter="fade">
                                      <p:cBhvr>
                                        <p:cTn id="9" dur="500"/>
                                        <p:tgtEl>
                                          <p:spTgt spid="28"/>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9"/>
                                        </p:tgtEl>
                                        <p:attrNameLst>
                                          <p:attrName>style.visibility</p:attrName>
                                        </p:attrNameLst>
                                      </p:cBhvr>
                                      <p:to>
                                        <p:strVal val="visible"/>
                                      </p:to>
                                    </p:set>
                                    <p:anim calcmode="lin" valueType="num">
                                      <p:cBhvr>
                                        <p:cTn id="13" dur="500" fill="hold"/>
                                        <p:tgtEl>
                                          <p:spTgt spid="19"/>
                                        </p:tgtEl>
                                        <p:attrNameLst>
                                          <p:attrName>ppt_w</p:attrName>
                                        </p:attrNameLst>
                                      </p:cBhvr>
                                      <p:tavLst>
                                        <p:tav tm="0">
                                          <p:val>
                                            <p:fltVal val="0"/>
                                          </p:val>
                                        </p:tav>
                                        <p:tav tm="100000">
                                          <p:val>
                                            <p:strVal val="#ppt_w"/>
                                          </p:val>
                                        </p:tav>
                                      </p:tavLst>
                                    </p:anim>
                                    <p:anim calcmode="lin" valueType="num">
                                      <p:cBhvr>
                                        <p:cTn id="14" dur="500" fill="hold"/>
                                        <p:tgtEl>
                                          <p:spTgt spid="19"/>
                                        </p:tgtEl>
                                        <p:attrNameLst>
                                          <p:attrName>ppt_h</p:attrName>
                                        </p:attrNameLst>
                                      </p:cBhvr>
                                      <p:tavLst>
                                        <p:tav tm="0">
                                          <p:val>
                                            <p:fltVal val="0"/>
                                          </p:val>
                                        </p:tav>
                                        <p:tav tm="100000">
                                          <p:val>
                                            <p:strVal val="#ppt_h"/>
                                          </p:val>
                                        </p:tav>
                                      </p:tavLst>
                                    </p:anim>
                                    <p:animEffect transition="in" filter="fade">
                                      <p:cBhvr>
                                        <p:cTn id="15" dur="500"/>
                                        <p:tgtEl>
                                          <p:spTgt spid="19"/>
                                        </p:tgtEl>
                                      </p:cBhvr>
                                    </p:animEffect>
                                  </p:childTnLst>
                                </p:cTn>
                              </p:par>
                            </p:childTnLst>
                          </p:cTn>
                        </p:par>
                        <p:par>
                          <p:cTn id="16" fill="hold">
                            <p:stCondLst>
                              <p:cond delay="1000"/>
                            </p:stCondLst>
                            <p:childTnLst>
                              <p:par>
                                <p:cTn id="17" presetID="22" presetClass="entr" presetSubtype="1" fill="hold" grpId="0" nodeType="after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wipe(up)">
                                      <p:cBhvr>
                                        <p:cTn id="19" dur="500"/>
                                        <p:tgtEl>
                                          <p:spTgt spid="18"/>
                                        </p:tgtEl>
                                      </p:cBhvr>
                                    </p:animEffect>
                                  </p:childTnLst>
                                </p:cTn>
                              </p:par>
                            </p:childTnLst>
                          </p:cTn>
                        </p:par>
                        <p:par>
                          <p:cTn id="20" fill="hold">
                            <p:stCondLst>
                              <p:cond delay="1500"/>
                            </p:stCondLst>
                            <p:childTnLst>
                              <p:par>
                                <p:cTn id="21" presetID="22" presetClass="entr" presetSubtype="1" fill="hold" grpId="0" nodeType="after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wipe(up)">
                                      <p:cBhvr>
                                        <p:cTn id="23" dur="500"/>
                                        <p:tgtEl>
                                          <p:spTgt spid="17"/>
                                        </p:tgtEl>
                                      </p:cBhvr>
                                    </p:animEffect>
                                  </p:childTnLst>
                                </p:cTn>
                              </p:par>
                            </p:childTnLst>
                          </p:cTn>
                        </p:par>
                        <p:par>
                          <p:cTn id="24" fill="hold">
                            <p:stCondLst>
                              <p:cond delay="2000"/>
                            </p:stCondLst>
                            <p:childTnLst>
                              <p:par>
                                <p:cTn id="25" presetID="53" presetClass="entr" presetSubtype="16" fill="hold" grpId="0" nodeType="afterEffect">
                                  <p:stCondLst>
                                    <p:cond delay="0"/>
                                  </p:stCondLst>
                                  <p:childTnLst>
                                    <p:set>
                                      <p:cBhvr>
                                        <p:cTn id="26" dur="1" fill="hold">
                                          <p:stCondLst>
                                            <p:cond delay="0"/>
                                          </p:stCondLst>
                                        </p:cTn>
                                        <p:tgtEl>
                                          <p:spTgt spid="25"/>
                                        </p:tgtEl>
                                        <p:attrNameLst>
                                          <p:attrName>style.visibility</p:attrName>
                                        </p:attrNameLst>
                                      </p:cBhvr>
                                      <p:to>
                                        <p:strVal val="visible"/>
                                      </p:to>
                                    </p:set>
                                    <p:anim calcmode="lin" valueType="num">
                                      <p:cBhvr>
                                        <p:cTn id="27" dur="500" fill="hold"/>
                                        <p:tgtEl>
                                          <p:spTgt spid="25"/>
                                        </p:tgtEl>
                                        <p:attrNameLst>
                                          <p:attrName>ppt_w</p:attrName>
                                        </p:attrNameLst>
                                      </p:cBhvr>
                                      <p:tavLst>
                                        <p:tav tm="0">
                                          <p:val>
                                            <p:fltVal val="0"/>
                                          </p:val>
                                        </p:tav>
                                        <p:tav tm="100000">
                                          <p:val>
                                            <p:strVal val="#ppt_w"/>
                                          </p:val>
                                        </p:tav>
                                      </p:tavLst>
                                    </p:anim>
                                    <p:anim calcmode="lin" valueType="num">
                                      <p:cBhvr>
                                        <p:cTn id="28" dur="500" fill="hold"/>
                                        <p:tgtEl>
                                          <p:spTgt spid="25"/>
                                        </p:tgtEl>
                                        <p:attrNameLst>
                                          <p:attrName>ppt_h</p:attrName>
                                        </p:attrNameLst>
                                      </p:cBhvr>
                                      <p:tavLst>
                                        <p:tav tm="0">
                                          <p:val>
                                            <p:fltVal val="0"/>
                                          </p:val>
                                        </p:tav>
                                        <p:tav tm="100000">
                                          <p:val>
                                            <p:strVal val="#ppt_h"/>
                                          </p:val>
                                        </p:tav>
                                      </p:tavLst>
                                    </p:anim>
                                    <p:animEffect transition="in" filter="fade">
                                      <p:cBhvr>
                                        <p:cTn id="29" dur="500"/>
                                        <p:tgtEl>
                                          <p:spTgt spid="25"/>
                                        </p:tgtEl>
                                      </p:cBhvr>
                                    </p:animEffect>
                                  </p:childTnLst>
                                </p:cTn>
                              </p:par>
                            </p:childTnLst>
                          </p:cTn>
                        </p:par>
                        <p:par>
                          <p:cTn id="30" fill="hold">
                            <p:stCondLst>
                              <p:cond delay="2500"/>
                            </p:stCondLst>
                            <p:childTnLst>
                              <p:par>
                                <p:cTn id="31" presetID="53" presetClass="entr" presetSubtype="16" fill="hold" grpId="0" nodeType="afterEffect">
                                  <p:stCondLst>
                                    <p:cond delay="0"/>
                                  </p:stCondLst>
                                  <p:childTnLst>
                                    <p:set>
                                      <p:cBhvr>
                                        <p:cTn id="32" dur="1" fill="hold">
                                          <p:stCondLst>
                                            <p:cond delay="0"/>
                                          </p:stCondLst>
                                        </p:cTn>
                                        <p:tgtEl>
                                          <p:spTgt spid="15"/>
                                        </p:tgtEl>
                                        <p:attrNameLst>
                                          <p:attrName>style.visibility</p:attrName>
                                        </p:attrNameLst>
                                      </p:cBhvr>
                                      <p:to>
                                        <p:strVal val="visible"/>
                                      </p:to>
                                    </p:set>
                                    <p:anim calcmode="lin" valueType="num">
                                      <p:cBhvr>
                                        <p:cTn id="33" dur="500" fill="hold"/>
                                        <p:tgtEl>
                                          <p:spTgt spid="15"/>
                                        </p:tgtEl>
                                        <p:attrNameLst>
                                          <p:attrName>ppt_w</p:attrName>
                                        </p:attrNameLst>
                                      </p:cBhvr>
                                      <p:tavLst>
                                        <p:tav tm="0">
                                          <p:val>
                                            <p:fltVal val="0"/>
                                          </p:val>
                                        </p:tav>
                                        <p:tav tm="100000">
                                          <p:val>
                                            <p:strVal val="#ppt_w"/>
                                          </p:val>
                                        </p:tav>
                                      </p:tavLst>
                                    </p:anim>
                                    <p:anim calcmode="lin" valueType="num">
                                      <p:cBhvr>
                                        <p:cTn id="34" dur="500" fill="hold"/>
                                        <p:tgtEl>
                                          <p:spTgt spid="15"/>
                                        </p:tgtEl>
                                        <p:attrNameLst>
                                          <p:attrName>ppt_h</p:attrName>
                                        </p:attrNameLst>
                                      </p:cBhvr>
                                      <p:tavLst>
                                        <p:tav tm="0">
                                          <p:val>
                                            <p:fltVal val="0"/>
                                          </p:val>
                                        </p:tav>
                                        <p:tav tm="100000">
                                          <p:val>
                                            <p:strVal val="#ppt_h"/>
                                          </p:val>
                                        </p:tav>
                                      </p:tavLst>
                                    </p:anim>
                                    <p:animEffect transition="in" filter="fade">
                                      <p:cBhvr>
                                        <p:cTn id="35" dur="500"/>
                                        <p:tgtEl>
                                          <p:spTgt spid="15"/>
                                        </p:tgtEl>
                                      </p:cBhvr>
                                    </p:animEffect>
                                  </p:childTnLst>
                                </p:cTn>
                              </p:par>
                            </p:childTnLst>
                          </p:cTn>
                        </p:par>
                        <p:par>
                          <p:cTn id="36" fill="hold">
                            <p:stCondLst>
                              <p:cond delay="3000"/>
                            </p:stCondLst>
                            <p:childTnLst>
                              <p:par>
                                <p:cTn id="37" presetID="22" presetClass="entr" presetSubtype="1" fill="hold" grpId="0" nodeType="after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wipe(up)">
                                      <p:cBhvr>
                                        <p:cTn id="39" dur="500"/>
                                        <p:tgtEl>
                                          <p:spTgt spid="14"/>
                                        </p:tgtEl>
                                      </p:cBhvr>
                                    </p:animEffect>
                                  </p:childTnLst>
                                </p:cTn>
                              </p:par>
                            </p:childTnLst>
                          </p:cTn>
                        </p:par>
                        <p:par>
                          <p:cTn id="40" fill="hold">
                            <p:stCondLst>
                              <p:cond delay="3500"/>
                            </p:stCondLst>
                            <p:childTnLst>
                              <p:par>
                                <p:cTn id="41" presetID="22" presetClass="entr" presetSubtype="1" fill="hold" grpId="0" nodeType="after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wipe(up)">
                                      <p:cBhvr>
                                        <p:cTn id="43" dur="500"/>
                                        <p:tgtEl>
                                          <p:spTgt spid="13"/>
                                        </p:tgtEl>
                                      </p:cBhvr>
                                    </p:animEffect>
                                  </p:childTnLst>
                                </p:cTn>
                              </p:par>
                            </p:childTnLst>
                          </p:cTn>
                        </p:par>
                        <p:par>
                          <p:cTn id="44" fill="hold">
                            <p:stCondLst>
                              <p:cond delay="4000"/>
                            </p:stCondLst>
                            <p:childTnLst>
                              <p:par>
                                <p:cTn id="45" presetID="53" presetClass="entr" presetSubtype="16" fill="hold" grpId="0" nodeType="afterEffect">
                                  <p:stCondLst>
                                    <p:cond delay="0"/>
                                  </p:stCondLst>
                                  <p:childTnLst>
                                    <p:set>
                                      <p:cBhvr>
                                        <p:cTn id="46" dur="1" fill="hold">
                                          <p:stCondLst>
                                            <p:cond delay="0"/>
                                          </p:stCondLst>
                                        </p:cTn>
                                        <p:tgtEl>
                                          <p:spTgt spid="24"/>
                                        </p:tgtEl>
                                        <p:attrNameLst>
                                          <p:attrName>style.visibility</p:attrName>
                                        </p:attrNameLst>
                                      </p:cBhvr>
                                      <p:to>
                                        <p:strVal val="visible"/>
                                      </p:to>
                                    </p:set>
                                    <p:anim calcmode="lin" valueType="num">
                                      <p:cBhvr>
                                        <p:cTn id="47" dur="500" fill="hold"/>
                                        <p:tgtEl>
                                          <p:spTgt spid="24"/>
                                        </p:tgtEl>
                                        <p:attrNameLst>
                                          <p:attrName>ppt_w</p:attrName>
                                        </p:attrNameLst>
                                      </p:cBhvr>
                                      <p:tavLst>
                                        <p:tav tm="0">
                                          <p:val>
                                            <p:fltVal val="0"/>
                                          </p:val>
                                        </p:tav>
                                        <p:tav tm="100000">
                                          <p:val>
                                            <p:strVal val="#ppt_w"/>
                                          </p:val>
                                        </p:tav>
                                      </p:tavLst>
                                    </p:anim>
                                    <p:anim calcmode="lin" valueType="num">
                                      <p:cBhvr>
                                        <p:cTn id="48" dur="500" fill="hold"/>
                                        <p:tgtEl>
                                          <p:spTgt spid="24"/>
                                        </p:tgtEl>
                                        <p:attrNameLst>
                                          <p:attrName>ppt_h</p:attrName>
                                        </p:attrNameLst>
                                      </p:cBhvr>
                                      <p:tavLst>
                                        <p:tav tm="0">
                                          <p:val>
                                            <p:fltVal val="0"/>
                                          </p:val>
                                        </p:tav>
                                        <p:tav tm="100000">
                                          <p:val>
                                            <p:strVal val="#ppt_h"/>
                                          </p:val>
                                        </p:tav>
                                      </p:tavLst>
                                    </p:anim>
                                    <p:animEffect transition="in" filter="fade">
                                      <p:cBhvr>
                                        <p:cTn id="49" dur="500"/>
                                        <p:tgtEl>
                                          <p:spTgt spid="24"/>
                                        </p:tgtEl>
                                      </p:cBhvr>
                                    </p:animEffect>
                                  </p:childTnLst>
                                </p:cTn>
                              </p:par>
                            </p:childTnLst>
                          </p:cTn>
                        </p:par>
                        <p:par>
                          <p:cTn id="50" fill="hold">
                            <p:stCondLst>
                              <p:cond delay="4500"/>
                            </p:stCondLst>
                            <p:childTnLst>
                              <p:par>
                                <p:cTn id="51" presetID="53" presetClass="entr" presetSubtype="16" fill="hold" grpId="0" nodeType="afterEffect">
                                  <p:stCondLst>
                                    <p:cond delay="0"/>
                                  </p:stCondLst>
                                  <p:childTnLst>
                                    <p:set>
                                      <p:cBhvr>
                                        <p:cTn id="52" dur="1" fill="hold">
                                          <p:stCondLst>
                                            <p:cond delay="0"/>
                                          </p:stCondLst>
                                        </p:cTn>
                                        <p:tgtEl>
                                          <p:spTgt spid="23"/>
                                        </p:tgtEl>
                                        <p:attrNameLst>
                                          <p:attrName>style.visibility</p:attrName>
                                        </p:attrNameLst>
                                      </p:cBhvr>
                                      <p:to>
                                        <p:strVal val="visible"/>
                                      </p:to>
                                    </p:set>
                                    <p:anim calcmode="lin" valueType="num">
                                      <p:cBhvr>
                                        <p:cTn id="53" dur="500" fill="hold"/>
                                        <p:tgtEl>
                                          <p:spTgt spid="23"/>
                                        </p:tgtEl>
                                        <p:attrNameLst>
                                          <p:attrName>ppt_w</p:attrName>
                                        </p:attrNameLst>
                                      </p:cBhvr>
                                      <p:tavLst>
                                        <p:tav tm="0">
                                          <p:val>
                                            <p:fltVal val="0"/>
                                          </p:val>
                                        </p:tav>
                                        <p:tav tm="100000">
                                          <p:val>
                                            <p:strVal val="#ppt_w"/>
                                          </p:val>
                                        </p:tav>
                                      </p:tavLst>
                                    </p:anim>
                                    <p:anim calcmode="lin" valueType="num">
                                      <p:cBhvr>
                                        <p:cTn id="54" dur="500" fill="hold"/>
                                        <p:tgtEl>
                                          <p:spTgt spid="23"/>
                                        </p:tgtEl>
                                        <p:attrNameLst>
                                          <p:attrName>ppt_h</p:attrName>
                                        </p:attrNameLst>
                                      </p:cBhvr>
                                      <p:tavLst>
                                        <p:tav tm="0">
                                          <p:val>
                                            <p:fltVal val="0"/>
                                          </p:val>
                                        </p:tav>
                                        <p:tav tm="100000">
                                          <p:val>
                                            <p:strVal val="#ppt_h"/>
                                          </p:val>
                                        </p:tav>
                                      </p:tavLst>
                                    </p:anim>
                                    <p:animEffect transition="in" filter="fade">
                                      <p:cBhvr>
                                        <p:cTn id="55" dur="500"/>
                                        <p:tgtEl>
                                          <p:spTgt spid="23"/>
                                        </p:tgtEl>
                                      </p:cBhvr>
                                    </p:animEffect>
                                  </p:childTnLst>
                                </p:cTn>
                              </p:par>
                            </p:childTnLst>
                          </p:cTn>
                        </p:par>
                        <p:par>
                          <p:cTn id="56" fill="hold">
                            <p:stCondLst>
                              <p:cond delay="5000"/>
                            </p:stCondLst>
                            <p:childTnLst>
                              <p:par>
                                <p:cTn id="57" presetID="22" presetClass="entr" presetSubtype="1" fill="hold" grpId="0" nodeType="afterEffect">
                                  <p:stCondLst>
                                    <p:cond delay="0"/>
                                  </p:stCondLst>
                                  <p:childTnLst>
                                    <p:set>
                                      <p:cBhvr>
                                        <p:cTn id="58" dur="1" fill="hold">
                                          <p:stCondLst>
                                            <p:cond delay="0"/>
                                          </p:stCondLst>
                                        </p:cTn>
                                        <p:tgtEl>
                                          <p:spTgt spid="22"/>
                                        </p:tgtEl>
                                        <p:attrNameLst>
                                          <p:attrName>style.visibility</p:attrName>
                                        </p:attrNameLst>
                                      </p:cBhvr>
                                      <p:to>
                                        <p:strVal val="visible"/>
                                      </p:to>
                                    </p:set>
                                    <p:animEffect transition="in" filter="wipe(up)">
                                      <p:cBhvr>
                                        <p:cTn id="59" dur="500"/>
                                        <p:tgtEl>
                                          <p:spTgt spid="22"/>
                                        </p:tgtEl>
                                      </p:cBhvr>
                                    </p:animEffect>
                                  </p:childTnLst>
                                </p:cTn>
                              </p:par>
                            </p:childTnLst>
                          </p:cTn>
                        </p:par>
                        <p:par>
                          <p:cTn id="60" fill="hold">
                            <p:stCondLst>
                              <p:cond delay="5500"/>
                            </p:stCondLst>
                            <p:childTnLst>
                              <p:par>
                                <p:cTn id="61" presetID="22" presetClass="entr" presetSubtype="1" fill="hold" grpId="0" nodeType="afterEffect">
                                  <p:stCondLst>
                                    <p:cond delay="0"/>
                                  </p:stCondLst>
                                  <p:childTnLst>
                                    <p:set>
                                      <p:cBhvr>
                                        <p:cTn id="62" dur="1" fill="hold">
                                          <p:stCondLst>
                                            <p:cond delay="0"/>
                                          </p:stCondLst>
                                        </p:cTn>
                                        <p:tgtEl>
                                          <p:spTgt spid="21"/>
                                        </p:tgtEl>
                                        <p:attrNameLst>
                                          <p:attrName>style.visibility</p:attrName>
                                        </p:attrNameLst>
                                      </p:cBhvr>
                                      <p:to>
                                        <p:strVal val="visible"/>
                                      </p:to>
                                    </p:set>
                                    <p:animEffect transition="in" filter="wipe(up)">
                                      <p:cBhvr>
                                        <p:cTn id="63"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4" grpId="0" animBg="1"/>
      <p:bldP spid="13" grpId="0"/>
      <p:bldP spid="14" grpId="0"/>
      <p:bldP spid="15" grpId="0" animBg="1"/>
      <p:bldP spid="17" grpId="0"/>
      <p:bldP spid="18" grpId="0"/>
      <p:bldP spid="19" grpId="0" animBg="1"/>
      <p:bldP spid="21" grpId="0"/>
      <p:bldP spid="22" grpId="0"/>
      <p:bldP spid="23" grpId="0" animBg="1"/>
      <p:bldP spid="28" grpId="0" animBg="1"/>
    </p:bldLst>
  </p:timing>
</p:sld>
</file>

<file path=ppt/slides/slide13.xml><?xml version="1.0" encoding="utf-8"?>
<p:sld xmlns:a16="http://schemas.microsoft.com/office/drawing/2014/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占位符 10">
            <a:extLst>
              <a:ext uri="{FF2B5EF4-FFF2-40B4-BE49-F238E27FC236}">
                <a16:creationId xmlns:a16="http://schemas.microsoft.com/office/drawing/2014/main" id="{10E5E505-4E56-448D-B527-CFFBC60C7777}"/>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t="7813" b="7813"/>
          <a:stretch>
            <a:fillRect/>
          </a:stretch>
        </p:blipFill>
        <p:spPr/>
      </p:pic>
      <p:sp>
        <p:nvSpPr>
          <p:cNvPr id="5" name="Rectangle 3">
            <a:extLst>
              <a:ext uri="{FF2B5EF4-FFF2-40B4-BE49-F238E27FC236}">
                <a16:creationId xmlns:a16="http://schemas.microsoft.com/office/drawing/2014/main" id="{FDD1913B-1F67-4D6F-8C4C-21F3B5E31C02}"/>
              </a:ext>
            </a:extLst>
          </p:cNvPr>
          <p:cNvSpPr/>
          <p:nvPr/>
        </p:nvSpPr>
        <p:spPr>
          <a:xfrm>
            <a:off x="0" y="0"/>
            <a:ext cx="12191999" cy="6858000"/>
          </a:xfrm>
          <a:prstGeom prst="rect">
            <a:avLst/>
          </a:prstGeom>
          <a:gradFill>
            <a:gsLst>
              <a:gs pos="17000">
                <a:schemeClr val="tx1">
                  <a:lumMod val="95000"/>
                  <a:lumOff val="5000"/>
                </a:schemeClr>
              </a:gs>
              <a:gs pos="85000">
                <a:schemeClr val="tx1">
                  <a:lumMod val="95000"/>
                  <a:lumOff val="5000"/>
                  <a:alpha val="23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文本框 6">
            <a:extLst>
              <a:ext uri="{FF2B5EF4-FFF2-40B4-BE49-F238E27FC236}">
                <a16:creationId xmlns:a16="http://schemas.microsoft.com/office/drawing/2014/main" id="{5A648C8A-F445-40FC-B05F-F7439CEA709C}"/>
              </a:ext>
            </a:extLst>
          </p:cNvPr>
          <p:cNvSpPr txBox="1"/>
          <p:nvPr/>
        </p:nvSpPr>
        <p:spPr>
          <a:xfrm>
            <a:off x="556365" y="2331322"/>
            <a:ext cx="2057400"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dirty="0">
                <a:ln>
                  <a:noFill/>
                </a:ln>
                <a:solidFill>
                  <a:prstClr val="white"/>
                </a:solidFill>
                <a:effectLst/>
                <a:uLnTx/>
                <a:uFillTx/>
                <a:latin typeface="微软雅黑 Light" panose="020B0502040204020203" pitchFamily="34" charset="-122"/>
                <a:ea typeface="微软雅黑 Light" panose="020B0502040204020203" pitchFamily="34" charset="-122"/>
                <a:cs typeface="+mn-cs"/>
              </a:rPr>
              <a:t>第</a:t>
            </a:r>
            <a:r>
              <a:rPr lang="zh-CN" altLang="en-US" sz="3200" dirty="0">
                <a:solidFill>
                  <a:prstClr val="white"/>
                </a:solidFill>
                <a:latin typeface="微软雅黑 Light" panose="020B0502040204020203" pitchFamily="34" charset="-122"/>
                <a:ea typeface="微软雅黑 Light" panose="020B0502040204020203" pitchFamily="34" charset="-122"/>
              </a:rPr>
              <a:t>三</a:t>
            </a:r>
            <a:r>
              <a:rPr kumimoji="0" lang="zh-CN" altLang="en-US" sz="3200" b="0" i="0" u="none" strike="noStrike" kern="1200" cap="none" spc="0" normalizeH="0" baseline="0" noProof="0" dirty="0">
                <a:ln>
                  <a:noFill/>
                </a:ln>
                <a:solidFill>
                  <a:prstClr val="white"/>
                </a:solidFill>
                <a:effectLst/>
                <a:uLnTx/>
                <a:uFillTx/>
                <a:latin typeface="微软雅黑 Light" panose="020B0502040204020203" pitchFamily="34" charset="-122"/>
                <a:ea typeface="微软雅黑 Light" panose="020B0502040204020203" pitchFamily="34" charset="-122"/>
                <a:cs typeface="+mn-cs"/>
              </a:rPr>
              <a:t>部分</a:t>
            </a:r>
          </a:p>
        </p:txBody>
      </p:sp>
      <p:sp>
        <p:nvSpPr>
          <p:cNvPr id="8" name="文本框 7">
            <a:extLst>
              <a:ext uri="{FF2B5EF4-FFF2-40B4-BE49-F238E27FC236}">
                <a16:creationId xmlns:a16="http://schemas.microsoft.com/office/drawing/2014/main" id="{7CC93E07-F688-4079-AC5F-39302B6C4C1B}"/>
              </a:ext>
            </a:extLst>
          </p:cNvPr>
          <p:cNvSpPr txBox="1"/>
          <p:nvPr/>
        </p:nvSpPr>
        <p:spPr>
          <a:xfrm>
            <a:off x="556365" y="2923022"/>
            <a:ext cx="3434814"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这里添加文字信息</a:t>
            </a:r>
          </a:p>
        </p:txBody>
      </p:sp>
      <p:sp>
        <p:nvSpPr>
          <p:cNvPr id="9" name="文本框 8">
            <a:extLst>
              <a:ext uri="{FF2B5EF4-FFF2-40B4-BE49-F238E27FC236}">
                <a16:creationId xmlns:a16="http://schemas.microsoft.com/office/drawing/2014/main" id="{F09C9815-6ADC-42E0-B21F-360010282283}"/>
              </a:ext>
            </a:extLst>
          </p:cNvPr>
          <p:cNvSpPr txBox="1"/>
          <p:nvPr/>
        </p:nvSpPr>
        <p:spPr>
          <a:xfrm>
            <a:off x="573542" y="3491885"/>
            <a:ext cx="4312783" cy="523733"/>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
                <a:srgbClr val="E7E6E6">
                  <a:lumMod val="10000"/>
                </a:srgbClr>
              </a:buClr>
              <a:buSzTx/>
              <a:buFontTx/>
              <a:buNone/>
              <a:tabLst/>
              <a:defRPr/>
            </a:pPr>
            <a:r>
              <a:rPr kumimoji="0" lang="en-US" altLang="zh-CN" sz="1000" b="0" i="0" u="none" strike="noStrike" kern="1200" cap="none" spc="0" normalizeH="0" baseline="0" noProof="0" dirty="0">
                <a:ln>
                  <a:noFill/>
                </a:ln>
                <a:solidFill>
                  <a:prstClr val="white"/>
                </a:solidFill>
                <a:effectLst/>
                <a:uLnTx/>
                <a:uFillTx/>
                <a:latin typeface="Agency FB" panose="020B0503020202020204" pitchFamily="34" charset="0"/>
                <a:ea typeface="宋体" panose="02010600030101010101" pitchFamily="2" charset="-122"/>
                <a:cs typeface="+mn-ea"/>
                <a:sym typeface="+mn-lt"/>
              </a:rPr>
              <a:t>By faith I mean a vision of good one cherishes and the enthusiasm that pushes one to seek its fulfillment regardless of obstacles. By faith I By faith I mean a vision</a:t>
            </a:r>
          </a:p>
        </p:txBody>
      </p:sp>
      <p:sp>
        <p:nvSpPr>
          <p:cNvPr id="10" name="矩形 9">
            <a:extLst>
              <a:ext uri="{FF2B5EF4-FFF2-40B4-BE49-F238E27FC236}">
                <a16:creationId xmlns:a16="http://schemas.microsoft.com/office/drawing/2014/main" id="{5D196527-571B-48D4-8993-C10E6F099106}"/>
              </a:ext>
            </a:extLst>
          </p:cNvPr>
          <p:cNvSpPr/>
          <p:nvPr/>
        </p:nvSpPr>
        <p:spPr>
          <a:xfrm>
            <a:off x="657255" y="4191621"/>
            <a:ext cx="3702050" cy="272204"/>
          </a:xfrm>
          <a:prstGeom prst="rect">
            <a:avLst/>
          </a:prstGeom>
          <a:solidFill>
            <a:srgbClr val="CEA55A"/>
          </a:solidFill>
          <a:ln>
            <a:noFill/>
          </a:ln>
        </p:spPr>
        <p:txBody>
          <a:bodyPr vert="horz" wrap="square" lIns="91440" tIns="45720" rIns="91440" bIns="45720" numCol="1" anchor="t" anchorCtr="0" compatLnSpc="1">
            <a:prstTxWarp prst="textNoShape">
              <a:avLst/>
            </a:prstTxWarp>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lumMod val="85000"/>
                    <a:lumOff val="15000"/>
                  </a:prstClr>
                </a:solidFill>
                <a:effectLst/>
                <a:uLnTx/>
                <a:uFillTx/>
                <a:latin typeface="等线" panose="020F0502020204030204"/>
                <a:ea typeface="等线" panose="02010600030101010101" pitchFamily="2" charset="-122"/>
                <a:cs typeface="+mn-cs"/>
              </a:rPr>
              <a:t>观点</a:t>
            </a:r>
            <a:r>
              <a:rPr kumimoji="0" lang="en-US" altLang="zh-CN" sz="1200" b="0" i="0" u="none" strike="noStrike" kern="1200" cap="none" spc="0" normalizeH="0" baseline="0" noProof="0" dirty="0">
                <a:ln>
                  <a:noFill/>
                </a:ln>
                <a:solidFill>
                  <a:prstClr val="black">
                    <a:lumMod val="85000"/>
                    <a:lumOff val="15000"/>
                  </a:prstClr>
                </a:solidFill>
                <a:effectLst/>
                <a:uLnTx/>
                <a:uFillTx/>
                <a:latin typeface="等线" panose="020F0502020204030204"/>
                <a:ea typeface="等线" panose="02010600030101010101" pitchFamily="2" charset="-122"/>
                <a:cs typeface="+mn-cs"/>
              </a:rPr>
              <a:t>01|</a:t>
            </a:r>
            <a:r>
              <a:rPr kumimoji="0" lang="zh-CN" altLang="en-US" sz="1200" b="0" i="0" u="none" strike="noStrike" kern="1200" cap="none" spc="0" normalizeH="0" baseline="0" noProof="0" dirty="0">
                <a:ln>
                  <a:noFill/>
                </a:ln>
                <a:solidFill>
                  <a:prstClr val="black">
                    <a:lumMod val="85000"/>
                    <a:lumOff val="15000"/>
                  </a:prstClr>
                </a:solidFill>
                <a:effectLst/>
                <a:uLnTx/>
                <a:uFillTx/>
                <a:latin typeface="等线" panose="020F0502020204030204"/>
                <a:ea typeface="等线" panose="02010600030101010101" pitchFamily="2" charset="-122"/>
                <a:cs typeface="+mn-cs"/>
              </a:rPr>
              <a:t>观点</a:t>
            </a:r>
            <a:r>
              <a:rPr kumimoji="0" lang="en-US" altLang="zh-CN" sz="1200" b="0" i="0" u="none" strike="noStrike" kern="1200" cap="none" spc="0" normalizeH="0" baseline="0" noProof="0" dirty="0">
                <a:ln>
                  <a:noFill/>
                </a:ln>
                <a:solidFill>
                  <a:prstClr val="black">
                    <a:lumMod val="85000"/>
                    <a:lumOff val="15000"/>
                  </a:prstClr>
                </a:solidFill>
                <a:effectLst/>
                <a:uLnTx/>
                <a:uFillTx/>
                <a:latin typeface="等线" panose="020F0502020204030204"/>
                <a:ea typeface="等线" panose="02010600030101010101" pitchFamily="2" charset="-122"/>
                <a:cs typeface="+mn-cs"/>
              </a:rPr>
              <a:t>02|</a:t>
            </a:r>
            <a:r>
              <a:rPr kumimoji="0" lang="zh-CN" altLang="en-US" sz="1200" b="0" i="0" u="none" strike="noStrike" kern="1200" cap="none" spc="0" normalizeH="0" baseline="0" noProof="0" dirty="0">
                <a:ln>
                  <a:noFill/>
                </a:ln>
                <a:solidFill>
                  <a:prstClr val="black">
                    <a:lumMod val="85000"/>
                    <a:lumOff val="15000"/>
                  </a:prstClr>
                </a:solidFill>
                <a:effectLst/>
                <a:uLnTx/>
                <a:uFillTx/>
                <a:latin typeface="等线" panose="020F0502020204030204"/>
                <a:ea typeface="等线" panose="02010600030101010101" pitchFamily="2" charset="-122"/>
                <a:cs typeface="+mn-cs"/>
              </a:rPr>
              <a:t>观点</a:t>
            </a:r>
            <a:r>
              <a:rPr kumimoji="0" lang="en-US" altLang="zh-CN" sz="1200" b="0" i="0" u="none" strike="noStrike" kern="1200" cap="none" spc="0" normalizeH="0" baseline="0" noProof="0" dirty="0">
                <a:ln>
                  <a:noFill/>
                </a:ln>
                <a:solidFill>
                  <a:prstClr val="black">
                    <a:lumMod val="85000"/>
                    <a:lumOff val="15000"/>
                  </a:prstClr>
                </a:solidFill>
                <a:effectLst/>
                <a:uLnTx/>
                <a:uFillTx/>
                <a:latin typeface="等线" panose="020F0502020204030204"/>
                <a:ea typeface="等线" panose="02010600030101010101" pitchFamily="2" charset="-122"/>
                <a:cs typeface="+mn-cs"/>
              </a:rPr>
              <a:t>03|</a:t>
            </a:r>
            <a:r>
              <a:rPr kumimoji="0" lang="zh-CN" altLang="en-US" sz="1200" b="0" i="0" u="none" strike="noStrike" kern="1200" cap="none" spc="0" normalizeH="0" baseline="0" noProof="0" dirty="0">
                <a:ln>
                  <a:noFill/>
                </a:ln>
                <a:solidFill>
                  <a:prstClr val="black">
                    <a:lumMod val="85000"/>
                    <a:lumOff val="15000"/>
                  </a:prstClr>
                </a:solidFill>
                <a:effectLst/>
                <a:uLnTx/>
                <a:uFillTx/>
                <a:latin typeface="等线" panose="020F0502020204030204"/>
                <a:ea typeface="等线" panose="02010600030101010101" pitchFamily="2" charset="-122"/>
                <a:cs typeface="+mn-cs"/>
              </a:rPr>
              <a:t>观点</a:t>
            </a:r>
            <a:r>
              <a:rPr kumimoji="0" lang="en-US" altLang="zh-CN" sz="1200" b="0" i="0" u="none" strike="noStrike" kern="1200" cap="none" spc="0" normalizeH="0" baseline="0" noProof="0" dirty="0">
                <a:ln>
                  <a:noFill/>
                </a:ln>
                <a:solidFill>
                  <a:prstClr val="black">
                    <a:lumMod val="85000"/>
                    <a:lumOff val="15000"/>
                  </a:prstClr>
                </a:solidFill>
                <a:effectLst/>
                <a:uLnTx/>
                <a:uFillTx/>
                <a:latin typeface="等线" panose="020F0502020204030204"/>
                <a:ea typeface="等线" panose="02010600030101010101" pitchFamily="2" charset="-122"/>
                <a:cs typeface="+mn-cs"/>
              </a:rPr>
              <a:t>04</a:t>
            </a:r>
            <a:endParaRPr kumimoji="0" lang="zh-CN" altLang="en-US" sz="1200" b="0" i="0" u="none" strike="noStrike" kern="1200" cap="none" spc="0" normalizeH="0" baseline="0" noProof="0" dirty="0">
              <a:ln>
                <a:noFill/>
              </a:ln>
              <a:solidFill>
                <a:prstClr val="black">
                  <a:lumMod val="85000"/>
                  <a:lumOff val="15000"/>
                </a:prstClr>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4508527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p:transition spd="med">
        <p:fade/>
      </p:transition>
    </mc:Fallback>
  </mc:AlternateContent>
</p:sld>
</file>

<file path=ppt/slides/slide14.xml><?xml version="1.0" encoding="utf-8"?>
<p:sld xmlns:a16="http://schemas.microsoft.com/office/drawing/2014/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pic>
        <p:nvPicPr>
          <p:cNvPr id="22" name="图片占位符 21">
            <a:extLst>
              <a:ext uri="{FF2B5EF4-FFF2-40B4-BE49-F238E27FC236}">
                <a16:creationId xmlns:a16="http://schemas.microsoft.com/office/drawing/2014/main" id="{E96FE4E9-8ED2-42B3-B10A-294F59AB1361}"/>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a:stretch>
            <a:fillRect/>
          </a:stretch>
        </p:blipFill>
        <p:spPr/>
      </p:pic>
      <p:pic>
        <p:nvPicPr>
          <p:cNvPr id="24" name="图片占位符 23">
            <a:extLst>
              <a:ext uri="{FF2B5EF4-FFF2-40B4-BE49-F238E27FC236}">
                <a16:creationId xmlns:a16="http://schemas.microsoft.com/office/drawing/2014/main" id="{00D99FAE-4254-4613-860A-D4677DCC21B6}"/>
              </a:ext>
            </a:extLst>
          </p:cNvPr>
          <p:cNvPicPr>
            <a:picLocks noGrp="1" noChangeAspect="1"/>
          </p:cNvPicPr>
          <p:nvPr>
            <p:ph type="pic" sz="quarter" idx="11"/>
          </p:nvPr>
        </p:nvPicPr>
        <p:blipFill>
          <a:blip r:embed="rId4">
            <a:extLst>
              <a:ext uri="{28A0092B-C50C-407E-A947-70E740481C1C}">
                <a14:useLocalDpi xmlns:a14="http://schemas.microsoft.com/office/drawing/2010/main" val="0"/>
              </a:ext>
            </a:extLst>
          </a:blip>
          <a:srcRect/>
          <a:stretch>
            <a:fillRect/>
          </a:stretch>
        </p:blipFill>
        <p:spPr/>
      </p:pic>
      <p:pic>
        <p:nvPicPr>
          <p:cNvPr id="26" name="图片占位符 25">
            <a:extLst>
              <a:ext uri="{FF2B5EF4-FFF2-40B4-BE49-F238E27FC236}">
                <a16:creationId xmlns:a16="http://schemas.microsoft.com/office/drawing/2014/main" id="{B616B2F1-FB84-4147-A44D-0BB8725E7D25}"/>
              </a:ext>
            </a:extLst>
          </p:cNvPr>
          <p:cNvPicPr>
            <a:picLocks noGrp="1" noChangeAspect="1"/>
          </p:cNvPicPr>
          <p:nvPr>
            <p:ph type="pic" sz="quarter" idx="12"/>
          </p:nvPr>
        </p:nvPicPr>
        <p:blipFill>
          <a:blip r:embed="rId5">
            <a:extLst>
              <a:ext uri="{28A0092B-C50C-407E-A947-70E740481C1C}">
                <a14:useLocalDpi xmlns:a14="http://schemas.microsoft.com/office/drawing/2010/main" val="0"/>
              </a:ext>
            </a:extLst>
          </a:blip>
          <a:srcRect/>
          <a:stretch>
            <a:fillRect/>
          </a:stretch>
        </p:blipFill>
        <p:spPr/>
      </p:pic>
      <p:pic>
        <p:nvPicPr>
          <p:cNvPr id="28" name="图片占位符 27">
            <a:extLst>
              <a:ext uri="{FF2B5EF4-FFF2-40B4-BE49-F238E27FC236}">
                <a16:creationId xmlns:a16="http://schemas.microsoft.com/office/drawing/2014/main" id="{B757F959-20C2-48C5-AEFF-923B43F3534C}"/>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p:pic>
      <p:pic>
        <p:nvPicPr>
          <p:cNvPr id="30" name="图片占位符 29">
            <a:extLst>
              <a:ext uri="{FF2B5EF4-FFF2-40B4-BE49-F238E27FC236}">
                <a16:creationId xmlns:a16="http://schemas.microsoft.com/office/drawing/2014/main" id="{7F08F6EE-4BAF-475E-ADB9-4BF9A76009F5}"/>
              </a:ext>
            </a:extLst>
          </p:cNvPr>
          <p:cNvPicPr>
            <a:picLocks noGrp="1" noChangeAspect="1"/>
          </p:cNvPicPr>
          <p:nvPr>
            <p:ph type="pic" sz="quarter" idx="14"/>
          </p:nvPr>
        </p:nvPicPr>
        <p:blipFill>
          <a:blip r:embed="rId7">
            <a:extLst>
              <a:ext uri="{28A0092B-C50C-407E-A947-70E740481C1C}">
                <a14:useLocalDpi xmlns:a14="http://schemas.microsoft.com/office/drawing/2010/main" val="0"/>
              </a:ext>
            </a:extLst>
          </a:blip>
          <a:srcRect/>
          <a:stretch>
            <a:fillRect/>
          </a:stretch>
        </p:blipFill>
        <p:spPr/>
      </p:pic>
      <p:pic>
        <p:nvPicPr>
          <p:cNvPr id="224" name="图片占位符 223">
            <a:extLst>
              <a:ext uri="{FF2B5EF4-FFF2-40B4-BE49-F238E27FC236}">
                <a16:creationId xmlns:a16="http://schemas.microsoft.com/office/drawing/2014/main" id="{557FEB08-A336-4C04-97C6-0DD866F0B053}"/>
              </a:ext>
            </a:extLst>
          </p:cNvPr>
          <p:cNvPicPr>
            <a:picLocks noGrp="1" noChangeAspect="1"/>
          </p:cNvPicPr>
          <p:nvPr>
            <p:ph type="pic" sz="quarter" idx="15"/>
          </p:nvPr>
        </p:nvPicPr>
        <p:blipFill>
          <a:blip r:embed="rId8">
            <a:extLst>
              <a:ext uri="{28A0092B-C50C-407E-A947-70E740481C1C}">
                <a14:useLocalDpi xmlns:a14="http://schemas.microsoft.com/office/drawing/2010/main" val="0"/>
              </a:ext>
            </a:extLst>
          </a:blip>
          <a:srcRect/>
          <a:stretch>
            <a:fillRect/>
          </a:stretch>
        </p:blipFill>
        <p:spPr/>
      </p:pic>
      <p:pic>
        <p:nvPicPr>
          <p:cNvPr id="226" name="图片占位符 225">
            <a:extLst>
              <a:ext uri="{FF2B5EF4-FFF2-40B4-BE49-F238E27FC236}">
                <a16:creationId xmlns:a16="http://schemas.microsoft.com/office/drawing/2014/main" id="{5E2AAB46-188D-4D3C-878B-E92B05145F7B}"/>
              </a:ext>
            </a:extLst>
          </p:cNvPr>
          <p:cNvPicPr>
            <a:picLocks noGrp="1" noChangeAspect="1"/>
          </p:cNvPicPr>
          <p:nvPr>
            <p:ph type="pic" sz="quarter" idx="16"/>
          </p:nvPr>
        </p:nvPicPr>
        <p:blipFill>
          <a:blip r:embed="rId9">
            <a:extLst>
              <a:ext uri="{28A0092B-C50C-407E-A947-70E740481C1C}">
                <a14:useLocalDpi xmlns:a14="http://schemas.microsoft.com/office/drawing/2010/main" val="0"/>
              </a:ext>
            </a:extLst>
          </a:blip>
          <a:srcRect/>
          <a:stretch>
            <a:fillRect/>
          </a:stretch>
        </p:blipFill>
        <p:spPr/>
      </p:pic>
      <p:pic>
        <p:nvPicPr>
          <p:cNvPr id="228" name="图片占位符 227">
            <a:extLst>
              <a:ext uri="{FF2B5EF4-FFF2-40B4-BE49-F238E27FC236}">
                <a16:creationId xmlns:a16="http://schemas.microsoft.com/office/drawing/2014/main" id="{C96C1150-A3E7-43DE-AD98-861754B09B41}"/>
              </a:ext>
            </a:extLst>
          </p:cNvPr>
          <p:cNvPicPr>
            <a:picLocks noGrp="1" noChangeAspect="1"/>
          </p:cNvPicPr>
          <p:nvPr>
            <p:ph type="pic" sz="quarter" idx="17"/>
          </p:nvPr>
        </p:nvPicPr>
        <p:blipFill>
          <a:blip r:embed="rId10">
            <a:extLst>
              <a:ext uri="{28A0092B-C50C-407E-A947-70E740481C1C}">
                <a14:useLocalDpi xmlns:a14="http://schemas.microsoft.com/office/drawing/2010/main" val="0"/>
              </a:ext>
            </a:extLst>
          </a:blip>
          <a:srcRect/>
          <a:stretch>
            <a:fillRect/>
          </a:stretch>
        </p:blipFill>
        <p:spPr/>
      </p:pic>
      <p:pic>
        <p:nvPicPr>
          <p:cNvPr id="230" name="图片占位符 229">
            <a:extLst>
              <a:ext uri="{FF2B5EF4-FFF2-40B4-BE49-F238E27FC236}">
                <a16:creationId xmlns:a16="http://schemas.microsoft.com/office/drawing/2014/main" id="{A9E2B325-2D53-472F-8D99-9C2E54AAD4E2}"/>
              </a:ext>
            </a:extLst>
          </p:cNvPr>
          <p:cNvPicPr>
            <a:picLocks noGrp="1" noChangeAspect="1"/>
          </p:cNvPicPr>
          <p:nvPr>
            <p:ph type="pic" sz="quarter" idx="18"/>
          </p:nvPr>
        </p:nvPicPr>
        <p:blipFill>
          <a:blip r:embed="rId11">
            <a:extLst>
              <a:ext uri="{28A0092B-C50C-407E-A947-70E740481C1C}">
                <a14:useLocalDpi xmlns:a14="http://schemas.microsoft.com/office/drawing/2010/main" val="0"/>
              </a:ext>
            </a:extLst>
          </a:blip>
          <a:srcRect/>
          <a:stretch>
            <a:fillRect/>
          </a:stretch>
        </p:blipFill>
        <p:spPr/>
      </p:pic>
      <p:pic>
        <p:nvPicPr>
          <p:cNvPr id="232" name="图片占位符 231">
            <a:extLst>
              <a:ext uri="{FF2B5EF4-FFF2-40B4-BE49-F238E27FC236}">
                <a16:creationId xmlns:a16="http://schemas.microsoft.com/office/drawing/2014/main" id="{ADB53638-754D-4000-8E94-91C805ACBAD1}"/>
              </a:ext>
            </a:extLst>
          </p:cNvPr>
          <p:cNvPicPr>
            <a:picLocks noGrp="1" noChangeAspect="1"/>
          </p:cNvPicPr>
          <p:nvPr>
            <p:ph type="pic" sz="quarter" idx="19"/>
          </p:nvPr>
        </p:nvPicPr>
        <p:blipFill>
          <a:blip r:embed="rId12">
            <a:extLst>
              <a:ext uri="{28A0092B-C50C-407E-A947-70E740481C1C}">
                <a14:useLocalDpi xmlns:a14="http://schemas.microsoft.com/office/drawing/2010/main" val="0"/>
              </a:ext>
            </a:extLst>
          </a:blip>
          <a:srcRect/>
          <a:stretch>
            <a:fillRect/>
          </a:stretch>
        </p:blipFill>
        <p:spPr/>
      </p:pic>
      <p:sp>
        <p:nvSpPr>
          <p:cNvPr id="69" name="文本框 68">
            <a:extLst>
              <a:ext uri="{FF2B5EF4-FFF2-40B4-BE49-F238E27FC236}">
                <a16:creationId xmlns:a16="http://schemas.microsoft.com/office/drawing/2014/main" id="{BEBA9C18-ACB9-4F21-8CB3-F642164B5EAD}"/>
              </a:ext>
            </a:extLst>
          </p:cNvPr>
          <p:cNvSpPr txBox="1"/>
          <p:nvPr/>
        </p:nvSpPr>
        <p:spPr>
          <a:xfrm>
            <a:off x="7549232" y="2188370"/>
            <a:ext cx="3321050" cy="461665"/>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a:ln>
                  <a:noFill/>
                </a:ln>
                <a:solidFill>
                  <a:srgbClr val="CEA55A"/>
                </a:solidFill>
                <a:effectLst/>
                <a:uLnTx/>
                <a:uFillTx/>
                <a:latin typeface="微软雅黑" panose="020B0503020204020204" pitchFamily="34" charset="-122"/>
                <a:ea typeface="微软雅黑" panose="020B0503020204020204" pitchFamily="34" charset="-122"/>
                <a:cs typeface="+mn-cs"/>
              </a:rPr>
              <a:t>智能家居 </a:t>
            </a:r>
            <a:r>
              <a:rPr kumimoji="0" lang="en-US" altLang="zh-CN" sz="2400" b="1" i="0" u="none" strike="noStrike" kern="1200" cap="none" spc="0" normalizeH="0" baseline="0" noProof="0" dirty="0">
                <a:ln>
                  <a:noFill/>
                </a:ln>
                <a:solidFill>
                  <a:srgbClr val="CEA55A"/>
                </a:solidFill>
                <a:effectLst/>
                <a:uLnTx/>
                <a:uFillTx/>
                <a:latin typeface="微软雅黑" panose="020B0503020204020204" pitchFamily="34" charset="-122"/>
                <a:ea typeface="微软雅黑" panose="020B0503020204020204" pitchFamily="34" charset="-122"/>
                <a:cs typeface="+mn-cs"/>
              </a:rPr>
              <a:t>X </a:t>
            </a:r>
            <a:r>
              <a:rPr kumimoji="0" lang="zh-CN" altLang="en-US" sz="2400" b="1" i="0" u="none" strike="noStrike" kern="1200" cap="none" spc="0" normalizeH="0" baseline="0" noProof="0" dirty="0">
                <a:ln>
                  <a:noFill/>
                </a:ln>
                <a:solidFill>
                  <a:srgbClr val="CEA55A"/>
                </a:solidFill>
                <a:effectLst/>
                <a:uLnTx/>
                <a:uFillTx/>
                <a:latin typeface="微软雅黑" panose="020B0503020204020204" pitchFamily="34" charset="-122"/>
                <a:ea typeface="微软雅黑" panose="020B0503020204020204" pitchFamily="34" charset="-122"/>
                <a:cs typeface="+mn-cs"/>
              </a:rPr>
              <a:t>一键搞定</a:t>
            </a:r>
          </a:p>
        </p:txBody>
      </p:sp>
      <p:sp>
        <p:nvSpPr>
          <p:cNvPr id="70" name="文本框 69">
            <a:extLst>
              <a:ext uri="{FF2B5EF4-FFF2-40B4-BE49-F238E27FC236}">
                <a16:creationId xmlns:a16="http://schemas.microsoft.com/office/drawing/2014/main" id="{CAC65BBF-926C-41AF-B161-00BE984D2BAC}"/>
              </a:ext>
            </a:extLst>
          </p:cNvPr>
          <p:cNvSpPr txBox="1"/>
          <p:nvPr/>
        </p:nvSpPr>
        <p:spPr>
          <a:xfrm>
            <a:off x="7580523" y="2632738"/>
            <a:ext cx="3278187" cy="261610"/>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zh-CN" altLang="en-US" sz="1100" b="1" i="0" u="none" strike="noStrike" kern="1200" cap="none" spc="0" normalizeH="0" baseline="0" noProof="0" dirty="0">
                <a:ln>
                  <a:noFill/>
                </a:ln>
                <a:solidFill>
                  <a:schemeClr val="bg1"/>
                </a:solidFill>
                <a:effectLst/>
                <a:uLnTx/>
                <a:uFillTx/>
                <a:latin typeface="微软雅黑 Light" panose="020B0502040204020203" pitchFamily="34" charset="-122"/>
                <a:ea typeface="微软雅黑 Light" panose="020B0502040204020203" pitchFamily="34" charset="-122"/>
                <a:cs typeface="+mn-cs"/>
              </a:rPr>
              <a:t>满足城市刚需，共建美好家园</a:t>
            </a:r>
          </a:p>
        </p:txBody>
      </p:sp>
      <p:sp>
        <p:nvSpPr>
          <p:cNvPr id="71" name="矩形 70">
            <a:extLst>
              <a:ext uri="{FF2B5EF4-FFF2-40B4-BE49-F238E27FC236}">
                <a16:creationId xmlns:a16="http://schemas.microsoft.com/office/drawing/2014/main" id="{346B3EFE-54AD-4BAB-9643-13FCE9659BF6}"/>
              </a:ext>
            </a:extLst>
          </p:cNvPr>
          <p:cNvSpPr/>
          <p:nvPr/>
        </p:nvSpPr>
        <p:spPr>
          <a:xfrm>
            <a:off x="7549232" y="2904954"/>
            <a:ext cx="3675622"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schemeClr val="bg1"/>
                </a:solidFill>
                <a:effectLst/>
                <a:uLnTx/>
                <a:uFillTx/>
                <a:latin typeface="微软雅黑 Light" panose="020B0502040204020203" pitchFamily="34" charset="-122"/>
                <a:ea typeface="微软雅黑 Light" panose="020B0502040204020203" pitchFamily="34" charset="-122"/>
                <a:cs typeface="+mn-cs"/>
              </a:rPr>
              <a:t>CITY CENTRAL MANSION, A CLOUD VILLA</a:t>
            </a:r>
          </a:p>
        </p:txBody>
      </p:sp>
      <p:sp>
        <p:nvSpPr>
          <p:cNvPr id="72" name="矩形 71">
            <a:extLst>
              <a:ext uri="{FF2B5EF4-FFF2-40B4-BE49-F238E27FC236}">
                <a16:creationId xmlns:a16="http://schemas.microsoft.com/office/drawing/2014/main" id="{288E916C-615F-4B91-91BA-F5B030E8FC34}"/>
              </a:ext>
            </a:extLst>
          </p:cNvPr>
          <p:cNvSpPr/>
          <p:nvPr/>
        </p:nvSpPr>
        <p:spPr>
          <a:xfrm>
            <a:off x="7549232" y="3221033"/>
            <a:ext cx="2344873"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schemeClr val="bg1"/>
                </a:solidFill>
                <a:effectLst/>
                <a:uLnTx/>
                <a:uFillTx/>
                <a:latin typeface="微软雅黑 Light" panose="020B0502040204020203" pitchFamily="34" charset="-122"/>
                <a:ea typeface="微软雅黑 Light" panose="020B0502040204020203" pitchFamily="34" charset="-122"/>
                <a:cs typeface="+mn-cs"/>
              </a:rPr>
              <a:t>NEW PRESS CONFERENCE</a:t>
            </a:r>
          </a:p>
        </p:txBody>
      </p:sp>
      <p:sp>
        <p:nvSpPr>
          <p:cNvPr id="73" name="文本框 72">
            <a:extLst>
              <a:ext uri="{FF2B5EF4-FFF2-40B4-BE49-F238E27FC236}">
                <a16:creationId xmlns:a16="http://schemas.microsoft.com/office/drawing/2014/main" id="{F903D60B-5417-49E1-9601-A217FAF8596C}"/>
              </a:ext>
            </a:extLst>
          </p:cNvPr>
          <p:cNvSpPr txBox="1"/>
          <p:nvPr/>
        </p:nvSpPr>
        <p:spPr>
          <a:xfrm>
            <a:off x="7570664" y="3550022"/>
            <a:ext cx="4060325" cy="1419171"/>
          </a:xfrm>
          <a:prstGeom prst="rect">
            <a:avLst/>
          </a:prstGeom>
          <a:noFill/>
        </p:spPr>
        <p:txBody>
          <a:bodyPr wrap="square" rtlCol="0">
            <a:spAutoFit/>
            <a:scene3d>
              <a:camera prst="orthographicFront"/>
              <a:lightRig rig="threePt" dir="t"/>
            </a:scene3d>
            <a:sp3d contourW="12700"/>
          </a:bodyPr>
          <a:lstStyle/>
          <a:p>
            <a:pPr marL="0" marR="0" lvl="0" indent="0" algn="l" defTabSz="457200" rtl="0" eaLnBrk="1" fontAlgn="auto" latinLnBrk="0" hangingPunct="1">
              <a:lnSpc>
                <a:spcPct val="250000"/>
              </a:lnSpc>
              <a:spcBef>
                <a:spcPts val="0"/>
              </a:spcBef>
              <a:spcAft>
                <a:spcPts val="0"/>
              </a:spcAft>
              <a:buClrTx/>
              <a:buSzTx/>
              <a:buFontTx/>
              <a:buNone/>
              <a:tabLst/>
              <a:defRPr/>
            </a:pPr>
            <a:r>
              <a:rPr kumimoji="0" lang="en-US" altLang="zh-CN" sz="900" b="0" i="0" u="none" strike="noStrike" kern="1200" cap="none" spc="0" normalizeH="0" baseline="0" noProof="0" dirty="0">
                <a:ln>
                  <a:noFill/>
                </a:ln>
                <a:solidFill>
                  <a:schemeClr val="bg1"/>
                </a:solidFill>
                <a:effectLst/>
                <a:uLnTx/>
                <a:uFillTx/>
                <a:latin typeface="微软雅黑 Light" panose="020B0502040204020203" pitchFamily="34" charset="-122"/>
                <a:ea typeface="微软雅黑 Light" panose="020B0502040204020203" pitchFamily="34" charset="-122"/>
                <a:cs typeface="+mn-cs"/>
              </a:rPr>
              <a:t>The user can demonstrate on a projector or computer, or print the presentation and make it into a film to be used in a wider </a:t>
            </a:r>
            <a:r>
              <a:rPr kumimoji="0" lang="en-US" altLang="zh-CN" sz="900" b="0" i="0" u="none" strike="noStrike" kern="1200" cap="none" spc="0" normalizeH="0" baseline="0" noProof="0" dirty="0" err="1">
                <a:ln>
                  <a:noFill/>
                </a:ln>
                <a:solidFill>
                  <a:schemeClr val="bg1"/>
                </a:solidFill>
                <a:effectLst/>
                <a:uLnTx/>
                <a:uFillTx/>
                <a:latin typeface="微软雅黑 Light" panose="020B0502040204020203" pitchFamily="34" charset="-122"/>
                <a:ea typeface="微软雅黑 Light" panose="020B0502040204020203" pitchFamily="34" charset="-122"/>
                <a:cs typeface="+mn-cs"/>
              </a:rPr>
              <a:t>fieldThe</a:t>
            </a:r>
            <a:r>
              <a:rPr kumimoji="0" lang="en-US" altLang="zh-CN" sz="900" b="0" i="0" u="none" strike="noStrike" kern="1200" cap="none" spc="0" normalizeH="0" baseline="0" noProof="0" dirty="0">
                <a:ln>
                  <a:noFill/>
                </a:ln>
                <a:solidFill>
                  <a:schemeClr val="bg1"/>
                </a:solidFill>
                <a:effectLst/>
                <a:uLnTx/>
                <a:uFillTx/>
                <a:latin typeface="微软雅黑 Light" panose="020B0502040204020203" pitchFamily="34" charset="-122"/>
                <a:ea typeface="微软雅黑 Light" panose="020B0502040204020203" pitchFamily="34" charset="-122"/>
                <a:cs typeface="+mn-cs"/>
              </a:rPr>
              <a:t> user can demonstrate on a projector or computer, or print the presentation and make it into a film to be used in a wider field..</a:t>
            </a:r>
          </a:p>
        </p:txBody>
      </p:sp>
      <p:grpSp>
        <p:nvGrpSpPr>
          <p:cNvPr id="27" name="组合 26">
            <a:extLst>
              <a:ext uri="{FF2B5EF4-FFF2-40B4-BE49-F238E27FC236}">
                <a16:creationId xmlns:a16="http://schemas.microsoft.com/office/drawing/2014/main" id="{7E906D6A-9097-4CDC-B627-795A34E6B1B3}"/>
              </a:ext>
            </a:extLst>
          </p:cNvPr>
          <p:cNvGrpSpPr/>
          <p:nvPr/>
        </p:nvGrpSpPr>
        <p:grpSpPr>
          <a:xfrm>
            <a:off x="4727575" y="318548"/>
            <a:ext cx="2736850" cy="741902"/>
            <a:chOff x="4727575" y="350298"/>
            <a:chExt cx="2736850" cy="741902"/>
          </a:xfrm>
        </p:grpSpPr>
        <p:grpSp>
          <p:nvGrpSpPr>
            <p:cNvPr id="29" name="组合 28">
              <a:extLst>
                <a:ext uri="{FF2B5EF4-FFF2-40B4-BE49-F238E27FC236}">
                  <a16:creationId xmlns:a16="http://schemas.microsoft.com/office/drawing/2014/main" id="{C31C5B64-7149-41C5-8004-8F99BFEA0753}"/>
                </a:ext>
              </a:extLst>
            </p:cNvPr>
            <p:cNvGrpSpPr/>
            <p:nvPr/>
          </p:nvGrpSpPr>
          <p:grpSpPr>
            <a:xfrm>
              <a:off x="5059680" y="350298"/>
              <a:ext cx="2072640" cy="623248"/>
              <a:chOff x="5059680" y="381000"/>
              <a:chExt cx="2072640" cy="623248"/>
            </a:xfrm>
          </p:grpSpPr>
          <p:sp>
            <p:nvSpPr>
              <p:cNvPr id="32" name="文本框 31">
                <a:extLst>
                  <a:ext uri="{FF2B5EF4-FFF2-40B4-BE49-F238E27FC236}">
                    <a16:creationId xmlns:a16="http://schemas.microsoft.com/office/drawing/2014/main" id="{B5C53BC3-8A3E-4775-B041-6317CFA98478}"/>
                  </a:ext>
                </a:extLst>
              </p:cNvPr>
              <p:cNvSpPr txBox="1"/>
              <p:nvPr/>
            </p:nvSpPr>
            <p:spPr>
              <a:xfrm>
                <a:off x="5059680" y="381000"/>
                <a:ext cx="2072640" cy="369332"/>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这里就是</a:t>
                </a:r>
                <a:r>
                  <a:rPr kumimoji="0" lang="zh-CN" altLang="en-US" sz="1800" b="1" i="0" u="none" strike="noStrike" kern="1200" cap="none" spc="0" normalizeH="0" baseline="0" noProof="0" dirty="0">
                    <a:ln>
                      <a:noFill/>
                    </a:ln>
                    <a:solidFill>
                      <a:srgbClr val="CEA55A"/>
                    </a:solidFill>
                    <a:effectLst/>
                    <a:uLnTx/>
                    <a:uFillTx/>
                    <a:latin typeface="微软雅黑" panose="020B0503020204020204" pitchFamily="34" charset="-122"/>
                    <a:ea typeface="微软雅黑" panose="020B0503020204020204" pitchFamily="34" charset="-122"/>
                    <a:cs typeface="+mn-cs"/>
                  </a:rPr>
                  <a:t>标题</a:t>
                </a:r>
              </a:p>
            </p:txBody>
          </p:sp>
          <p:sp>
            <p:nvSpPr>
              <p:cNvPr id="33" name="矩形 32">
                <a:extLst>
                  <a:ext uri="{FF2B5EF4-FFF2-40B4-BE49-F238E27FC236}">
                    <a16:creationId xmlns:a16="http://schemas.microsoft.com/office/drawing/2014/main" id="{88836B0D-D6DE-4E08-947A-6CD89B58B9EB}"/>
                  </a:ext>
                </a:extLst>
              </p:cNvPr>
              <p:cNvSpPr/>
              <p:nvPr/>
            </p:nvSpPr>
            <p:spPr>
              <a:xfrm>
                <a:off x="5447425" y="750332"/>
                <a:ext cx="1297150" cy="253916"/>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050" b="0" i="0" u="none" strike="noStrike" kern="1200" cap="none" spc="0" normalizeH="0" baseline="0" noProof="0" dirty="0">
                    <a:ln>
                      <a:noFill/>
                    </a:ln>
                    <a:solidFill>
                      <a:prstClr val="white"/>
                    </a:solidFill>
                    <a:effectLst/>
                    <a:uLnTx/>
                    <a:uFillTx/>
                    <a:latin typeface="微软雅黑 Light" panose="020B0502040204020203" pitchFamily="34" charset="-122"/>
                    <a:ea typeface="微软雅黑 Light" panose="020B0502040204020203" pitchFamily="34" charset="-122"/>
                    <a:cs typeface="+mn-cs"/>
                  </a:rPr>
                  <a:t>HERE IS THE TITLE</a:t>
                </a:r>
                <a:endParaRPr kumimoji="0" lang="zh-CN" altLang="en-US" sz="1050" b="0" i="0" u="none" strike="noStrike" kern="1200" cap="none" spc="0" normalizeH="0" baseline="0" noProof="0" dirty="0">
                  <a:ln>
                    <a:noFill/>
                  </a:ln>
                  <a:solidFill>
                    <a:prstClr val="white"/>
                  </a:solidFill>
                  <a:effectLst/>
                  <a:uLnTx/>
                  <a:uFillTx/>
                  <a:latin typeface="微软雅黑 Light" panose="020B0502040204020203" pitchFamily="34" charset="-122"/>
                  <a:ea typeface="微软雅黑 Light" panose="020B0502040204020203" pitchFamily="34" charset="-122"/>
                  <a:cs typeface="+mn-cs"/>
                </a:endParaRPr>
              </a:p>
            </p:txBody>
          </p:sp>
        </p:grpSp>
        <p:cxnSp>
          <p:nvCxnSpPr>
            <p:cNvPr id="31" name="直接连接符 30">
              <a:extLst>
                <a:ext uri="{FF2B5EF4-FFF2-40B4-BE49-F238E27FC236}">
                  <a16:creationId xmlns:a16="http://schemas.microsoft.com/office/drawing/2014/main" id="{B48ED963-0F62-4448-BED6-F711B19BFFB3}"/>
                </a:ext>
              </a:extLst>
            </p:cNvPr>
            <p:cNvCxnSpPr/>
            <p:nvPr/>
          </p:nvCxnSpPr>
          <p:spPr>
            <a:xfrm>
              <a:off x="4727575" y="1092200"/>
              <a:ext cx="2736850" cy="0"/>
            </a:xfrm>
            <a:prstGeom prst="line">
              <a:avLst/>
            </a:prstGeom>
            <a:ln>
              <a:solidFill>
                <a:schemeClr val="bg1">
                  <a:alpha val="46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559267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p:cTn id="7" dur="500" fill="hold"/>
                                        <p:tgtEl>
                                          <p:spTgt spid="22"/>
                                        </p:tgtEl>
                                        <p:attrNameLst>
                                          <p:attrName>ppt_w</p:attrName>
                                        </p:attrNameLst>
                                      </p:cBhvr>
                                      <p:tavLst>
                                        <p:tav tm="0">
                                          <p:val>
                                            <p:fltVal val="0"/>
                                          </p:val>
                                        </p:tav>
                                        <p:tav tm="100000">
                                          <p:val>
                                            <p:strVal val="#ppt_w"/>
                                          </p:val>
                                        </p:tav>
                                      </p:tavLst>
                                    </p:anim>
                                    <p:anim calcmode="lin" valueType="num">
                                      <p:cBhvr>
                                        <p:cTn id="8" dur="500" fill="hold"/>
                                        <p:tgtEl>
                                          <p:spTgt spid="22"/>
                                        </p:tgtEl>
                                        <p:attrNameLst>
                                          <p:attrName>ppt_h</p:attrName>
                                        </p:attrNameLst>
                                      </p:cBhvr>
                                      <p:tavLst>
                                        <p:tav tm="0">
                                          <p:val>
                                            <p:fltVal val="0"/>
                                          </p:val>
                                        </p:tav>
                                        <p:tav tm="100000">
                                          <p:val>
                                            <p:strVal val="#ppt_h"/>
                                          </p:val>
                                        </p:tav>
                                      </p:tavLst>
                                    </p:anim>
                                    <p:animEffect transition="in" filter="fade">
                                      <p:cBhvr>
                                        <p:cTn id="9" dur="500"/>
                                        <p:tgtEl>
                                          <p:spTgt spid="22"/>
                                        </p:tgtEl>
                                      </p:cBhvr>
                                    </p:animEffect>
                                  </p:childTnLst>
                                </p:cTn>
                              </p:par>
                              <p:par>
                                <p:cTn id="10" presetID="53" presetClass="entr" presetSubtype="16" fill="hold" nodeType="withEffect">
                                  <p:stCondLst>
                                    <p:cond delay="250"/>
                                  </p:stCondLst>
                                  <p:childTnLst>
                                    <p:set>
                                      <p:cBhvr>
                                        <p:cTn id="11" dur="1" fill="hold">
                                          <p:stCondLst>
                                            <p:cond delay="0"/>
                                          </p:stCondLst>
                                        </p:cTn>
                                        <p:tgtEl>
                                          <p:spTgt spid="24"/>
                                        </p:tgtEl>
                                        <p:attrNameLst>
                                          <p:attrName>style.visibility</p:attrName>
                                        </p:attrNameLst>
                                      </p:cBhvr>
                                      <p:to>
                                        <p:strVal val="visible"/>
                                      </p:to>
                                    </p:set>
                                    <p:anim calcmode="lin" valueType="num">
                                      <p:cBhvr>
                                        <p:cTn id="12" dur="500" fill="hold"/>
                                        <p:tgtEl>
                                          <p:spTgt spid="24"/>
                                        </p:tgtEl>
                                        <p:attrNameLst>
                                          <p:attrName>ppt_w</p:attrName>
                                        </p:attrNameLst>
                                      </p:cBhvr>
                                      <p:tavLst>
                                        <p:tav tm="0">
                                          <p:val>
                                            <p:fltVal val="0"/>
                                          </p:val>
                                        </p:tav>
                                        <p:tav tm="100000">
                                          <p:val>
                                            <p:strVal val="#ppt_w"/>
                                          </p:val>
                                        </p:tav>
                                      </p:tavLst>
                                    </p:anim>
                                    <p:anim calcmode="lin" valueType="num">
                                      <p:cBhvr>
                                        <p:cTn id="13" dur="500" fill="hold"/>
                                        <p:tgtEl>
                                          <p:spTgt spid="24"/>
                                        </p:tgtEl>
                                        <p:attrNameLst>
                                          <p:attrName>ppt_h</p:attrName>
                                        </p:attrNameLst>
                                      </p:cBhvr>
                                      <p:tavLst>
                                        <p:tav tm="0">
                                          <p:val>
                                            <p:fltVal val="0"/>
                                          </p:val>
                                        </p:tav>
                                        <p:tav tm="100000">
                                          <p:val>
                                            <p:strVal val="#ppt_h"/>
                                          </p:val>
                                        </p:tav>
                                      </p:tavLst>
                                    </p:anim>
                                    <p:animEffect transition="in" filter="fade">
                                      <p:cBhvr>
                                        <p:cTn id="14" dur="500"/>
                                        <p:tgtEl>
                                          <p:spTgt spid="24"/>
                                        </p:tgtEl>
                                      </p:cBhvr>
                                    </p:animEffect>
                                  </p:childTnLst>
                                </p:cTn>
                              </p:par>
                              <p:par>
                                <p:cTn id="15" presetID="53" presetClass="entr" presetSubtype="16" fill="hold" nodeType="withEffect">
                                  <p:stCondLst>
                                    <p:cond delay="500"/>
                                  </p:stCondLst>
                                  <p:childTnLst>
                                    <p:set>
                                      <p:cBhvr>
                                        <p:cTn id="16" dur="1" fill="hold">
                                          <p:stCondLst>
                                            <p:cond delay="0"/>
                                          </p:stCondLst>
                                        </p:cTn>
                                        <p:tgtEl>
                                          <p:spTgt spid="26"/>
                                        </p:tgtEl>
                                        <p:attrNameLst>
                                          <p:attrName>style.visibility</p:attrName>
                                        </p:attrNameLst>
                                      </p:cBhvr>
                                      <p:to>
                                        <p:strVal val="visible"/>
                                      </p:to>
                                    </p:set>
                                    <p:anim calcmode="lin" valueType="num">
                                      <p:cBhvr>
                                        <p:cTn id="17" dur="500" fill="hold"/>
                                        <p:tgtEl>
                                          <p:spTgt spid="26"/>
                                        </p:tgtEl>
                                        <p:attrNameLst>
                                          <p:attrName>ppt_w</p:attrName>
                                        </p:attrNameLst>
                                      </p:cBhvr>
                                      <p:tavLst>
                                        <p:tav tm="0">
                                          <p:val>
                                            <p:fltVal val="0"/>
                                          </p:val>
                                        </p:tav>
                                        <p:tav tm="100000">
                                          <p:val>
                                            <p:strVal val="#ppt_w"/>
                                          </p:val>
                                        </p:tav>
                                      </p:tavLst>
                                    </p:anim>
                                    <p:anim calcmode="lin" valueType="num">
                                      <p:cBhvr>
                                        <p:cTn id="18" dur="500" fill="hold"/>
                                        <p:tgtEl>
                                          <p:spTgt spid="26"/>
                                        </p:tgtEl>
                                        <p:attrNameLst>
                                          <p:attrName>ppt_h</p:attrName>
                                        </p:attrNameLst>
                                      </p:cBhvr>
                                      <p:tavLst>
                                        <p:tav tm="0">
                                          <p:val>
                                            <p:fltVal val="0"/>
                                          </p:val>
                                        </p:tav>
                                        <p:tav tm="100000">
                                          <p:val>
                                            <p:strVal val="#ppt_h"/>
                                          </p:val>
                                        </p:tav>
                                      </p:tavLst>
                                    </p:anim>
                                    <p:animEffect transition="in" filter="fade">
                                      <p:cBhvr>
                                        <p:cTn id="19" dur="500"/>
                                        <p:tgtEl>
                                          <p:spTgt spid="26"/>
                                        </p:tgtEl>
                                      </p:cBhvr>
                                    </p:animEffect>
                                  </p:childTnLst>
                                </p:cTn>
                              </p:par>
                              <p:par>
                                <p:cTn id="20" presetID="53" presetClass="entr" presetSubtype="16" fill="hold" nodeType="withEffect">
                                  <p:stCondLst>
                                    <p:cond delay="750"/>
                                  </p:stCondLst>
                                  <p:childTnLst>
                                    <p:set>
                                      <p:cBhvr>
                                        <p:cTn id="21" dur="1" fill="hold">
                                          <p:stCondLst>
                                            <p:cond delay="0"/>
                                          </p:stCondLst>
                                        </p:cTn>
                                        <p:tgtEl>
                                          <p:spTgt spid="226"/>
                                        </p:tgtEl>
                                        <p:attrNameLst>
                                          <p:attrName>style.visibility</p:attrName>
                                        </p:attrNameLst>
                                      </p:cBhvr>
                                      <p:to>
                                        <p:strVal val="visible"/>
                                      </p:to>
                                    </p:set>
                                    <p:anim calcmode="lin" valueType="num">
                                      <p:cBhvr>
                                        <p:cTn id="22" dur="500" fill="hold"/>
                                        <p:tgtEl>
                                          <p:spTgt spid="226"/>
                                        </p:tgtEl>
                                        <p:attrNameLst>
                                          <p:attrName>ppt_w</p:attrName>
                                        </p:attrNameLst>
                                      </p:cBhvr>
                                      <p:tavLst>
                                        <p:tav tm="0">
                                          <p:val>
                                            <p:fltVal val="0"/>
                                          </p:val>
                                        </p:tav>
                                        <p:tav tm="100000">
                                          <p:val>
                                            <p:strVal val="#ppt_w"/>
                                          </p:val>
                                        </p:tav>
                                      </p:tavLst>
                                    </p:anim>
                                    <p:anim calcmode="lin" valueType="num">
                                      <p:cBhvr>
                                        <p:cTn id="23" dur="500" fill="hold"/>
                                        <p:tgtEl>
                                          <p:spTgt spid="226"/>
                                        </p:tgtEl>
                                        <p:attrNameLst>
                                          <p:attrName>ppt_h</p:attrName>
                                        </p:attrNameLst>
                                      </p:cBhvr>
                                      <p:tavLst>
                                        <p:tav tm="0">
                                          <p:val>
                                            <p:fltVal val="0"/>
                                          </p:val>
                                        </p:tav>
                                        <p:tav tm="100000">
                                          <p:val>
                                            <p:strVal val="#ppt_h"/>
                                          </p:val>
                                        </p:tav>
                                      </p:tavLst>
                                    </p:anim>
                                    <p:animEffect transition="in" filter="fade">
                                      <p:cBhvr>
                                        <p:cTn id="24" dur="500"/>
                                        <p:tgtEl>
                                          <p:spTgt spid="226"/>
                                        </p:tgtEl>
                                      </p:cBhvr>
                                    </p:animEffect>
                                  </p:childTnLst>
                                </p:cTn>
                              </p:par>
                              <p:par>
                                <p:cTn id="25" presetID="53" presetClass="entr" presetSubtype="16" fill="hold" nodeType="withEffect">
                                  <p:stCondLst>
                                    <p:cond delay="1000"/>
                                  </p:stCondLst>
                                  <p:childTnLst>
                                    <p:set>
                                      <p:cBhvr>
                                        <p:cTn id="26" dur="1" fill="hold">
                                          <p:stCondLst>
                                            <p:cond delay="0"/>
                                          </p:stCondLst>
                                        </p:cTn>
                                        <p:tgtEl>
                                          <p:spTgt spid="224"/>
                                        </p:tgtEl>
                                        <p:attrNameLst>
                                          <p:attrName>style.visibility</p:attrName>
                                        </p:attrNameLst>
                                      </p:cBhvr>
                                      <p:to>
                                        <p:strVal val="visible"/>
                                      </p:to>
                                    </p:set>
                                    <p:anim calcmode="lin" valueType="num">
                                      <p:cBhvr>
                                        <p:cTn id="27" dur="500" fill="hold"/>
                                        <p:tgtEl>
                                          <p:spTgt spid="224"/>
                                        </p:tgtEl>
                                        <p:attrNameLst>
                                          <p:attrName>ppt_w</p:attrName>
                                        </p:attrNameLst>
                                      </p:cBhvr>
                                      <p:tavLst>
                                        <p:tav tm="0">
                                          <p:val>
                                            <p:fltVal val="0"/>
                                          </p:val>
                                        </p:tav>
                                        <p:tav tm="100000">
                                          <p:val>
                                            <p:strVal val="#ppt_w"/>
                                          </p:val>
                                        </p:tav>
                                      </p:tavLst>
                                    </p:anim>
                                    <p:anim calcmode="lin" valueType="num">
                                      <p:cBhvr>
                                        <p:cTn id="28" dur="500" fill="hold"/>
                                        <p:tgtEl>
                                          <p:spTgt spid="224"/>
                                        </p:tgtEl>
                                        <p:attrNameLst>
                                          <p:attrName>ppt_h</p:attrName>
                                        </p:attrNameLst>
                                      </p:cBhvr>
                                      <p:tavLst>
                                        <p:tav tm="0">
                                          <p:val>
                                            <p:fltVal val="0"/>
                                          </p:val>
                                        </p:tav>
                                        <p:tav tm="100000">
                                          <p:val>
                                            <p:strVal val="#ppt_h"/>
                                          </p:val>
                                        </p:tav>
                                      </p:tavLst>
                                    </p:anim>
                                    <p:animEffect transition="in" filter="fade">
                                      <p:cBhvr>
                                        <p:cTn id="29" dur="500"/>
                                        <p:tgtEl>
                                          <p:spTgt spid="224"/>
                                        </p:tgtEl>
                                      </p:cBhvr>
                                    </p:animEffect>
                                  </p:childTnLst>
                                </p:cTn>
                              </p:par>
                              <p:par>
                                <p:cTn id="30" presetID="53" presetClass="entr" presetSubtype="16" fill="hold" nodeType="withEffect">
                                  <p:stCondLst>
                                    <p:cond delay="1250"/>
                                  </p:stCondLst>
                                  <p:childTnLst>
                                    <p:set>
                                      <p:cBhvr>
                                        <p:cTn id="31" dur="1" fill="hold">
                                          <p:stCondLst>
                                            <p:cond delay="0"/>
                                          </p:stCondLst>
                                        </p:cTn>
                                        <p:tgtEl>
                                          <p:spTgt spid="30"/>
                                        </p:tgtEl>
                                        <p:attrNameLst>
                                          <p:attrName>style.visibility</p:attrName>
                                        </p:attrNameLst>
                                      </p:cBhvr>
                                      <p:to>
                                        <p:strVal val="visible"/>
                                      </p:to>
                                    </p:set>
                                    <p:anim calcmode="lin" valueType="num">
                                      <p:cBhvr>
                                        <p:cTn id="32" dur="500" fill="hold"/>
                                        <p:tgtEl>
                                          <p:spTgt spid="30"/>
                                        </p:tgtEl>
                                        <p:attrNameLst>
                                          <p:attrName>ppt_w</p:attrName>
                                        </p:attrNameLst>
                                      </p:cBhvr>
                                      <p:tavLst>
                                        <p:tav tm="0">
                                          <p:val>
                                            <p:fltVal val="0"/>
                                          </p:val>
                                        </p:tav>
                                        <p:tav tm="100000">
                                          <p:val>
                                            <p:strVal val="#ppt_w"/>
                                          </p:val>
                                        </p:tav>
                                      </p:tavLst>
                                    </p:anim>
                                    <p:anim calcmode="lin" valueType="num">
                                      <p:cBhvr>
                                        <p:cTn id="33" dur="500" fill="hold"/>
                                        <p:tgtEl>
                                          <p:spTgt spid="30"/>
                                        </p:tgtEl>
                                        <p:attrNameLst>
                                          <p:attrName>ppt_h</p:attrName>
                                        </p:attrNameLst>
                                      </p:cBhvr>
                                      <p:tavLst>
                                        <p:tav tm="0">
                                          <p:val>
                                            <p:fltVal val="0"/>
                                          </p:val>
                                        </p:tav>
                                        <p:tav tm="100000">
                                          <p:val>
                                            <p:strVal val="#ppt_h"/>
                                          </p:val>
                                        </p:tav>
                                      </p:tavLst>
                                    </p:anim>
                                    <p:animEffect transition="in" filter="fade">
                                      <p:cBhvr>
                                        <p:cTn id="34" dur="500"/>
                                        <p:tgtEl>
                                          <p:spTgt spid="30"/>
                                        </p:tgtEl>
                                      </p:cBhvr>
                                    </p:animEffect>
                                  </p:childTnLst>
                                </p:cTn>
                              </p:par>
                              <p:par>
                                <p:cTn id="35" presetID="53" presetClass="entr" presetSubtype="16" fill="hold" nodeType="withEffect">
                                  <p:stCondLst>
                                    <p:cond delay="1500"/>
                                  </p:stCondLst>
                                  <p:childTnLst>
                                    <p:set>
                                      <p:cBhvr>
                                        <p:cTn id="36" dur="1" fill="hold">
                                          <p:stCondLst>
                                            <p:cond delay="0"/>
                                          </p:stCondLst>
                                        </p:cTn>
                                        <p:tgtEl>
                                          <p:spTgt spid="28"/>
                                        </p:tgtEl>
                                        <p:attrNameLst>
                                          <p:attrName>style.visibility</p:attrName>
                                        </p:attrNameLst>
                                      </p:cBhvr>
                                      <p:to>
                                        <p:strVal val="visible"/>
                                      </p:to>
                                    </p:set>
                                    <p:anim calcmode="lin" valueType="num">
                                      <p:cBhvr>
                                        <p:cTn id="37" dur="500" fill="hold"/>
                                        <p:tgtEl>
                                          <p:spTgt spid="28"/>
                                        </p:tgtEl>
                                        <p:attrNameLst>
                                          <p:attrName>ppt_w</p:attrName>
                                        </p:attrNameLst>
                                      </p:cBhvr>
                                      <p:tavLst>
                                        <p:tav tm="0">
                                          <p:val>
                                            <p:fltVal val="0"/>
                                          </p:val>
                                        </p:tav>
                                        <p:tav tm="100000">
                                          <p:val>
                                            <p:strVal val="#ppt_w"/>
                                          </p:val>
                                        </p:tav>
                                      </p:tavLst>
                                    </p:anim>
                                    <p:anim calcmode="lin" valueType="num">
                                      <p:cBhvr>
                                        <p:cTn id="38" dur="500" fill="hold"/>
                                        <p:tgtEl>
                                          <p:spTgt spid="28"/>
                                        </p:tgtEl>
                                        <p:attrNameLst>
                                          <p:attrName>ppt_h</p:attrName>
                                        </p:attrNameLst>
                                      </p:cBhvr>
                                      <p:tavLst>
                                        <p:tav tm="0">
                                          <p:val>
                                            <p:fltVal val="0"/>
                                          </p:val>
                                        </p:tav>
                                        <p:tav tm="100000">
                                          <p:val>
                                            <p:strVal val="#ppt_h"/>
                                          </p:val>
                                        </p:tav>
                                      </p:tavLst>
                                    </p:anim>
                                    <p:animEffect transition="in" filter="fade">
                                      <p:cBhvr>
                                        <p:cTn id="39" dur="500"/>
                                        <p:tgtEl>
                                          <p:spTgt spid="28"/>
                                        </p:tgtEl>
                                      </p:cBhvr>
                                    </p:animEffect>
                                  </p:childTnLst>
                                </p:cTn>
                              </p:par>
                              <p:par>
                                <p:cTn id="40" presetID="53" presetClass="entr" presetSubtype="16" fill="hold" nodeType="withEffect">
                                  <p:stCondLst>
                                    <p:cond delay="1750"/>
                                  </p:stCondLst>
                                  <p:childTnLst>
                                    <p:set>
                                      <p:cBhvr>
                                        <p:cTn id="41" dur="1" fill="hold">
                                          <p:stCondLst>
                                            <p:cond delay="0"/>
                                          </p:stCondLst>
                                        </p:cTn>
                                        <p:tgtEl>
                                          <p:spTgt spid="228"/>
                                        </p:tgtEl>
                                        <p:attrNameLst>
                                          <p:attrName>style.visibility</p:attrName>
                                        </p:attrNameLst>
                                      </p:cBhvr>
                                      <p:to>
                                        <p:strVal val="visible"/>
                                      </p:to>
                                    </p:set>
                                    <p:anim calcmode="lin" valueType="num">
                                      <p:cBhvr>
                                        <p:cTn id="42" dur="500" fill="hold"/>
                                        <p:tgtEl>
                                          <p:spTgt spid="228"/>
                                        </p:tgtEl>
                                        <p:attrNameLst>
                                          <p:attrName>ppt_w</p:attrName>
                                        </p:attrNameLst>
                                      </p:cBhvr>
                                      <p:tavLst>
                                        <p:tav tm="0">
                                          <p:val>
                                            <p:fltVal val="0"/>
                                          </p:val>
                                        </p:tav>
                                        <p:tav tm="100000">
                                          <p:val>
                                            <p:strVal val="#ppt_w"/>
                                          </p:val>
                                        </p:tav>
                                      </p:tavLst>
                                    </p:anim>
                                    <p:anim calcmode="lin" valueType="num">
                                      <p:cBhvr>
                                        <p:cTn id="43" dur="500" fill="hold"/>
                                        <p:tgtEl>
                                          <p:spTgt spid="228"/>
                                        </p:tgtEl>
                                        <p:attrNameLst>
                                          <p:attrName>ppt_h</p:attrName>
                                        </p:attrNameLst>
                                      </p:cBhvr>
                                      <p:tavLst>
                                        <p:tav tm="0">
                                          <p:val>
                                            <p:fltVal val="0"/>
                                          </p:val>
                                        </p:tav>
                                        <p:tav tm="100000">
                                          <p:val>
                                            <p:strVal val="#ppt_h"/>
                                          </p:val>
                                        </p:tav>
                                      </p:tavLst>
                                    </p:anim>
                                    <p:animEffect transition="in" filter="fade">
                                      <p:cBhvr>
                                        <p:cTn id="44" dur="500"/>
                                        <p:tgtEl>
                                          <p:spTgt spid="228"/>
                                        </p:tgtEl>
                                      </p:cBhvr>
                                    </p:animEffect>
                                  </p:childTnLst>
                                </p:cTn>
                              </p:par>
                              <p:par>
                                <p:cTn id="45" presetID="53" presetClass="entr" presetSubtype="16" fill="hold" nodeType="withEffect">
                                  <p:stCondLst>
                                    <p:cond delay="2000"/>
                                  </p:stCondLst>
                                  <p:childTnLst>
                                    <p:set>
                                      <p:cBhvr>
                                        <p:cTn id="46" dur="1" fill="hold">
                                          <p:stCondLst>
                                            <p:cond delay="0"/>
                                          </p:stCondLst>
                                        </p:cTn>
                                        <p:tgtEl>
                                          <p:spTgt spid="230"/>
                                        </p:tgtEl>
                                        <p:attrNameLst>
                                          <p:attrName>style.visibility</p:attrName>
                                        </p:attrNameLst>
                                      </p:cBhvr>
                                      <p:to>
                                        <p:strVal val="visible"/>
                                      </p:to>
                                    </p:set>
                                    <p:anim calcmode="lin" valueType="num">
                                      <p:cBhvr>
                                        <p:cTn id="47" dur="500" fill="hold"/>
                                        <p:tgtEl>
                                          <p:spTgt spid="230"/>
                                        </p:tgtEl>
                                        <p:attrNameLst>
                                          <p:attrName>ppt_w</p:attrName>
                                        </p:attrNameLst>
                                      </p:cBhvr>
                                      <p:tavLst>
                                        <p:tav tm="0">
                                          <p:val>
                                            <p:fltVal val="0"/>
                                          </p:val>
                                        </p:tav>
                                        <p:tav tm="100000">
                                          <p:val>
                                            <p:strVal val="#ppt_w"/>
                                          </p:val>
                                        </p:tav>
                                      </p:tavLst>
                                    </p:anim>
                                    <p:anim calcmode="lin" valueType="num">
                                      <p:cBhvr>
                                        <p:cTn id="48" dur="500" fill="hold"/>
                                        <p:tgtEl>
                                          <p:spTgt spid="230"/>
                                        </p:tgtEl>
                                        <p:attrNameLst>
                                          <p:attrName>ppt_h</p:attrName>
                                        </p:attrNameLst>
                                      </p:cBhvr>
                                      <p:tavLst>
                                        <p:tav tm="0">
                                          <p:val>
                                            <p:fltVal val="0"/>
                                          </p:val>
                                        </p:tav>
                                        <p:tav tm="100000">
                                          <p:val>
                                            <p:strVal val="#ppt_h"/>
                                          </p:val>
                                        </p:tav>
                                      </p:tavLst>
                                    </p:anim>
                                    <p:animEffect transition="in" filter="fade">
                                      <p:cBhvr>
                                        <p:cTn id="49" dur="500"/>
                                        <p:tgtEl>
                                          <p:spTgt spid="230"/>
                                        </p:tgtEl>
                                      </p:cBhvr>
                                    </p:animEffect>
                                  </p:childTnLst>
                                </p:cTn>
                              </p:par>
                              <p:par>
                                <p:cTn id="50" presetID="53" presetClass="entr" presetSubtype="16" fill="hold" nodeType="withEffect">
                                  <p:stCondLst>
                                    <p:cond delay="2250"/>
                                  </p:stCondLst>
                                  <p:childTnLst>
                                    <p:set>
                                      <p:cBhvr>
                                        <p:cTn id="51" dur="1" fill="hold">
                                          <p:stCondLst>
                                            <p:cond delay="0"/>
                                          </p:stCondLst>
                                        </p:cTn>
                                        <p:tgtEl>
                                          <p:spTgt spid="232"/>
                                        </p:tgtEl>
                                        <p:attrNameLst>
                                          <p:attrName>style.visibility</p:attrName>
                                        </p:attrNameLst>
                                      </p:cBhvr>
                                      <p:to>
                                        <p:strVal val="visible"/>
                                      </p:to>
                                    </p:set>
                                    <p:anim calcmode="lin" valueType="num">
                                      <p:cBhvr>
                                        <p:cTn id="52" dur="500" fill="hold"/>
                                        <p:tgtEl>
                                          <p:spTgt spid="232"/>
                                        </p:tgtEl>
                                        <p:attrNameLst>
                                          <p:attrName>ppt_w</p:attrName>
                                        </p:attrNameLst>
                                      </p:cBhvr>
                                      <p:tavLst>
                                        <p:tav tm="0">
                                          <p:val>
                                            <p:fltVal val="0"/>
                                          </p:val>
                                        </p:tav>
                                        <p:tav tm="100000">
                                          <p:val>
                                            <p:strVal val="#ppt_w"/>
                                          </p:val>
                                        </p:tav>
                                      </p:tavLst>
                                    </p:anim>
                                    <p:anim calcmode="lin" valueType="num">
                                      <p:cBhvr>
                                        <p:cTn id="53" dur="500" fill="hold"/>
                                        <p:tgtEl>
                                          <p:spTgt spid="232"/>
                                        </p:tgtEl>
                                        <p:attrNameLst>
                                          <p:attrName>ppt_h</p:attrName>
                                        </p:attrNameLst>
                                      </p:cBhvr>
                                      <p:tavLst>
                                        <p:tav tm="0">
                                          <p:val>
                                            <p:fltVal val="0"/>
                                          </p:val>
                                        </p:tav>
                                        <p:tav tm="100000">
                                          <p:val>
                                            <p:strVal val="#ppt_h"/>
                                          </p:val>
                                        </p:tav>
                                      </p:tavLst>
                                    </p:anim>
                                    <p:animEffect transition="in" filter="fade">
                                      <p:cBhvr>
                                        <p:cTn id="54" dur="500"/>
                                        <p:tgtEl>
                                          <p:spTgt spid="232"/>
                                        </p:tgtEl>
                                      </p:cBhvr>
                                    </p:animEffect>
                                  </p:childTnLst>
                                </p:cTn>
                              </p:par>
                            </p:childTnLst>
                          </p:cTn>
                        </p:par>
                        <p:par>
                          <p:cTn id="55" fill="hold">
                            <p:stCondLst>
                              <p:cond delay="2750"/>
                            </p:stCondLst>
                            <p:childTnLst>
                              <p:par>
                                <p:cTn id="56" presetID="50" presetClass="entr" presetSubtype="0" decel="100000" fill="hold" grpId="0" nodeType="afterEffect">
                                  <p:stCondLst>
                                    <p:cond delay="0"/>
                                  </p:stCondLst>
                                  <p:iterate type="lt">
                                    <p:tmPct val="10000"/>
                                  </p:iterate>
                                  <p:childTnLst>
                                    <p:set>
                                      <p:cBhvr>
                                        <p:cTn id="57" dur="1" fill="hold">
                                          <p:stCondLst>
                                            <p:cond delay="0"/>
                                          </p:stCondLst>
                                        </p:cTn>
                                        <p:tgtEl>
                                          <p:spTgt spid="69"/>
                                        </p:tgtEl>
                                        <p:attrNameLst>
                                          <p:attrName>style.visibility</p:attrName>
                                        </p:attrNameLst>
                                      </p:cBhvr>
                                      <p:to>
                                        <p:strVal val="visible"/>
                                      </p:to>
                                    </p:set>
                                    <p:anim calcmode="lin" valueType="num">
                                      <p:cBhvr>
                                        <p:cTn id="58" dur="1000" fill="hold"/>
                                        <p:tgtEl>
                                          <p:spTgt spid="69"/>
                                        </p:tgtEl>
                                        <p:attrNameLst>
                                          <p:attrName>ppt_w</p:attrName>
                                        </p:attrNameLst>
                                      </p:cBhvr>
                                      <p:tavLst>
                                        <p:tav tm="0">
                                          <p:val>
                                            <p:strVal val="#ppt_w+.3"/>
                                          </p:val>
                                        </p:tav>
                                        <p:tav tm="100000">
                                          <p:val>
                                            <p:strVal val="#ppt_w"/>
                                          </p:val>
                                        </p:tav>
                                      </p:tavLst>
                                    </p:anim>
                                    <p:anim calcmode="lin" valueType="num">
                                      <p:cBhvr>
                                        <p:cTn id="59" dur="1000" fill="hold"/>
                                        <p:tgtEl>
                                          <p:spTgt spid="69"/>
                                        </p:tgtEl>
                                        <p:attrNameLst>
                                          <p:attrName>ppt_h</p:attrName>
                                        </p:attrNameLst>
                                      </p:cBhvr>
                                      <p:tavLst>
                                        <p:tav tm="0">
                                          <p:val>
                                            <p:strVal val="#ppt_h"/>
                                          </p:val>
                                        </p:tav>
                                        <p:tav tm="100000">
                                          <p:val>
                                            <p:strVal val="#ppt_h"/>
                                          </p:val>
                                        </p:tav>
                                      </p:tavLst>
                                    </p:anim>
                                    <p:animEffect transition="in" filter="fade">
                                      <p:cBhvr>
                                        <p:cTn id="60" dur="1000"/>
                                        <p:tgtEl>
                                          <p:spTgt spid="69"/>
                                        </p:tgtEl>
                                      </p:cBhvr>
                                    </p:animEffect>
                                  </p:childTnLst>
                                </p:cTn>
                              </p:par>
                            </p:childTnLst>
                          </p:cTn>
                        </p:par>
                        <p:par>
                          <p:cTn id="61" fill="hold">
                            <p:stCondLst>
                              <p:cond delay="4550"/>
                            </p:stCondLst>
                            <p:childTnLst>
                              <p:par>
                                <p:cTn id="62" presetID="12" presetClass="entr" presetSubtype="1" fill="hold" grpId="0" nodeType="afterEffect">
                                  <p:stCondLst>
                                    <p:cond delay="0"/>
                                  </p:stCondLst>
                                  <p:childTnLst>
                                    <p:set>
                                      <p:cBhvr>
                                        <p:cTn id="63" dur="1" fill="hold">
                                          <p:stCondLst>
                                            <p:cond delay="0"/>
                                          </p:stCondLst>
                                        </p:cTn>
                                        <p:tgtEl>
                                          <p:spTgt spid="70"/>
                                        </p:tgtEl>
                                        <p:attrNameLst>
                                          <p:attrName>style.visibility</p:attrName>
                                        </p:attrNameLst>
                                      </p:cBhvr>
                                      <p:to>
                                        <p:strVal val="visible"/>
                                      </p:to>
                                    </p:set>
                                    <p:anim calcmode="lin" valueType="num">
                                      <p:cBhvr additive="base">
                                        <p:cTn id="64" dur="500"/>
                                        <p:tgtEl>
                                          <p:spTgt spid="70"/>
                                        </p:tgtEl>
                                        <p:attrNameLst>
                                          <p:attrName>ppt_y</p:attrName>
                                        </p:attrNameLst>
                                      </p:cBhvr>
                                      <p:tavLst>
                                        <p:tav tm="0">
                                          <p:val>
                                            <p:strVal val="#ppt_y-#ppt_h*1.125000"/>
                                          </p:val>
                                        </p:tav>
                                        <p:tav tm="100000">
                                          <p:val>
                                            <p:strVal val="#ppt_y"/>
                                          </p:val>
                                        </p:tav>
                                      </p:tavLst>
                                    </p:anim>
                                    <p:animEffect transition="in" filter="wipe(down)">
                                      <p:cBhvr>
                                        <p:cTn id="65" dur="500"/>
                                        <p:tgtEl>
                                          <p:spTgt spid="70"/>
                                        </p:tgtEl>
                                      </p:cBhvr>
                                    </p:animEffect>
                                  </p:childTnLst>
                                </p:cTn>
                              </p:par>
                            </p:childTnLst>
                          </p:cTn>
                        </p:par>
                        <p:par>
                          <p:cTn id="66" fill="hold">
                            <p:stCondLst>
                              <p:cond delay="5050"/>
                            </p:stCondLst>
                            <p:childTnLst>
                              <p:par>
                                <p:cTn id="67" presetID="22" presetClass="entr" presetSubtype="1" fill="hold" grpId="0" nodeType="afterEffect">
                                  <p:stCondLst>
                                    <p:cond delay="0"/>
                                  </p:stCondLst>
                                  <p:childTnLst>
                                    <p:set>
                                      <p:cBhvr>
                                        <p:cTn id="68" dur="1" fill="hold">
                                          <p:stCondLst>
                                            <p:cond delay="0"/>
                                          </p:stCondLst>
                                        </p:cTn>
                                        <p:tgtEl>
                                          <p:spTgt spid="71"/>
                                        </p:tgtEl>
                                        <p:attrNameLst>
                                          <p:attrName>style.visibility</p:attrName>
                                        </p:attrNameLst>
                                      </p:cBhvr>
                                      <p:to>
                                        <p:strVal val="visible"/>
                                      </p:to>
                                    </p:set>
                                    <p:animEffect transition="in" filter="wipe(up)">
                                      <p:cBhvr>
                                        <p:cTn id="69" dur="500"/>
                                        <p:tgtEl>
                                          <p:spTgt spid="71"/>
                                        </p:tgtEl>
                                      </p:cBhvr>
                                    </p:animEffect>
                                  </p:childTnLst>
                                </p:cTn>
                              </p:par>
                            </p:childTnLst>
                          </p:cTn>
                        </p:par>
                        <p:par>
                          <p:cTn id="70" fill="hold">
                            <p:stCondLst>
                              <p:cond delay="5550"/>
                            </p:stCondLst>
                            <p:childTnLst>
                              <p:par>
                                <p:cTn id="71" presetID="22" presetClass="entr" presetSubtype="1" fill="hold" grpId="0" nodeType="afterEffect">
                                  <p:stCondLst>
                                    <p:cond delay="0"/>
                                  </p:stCondLst>
                                  <p:childTnLst>
                                    <p:set>
                                      <p:cBhvr>
                                        <p:cTn id="72" dur="1" fill="hold">
                                          <p:stCondLst>
                                            <p:cond delay="0"/>
                                          </p:stCondLst>
                                        </p:cTn>
                                        <p:tgtEl>
                                          <p:spTgt spid="72"/>
                                        </p:tgtEl>
                                        <p:attrNameLst>
                                          <p:attrName>style.visibility</p:attrName>
                                        </p:attrNameLst>
                                      </p:cBhvr>
                                      <p:to>
                                        <p:strVal val="visible"/>
                                      </p:to>
                                    </p:set>
                                    <p:animEffect transition="in" filter="wipe(up)">
                                      <p:cBhvr>
                                        <p:cTn id="73" dur="500"/>
                                        <p:tgtEl>
                                          <p:spTgt spid="72"/>
                                        </p:tgtEl>
                                      </p:cBhvr>
                                    </p:animEffect>
                                  </p:childTnLst>
                                </p:cTn>
                              </p:par>
                            </p:childTnLst>
                          </p:cTn>
                        </p:par>
                        <p:par>
                          <p:cTn id="74" fill="hold">
                            <p:stCondLst>
                              <p:cond delay="6050"/>
                            </p:stCondLst>
                            <p:childTnLst>
                              <p:par>
                                <p:cTn id="75" presetID="22" presetClass="entr" presetSubtype="1" fill="hold" grpId="0" nodeType="afterEffect">
                                  <p:stCondLst>
                                    <p:cond delay="0"/>
                                  </p:stCondLst>
                                  <p:childTnLst>
                                    <p:set>
                                      <p:cBhvr>
                                        <p:cTn id="76" dur="1" fill="hold">
                                          <p:stCondLst>
                                            <p:cond delay="0"/>
                                          </p:stCondLst>
                                        </p:cTn>
                                        <p:tgtEl>
                                          <p:spTgt spid="73"/>
                                        </p:tgtEl>
                                        <p:attrNameLst>
                                          <p:attrName>style.visibility</p:attrName>
                                        </p:attrNameLst>
                                      </p:cBhvr>
                                      <p:to>
                                        <p:strVal val="visible"/>
                                      </p:to>
                                    </p:set>
                                    <p:animEffect transition="in" filter="wipe(up)">
                                      <p:cBhvr>
                                        <p:cTn id="77" dur="5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p:bldP spid="70" grpId="0"/>
      <p:bldP spid="71" grpId="0"/>
      <p:bldP spid="72" grpId="0"/>
      <p:bldP spid="73" grpId="0"/>
    </p:bldLst>
  </p:timing>
</p:sld>
</file>

<file path=ppt/slides/slide15.xml><?xml version="1.0" encoding="utf-8"?>
<p:sld xmlns:a16="http://schemas.microsoft.com/office/drawing/2014/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grpSp>
        <p:nvGrpSpPr>
          <p:cNvPr id="9" name="组合 8">
            <a:extLst>
              <a:ext uri="{FF2B5EF4-FFF2-40B4-BE49-F238E27FC236}">
                <a16:creationId xmlns:a16="http://schemas.microsoft.com/office/drawing/2014/main" id="{152607C2-4459-4F48-82ED-F43D89CF06FE}"/>
              </a:ext>
            </a:extLst>
          </p:cNvPr>
          <p:cNvGrpSpPr/>
          <p:nvPr/>
        </p:nvGrpSpPr>
        <p:grpSpPr>
          <a:xfrm>
            <a:off x="4727575" y="318548"/>
            <a:ext cx="2736850" cy="741902"/>
            <a:chOff x="4727575" y="350298"/>
            <a:chExt cx="2736850" cy="741902"/>
          </a:xfrm>
        </p:grpSpPr>
        <p:grpSp>
          <p:nvGrpSpPr>
            <p:cNvPr id="4" name="组合 3">
              <a:extLst>
                <a:ext uri="{FF2B5EF4-FFF2-40B4-BE49-F238E27FC236}">
                  <a16:creationId xmlns:a16="http://schemas.microsoft.com/office/drawing/2014/main" id="{AE20056E-51CC-42A6-ADFC-3B4E9E7BD4F0}"/>
                </a:ext>
              </a:extLst>
            </p:cNvPr>
            <p:cNvGrpSpPr/>
            <p:nvPr/>
          </p:nvGrpSpPr>
          <p:grpSpPr>
            <a:xfrm>
              <a:off x="5059680" y="350298"/>
              <a:ext cx="2072640" cy="623248"/>
              <a:chOff x="5059680" y="381000"/>
              <a:chExt cx="2072640" cy="623248"/>
            </a:xfrm>
          </p:grpSpPr>
          <p:sp>
            <p:nvSpPr>
              <p:cNvPr id="5" name="文本框 4">
                <a:extLst>
                  <a:ext uri="{FF2B5EF4-FFF2-40B4-BE49-F238E27FC236}">
                    <a16:creationId xmlns:a16="http://schemas.microsoft.com/office/drawing/2014/main" id="{2939F4C7-6FE3-411C-9A6D-02501A2D4DEA}"/>
                  </a:ext>
                </a:extLst>
              </p:cNvPr>
              <p:cNvSpPr txBox="1"/>
              <p:nvPr/>
            </p:nvSpPr>
            <p:spPr>
              <a:xfrm>
                <a:off x="5059680" y="381000"/>
                <a:ext cx="2072640" cy="369332"/>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这里就是</a:t>
                </a:r>
                <a:r>
                  <a:rPr kumimoji="0" lang="zh-CN" altLang="en-US" sz="1800" b="1" i="0" u="none" strike="noStrike" kern="1200" cap="none" spc="0" normalizeH="0" baseline="0" noProof="0" dirty="0">
                    <a:ln>
                      <a:noFill/>
                    </a:ln>
                    <a:solidFill>
                      <a:srgbClr val="CEA55A"/>
                    </a:solidFill>
                    <a:effectLst/>
                    <a:uLnTx/>
                    <a:uFillTx/>
                    <a:latin typeface="微软雅黑" panose="020B0503020204020204" pitchFamily="34" charset="-122"/>
                    <a:ea typeface="微软雅黑" panose="020B0503020204020204" pitchFamily="34" charset="-122"/>
                    <a:cs typeface="+mn-cs"/>
                  </a:rPr>
                  <a:t>标题</a:t>
                </a:r>
              </a:p>
            </p:txBody>
          </p:sp>
          <p:sp>
            <p:nvSpPr>
              <p:cNvPr id="6" name="矩形 5">
                <a:extLst>
                  <a:ext uri="{FF2B5EF4-FFF2-40B4-BE49-F238E27FC236}">
                    <a16:creationId xmlns:a16="http://schemas.microsoft.com/office/drawing/2014/main" id="{B02E2E2F-FD71-462B-A0EA-479FEDC6B2A1}"/>
                  </a:ext>
                </a:extLst>
              </p:cNvPr>
              <p:cNvSpPr/>
              <p:nvPr/>
            </p:nvSpPr>
            <p:spPr>
              <a:xfrm>
                <a:off x="5447425" y="750332"/>
                <a:ext cx="1297150" cy="253916"/>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050" b="0" i="0" u="none" strike="noStrike" kern="1200" cap="none" spc="0" normalizeH="0" baseline="0" noProof="0" dirty="0">
                    <a:ln>
                      <a:noFill/>
                    </a:ln>
                    <a:solidFill>
                      <a:prstClr val="white"/>
                    </a:solidFill>
                    <a:effectLst/>
                    <a:uLnTx/>
                    <a:uFillTx/>
                    <a:latin typeface="微软雅黑 Light" panose="020B0502040204020203" pitchFamily="34" charset="-122"/>
                    <a:ea typeface="微软雅黑 Light" panose="020B0502040204020203" pitchFamily="34" charset="-122"/>
                    <a:cs typeface="+mn-cs"/>
                  </a:rPr>
                  <a:t>HERE IS THE TITLE</a:t>
                </a:r>
                <a:endParaRPr kumimoji="0" lang="zh-CN" altLang="en-US" sz="1050" b="0" i="0" u="none" strike="noStrike" kern="1200" cap="none" spc="0" normalizeH="0" baseline="0" noProof="0" dirty="0">
                  <a:ln>
                    <a:noFill/>
                  </a:ln>
                  <a:solidFill>
                    <a:prstClr val="white"/>
                  </a:solidFill>
                  <a:effectLst/>
                  <a:uLnTx/>
                  <a:uFillTx/>
                  <a:latin typeface="微软雅黑 Light" panose="020B0502040204020203" pitchFamily="34" charset="-122"/>
                  <a:ea typeface="微软雅黑 Light" panose="020B0502040204020203" pitchFamily="34" charset="-122"/>
                  <a:cs typeface="+mn-cs"/>
                </a:endParaRPr>
              </a:p>
            </p:txBody>
          </p:sp>
        </p:grpSp>
        <p:cxnSp>
          <p:nvCxnSpPr>
            <p:cNvPr id="8" name="直接连接符 7">
              <a:extLst>
                <a:ext uri="{FF2B5EF4-FFF2-40B4-BE49-F238E27FC236}">
                  <a16:creationId xmlns:a16="http://schemas.microsoft.com/office/drawing/2014/main" id="{A52A82A1-62DB-4284-92B3-C017A8E905F4}"/>
                </a:ext>
              </a:extLst>
            </p:cNvPr>
            <p:cNvCxnSpPr/>
            <p:nvPr/>
          </p:nvCxnSpPr>
          <p:spPr>
            <a:xfrm>
              <a:off x="4727575" y="1092200"/>
              <a:ext cx="2736850" cy="0"/>
            </a:xfrm>
            <a:prstGeom prst="line">
              <a:avLst/>
            </a:prstGeom>
            <a:ln>
              <a:solidFill>
                <a:schemeClr val="bg1">
                  <a:alpha val="46000"/>
                </a:schemeClr>
              </a:solidFill>
            </a:ln>
          </p:spPr>
          <p:style>
            <a:lnRef idx="1">
              <a:schemeClr val="accent1"/>
            </a:lnRef>
            <a:fillRef idx="0">
              <a:schemeClr val="accent1"/>
            </a:fillRef>
            <a:effectRef idx="0">
              <a:schemeClr val="accent1"/>
            </a:effectRef>
            <a:fontRef idx="minor">
              <a:schemeClr val="tx1"/>
            </a:fontRef>
          </p:style>
        </p:cxnSp>
      </p:grpSp>
      <p:sp>
        <p:nvSpPr>
          <p:cNvPr id="77" name="2            _5">
            <a:extLst>
              <a:ext uri="{FF2B5EF4-FFF2-40B4-BE49-F238E27FC236}">
                <a16:creationId xmlns:a16="http://schemas.microsoft.com/office/drawing/2014/main" id="{5730EB03-A517-42E9-AE99-110ECAE0C60A}"/>
              </a:ext>
            </a:extLst>
          </p:cNvPr>
          <p:cNvSpPr>
            <a:spLocks noChangeArrowheads="1"/>
          </p:cNvSpPr>
          <p:nvPr/>
        </p:nvSpPr>
        <p:spPr bwMode="auto">
          <a:xfrm>
            <a:off x="4859115" y="1895786"/>
            <a:ext cx="1023512" cy="1025212"/>
          </a:xfrm>
          <a:prstGeom prst="ellipse">
            <a:avLst/>
          </a:prstGeom>
          <a:solidFill>
            <a:schemeClr val="bg1">
              <a:lumMod val="50000"/>
              <a:alpha val="10000"/>
            </a:schemeClr>
          </a:solidFill>
          <a:ln>
            <a:noFill/>
          </a:ln>
        </p:spPr>
        <p:txBody>
          <a:bodyPr vert="horz" wrap="square" lIns="121920" tIns="60960" rIns="121920" bIns="60960" numCol="1" anchor="t" anchorCtr="0" compatLnSpc="1"/>
          <a:lstStyle/>
          <a:p>
            <a:pPr defTabSz="1219170"/>
            <a:endParaRPr lang="zh-CN" altLang="en-US" sz="2400">
              <a:solidFill>
                <a:schemeClr val="bg1"/>
              </a:solidFill>
              <a:latin typeface="Calibri"/>
              <a:ea typeface="宋体" panose="02010600030101010101" pitchFamily="2" charset="-122"/>
            </a:endParaRPr>
          </a:p>
        </p:txBody>
      </p:sp>
      <p:sp>
        <p:nvSpPr>
          <p:cNvPr id="78" name="2           _6">
            <a:extLst>
              <a:ext uri="{FF2B5EF4-FFF2-40B4-BE49-F238E27FC236}">
                <a16:creationId xmlns:a16="http://schemas.microsoft.com/office/drawing/2014/main" id="{32E44A95-46F9-4F44-8EF5-DD68AEC4CE34}"/>
              </a:ext>
            </a:extLst>
          </p:cNvPr>
          <p:cNvSpPr>
            <a:spLocks noChangeArrowheads="1"/>
          </p:cNvSpPr>
          <p:nvPr/>
        </p:nvSpPr>
        <p:spPr bwMode="auto">
          <a:xfrm>
            <a:off x="6108749" y="2077704"/>
            <a:ext cx="790587" cy="790587"/>
          </a:xfrm>
          <a:prstGeom prst="ellipse">
            <a:avLst/>
          </a:prstGeom>
          <a:solidFill>
            <a:schemeClr val="bg1">
              <a:lumMod val="50000"/>
              <a:alpha val="10000"/>
            </a:schemeClr>
          </a:solidFill>
          <a:ln>
            <a:noFill/>
          </a:ln>
        </p:spPr>
        <p:txBody>
          <a:bodyPr vert="horz" wrap="square" lIns="121920" tIns="60960" rIns="121920" bIns="60960" numCol="1" anchor="t" anchorCtr="0" compatLnSpc="1"/>
          <a:lstStyle/>
          <a:p>
            <a:pPr defTabSz="1219170"/>
            <a:endParaRPr lang="zh-CN" altLang="en-US" sz="2400">
              <a:solidFill>
                <a:schemeClr val="bg1"/>
              </a:solidFill>
              <a:latin typeface="Calibri"/>
              <a:ea typeface="宋体" panose="02010600030101010101" pitchFamily="2" charset="-122"/>
            </a:endParaRPr>
          </a:p>
        </p:txBody>
      </p:sp>
      <p:sp>
        <p:nvSpPr>
          <p:cNvPr id="79" name="2         _7">
            <a:extLst>
              <a:ext uri="{FF2B5EF4-FFF2-40B4-BE49-F238E27FC236}">
                <a16:creationId xmlns:a16="http://schemas.microsoft.com/office/drawing/2014/main" id="{88BE00E3-7568-49C2-97C5-B71B1F2FB5F0}"/>
              </a:ext>
            </a:extLst>
          </p:cNvPr>
          <p:cNvSpPr>
            <a:spLocks noChangeArrowheads="1"/>
          </p:cNvSpPr>
          <p:nvPr/>
        </p:nvSpPr>
        <p:spPr bwMode="auto">
          <a:xfrm>
            <a:off x="5481381" y="2599661"/>
            <a:ext cx="1023512" cy="1023512"/>
          </a:xfrm>
          <a:prstGeom prst="ellipse">
            <a:avLst/>
          </a:prstGeom>
          <a:solidFill>
            <a:schemeClr val="bg1">
              <a:lumMod val="50000"/>
              <a:alpha val="10000"/>
            </a:schemeClr>
          </a:solidFill>
          <a:ln>
            <a:noFill/>
          </a:ln>
        </p:spPr>
        <p:txBody>
          <a:bodyPr vert="horz" wrap="square" lIns="121920" tIns="60960" rIns="121920" bIns="60960" numCol="1" anchor="t" anchorCtr="0" compatLnSpc="1"/>
          <a:lstStyle/>
          <a:p>
            <a:pPr defTabSz="1219170"/>
            <a:endParaRPr lang="zh-CN" altLang="en-US" sz="2400">
              <a:solidFill>
                <a:schemeClr val="bg1"/>
              </a:solidFill>
              <a:latin typeface="Calibri"/>
              <a:ea typeface="宋体" panose="02010600030101010101" pitchFamily="2" charset="-122"/>
            </a:endParaRPr>
          </a:p>
        </p:txBody>
      </p:sp>
      <p:sp>
        <p:nvSpPr>
          <p:cNvPr id="80" name="2          _8">
            <a:extLst>
              <a:ext uri="{FF2B5EF4-FFF2-40B4-BE49-F238E27FC236}">
                <a16:creationId xmlns:a16="http://schemas.microsoft.com/office/drawing/2014/main" id="{B38E04B9-6A7C-4533-8AF1-1CFE73BC7B97}"/>
              </a:ext>
            </a:extLst>
          </p:cNvPr>
          <p:cNvSpPr>
            <a:spLocks noChangeArrowheads="1"/>
          </p:cNvSpPr>
          <p:nvPr/>
        </p:nvSpPr>
        <p:spPr bwMode="auto">
          <a:xfrm>
            <a:off x="6135952" y="2579259"/>
            <a:ext cx="964005" cy="964005"/>
          </a:xfrm>
          <a:prstGeom prst="ellipse">
            <a:avLst/>
          </a:prstGeom>
          <a:solidFill>
            <a:schemeClr val="bg1">
              <a:lumMod val="50000"/>
              <a:alpha val="10000"/>
            </a:schemeClr>
          </a:solidFill>
          <a:ln>
            <a:noFill/>
          </a:ln>
        </p:spPr>
        <p:txBody>
          <a:bodyPr vert="horz" wrap="square" lIns="121920" tIns="60960" rIns="121920" bIns="60960" numCol="1" anchor="t" anchorCtr="0" compatLnSpc="1"/>
          <a:lstStyle/>
          <a:p>
            <a:pPr defTabSz="1219170"/>
            <a:endParaRPr lang="zh-CN" altLang="en-US" sz="2400">
              <a:solidFill>
                <a:schemeClr val="bg1"/>
              </a:solidFill>
              <a:latin typeface="Calibri"/>
              <a:ea typeface="宋体" panose="02010600030101010101" pitchFamily="2" charset="-122"/>
            </a:endParaRPr>
          </a:p>
        </p:txBody>
      </p:sp>
      <p:sp>
        <p:nvSpPr>
          <p:cNvPr id="81" name="2          _9">
            <a:extLst>
              <a:ext uri="{FF2B5EF4-FFF2-40B4-BE49-F238E27FC236}">
                <a16:creationId xmlns:a16="http://schemas.microsoft.com/office/drawing/2014/main" id="{218CC639-F9BC-489D-B1B6-4A7AC5F9F676}"/>
              </a:ext>
            </a:extLst>
          </p:cNvPr>
          <p:cNvSpPr>
            <a:spLocks noChangeArrowheads="1"/>
          </p:cNvSpPr>
          <p:nvPr/>
        </p:nvSpPr>
        <p:spPr bwMode="auto">
          <a:xfrm>
            <a:off x="6521895" y="2965202"/>
            <a:ext cx="964005" cy="964005"/>
          </a:xfrm>
          <a:prstGeom prst="ellipse">
            <a:avLst/>
          </a:prstGeom>
          <a:solidFill>
            <a:schemeClr val="bg1">
              <a:lumMod val="50000"/>
              <a:alpha val="10000"/>
            </a:schemeClr>
          </a:solidFill>
          <a:ln>
            <a:noFill/>
          </a:ln>
        </p:spPr>
        <p:txBody>
          <a:bodyPr vert="horz" wrap="square" lIns="121920" tIns="60960" rIns="121920" bIns="60960" numCol="1" anchor="t" anchorCtr="0" compatLnSpc="1"/>
          <a:lstStyle/>
          <a:p>
            <a:pPr defTabSz="1219170"/>
            <a:endParaRPr lang="zh-CN" altLang="en-US" sz="2400">
              <a:solidFill>
                <a:schemeClr val="bg1"/>
              </a:solidFill>
              <a:latin typeface="Calibri"/>
              <a:ea typeface="宋体" panose="02010600030101010101" pitchFamily="2" charset="-122"/>
            </a:endParaRPr>
          </a:p>
        </p:txBody>
      </p:sp>
      <p:sp>
        <p:nvSpPr>
          <p:cNvPr id="82" name="2      _10">
            <a:extLst>
              <a:ext uri="{FF2B5EF4-FFF2-40B4-BE49-F238E27FC236}">
                <a16:creationId xmlns:a16="http://schemas.microsoft.com/office/drawing/2014/main" id="{56D54FE1-B397-4FFA-AF8F-E34863E362B2}"/>
              </a:ext>
            </a:extLst>
          </p:cNvPr>
          <p:cNvSpPr>
            <a:spLocks noChangeArrowheads="1"/>
          </p:cNvSpPr>
          <p:nvPr/>
        </p:nvSpPr>
        <p:spPr bwMode="auto">
          <a:xfrm>
            <a:off x="5092039" y="3274635"/>
            <a:ext cx="964005" cy="964005"/>
          </a:xfrm>
          <a:prstGeom prst="ellipse">
            <a:avLst/>
          </a:prstGeom>
          <a:solidFill>
            <a:schemeClr val="bg1">
              <a:lumMod val="50000"/>
              <a:alpha val="10000"/>
            </a:schemeClr>
          </a:solidFill>
          <a:ln>
            <a:noFill/>
          </a:ln>
        </p:spPr>
        <p:txBody>
          <a:bodyPr vert="horz" wrap="square" lIns="121920" tIns="60960" rIns="121920" bIns="60960" numCol="1" anchor="t" anchorCtr="0" compatLnSpc="1"/>
          <a:lstStyle/>
          <a:p>
            <a:pPr defTabSz="1219170"/>
            <a:endParaRPr lang="zh-CN" altLang="en-US" sz="2400">
              <a:solidFill>
                <a:schemeClr val="bg1"/>
              </a:solidFill>
              <a:latin typeface="Calibri"/>
              <a:ea typeface="宋体" panose="02010600030101010101" pitchFamily="2" charset="-122"/>
            </a:endParaRPr>
          </a:p>
        </p:txBody>
      </p:sp>
      <p:sp>
        <p:nvSpPr>
          <p:cNvPr id="83" name="2         _11">
            <a:extLst>
              <a:ext uri="{FF2B5EF4-FFF2-40B4-BE49-F238E27FC236}">
                <a16:creationId xmlns:a16="http://schemas.microsoft.com/office/drawing/2014/main" id="{E43D0C5A-C283-466A-A96E-FD89BB8E3AB4}"/>
              </a:ext>
            </a:extLst>
          </p:cNvPr>
          <p:cNvSpPr>
            <a:spLocks noChangeArrowheads="1"/>
          </p:cNvSpPr>
          <p:nvPr/>
        </p:nvSpPr>
        <p:spPr bwMode="auto">
          <a:xfrm>
            <a:off x="4264050" y="3009406"/>
            <a:ext cx="751481" cy="746381"/>
          </a:xfrm>
          <a:prstGeom prst="ellipse">
            <a:avLst/>
          </a:prstGeom>
          <a:solidFill>
            <a:schemeClr val="bg1">
              <a:lumMod val="50000"/>
              <a:alpha val="10000"/>
            </a:schemeClr>
          </a:solidFill>
          <a:ln>
            <a:noFill/>
          </a:ln>
        </p:spPr>
        <p:txBody>
          <a:bodyPr vert="horz" wrap="square" lIns="121920" tIns="60960" rIns="121920" bIns="60960" numCol="1" anchor="t" anchorCtr="0" compatLnSpc="1"/>
          <a:lstStyle/>
          <a:p>
            <a:pPr defTabSz="1219170"/>
            <a:endParaRPr lang="zh-CN" altLang="en-US" sz="2400">
              <a:solidFill>
                <a:schemeClr val="bg1"/>
              </a:solidFill>
              <a:latin typeface="Calibri"/>
              <a:ea typeface="宋体" panose="02010600030101010101" pitchFamily="2" charset="-122"/>
            </a:endParaRPr>
          </a:p>
        </p:txBody>
      </p:sp>
      <p:sp>
        <p:nvSpPr>
          <p:cNvPr id="84" name="2            _12">
            <a:extLst>
              <a:ext uri="{FF2B5EF4-FFF2-40B4-BE49-F238E27FC236}">
                <a16:creationId xmlns:a16="http://schemas.microsoft.com/office/drawing/2014/main" id="{564065D3-AF7F-4FBC-8296-46FF34735D04}"/>
              </a:ext>
            </a:extLst>
          </p:cNvPr>
          <p:cNvSpPr/>
          <p:nvPr/>
        </p:nvSpPr>
        <p:spPr bwMode="auto">
          <a:xfrm>
            <a:off x="4862515" y="2145712"/>
            <a:ext cx="2390460" cy="3213349"/>
          </a:xfrm>
          <a:custGeom>
            <a:avLst/>
            <a:gdLst>
              <a:gd name="T0" fmla="*/ 203 w 595"/>
              <a:gd name="T1" fmla="*/ 800 h 800"/>
              <a:gd name="T2" fmla="*/ 419 w 595"/>
              <a:gd name="T3" fmla="*/ 800 h 800"/>
              <a:gd name="T4" fmla="*/ 335 w 595"/>
              <a:gd name="T5" fmla="*/ 556 h 800"/>
              <a:gd name="T6" fmla="*/ 473 w 595"/>
              <a:gd name="T7" fmla="*/ 332 h 800"/>
              <a:gd name="T8" fmla="*/ 587 w 595"/>
              <a:gd name="T9" fmla="*/ 344 h 800"/>
              <a:gd name="T10" fmla="*/ 388 w 595"/>
              <a:gd name="T11" fmla="*/ 338 h 800"/>
              <a:gd name="T12" fmla="*/ 463 w 595"/>
              <a:gd name="T13" fmla="*/ 247 h 800"/>
              <a:gd name="T14" fmla="*/ 595 w 595"/>
              <a:gd name="T15" fmla="*/ 210 h 800"/>
              <a:gd name="T16" fmla="*/ 484 w 595"/>
              <a:gd name="T17" fmla="*/ 219 h 800"/>
              <a:gd name="T18" fmla="*/ 498 w 595"/>
              <a:gd name="T19" fmla="*/ 102 h 800"/>
              <a:gd name="T20" fmla="*/ 476 w 595"/>
              <a:gd name="T21" fmla="*/ 209 h 800"/>
              <a:gd name="T22" fmla="*/ 324 w 595"/>
              <a:gd name="T23" fmla="*/ 342 h 800"/>
              <a:gd name="T24" fmla="*/ 322 w 595"/>
              <a:gd name="T25" fmla="*/ 187 h 800"/>
              <a:gd name="T26" fmla="*/ 394 w 595"/>
              <a:gd name="T27" fmla="*/ 95 h 800"/>
              <a:gd name="T28" fmla="*/ 309 w 595"/>
              <a:gd name="T29" fmla="*/ 170 h 800"/>
              <a:gd name="T30" fmla="*/ 272 w 595"/>
              <a:gd name="T31" fmla="*/ 61 h 800"/>
              <a:gd name="T32" fmla="*/ 178 w 595"/>
              <a:gd name="T33" fmla="*/ 0 h 800"/>
              <a:gd name="T34" fmla="*/ 273 w 595"/>
              <a:gd name="T35" fmla="*/ 135 h 800"/>
              <a:gd name="T36" fmla="*/ 207 w 595"/>
              <a:gd name="T37" fmla="*/ 96 h 800"/>
              <a:gd name="T38" fmla="*/ 108 w 595"/>
              <a:gd name="T39" fmla="*/ 91 h 800"/>
              <a:gd name="T40" fmla="*/ 59 w 595"/>
              <a:gd name="T41" fmla="*/ 60 h 800"/>
              <a:gd name="T42" fmla="*/ 115 w 595"/>
              <a:gd name="T43" fmla="*/ 102 h 800"/>
              <a:gd name="T44" fmla="*/ 227 w 595"/>
              <a:gd name="T45" fmla="*/ 124 h 800"/>
              <a:gd name="T46" fmla="*/ 282 w 595"/>
              <a:gd name="T47" fmla="*/ 203 h 800"/>
              <a:gd name="T48" fmla="*/ 274 w 595"/>
              <a:gd name="T49" fmla="*/ 424 h 800"/>
              <a:gd name="T50" fmla="*/ 217 w 595"/>
              <a:gd name="T51" fmla="*/ 372 h 800"/>
              <a:gd name="T52" fmla="*/ 136 w 595"/>
              <a:gd name="T53" fmla="*/ 299 h 800"/>
              <a:gd name="T54" fmla="*/ 123 w 595"/>
              <a:gd name="T55" fmla="*/ 209 h 800"/>
              <a:gd name="T56" fmla="*/ 130 w 595"/>
              <a:gd name="T57" fmla="*/ 312 h 800"/>
              <a:gd name="T58" fmla="*/ 0 w 595"/>
              <a:gd name="T59" fmla="*/ 318 h 800"/>
              <a:gd name="T60" fmla="*/ 131 w 595"/>
              <a:gd name="T61" fmla="*/ 330 h 800"/>
              <a:gd name="T62" fmla="*/ 230 w 595"/>
              <a:gd name="T63" fmla="*/ 430 h 800"/>
              <a:gd name="T64" fmla="*/ 257 w 595"/>
              <a:gd name="T65" fmla="*/ 485 h 800"/>
              <a:gd name="T66" fmla="*/ 92 w 595"/>
              <a:gd name="T67" fmla="*/ 502 h 800"/>
              <a:gd name="T68" fmla="*/ 190 w 595"/>
              <a:gd name="T69" fmla="*/ 482 h 800"/>
              <a:gd name="T70" fmla="*/ 275 w 595"/>
              <a:gd name="T71" fmla="*/ 605 h 800"/>
              <a:gd name="T72" fmla="*/ 203 w 595"/>
              <a:gd name="T73" fmla="*/ 800 h 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95" h="800">
                <a:moveTo>
                  <a:pt x="203" y="800"/>
                </a:moveTo>
                <a:cubicBezTo>
                  <a:pt x="442" y="800"/>
                  <a:pt x="419" y="800"/>
                  <a:pt x="419" y="800"/>
                </a:cubicBezTo>
                <a:cubicBezTo>
                  <a:pt x="419" y="800"/>
                  <a:pt x="335" y="782"/>
                  <a:pt x="335" y="556"/>
                </a:cubicBezTo>
                <a:cubicBezTo>
                  <a:pt x="335" y="462"/>
                  <a:pt x="400" y="338"/>
                  <a:pt x="473" y="332"/>
                </a:cubicBezTo>
                <a:cubicBezTo>
                  <a:pt x="545" y="327"/>
                  <a:pt x="587" y="344"/>
                  <a:pt x="587" y="344"/>
                </a:cubicBezTo>
                <a:cubicBezTo>
                  <a:pt x="587" y="344"/>
                  <a:pt x="497" y="284"/>
                  <a:pt x="388" y="338"/>
                </a:cubicBezTo>
                <a:cubicBezTo>
                  <a:pt x="388" y="338"/>
                  <a:pt x="416" y="282"/>
                  <a:pt x="463" y="247"/>
                </a:cubicBezTo>
                <a:cubicBezTo>
                  <a:pt x="510" y="212"/>
                  <a:pt x="578" y="209"/>
                  <a:pt x="595" y="210"/>
                </a:cubicBezTo>
                <a:cubicBezTo>
                  <a:pt x="595" y="210"/>
                  <a:pt x="542" y="192"/>
                  <a:pt x="484" y="219"/>
                </a:cubicBezTo>
                <a:cubicBezTo>
                  <a:pt x="484" y="219"/>
                  <a:pt x="528" y="188"/>
                  <a:pt x="498" y="102"/>
                </a:cubicBezTo>
                <a:cubicBezTo>
                  <a:pt x="498" y="102"/>
                  <a:pt x="507" y="178"/>
                  <a:pt x="476" y="209"/>
                </a:cubicBezTo>
                <a:cubicBezTo>
                  <a:pt x="445" y="241"/>
                  <a:pt x="349" y="297"/>
                  <a:pt x="324" y="342"/>
                </a:cubicBezTo>
                <a:cubicBezTo>
                  <a:pt x="324" y="342"/>
                  <a:pt x="304" y="256"/>
                  <a:pt x="322" y="187"/>
                </a:cubicBezTo>
                <a:cubicBezTo>
                  <a:pt x="338" y="127"/>
                  <a:pt x="383" y="98"/>
                  <a:pt x="394" y="95"/>
                </a:cubicBezTo>
                <a:cubicBezTo>
                  <a:pt x="394" y="95"/>
                  <a:pt x="336" y="103"/>
                  <a:pt x="309" y="170"/>
                </a:cubicBezTo>
                <a:cubicBezTo>
                  <a:pt x="309" y="170"/>
                  <a:pt x="309" y="112"/>
                  <a:pt x="272" y="61"/>
                </a:cubicBezTo>
                <a:cubicBezTo>
                  <a:pt x="234" y="11"/>
                  <a:pt x="192" y="3"/>
                  <a:pt x="178" y="0"/>
                </a:cubicBezTo>
                <a:cubicBezTo>
                  <a:pt x="178" y="0"/>
                  <a:pt x="270" y="33"/>
                  <a:pt x="273" y="135"/>
                </a:cubicBezTo>
                <a:cubicBezTo>
                  <a:pt x="273" y="135"/>
                  <a:pt x="248" y="105"/>
                  <a:pt x="207" y="96"/>
                </a:cubicBezTo>
                <a:cubicBezTo>
                  <a:pt x="166" y="88"/>
                  <a:pt x="128" y="95"/>
                  <a:pt x="108" y="91"/>
                </a:cubicBezTo>
                <a:cubicBezTo>
                  <a:pt x="87" y="87"/>
                  <a:pt x="63" y="69"/>
                  <a:pt x="59" y="60"/>
                </a:cubicBezTo>
                <a:cubicBezTo>
                  <a:pt x="59" y="60"/>
                  <a:pt x="71" y="88"/>
                  <a:pt x="115" y="102"/>
                </a:cubicBezTo>
                <a:cubicBezTo>
                  <a:pt x="154" y="114"/>
                  <a:pt x="197" y="104"/>
                  <a:pt x="227" y="124"/>
                </a:cubicBezTo>
                <a:cubicBezTo>
                  <a:pt x="257" y="144"/>
                  <a:pt x="277" y="172"/>
                  <a:pt x="282" y="203"/>
                </a:cubicBezTo>
                <a:cubicBezTo>
                  <a:pt x="287" y="231"/>
                  <a:pt x="295" y="335"/>
                  <a:pt x="274" y="424"/>
                </a:cubicBezTo>
                <a:cubicBezTo>
                  <a:pt x="274" y="424"/>
                  <a:pt x="250" y="393"/>
                  <a:pt x="217" y="372"/>
                </a:cubicBezTo>
                <a:cubicBezTo>
                  <a:pt x="183" y="349"/>
                  <a:pt x="148" y="318"/>
                  <a:pt x="136" y="299"/>
                </a:cubicBezTo>
                <a:cubicBezTo>
                  <a:pt x="124" y="281"/>
                  <a:pt x="121" y="234"/>
                  <a:pt x="123" y="209"/>
                </a:cubicBezTo>
                <a:cubicBezTo>
                  <a:pt x="123" y="209"/>
                  <a:pt x="105" y="271"/>
                  <a:pt x="130" y="312"/>
                </a:cubicBezTo>
                <a:cubicBezTo>
                  <a:pt x="130" y="312"/>
                  <a:pt x="70" y="282"/>
                  <a:pt x="0" y="318"/>
                </a:cubicBezTo>
                <a:cubicBezTo>
                  <a:pt x="0" y="318"/>
                  <a:pt x="83" y="298"/>
                  <a:pt x="131" y="330"/>
                </a:cubicBezTo>
                <a:cubicBezTo>
                  <a:pt x="183" y="364"/>
                  <a:pt x="216" y="408"/>
                  <a:pt x="230" y="430"/>
                </a:cubicBezTo>
                <a:cubicBezTo>
                  <a:pt x="244" y="453"/>
                  <a:pt x="257" y="485"/>
                  <a:pt x="257" y="485"/>
                </a:cubicBezTo>
                <a:cubicBezTo>
                  <a:pt x="257" y="485"/>
                  <a:pt x="182" y="437"/>
                  <a:pt x="92" y="502"/>
                </a:cubicBezTo>
                <a:cubicBezTo>
                  <a:pt x="92" y="502"/>
                  <a:pt x="145" y="475"/>
                  <a:pt x="190" y="482"/>
                </a:cubicBezTo>
                <a:cubicBezTo>
                  <a:pt x="235" y="489"/>
                  <a:pt x="275" y="528"/>
                  <a:pt x="275" y="605"/>
                </a:cubicBezTo>
                <a:cubicBezTo>
                  <a:pt x="275" y="681"/>
                  <a:pt x="257" y="753"/>
                  <a:pt x="203" y="800"/>
                </a:cubicBezTo>
                <a:close/>
              </a:path>
            </a:pathLst>
          </a:custGeom>
          <a:solidFill>
            <a:schemeClr val="bg1">
              <a:lumMod val="85000"/>
            </a:schemeClr>
          </a:solidFill>
          <a:ln>
            <a:noFill/>
          </a:ln>
        </p:spPr>
        <p:txBody>
          <a:bodyPr vert="horz" wrap="square" lIns="121920" tIns="60960" rIns="121920" bIns="60960" numCol="1" anchor="t" anchorCtr="0" compatLnSpc="1"/>
          <a:lstStyle/>
          <a:p>
            <a:pPr defTabSz="1219170"/>
            <a:endParaRPr lang="zh-CN" altLang="en-US" sz="2400">
              <a:solidFill>
                <a:schemeClr val="bg1"/>
              </a:solidFill>
              <a:latin typeface="Calibri"/>
              <a:ea typeface="宋体" panose="02010600030101010101" pitchFamily="2" charset="-122"/>
            </a:endParaRPr>
          </a:p>
        </p:txBody>
      </p:sp>
      <p:sp>
        <p:nvSpPr>
          <p:cNvPr id="85" name="2          _13">
            <a:extLst>
              <a:ext uri="{FF2B5EF4-FFF2-40B4-BE49-F238E27FC236}">
                <a16:creationId xmlns:a16="http://schemas.microsoft.com/office/drawing/2014/main" id="{ABE9AB11-A40B-4A74-BCE4-03AA9F81FCC8}"/>
              </a:ext>
            </a:extLst>
          </p:cNvPr>
          <p:cNvSpPr>
            <a:spLocks noChangeArrowheads="1"/>
          </p:cNvSpPr>
          <p:nvPr/>
        </p:nvSpPr>
        <p:spPr bwMode="auto">
          <a:xfrm>
            <a:off x="4264050" y="2252825"/>
            <a:ext cx="1217332" cy="1217332"/>
          </a:xfrm>
          <a:prstGeom prst="ellipse">
            <a:avLst/>
          </a:prstGeom>
          <a:solidFill>
            <a:srgbClr val="CEA55A"/>
          </a:solidFill>
          <a:ln>
            <a:noFill/>
          </a:ln>
        </p:spPr>
        <p:txBody>
          <a:bodyPr vert="horz" wrap="square" lIns="0" tIns="0" rIns="0" bIns="0" numCol="1" anchor="t" anchorCtr="0" compatLnSpc="1"/>
          <a:lstStyle/>
          <a:p>
            <a:pPr algn="ctr" defTabSz="1219170"/>
            <a:r>
              <a:rPr lang="en-US" altLang="zh-CN" sz="3200" b="1" dirty="0">
                <a:solidFill>
                  <a:schemeClr val="bg1"/>
                </a:solidFill>
                <a:latin typeface="Calibri"/>
                <a:ea typeface="宋体" panose="02010600030101010101" pitchFamily="2" charset="-122"/>
              </a:rPr>
              <a:t>01</a:t>
            </a:r>
          </a:p>
          <a:p>
            <a:pPr algn="ctr" defTabSz="1219170"/>
            <a:r>
              <a:rPr lang="en-US" altLang="zh-CN" sz="1333" dirty="0">
                <a:solidFill>
                  <a:schemeClr val="bg1"/>
                </a:solidFill>
                <a:latin typeface="Calibri"/>
                <a:ea typeface="宋体" panose="02010600030101010101" pitchFamily="2" charset="-122"/>
              </a:rPr>
              <a:t>Option here</a:t>
            </a:r>
            <a:endParaRPr lang="zh-CN" altLang="en-US" sz="1333" dirty="0">
              <a:solidFill>
                <a:schemeClr val="bg1"/>
              </a:solidFill>
              <a:latin typeface="Calibri"/>
              <a:ea typeface="宋体" panose="02010600030101010101" pitchFamily="2" charset="-122"/>
            </a:endParaRPr>
          </a:p>
        </p:txBody>
      </p:sp>
      <p:sp>
        <p:nvSpPr>
          <p:cNvPr id="86" name="2         _14">
            <a:extLst>
              <a:ext uri="{FF2B5EF4-FFF2-40B4-BE49-F238E27FC236}">
                <a16:creationId xmlns:a16="http://schemas.microsoft.com/office/drawing/2014/main" id="{ABD786A9-D17C-48EA-8215-54FA15A97530}"/>
              </a:ext>
            </a:extLst>
          </p:cNvPr>
          <p:cNvSpPr>
            <a:spLocks noChangeArrowheads="1"/>
          </p:cNvSpPr>
          <p:nvPr/>
        </p:nvSpPr>
        <p:spPr bwMode="auto">
          <a:xfrm>
            <a:off x="5467781" y="1512394"/>
            <a:ext cx="1217332" cy="1217332"/>
          </a:xfrm>
          <a:prstGeom prst="ellipse">
            <a:avLst/>
          </a:prstGeom>
          <a:solidFill>
            <a:srgbClr val="CEA55A"/>
          </a:solidFill>
          <a:ln>
            <a:noFill/>
          </a:ln>
        </p:spPr>
        <p:txBody>
          <a:bodyPr vert="horz" wrap="square" lIns="0" tIns="0" rIns="0" bIns="0" numCol="1" anchor="t" anchorCtr="0" compatLnSpc="1"/>
          <a:lstStyle/>
          <a:p>
            <a:pPr algn="ctr" defTabSz="1219170"/>
            <a:r>
              <a:rPr lang="en-US" altLang="zh-CN" sz="3200" b="1" dirty="0">
                <a:solidFill>
                  <a:schemeClr val="bg1"/>
                </a:solidFill>
                <a:latin typeface="Calibri"/>
                <a:ea typeface="宋体" panose="02010600030101010101" pitchFamily="2" charset="-122"/>
              </a:rPr>
              <a:t>02</a:t>
            </a:r>
          </a:p>
          <a:p>
            <a:pPr algn="ctr" defTabSz="1219170"/>
            <a:r>
              <a:rPr lang="en-US" altLang="zh-CN" sz="1333" dirty="0">
                <a:solidFill>
                  <a:schemeClr val="bg1"/>
                </a:solidFill>
                <a:latin typeface="Calibri"/>
                <a:ea typeface="宋体" panose="02010600030101010101" pitchFamily="2" charset="-122"/>
              </a:rPr>
              <a:t>Option here</a:t>
            </a:r>
            <a:endParaRPr lang="zh-CN" altLang="en-US" sz="1333" dirty="0">
              <a:solidFill>
                <a:schemeClr val="bg1"/>
              </a:solidFill>
              <a:latin typeface="Calibri"/>
              <a:ea typeface="宋体" panose="02010600030101010101" pitchFamily="2" charset="-122"/>
            </a:endParaRPr>
          </a:p>
        </p:txBody>
      </p:sp>
      <p:sp>
        <p:nvSpPr>
          <p:cNvPr id="87" name="2           _15">
            <a:extLst>
              <a:ext uri="{FF2B5EF4-FFF2-40B4-BE49-F238E27FC236}">
                <a16:creationId xmlns:a16="http://schemas.microsoft.com/office/drawing/2014/main" id="{09B01723-5901-4D28-9F5C-81FE2AF098B6}"/>
              </a:ext>
            </a:extLst>
          </p:cNvPr>
          <p:cNvSpPr>
            <a:spLocks noEditPoints="1"/>
          </p:cNvSpPr>
          <p:nvPr/>
        </p:nvSpPr>
        <p:spPr bwMode="auto">
          <a:xfrm>
            <a:off x="9411081" y="1587087"/>
            <a:ext cx="244432" cy="329101"/>
          </a:xfrm>
          <a:custGeom>
            <a:avLst/>
            <a:gdLst>
              <a:gd name="T0" fmla="*/ 47 w 65"/>
              <a:gd name="T1" fmla="*/ 6 h 87"/>
              <a:gd name="T2" fmla="*/ 53 w 65"/>
              <a:gd name="T3" fmla="*/ 40 h 87"/>
              <a:gd name="T4" fmla="*/ 47 w 65"/>
              <a:gd name="T5" fmla="*/ 55 h 87"/>
              <a:gd name="T6" fmla="*/ 17 w 65"/>
              <a:gd name="T7" fmla="*/ 55 h 87"/>
              <a:gd name="T8" fmla="*/ 11 w 65"/>
              <a:gd name="T9" fmla="*/ 40 h 87"/>
              <a:gd name="T10" fmla="*/ 17 w 65"/>
              <a:gd name="T11" fmla="*/ 6 h 87"/>
              <a:gd name="T12" fmla="*/ 18 w 65"/>
              <a:gd name="T13" fmla="*/ 28 h 87"/>
              <a:gd name="T14" fmla="*/ 47 w 65"/>
              <a:gd name="T15" fmla="*/ 28 h 87"/>
              <a:gd name="T16" fmla="*/ 42 w 65"/>
              <a:gd name="T17" fmla="*/ 11 h 87"/>
              <a:gd name="T18" fmla="*/ 22 w 65"/>
              <a:gd name="T19" fmla="*/ 11 h 87"/>
              <a:gd name="T20" fmla="*/ 18 w 65"/>
              <a:gd name="T21" fmla="*/ 28 h 87"/>
              <a:gd name="T22" fmla="*/ 47 w 65"/>
              <a:gd name="T23" fmla="*/ 32 h 87"/>
              <a:gd name="T24" fmla="*/ 18 w 65"/>
              <a:gd name="T25" fmla="*/ 40 h 87"/>
              <a:gd name="T26" fmla="*/ 22 w 65"/>
              <a:gd name="T27" fmla="*/ 50 h 87"/>
              <a:gd name="T28" fmla="*/ 42 w 65"/>
              <a:gd name="T29" fmla="*/ 50 h 87"/>
              <a:gd name="T30" fmla="*/ 47 w 65"/>
              <a:gd name="T31" fmla="*/ 32 h 87"/>
              <a:gd name="T32" fmla="*/ 12 w 65"/>
              <a:gd name="T33" fmla="*/ 87 h 87"/>
              <a:gd name="T34" fmla="*/ 32 w 65"/>
              <a:gd name="T35" fmla="*/ 87 h 87"/>
              <a:gd name="T36" fmla="*/ 52 w 65"/>
              <a:gd name="T37" fmla="*/ 87 h 87"/>
              <a:gd name="T38" fmla="*/ 52 w 65"/>
              <a:gd name="T39" fmla="*/ 80 h 87"/>
              <a:gd name="T40" fmla="*/ 35 w 65"/>
              <a:gd name="T41" fmla="*/ 72 h 87"/>
              <a:gd name="T42" fmla="*/ 62 w 65"/>
              <a:gd name="T43" fmla="*/ 52 h 87"/>
              <a:gd name="T44" fmla="*/ 65 w 65"/>
              <a:gd name="T45" fmla="*/ 30 h 87"/>
              <a:gd name="T46" fmla="*/ 58 w 65"/>
              <a:gd name="T47" fmla="*/ 30 h 87"/>
              <a:gd name="T48" fmla="*/ 56 w 65"/>
              <a:gd name="T49" fmla="*/ 50 h 87"/>
              <a:gd name="T50" fmla="*/ 32 w 65"/>
              <a:gd name="T51" fmla="*/ 66 h 87"/>
              <a:gd name="T52" fmla="*/ 14 w 65"/>
              <a:gd name="T53" fmla="*/ 58 h 87"/>
              <a:gd name="T54" fmla="*/ 6 w 65"/>
              <a:gd name="T55" fmla="*/ 40 h 87"/>
              <a:gd name="T56" fmla="*/ 3 w 65"/>
              <a:gd name="T57" fmla="*/ 27 h 87"/>
              <a:gd name="T58" fmla="*/ 0 w 65"/>
              <a:gd name="T59" fmla="*/ 40 h 87"/>
              <a:gd name="T60" fmla="*/ 9 w 65"/>
              <a:gd name="T61" fmla="*/ 63 h 87"/>
              <a:gd name="T62" fmla="*/ 29 w 65"/>
              <a:gd name="T63" fmla="*/ 72 h 87"/>
              <a:gd name="T64" fmla="*/ 12 w 65"/>
              <a:gd name="T65" fmla="*/ 80 h 87"/>
              <a:gd name="T66" fmla="*/ 12 w 65"/>
              <a:gd name="T67" fmla="*/ 8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5" h="87">
                <a:moveTo>
                  <a:pt x="32" y="0"/>
                </a:moveTo>
                <a:cubicBezTo>
                  <a:pt x="38" y="0"/>
                  <a:pt x="43" y="2"/>
                  <a:pt x="47" y="6"/>
                </a:cubicBezTo>
                <a:cubicBezTo>
                  <a:pt x="51" y="10"/>
                  <a:pt x="53" y="15"/>
                  <a:pt x="53" y="21"/>
                </a:cubicBezTo>
                <a:cubicBezTo>
                  <a:pt x="53" y="40"/>
                  <a:pt x="53" y="40"/>
                  <a:pt x="53" y="40"/>
                </a:cubicBezTo>
                <a:cubicBezTo>
                  <a:pt x="53" y="46"/>
                  <a:pt x="51" y="51"/>
                  <a:pt x="47" y="55"/>
                </a:cubicBezTo>
                <a:cubicBezTo>
                  <a:pt x="47" y="55"/>
                  <a:pt x="47" y="55"/>
                  <a:pt x="47" y="55"/>
                </a:cubicBezTo>
                <a:cubicBezTo>
                  <a:pt x="43" y="59"/>
                  <a:pt x="38" y="61"/>
                  <a:pt x="32" y="61"/>
                </a:cubicBezTo>
                <a:cubicBezTo>
                  <a:pt x="26" y="61"/>
                  <a:pt x="21" y="59"/>
                  <a:pt x="17" y="55"/>
                </a:cubicBezTo>
                <a:cubicBezTo>
                  <a:pt x="17" y="55"/>
                  <a:pt x="17" y="55"/>
                  <a:pt x="17" y="55"/>
                </a:cubicBezTo>
                <a:cubicBezTo>
                  <a:pt x="13" y="51"/>
                  <a:pt x="11" y="46"/>
                  <a:pt x="11" y="40"/>
                </a:cubicBezTo>
                <a:cubicBezTo>
                  <a:pt x="11" y="21"/>
                  <a:pt x="11" y="21"/>
                  <a:pt x="11" y="21"/>
                </a:cubicBezTo>
                <a:cubicBezTo>
                  <a:pt x="11" y="15"/>
                  <a:pt x="13" y="10"/>
                  <a:pt x="17" y="6"/>
                </a:cubicBezTo>
                <a:cubicBezTo>
                  <a:pt x="21" y="2"/>
                  <a:pt x="26" y="0"/>
                  <a:pt x="32" y="0"/>
                </a:cubicBezTo>
                <a:close/>
                <a:moveTo>
                  <a:pt x="18" y="28"/>
                </a:moveTo>
                <a:cubicBezTo>
                  <a:pt x="18" y="28"/>
                  <a:pt x="18" y="28"/>
                  <a:pt x="18" y="28"/>
                </a:cubicBezTo>
                <a:cubicBezTo>
                  <a:pt x="47" y="28"/>
                  <a:pt x="47" y="28"/>
                  <a:pt x="47" y="28"/>
                </a:cubicBezTo>
                <a:cubicBezTo>
                  <a:pt x="47" y="21"/>
                  <a:pt x="47" y="21"/>
                  <a:pt x="47" y="21"/>
                </a:cubicBezTo>
                <a:cubicBezTo>
                  <a:pt x="47" y="17"/>
                  <a:pt x="45" y="13"/>
                  <a:pt x="42" y="11"/>
                </a:cubicBezTo>
                <a:cubicBezTo>
                  <a:pt x="40" y="8"/>
                  <a:pt x="36" y="6"/>
                  <a:pt x="32" y="6"/>
                </a:cubicBezTo>
                <a:cubicBezTo>
                  <a:pt x="28" y="6"/>
                  <a:pt x="25" y="8"/>
                  <a:pt x="22" y="11"/>
                </a:cubicBezTo>
                <a:cubicBezTo>
                  <a:pt x="19" y="13"/>
                  <a:pt x="18" y="17"/>
                  <a:pt x="18" y="21"/>
                </a:cubicBezTo>
                <a:cubicBezTo>
                  <a:pt x="18" y="28"/>
                  <a:pt x="18" y="28"/>
                  <a:pt x="18" y="28"/>
                </a:cubicBezTo>
                <a:close/>
                <a:moveTo>
                  <a:pt x="47" y="32"/>
                </a:moveTo>
                <a:cubicBezTo>
                  <a:pt x="47" y="32"/>
                  <a:pt x="47" y="32"/>
                  <a:pt x="47" y="32"/>
                </a:cubicBezTo>
                <a:cubicBezTo>
                  <a:pt x="18" y="32"/>
                  <a:pt x="18" y="32"/>
                  <a:pt x="18" y="32"/>
                </a:cubicBezTo>
                <a:cubicBezTo>
                  <a:pt x="18" y="40"/>
                  <a:pt x="18" y="40"/>
                  <a:pt x="18" y="40"/>
                </a:cubicBezTo>
                <a:cubicBezTo>
                  <a:pt x="18" y="44"/>
                  <a:pt x="19" y="47"/>
                  <a:pt x="22" y="50"/>
                </a:cubicBezTo>
                <a:cubicBezTo>
                  <a:pt x="22" y="50"/>
                  <a:pt x="22" y="50"/>
                  <a:pt x="22" y="50"/>
                </a:cubicBezTo>
                <a:cubicBezTo>
                  <a:pt x="25" y="53"/>
                  <a:pt x="28" y="54"/>
                  <a:pt x="32" y="54"/>
                </a:cubicBezTo>
                <a:cubicBezTo>
                  <a:pt x="36" y="54"/>
                  <a:pt x="40" y="53"/>
                  <a:pt x="42" y="50"/>
                </a:cubicBezTo>
                <a:cubicBezTo>
                  <a:pt x="45" y="48"/>
                  <a:pt x="47" y="44"/>
                  <a:pt x="47" y="40"/>
                </a:cubicBezTo>
                <a:cubicBezTo>
                  <a:pt x="47" y="32"/>
                  <a:pt x="47" y="32"/>
                  <a:pt x="47" y="32"/>
                </a:cubicBezTo>
                <a:close/>
                <a:moveTo>
                  <a:pt x="12" y="87"/>
                </a:moveTo>
                <a:cubicBezTo>
                  <a:pt x="12" y="87"/>
                  <a:pt x="12" y="87"/>
                  <a:pt x="12" y="87"/>
                </a:cubicBezTo>
                <a:cubicBezTo>
                  <a:pt x="32" y="87"/>
                  <a:pt x="32" y="87"/>
                  <a:pt x="32" y="87"/>
                </a:cubicBezTo>
                <a:cubicBezTo>
                  <a:pt x="32" y="87"/>
                  <a:pt x="32" y="87"/>
                  <a:pt x="32" y="87"/>
                </a:cubicBezTo>
                <a:cubicBezTo>
                  <a:pt x="32" y="87"/>
                  <a:pt x="32" y="87"/>
                  <a:pt x="32" y="87"/>
                </a:cubicBezTo>
                <a:cubicBezTo>
                  <a:pt x="52" y="87"/>
                  <a:pt x="52" y="87"/>
                  <a:pt x="52" y="87"/>
                </a:cubicBezTo>
                <a:cubicBezTo>
                  <a:pt x="54" y="87"/>
                  <a:pt x="55" y="86"/>
                  <a:pt x="55" y="84"/>
                </a:cubicBezTo>
                <a:cubicBezTo>
                  <a:pt x="55" y="82"/>
                  <a:pt x="54" y="80"/>
                  <a:pt x="52" y="80"/>
                </a:cubicBezTo>
                <a:cubicBezTo>
                  <a:pt x="35" y="80"/>
                  <a:pt x="35" y="80"/>
                  <a:pt x="35" y="80"/>
                </a:cubicBezTo>
                <a:cubicBezTo>
                  <a:pt x="35" y="72"/>
                  <a:pt x="35" y="72"/>
                  <a:pt x="35" y="72"/>
                </a:cubicBezTo>
                <a:cubicBezTo>
                  <a:pt x="43" y="71"/>
                  <a:pt x="50" y="68"/>
                  <a:pt x="55" y="63"/>
                </a:cubicBezTo>
                <a:cubicBezTo>
                  <a:pt x="58" y="60"/>
                  <a:pt x="60" y="56"/>
                  <a:pt x="62" y="52"/>
                </a:cubicBezTo>
                <a:cubicBezTo>
                  <a:pt x="64" y="49"/>
                  <a:pt x="65" y="44"/>
                  <a:pt x="65" y="40"/>
                </a:cubicBezTo>
                <a:cubicBezTo>
                  <a:pt x="65" y="30"/>
                  <a:pt x="65" y="30"/>
                  <a:pt x="65" y="30"/>
                </a:cubicBezTo>
                <a:cubicBezTo>
                  <a:pt x="65" y="28"/>
                  <a:pt x="63" y="27"/>
                  <a:pt x="61" y="27"/>
                </a:cubicBezTo>
                <a:cubicBezTo>
                  <a:pt x="59" y="27"/>
                  <a:pt x="58" y="28"/>
                  <a:pt x="58" y="30"/>
                </a:cubicBezTo>
                <a:cubicBezTo>
                  <a:pt x="58" y="40"/>
                  <a:pt x="58" y="40"/>
                  <a:pt x="58" y="40"/>
                </a:cubicBezTo>
                <a:cubicBezTo>
                  <a:pt x="58" y="43"/>
                  <a:pt x="57" y="47"/>
                  <a:pt x="56" y="50"/>
                </a:cubicBezTo>
                <a:cubicBezTo>
                  <a:pt x="55" y="53"/>
                  <a:pt x="53" y="56"/>
                  <a:pt x="50" y="58"/>
                </a:cubicBezTo>
                <a:cubicBezTo>
                  <a:pt x="46" y="63"/>
                  <a:pt x="39" y="66"/>
                  <a:pt x="32" y="66"/>
                </a:cubicBezTo>
                <a:cubicBezTo>
                  <a:pt x="29" y="66"/>
                  <a:pt x="25" y="65"/>
                  <a:pt x="22" y="64"/>
                </a:cubicBezTo>
                <a:cubicBezTo>
                  <a:pt x="19" y="62"/>
                  <a:pt x="16" y="61"/>
                  <a:pt x="14" y="58"/>
                </a:cubicBezTo>
                <a:cubicBezTo>
                  <a:pt x="12" y="56"/>
                  <a:pt x="10" y="53"/>
                  <a:pt x="8" y="50"/>
                </a:cubicBezTo>
                <a:cubicBezTo>
                  <a:pt x="7" y="47"/>
                  <a:pt x="6" y="43"/>
                  <a:pt x="6" y="40"/>
                </a:cubicBezTo>
                <a:cubicBezTo>
                  <a:pt x="6" y="30"/>
                  <a:pt x="6" y="30"/>
                  <a:pt x="6" y="30"/>
                </a:cubicBezTo>
                <a:cubicBezTo>
                  <a:pt x="6" y="28"/>
                  <a:pt x="5" y="27"/>
                  <a:pt x="3" y="27"/>
                </a:cubicBezTo>
                <a:cubicBezTo>
                  <a:pt x="1" y="27"/>
                  <a:pt x="0" y="28"/>
                  <a:pt x="0" y="30"/>
                </a:cubicBezTo>
                <a:cubicBezTo>
                  <a:pt x="0" y="40"/>
                  <a:pt x="0" y="40"/>
                  <a:pt x="0" y="40"/>
                </a:cubicBezTo>
                <a:cubicBezTo>
                  <a:pt x="0" y="44"/>
                  <a:pt x="1" y="49"/>
                  <a:pt x="2" y="52"/>
                </a:cubicBezTo>
                <a:cubicBezTo>
                  <a:pt x="4" y="56"/>
                  <a:pt x="6" y="60"/>
                  <a:pt x="9" y="63"/>
                </a:cubicBezTo>
                <a:cubicBezTo>
                  <a:pt x="12" y="66"/>
                  <a:pt x="16" y="68"/>
                  <a:pt x="20" y="70"/>
                </a:cubicBezTo>
                <a:cubicBezTo>
                  <a:pt x="23" y="71"/>
                  <a:pt x="26" y="72"/>
                  <a:pt x="29" y="72"/>
                </a:cubicBezTo>
                <a:cubicBezTo>
                  <a:pt x="29" y="80"/>
                  <a:pt x="29" y="80"/>
                  <a:pt x="29" y="80"/>
                </a:cubicBezTo>
                <a:cubicBezTo>
                  <a:pt x="12" y="80"/>
                  <a:pt x="12" y="80"/>
                  <a:pt x="12" y="80"/>
                </a:cubicBezTo>
                <a:cubicBezTo>
                  <a:pt x="10" y="80"/>
                  <a:pt x="9" y="82"/>
                  <a:pt x="9" y="84"/>
                </a:cubicBezTo>
                <a:cubicBezTo>
                  <a:pt x="9" y="86"/>
                  <a:pt x="10" y="87"/>
                  <a:pt x="12" y="87"/>
                </a:cubicBezTo>
                <a:close/>
              </a:path>
            </a:pathLst>
          </a:custGeom>
          <a:solidFill>
            <a:srgbClr val="CEA55A"/>
          </a:solidFill>
          <a:ln>
            <a:noFill/>
          </a:ln>
        </p:spPr>
        <p:txBody>
          <a:bodyPr vert="horz" wrap="square" lIns="121920" tIns="60960" rIns="121920" bIns="60960" numCol="1" anchor="t" anchorCtr="0" compatLnSpc="1"/>
          <a:lstStyle/>
          <a:p>
            <a:pPr defTabSz="1219170"/>
            <a:endParaRPr lang="zh-CN" altLang="en-US" sz="2400">
              <a:solidFill>
                <a:schemeClr val="bg1"/>
              </a:solidFill>
              <a:latin typeface="Calibri"/>
              <a:ea typeface="宋体" panose="02010600030101010101" pitchFamily="2" charset="-122"/>
            </a:endParaRPr>
          </a:p>
        </p:txBody>
      </p:sp>
      <p:sp>
        <p:nvSpPr>
          <p:cNvPr id="88" name="2            _16">
            <a:extLst>
              <a:ext uri="{FF2B5EF4-FFF2-40B4-BE49-F238E27FC236}">
                <a16:creationId xmlns:a16="http://schemas.microsoft.com/office/drawing/2014/main" id="{8D1CFC82-5F56-41C0-9CC5-25A8F994DFFC}"/>
              </a:ext>
            </a:extLst>
          </p:cNvPr>
          <p:cNvSpPr>
            <a:spLocks noEditPoints="1"/>
          </p:cNvSpPr>
          <p:nvPr/>
        </p:nvSpPr>
        <p:spPr bwMode="auto">
          <a:xfrm>
            <a:off x="8697469" y="4497287"/>
            <a:ext cx="327507" cy="268395"/>
          </a:xfrm>
          <a:custGeom>
            <a:avLst/>
            <a:gdLst>
              <a:gd name="T0" fmla="*/ 76 w 87"/>
              <a:gd name="T1" fmla="*/ 27 h 71"/>
              <a:gd name="T2" fmla="*/ 69 w 87"/>
              <a:gd name="T3" fmla="*/ 27 h 71"/>
              <a:gd name="T4" fmla="*/ 21 w 87"/>
              <a:gd name="T5" fmla="*/ 11 h 71"/>
              <a:gd name="T6" fmla="*/ 10 w 87"/>
              <a:gd name="T7" fmla="*/ 11 h 71"/>
              <a:gd name="T8" fmla="*/ 20 w 87"/>
              <a:gd name="T9" fmla="*/ 12 h 71"/>
              <a:gd name="T10" fmla="*/ 6 w 87"/>
              <a:gd name="T11" fmla="*/ 12 h 71"/>
              <a:gd name="T12" fmla="*/ 6 w 87"/>
              <a:gd name="T13" fmla="*/ 9 h 71"/>
              <a:gd name="T14" fmla="*/ 8 w 87"/>
              <a:gd name="T15" fmla="*/ 7 h 71"/>
              <a:gd name="T16" fmla="*/ 24 w 87"/>
              <a:gd name="T17" fmla="*/ 2 h 71"/>
              <a:gd name="T18" fmla="*/ 60 w 87"/>
              <a:gd name="T19" fmla="*/ 0 h 71"/>
              <a:gd name="T20" fmla="*/ 67 w 87"/>
              <a:gd name="T21" fmla="*/ 12 h 71"/>
              <a:gd name="T22" fmla="*/ 87 w 87"/>
              <a:gd name="T23" fmla="*/ 16 h 71"/>
              <a:gd name="T24" fmla="*/ 87 w 87"/>
              <a:gd name="T25" fmla="*/ 68 h 71"/>
              <a:gd name="T26" fmla="*/ 84 w 87"/>
              <a:gd name="T27" fmla="*/ 71 h 71"/>
              <a:gd name="T28" fmla="*/ 0 w 87"/>
              <a:gd name="T29" fmla="*/ 68 h 71"/>
              <a:gd name="T30" fmla="*/ 0 w 87"/>
              <a:gd name="T31" fmla="*/ 16 h 71"/>
              <a:gd name="T32" fmla="*/ 3 w 87"/>
              <a:gd name="T33" fmla="*/ 12 h 71"/>
              <a:gd name="T34" fmla="*/ 44 w 87"/>
              <a:gd name="T35" fmla="*/ 26 h 71"/>
              <a:gd name="T36" fmla="*/ 52 w 87"/>
              <a:gd name="T37" fmla="*/ 29 h 71"/>
              <a:gd name="T38" fmla="*/ 44 w 87"/>
              <a:gd name="T39" fmla="*/ 48 h 71"/>
              <a:gd name="T40" fmla="*/ 44 w 87"/>
              <a:gd name="T41" fmla="*/ 26 h 71"/>
              <a:gd name="T42" fmla="*/ 49 w 87"/>
              <a:gd name="T43" fmla="*/ 32 h 71"/>
              <a:gd name="T44" fmla="*/ 36 w 87"/>
              <a:gd name="T45" fmla="*/ 37 h 71"/>
              <a:gd name="T46" fmla="*/ 51 w 87"/>
              <a:gd name="T47" fmla="*/ 37 h 71"/>
              <a:gd name="T48" fmla="*/ 49 w 87"/>
              <a:gd name="T49" fmla="*/ 32 h 71"/>
              <a:gd name="T50" fmla="*/ 23 w 87"/>
              <a:gd name="T51" fmla="*/ 19 h 71"/>
              <a:gd name="T52" fmla="*/ 7 w 87"/>
              <a:gd name="T53" fmla="*/ 64 h 71"/>
              <a:gd name="T54" fmla="*/ 81 w 87"/>
              <a:gd name="T55" fmla="*/ 19 h 71"/>
              <a:gd name="T56" fmla="*/ 65 w 87"/>
              <a:gd name="T57" fmla="*/ 19 h 71"/>
              <a:gd name="T58" fmla="*/ 58 w 87"/>
              <a:gd name="T59" fmla="*/ 7 h 71"/>
              <a:gd name="T60" fmla="*/ 26 w 87"/>
              <a:gd name="T61" fmla="*/ 17 h 71"/>
              <a:gd name="T62" fmla="*/ 44 w 87"/>
              <a:gd name="T63" fmla="*/ 14 h 71"/>
              <a:gd name="T64" fmla="*/ 67 w 87"/>
              <a:gd name="T65" fmla="*/ 37 h 71"/>
              <a:gd name="T66" fmla="*/ 20 w 87"/>
              <a:gd name="T67" fmla="*/ 37 h 71"/>
              <a:gd name="T68" fmla="*/ 44 w 87"/>
              <a:gd name="T69" fmla="*/ 21 h 71"/>
              <a:gd name="T70" fmla="*/ 27 w 87"/>
              <a:gd name="T71" fmla="*/ 37 h 71"/>
              <a:gd name="T72" fmla="*/ 60 w 87"/>
              <a:gd name="T73" fmla="*/ 37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7" h="71">
                <a:moveTo>
                  <a:pt x="72" y="24"/>
                </a:moveTo>
                <a:cubicBezTo>
                  <a:pt x="74" y="24"/>
                  <a:pt x="76" y="25"/>
                  <a:pt x="76" y="27"/>
                </a:cubicBezTo>
                <a:cubicBezTo>
                  <a:pt x="76" y="28"/>
                  <a:pt x="74" y="30"/>
                  <a:pt x="72" y="30"/>
                </a:cubicBezTo>
                <a:cubicBezTo>
                  <a:pt x="71" y="30"/>
                  <a:pt x="69" y="28"/>
                  <a:pt x="69" y="27"/>
                </a:cubicBezTo>
                <a:cubicBezTo>
                  <a:pt x="69" y="25"/>
                  <a:pt x="71" y="24"/>
                  <a:pt x="72" y="24"/>
                </a:cubicBezTo>
                <a:close/>
                <a:moveTo>
                  <a:pt x="21" y="11"/>
                </a:moveTo>
                <a:cubicBezTo>
                  <a:pt x="21" y="11"/>
                  <a:pt x="21" y="11"/>
                  <a:pt x="21" y="11"/>
                </a:cubicBezTo>
                <a:cubicBezTo>
                  <a:pt x="10" y="11"/>
                  <a:pt x="10" y="11"/>
                  <a:pt x="10" y="11"/>
                </a:cubicBezTo>
                <a:cubicBezTo>
                  <a:pt x="10" y="12"/>
                  <a:pt x="10" y="12"/>
                  <a:pt x="10" y="12"/>
                </a:cubicBezTo>
                <a:cubicBezTo>
                  <a:pt x="20" y="12"/>
                  <a:pt x="20" y="12"/>
                  <a:pt x="20" y="12"/>
                </a:cubicBezTo>
                <a:cubicBezTo>
                  <a:pt x="21" y="11"/>
                  <a:pt x="21" y="11"/>
                  <a:pt x="21" y="11"/>
                </a:cubicBezTo>
                <a:close/>
                <a:moveTo>
                  <a:pt x="6" y="12"/>
                </a:moveTo>
                <a:cubicBezTo>
                  <a:pt x="6" y="12"/>
                  <a:pt x="6" y="12"/>
                  <a:pt x="6" y="12"/>
                </a:cubicBezTo>
                <a:cubicBezTo>
                  <a:pt x="6" y="9"/>
                  <a:pt x="6" y="9"/>
                  <a:pt x="6" y="9"/>
                </a:cubicBezTo>
                <a:cubicBezTo>
                  <a:pt x="6" y="9"/>
                  <a:pt x="6" y="9"/>
                  <a:pt x="6" y="9"/>
                </a:cubicBezTo>
                <a:cubicBezTo>
                  <a:pt x="6" y="8"/>
                  <a:pt x="7" y="7"/>
                  <a:pt x="8" y="7"/>
                </a:cubicBezTo>
                <a:cubicBezTo>
                  <a:pt x="22" y="7"/>
                  <a:pt x="22" y="7"/>
                  <a:pt x="22" y="7"/>
                </a:cubicBezTo>
                <a:cubicBezTo>
                  <a:pt x="24" y="2"/>
                  <a:pt x="24" y="2"/>
                  <a:pt x="24" y="2"/>
                </a:cubicBezTo>
                <a:cubicBezTo>
                  <a:pt x="25" y="1"/>
                  <a:pt x="26" y="0"/>
                  <a:pt x="27" y="0"/>
                </a:cubicBezTo>
                <a:cubicBezTo>
                  <a:pt x="60" y="0"/>
                  <a:pt x="60" y="0"/>
                  <a:pt x="60" y="0"/>
                </a:cubicBezTo>
                <a:cubicBezTo>
                  <a:pt x="62" y="0"/>
                  <a:pt x="63" y="1"/>
                  <a:pt x="63" y="3"/>
                </a:cubicBezTo>
                <a:cubicBezTo>
                  <a:pt x="67" y="12"/>
                  <a:pt x="67" y="12"/>
                  <a:pt x="67" y="12"/>
                </a:cubicBezTo>
                <a:cubicBezTo>
                  <a:pt x="84" y="12"/>
                  <a:pt x="84" y="12"/>
                  <a:pt x="84" y="12"/>
                </a:cubicBezTo>
                <a:cubicBezTo>
                  <a:pt x="86" y="12"/>
                  <a:pt x="87" y="14"/>
                  <a:pt x="87" y="16"/>
                </a:cubicBezTo>
                <a:cubicBezTo>
                  <a:pt x="87" y="16"/>
                  <a:pt x="87" y="16"/>
                  <a:pt x="87" y="16"/>
                </a:cubicBezTo>
                <a:cubicBezTo>
                  <a:pt x="87" y="68"/>
                  <a:pt x="87" y="68"/>
                  <a:pt x="87" y="68"/>
                </a:cubicBezTo>
                <a:cubicBezTo>
                  <a:pt x="87" y="69"/>
                  <a:pt x="86" y="71"/>
                  <a:pt x="84" y="71"/>
                </a:cubicBezTo>
                <a:cubicBezTo>
                  <a:pt x="84" y="71"/>
                  <a:pt x="84" y="71"/>
                  <a:pt x="84" y="71"/>
                </a:cubicBezTo>
                <a:cubicBezTo>
                  <a:pt x="3" y="71"/>
                  <a:pt x="3" y="71"/>
                  <a:pt x="3" y="71"/>
                </a:cubicBezTo>
                <a:cubicBezTo>
                  <a:pt x="1" y="71"/>
                  <a:pt x="0" y="69"/>
                  <a:pt x="0" y="68"/>
                </a:cubicBezTo>
                <a:cubicBezTo>
                  <a:pt x="0" y="67"/>
                  <a:pt x="0" y="67"/>
                  <a:pt x="0" y="67"/>
                </a:cubicBezTo>
                <a:cubicBezTo>
                  <a:pt x="0" y="16"/>
                  <a:pt x="0" y="16"/>
                  <a:pt x="0" y="16"/>
                </a:cubicBezTo>
                <a:cubicBezTo>
                  <a:pt x="0" y="14"/>
                  <a:pt x="1" y="12"/>
                  <a:pt x="3" y="12"/>
                </a:cubicBezTo>
                <a:cubicBezTo>
                  <a:pt x="3" y="12"/>
                  <a:pt x="3" y="12"/>
                  <a:pt x="3" y="12"/>
                </a:cubicBezTo>
                <a:cubicBezTo>
                  <a:pt x="6" y="12"/>
                  <a:pt x="6" y="12"/>
                  <a:pt x="6" y="12"/>
                </a:cubicBezTo>
                <a:close/>
                <a:moveTo>
                  <a:pt x="44" y="26"/>
                </a:moveTo>
                <a:cubicBezTo>
                  <a:pt x="44" y="26"/>
                  <a:pt x="44" y="26"/>
                  <a:pt x="44" y="26"/>
                </a:cubicBezTo>
                <a:cubicBezTo>
                  <a:pt x="47" y="26"/>
                  <a:pt x="50" y="27"/>
                  <a:pt x="52" y="29"/>
                </a:cubicBezTo>
                <a:cubicBezTo>
                  <a:pt x="54" y="31"/>
                  <a:pt x="55" y="34"/>
                  <a:pt x="55" y="37"/>
                </a:cubicBezTo>
                <a:cubicBezTo>
                  <a:pt x="55" y="43"/>
                  <a:pt x="50" y="48"/>
                  <a:pt x="44" y="48"/>
                </a:cubicBezTo>
                <a:cubicBezTo>
                  <a:pt x="37" y="48"/>
                  <a:pt x="32" y="43"/>
                  <a:pt x="32" y="37"/>
                </a:cubicBezTo>
                <a:cubicBezTo>
                  <a:pt x="32" y="31"/>
                  <a:pt x="37" y="26"/>
                  <a:pt x="44" y="26"/>
                </a:cubicBezTo>
                <a:close/>
                <a:moveTo>
                  <a:pt x="49" y="32"/>
                </a:moveTo>
                <a:cubicBezTo>
                  <a:pt x="49" y="32"/>
                  <a:pt x="49" y="32"/>
                  <a:pt x="49" y="32"/>
                </a:cubicBezTo>
                <a:cubicBezTo>
                  <a:pt x="48" y="31"/>
                  <a:pt x="46" y="30"/>
                  <a:pt x="44" y="30"/>
                </a:cubicBezTo>
                <a:cubicBezTo>
                  <a:pt x="40" y="30"/>
                  <a:pt x="36" y="33"/>
                  <a:pt x="36" y="37"/>
                </a:cubicBezTo>
                <a:cubicBezTo>
                  <a:pt x="36" y="41"/>
                  <a:pt x="40" y="44"/>
                  <a:pt x="44" y="44"/>
                </a:cubicBezTo>
                <a:cubicBezTo>
                  <a:pt x="48" y="44"/>
                  <a:pt x="51" y="41"/>
                  <a:pt x="51" y="37"/>
                </a:cubicBezTo>
                <a:cubicBezTo>
                  <a:pt x="51" y="35"/>
                  <a:pt x="50" y="33"/>
                  <a:pt x="49" y="32"/>
                </a:cubicBezTo>
                <a:cubicBezTo>
                  <a:pt x="49" y="32"/>
                  <a:pt x="49" y="32"/>
                  <a:pt x="49" y="32"/>
                </a:cubicBezTo>
                <a:close/>
                <a:moveTo>
                  <a:pt x="23" y="19"/>
                </a:moveTo>
                <a:cubicBezTo>
                  <a:pt x="23" y="19"/>
                  <a:pt x="23" y="19"/>
                  <a:pt x="23" y="19"/>
                </a:cubicBezTo>
                <a:cubicBezTo>
                  <a:pt x="7" y="19"/>
                  <a:pt x="7" y="19"/>
                  <a:pt x="7" y="19"/>
                </a:cubicBezTo>
                <a:cubicBezTo>
                  <a:pt x="7" y="64"/>
                  <a:pt x="7" y="64"/>
                  <a:pt x="7" y="64"/>
                </a:cubicBezTo>
                <a:cubicBezTo>
                  <a:pt x="81" y="64"/>
                  <a:pt x="81" y="64"/>
                  <a:pt x="81" y="64"/>
                </a:cubicBezTo>
                <a:cubicBezTo>
                  <a:pt x="81" y="19"/>
                  <a:pt x="81" y="19"/>
                  <a:pt x="81" y="19"/>
                </a:cubicBezTo>
                <a:cubicBezTo>
                  <a:pt x="65" y="19"/>
                  <a:pt x="65" y="19"/>
                  <a:pt x="65" y="19"/>
                </a:cubicBezTo>
                <a:cubicBezTo>
                  <a:pt x="65" y="19"/>
                  <a:pt x="65" y="19"/>
                  <a:pt x="65" y="19"/>
                </a:cubicBezTo>
                <a:cubicBezTo>
                  <a:pt x="63" y="19"/>
                  <a:pt x="62" y="18"/>
                  <a:pt x="61" y="17"/>
                </a:cubicBezTo>
                <a:cubicBezTo>
                  <a:pt x="58" y="7"/>
                  <a:pt x="58" y="7"/>
                  <a:pt x="58" y="7"/>
                </a:cubicBezTo>
                <a:cubicBezTo>
                  <a:pt x="30" y="7"/>
                  <a:pt x="30" y="7"/>
                  <a:pt x="30" y="7"/>
                </a:cubicBezTo>
                <a:cubicBezTo>
                  <a:pt x="26" y="17"/>
                  <a:pt x="26" y="17"/>
                  <a:pt x="26" y="17"/>
                </a:cubicBezTo>
                <a:cubicBezTo>
                  <a:pt x="26" y="18"/>
                  <a:pt x="24" y="19"/>
                  <a:pt x="23" y="19"/>
                </a:cubicBezTo>
                <a:close/>
                <a:moveTo>
                  <a:pt x="44" y="14"/>
                </a:moveTo>
                <a:cubicBezTo>
                  <a:pt x="44" y="14"/>
                  <a:pt x="44" y="14"/>
                  <a:pt x="44" y="14"/>
                </a:cubicBezTo>
                <a:cubicBezTo>
                  <a:pt x="56" y="14"/>
                  <a:pt x="67" y="24"/>
                  <a:pt x="67" y="37"/>
                </a:cubicBezTo>
                <a:cubicBezTo>
                  <a:pt x="67" y="50"/>
                  <a:pt x="56" y="60"/>
                  <a:pt x="44" y="60"/>
                </a:cubicBezTo>
                <a:cubicBezTo>
                  <a:pt x="31" y="60"/>
                  <a:pt x="20" y="50"/>
                  <a:pt x="20" y="37"/>
                </a:cubicBezTo>
                <a:cubicBezTo>
                  <a:pt x="20" y="24"/>
                  <a:pt x="31" y="14"/>
                  <a:pt x="44" y="14"/>
                </a:cubicBezTo>
                <a:close/>
                <a:moveTo>
                  <a:pt x="44" y="21"/>
                </a:moveTo>
                <a:cubicBezTo>
                  <a:pt x="44" y="21"/>
                  <a:pt x="44" y="21"/>
                  <a:pt x="44" y="21"/>
                </a:cubicBezTo>
                <a:cubicBezTo>
                  <a:pt x="35" y="21"/>
                  <a:pt x="27" y="28"/>
                  <a:pt x="27" y="37"/>
                </a:cubicBezTo>
                <a:cubicBezTo>
                  <a:pt x="27" y="46"/>
                  <a:pt x="35" y="54"/>
                  <a:pt x="44" y="54"/>
                </a:cubicBezTo>
                <a:cubicBezTo>
                  <a:pt x="53" y="54"/>
                  <a:pt x="60" y="46"/>
                  <a:pt x="60" y="37"/>
                </a:cubicBezTo>
                <a:cubicBezTo>
                  <a:pt x="60" y="28"/>
                  <a:pt x="53" y="21"/>
                  <a:pt x="44" y="21"/>
                </a:cubicBezTo>
                <a:close/>
              </a:path>
            </a:pathLst>
          </a:custGeom>
          <a:solidFill>
            <a:srgbClr val="CEA55A"/>
          </a:solidFill>
          <a:ln>
            <a:noFill/>
          </a:ln>
        </p:spPr>
        <p:txBody>
          <a:bodyPr vert="horz" wrap="square" lIns="121920" tIns="60960" rIns="121920" bIns="60960" numCol="1" anchor="t" anchorCtr="0" compatLnSpc="1"/>
          <a:lstStyle/>
          <a:p>
            <a:pPr defTabSz="1219170"/>
            <a:endParaRPr lang="zh-CN" altLang="en-US" sz="2400">
              <a:solidFill>
                <a:schemeClr val="bg1"/>
              </a:solidFill>
              <a:latin typeface="Calibri"/>
              <a:ea typeface="宋体" panose="02010600030101010101" pitchFamily="2" charset="-122"/>
            </a:endParaRPr>
          </a:p>
        </p:txBody>
      </p:sp>
      <p:sp>
        <p:nvSpPr>
          <p:cNvPr id="89" name="2           _17">
            <a:extLst>
              <a:ext uri="{FF2B5EF4-FFF2-40B4-BE49-F238E27FC236}">
                <a16:creationId xmlns:a16="http://schemas.microsoft.com/office/drawing/2014/main" id="{81FE2EC6-F637-4036-B2C8-F91D48D679B1}"/>
              </a:ext>
            </a:extLst>
          </p:cNvPr>
          <p:cNvSpPr>
            <a:spLocks noEditPoints="1"/>
          </p:cNvSpPr>
          <p:nvPr/>
        </p:nvSpPr>
        <p:spPr bwMode="auto">
          <a:xfrm>
            <a:off x="3415304" y="4471726"/>
            <a:ext cx="393008" cy="319517"/>
          </a:xfrm>
          <a:custGeom>
            <a:avLst/>
            <a:gdLst>
              <a:gd name="T0" fmla="*/ 80 w 104"/>
              <a:gd name="T1" fmla="*/ 19 h 85"/>
              <a:gd name="T2" fmla="*/ 93 w 104"/>
              <a:gd name="T3" fmla="*/ 50 h 85"/>
              <a:gd name="T4" fmla="*/ 104 w 104"/>
              <a:gd name="T5" fmla="*/ 68 h 85"/>
              <a:gd name="T6" fmla="*/ 98 w 104"/>
              <a:gd name="T7" fmla="*/ 80 h 85"/>
              <a:gd name="T8" fmla="*/ 94 w 104"/>
              <a:gd name="T9" fmla="*/ 82 h 85"/>
              <a:gd name="T10" fmla="*/ 13 w 104"/>
              <a:gd name="T11" fmla="*/ 85 h 85"/>
              <a:gd name="T12" fmla="*/ 10 w 104"/>
              <a:gd name="T13" fmla="*/ 80 h 85"/>
              <a:gd name="T14" fmla="*/ 1 w 104"/>
              <a:gd name="T15" fmla="*/ 78 h 85"/>
              <a:gd name="T16" fmla="*/ 1 w 104"/>
              <a:gd name="T17" fmla="*/ 60 h 85"/>
              <a:gd name="T18" fmla="*/ 5 w 104"/>
              <a:gd name="T19" fmla="*/ 37 h 85"/>
              <a:gd name="T20" fmla="*/ 29 w 104"/>
              <a:gd name="T21" fmla="*/ 20 h 85"/>
              <a:gd name="T22" fmla="*/ 62 w 104"/>
              <a:gd name="T23" fmla="*/ 78 h 85"/>
              <a:gd name="T24" fmla="*/ 62 w 104"/>
              <a:gd name="T25" fmla="*/ 75 h 85"/>
              <a:gd name="T26" fmla="*/ 66 w 104"/>
              <a:gd name="T27" fmla="*/ 63 h 85"/>
              <a:gd name="T28" fmla="*/ 75 w 104"/>
              <a:gd name="T29" fmla="*/ 71 h 85"/>
              <a:gd name="T30" fmla="*/ 74 w 104"/>
              <a:gd name="T31" fmla="*/ 57 h 85"/>
              <a:gd name="T32" fmla="*/ 72 w 104"/>
              <a:gd name="T33" fmla="*/ 53 h 85"/>
              <a:gd name="T34" fmla="*/ 71 w 104"/>
              <a:gd name="T35" fmla="*/ 53 h 85"/>
              <a:gd name="T36" fmla="*/ 70 w 104"/>
              <a:gd name="T37" fmla="*/ 51 h 85"/>
              <a:gd name="T38" fmla="*/ 41 w 104"/>
              <a:gd name="T39" fmla="*/ 44 h 85"/>
              <a:gd name="T40" fmla="*/ 32 w 104"/>
              <a:gd name="T41" fmla="*/ 53 h 85"/>
              <a:gd name="T42" fmla="*/ 32 w 104"/>
              <a:gd name="T43" fmla="*/ 53 h 85"/>
              <a:gd name="T44" fmla="*/ 29 w 104"/>
              <a:gd name="T45" fmla="*/ 64 h 85"/>
              <a:gd name="T46" fmla="*/ 37 w 104"/>
              <a:gd name="T47" fmla="*/ 72 h 85"/>
              <a:gd name="T48" fmla="*/ 41 w 104"/>
              <a:gd name="T49" fmla="*/ 63 h 85"/>
              <a:gd name="T50" fmla="*/ 41 w 104"/>
              <a:gd name="T51" fmla="*/ 75 h 85"/>
              <a:gd name="T52" fmla="*/ 52 w 104"/>
              <a:gd name="T53" fmla="*/ 40 h 85"/>
              <a:gd name="T54" fmla="*/ 52 w 104"/>
              <a:gd name="T55" fmla="*/ 7 h 85"/>
              <a:gd name="T56" fmla="*/ 17 w 104"/>
              <a:gd name="T57" fmla="*/ 78 h 85"/>
              <a:gd name="T58" fmla="*/ 23 w 104"/>
              <a:gd name="T59" fmla="*/ 76 h 85"/>
              <a:gd name="T60" fmla="*/ 23 w 104"/>
              <a:gd name="T61" fmla="*/ 56 h 85"/>
              <a:gd name="T62" fmla="*/ 8 w 104"/>
              <a:gd name="T63" fmla="*/ 63 h 85"/>
              <a:gd name="T64" fmla="*/ 7 w 104"/>
              <a:gd name="T65" fmla="*/ 73 h 85"/>
              <a:gd name="T66" fmla="*/ 15 w 104"/>
              <a:gd name="T67" fmla="*/ 65 h 85"/>
              <a:gd name="T68" fmla="*/ 29 w 104"/>
              <a:gd name="T69" fmla="*/ 27 h 85"/>
              <a:gd name="T70" fmla="*/ 24 w 104"/>
              <a:gd name="T71" fmla="*/ 25 h 85"/>
              <a:gd name="T72" fmla="*/ 15 w 104"/>
              <a:gd name="T73" fmla="*/ 45 h 85"/>
              <a:gd name="T74" fmla="*/ 26 w 104"/>
              <a:gd name="T75" fmla="*/ 49 h 85"/>
              <a:gd name="T76" fmla="*/ 36 w 104"/>
              <a:gd name="T77" fmla="*/ 40 h 85"/>
              <a:gd name="T78" fmla="*/ 35 w 104"/>
              <a:gd name="T79" fmla="*/ 39 h 85"/>
              <a:gd name="T80" fmla="*/ 29 w 104"/>
              <a:gd name="T81" fmla="*/ 27 h 85"/>
              <a:gd name="T82" fmla="*/ 87 w 104"/>
              <a:gd name="T83" fmla="*/ 78 h 85"/>
              <a:gd name="T84" fmla="*/ 89 w 104"/>
              <a:gd name="T85" fmla="*/ 65 h 85"/>
              <a:gd name="T86" fmla="*/ 97 w 104"/>
              <a:gd name="T87" fmla="*/ 73 h 85"/>
              <a:gd name="T88" fmla="*/ 96 w 104"/>
              <a:gd name="T89" fmla="*/ 63 h 85"/>
              <a:gd name="T90" fmla="*/ 88 w 104"/>
              <a:gd name="T91" fmla="*/ 54 h 85"/>
              <a:gd name="T92" fmla="*/ 82 w 104"/>
              <a:gd name="T93" fmla="*/ 71 h 85"/>
              <a:gd name="T94" fmla="*/ 87 w 104"/>
              <a:gd name="T95" fmla="*/ 78 h 85"/>
              <a:gd name="T96" fmla="*/ 75 w 104"/>
              <a:gd name="T97" fmla="*/ 27 h 85"/>
              <a:gd name="T98" fmla="*/ 75 w 104"/>
              <a:gd name="T99" fmla="*/ 27 h 85"/>
              <a:gd name="T100" fmla="*/ 68 w 104"/>
              <a:gd name="T101" fmla="*/ 39 h 85"/>
              <a:gd name="T102" fmla="*/ 74 w 104"/>
              <a:gd name="T103" fmla="*/ 46 h 85"/>
              <a:gd name="T104" fmla="*/ 78 w 104"/>
              <a:gd name="T105" fmla="*/ 49 h 85"/>
              <a:gd name="T106" fmla="*/ 88 w 104"/>
              <a:gd name="T107" fmla="*/ 45 h 85"/>
              <a:gd name="T108" fmla="*/ 80 w 104"/>
              <a:gd name="T109" fmla="*/ 2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4" h="85">
                <a:moveTo>
                  <a:pt x="52" y="0"/>
                </a:moveTo>
                <a:cubicBezTo>
                  <a:pt x="63" y="0"/>
                  <a:pt x="73" y="8"/>
                  <a:pt x="75" y="20"/>
                </a:cubicBezTo>
                <a:cubicBezTo>
                  <a:pt x="76" y="19"/>
                  <a:pt x="78" y="19"/>
                  <a:pt x="80" y="19"/>
                </a:cubicBezTo>
                <a:cubicBezTo>
                  <a:pt x="85" y="19"/>
                  <a:pt x="90" y="21"/>
                  <a:pt x="93" y="24"/>
                </a:cubicBezTo>
                <a:cubicBezTo>
                  <a:pt x="96" y="27"/>
                  <a:pt x="98" y="32"/>
                  <a:pt x="98" y="37"/>
                </a:cubicBezTo>
                <a:cubicBezTo>
                  <a:pt x="98" y="42"/>
                  <a:pt x="97" y="46"/>
                  <a:pt x="93" y="50"/>
                </a:cubicBezTo>
                <a:cubicBezTo>
                  <a:pt x="98" y="54"/>
                  <a:pt x="98" y="54"/>
                  <a:pt x="98" y="54"/>
                </a:cubicBezTo>
                <a:cubicBezTo>
                  <a:pt x="100" y="56"/>
                  <a:pt x="101" y="58"/>
                  <a:pt x="102" y="60"/>
                </a:cubicBezTo>
                <a:cubicBezTo>
                  <a:pt x="103" y="63"/>
                  <a:pt x="104" y="65"/>
                  <a:pt x="104" y="68"/>
                </a:cubicBezTo>
                <a:cubicBezTo>
                  <a:pt x="104" y="74"/>
                  <a:pt x="104" y="74"/>
                  <a:pt x="104" y="74"/>
                </a:cubicBezTo>
                <a:cubicBezTo>
                  <a:pt x="104" y="75"/>
                  <a:pt x="103" y="77"/>
                  <a:pt x="102" y="78"/>
                </a:cubicBezTo>
                <a:cubicBezTo>
                  <a:pt x="102" y="79"/>
                  <a:pt x="100" y="80"/>
                  <a:pt x="98" y="80"/>
                </a:cubicBezTo>
                <a:cubicBezTo>
                  <a:pt x="98" y="80"/>
                  <a:pt x="98" y="80"/>
                  <a:pt x="98" y="80"/>
                </a:cubicBezTo>
                <a:cubicBezTo>
                  <a:pt x="94" y="80"/>
                  <a:pt x="94" y="80"/>
                  <a:pt x="94" y="80"/>
                </a:cubicBezTo>
                <a:cubicBezTo>
                  <a:pt x="94" y="82"/>
                  <a:pt x="94" y="82"/>
                  <a:pt x="94" y="82"/>
                </a:cubicBezTo>
                <a:cubicBezTo>
                  <a:pt x="94" y="84"/>
                  <a:pt x="92" y="85"/>
                  <a:pt x="90" y="85"/>
                </a:cubicBezTo>
                <a:cubicBezTo>
                  <a:pt x="90" y="85"/>
                  <a:pt x="90" y="85"/>
                  <a:pt x="90" y="85"/>
                </a:cubicBezTo>
                <a:cubicBezTo>
                  <a:pt x="13" y="85"/>
                  <a:pt x="13" y="85"/>
                  <a:pt x="13" y="85"/>
                </a:cubicBezTo>
                <a:cubicBezTo>
                  <a:pt x="13" y="85"/>
                  <a:pt x="13" y="85"/>
                  <a:pt x="13" y="85"/>
                </a:cubicBezTo>
                <a:cubicBezTo>
                  <a:pt x="11" y="85"/>
                  <a:pt x="10" y="84"/>
                  <a:pt x="10" y="82"/>
                </a:cubicBezTo>
                <a:cubicBezTo>
                  <a:pt x="10" y="80"/>
                  <a:pt x="10" y="80"/>
                  <a:pt x="10" y="80"/>
                </a:cubicBezTo>
                <a:cubicBezTo>
                  <a:pt x="6" y="80"/>
                  <a:pt x="6" y="80"/>
                  <a:pt x="6" y="80"/>
                </a:cubicBezTo>
                <a:cubicBezTo>
                  <a:pt x="5" y="80"/>
                  <a:pt x="5" y="80"/>
                  <a:pt x="5" y="80"/>
                </a:cubicBezTo>
                <a:cubicBezTo>
                  <a:pt x="3" y="80"/>
                  <a:pt x="2" y="79"/>
                  <a:pt x="1" y="78"/>
                </a:cubicBezTo>
                <a:cubicBezTo>
                  <a:pt x="0" y="77"/>
                  <a:pt x="0" y="75"/>
                  <a:pt x="0" y="74"/>
                </a:cubicBezTo>
                <a:cubicBezTo>
                  <a:pt x="0" y="68"/>
                  <a:pt x="0" y="68"/>
                  <a:pt x="0" y="68"/>
                </a:cubicBezTo>
                <a:cubicBezTo>
                  <a:pt x="0" y="65"/>
                  <a:pt x="0" y="63"/>
                  <a:pt x="1" y="60"/>
                </a:cubicBezTo>
                <a:cubicBezTo>
                  <a:pt x="2" y="58"/>
                  <a:pt x="4" y="56"/>
                  <a:pt x="6" y="54"/>
                </a:cubicBezTo>
                <a:cubicBezTo>
                  <a:pt x="10" y="50"/>
                  <a:pt x="10" y="50"/>
                  <a:pt x="10" y="50"/>
                </a:cubicBezTo>
                <a:cubicBezTo>
                  <a:pt x="7" y="46"/>
                  <a:pt x="5" y="42"/>
                  <a:pt x="5" y="37"/>
                </a:cubicBezTo>
                <a:cubicBezTo>
                  <a:pt x="5" y="32"/>
                  <a:pt x="7" y="27"/>
                  <a:pt x="11" y="24"/>
                </a:cubicBezTo>
                <a:cubicBezTo>
                  <a:pt x="14" y="21"/>
                  <a:pt x="19" y="19"/>
                  <a:pt x="24" y="19"/>
                </a:cubicBezTo>
                <a:cubicBezTo>
                  <a:pt x="25" y="19"/>
                  <a:pt x="27" y="19"/>
                  <a:pt x="29" y="20"/>
                </a:cubicBezTo>
                <a:cubicBezTo>
                  <a:pt x="31" y="8"/>
                  <a:pt x="40" y="0"/>
                  <a:pt x="52" y="0"/>
                </a:cubicBezTo>
                <a:close/>
                <a:moveTo>
                  <a:pt x="62" y="78"/>
                </a:moveTo>
                <a:cubicBezTo>
                  <a:pt x="62" y="78"/>
                  <a:pt x="62" y="78"/>
                  <a:pt x="62" y="78"/>
                </a:cubicBezTo>
                <a:cubicBezTo>
                  <a:pt x="62" y="75"/>
                  <a:pt x="62" y="75"/>
                  <a:pt x="62" y="75"/>
                </a:cubicBezTo>
                <a:cubicBezTo>
                  <a:pt x="62" y="75"/>
                  <a:pt x="62" y="75"/>
                  <a:pt x="62" y="75"/>
                </a:cubicBezTo>
                <a:cubicBezTo>
                  <a:pt x="62" y="75"/>
                  <a:pt x="62" y="75"/>
                  <a:pt x="62" y="75"/>
                </a:cubicBezTo>
                <a:cubicBezTo>
                  <a:pt x="62" y="63"/>
                  <a:pt x="62" y="63"/>
                  <a:pt x="62" y="63"/>
                </a:cubicBezTo>
                <a:cubicBezTo>
                  <a:pt x="62" y="62"/>
                  <a:pt x="63" y="61"/>
                  <a:pt x="64" y="61"/>
                </a:cubicBezTo>
                <a:cubicBezTo>
                  <a:pt x="65" y="61"/>
                  <a:pt x="66" y="62"/>
                  <a:pt x="66" y="63"/>
                </a:cubicBezTo>
                <a:cubicBezTo>
                  <a:pt x="66" y="72"/>
                  <a:pt x="66" y="72"/>
                  <a:pt x="66" y="72"/>
                </a:cubicBezTo>
                <a:cubicBezTo>
                  <a:pt x="75" y="72"/>
                  <a:pt x="75" y="72"/>
                  <a:pt x="75" y="72"/>
                </a:cubicBezTo>
                <a:cubicBezTo>
                  <a:pt x="75" y="72"/>
                  <a:pt x="75" y="71"/>
                  <a:pt x="75" y="71"/>
                </a:cubicBezTo>
                <a:cubicBezTo>
                  <a:pt x="75" y="64"/>
                  <a:pt x="75" y="64"/>
                  <a:pt x="75" y="64"/>
                </a:cubicBezTo>
                <a:cubicBezTo>
                  <a:pt x="75" y="61"/>
                  <a:pt x="75" y="59"/>
                  <a:pt x="74" y="57"/>
                </a:cubicBezTo>
                <a:cubicBezTo>
                  <a:pt x="74" y="57"/>
                  <a:pt x="74" y="57"/>
                  <a:pt x="74" y="57"/>
                </a:cubicBezTo>
                <a:cubicBezTo>
                  <a:pt x="74" y="57"/>
                  <a:pt x="74" y="57"/>
                  <a:pt x="74" y="57"/>
                </a:cubicBezTo>
                <a:cubicBezTo>
                  <a:pt x="73" y="56"/>
                  <a:pt x="72" y="54"/>
                  <a:pt x="72" y="53"/>
                </a:cubicBezTo>
                <a:cubicBezTo>
                  <a:pt x="72" y="53"/>
                  <a:pt x="72" y="53"/>
                  <a:pt x="72" y="53"/>
                </a:cubicBezTo>
                <a:cubicBezTo>
                  <a:pt x="72" y="53"/>
                  <a:pt x="72" y="53"/>
                  <a:pt x="72" y="53"/>
                </a:cubicBezTo>
                <a:cubicBezTo>
                  <a:pt x="72" y="53"/>
                  <a:pt x="72" y="53"/>
                  <a:pt x="72" y="53"/>
                </a:cubicBezTo>
                <a:cubicBezTo>
                  <a:pt x="71" y="53"/>
                  <a:pt x="71" y="53"/>
                  <a:pt x="71" y="53"/>
                </a:cubicBezTo>
                <a:cubicBezTo>
                  <a:pt x="71" y="53"/>
                  <a:pt x="71" y="53"/>
                  <a:pt x="71" y="53"/>
                </a:cubicBezTo>
                <a:cubicBezTo>
                  <a:pt x="71" y="52"/>
                  <a:pt x="70" y="51"/>
                  <a:pt x="70" y="51"/>
                </a:cubicBezTo>
                <a:cubicBezTo>
                  <a:pt x="70" y="51"/>
                  <a:pt x="70" y="51"/>
                  <a:pt x="70" y="51"/>
                </a:cubicBezTo>
                <a:cubicBezTo>
                  <a:pt x="62" y="44"/>
                  <a:pt x="62" y="44"/>
                  <a:pt x="62" y="44"/>
                </a:cubicBezTo>
                <a:cubicBezTo>
                  <a:pt x="59" y="45"/>
                  <a:pt x="56" y="46"/>
                  <a:pt x="52" y="46"/>
                </a:cubicBezTo>
                <a:cubicBezTo>
                  <a:pt x="48" y="46"/>
                  <a:pt x="44" y="45"/>
                  <a:pt x="41" y="44"/>
                </a:cubicBezTo>
                <a:cubicBezTo>
                  <a:pt x="34" y="51"/>
                  <a:pt x="34" y="51"/>
                  <a:pt x="34" y="51"/>
                </a:cubicBezTo>
                <a:cubicBezTo>
                  <a:pt x="34" y="51"/>
                  <a:pt x="34" y="51"/>
                  <a:pt x="34" y="51"/>
                </a:cubicBezTo>
                <a:cubicBezTo>
                  <a:pt x="33" y="51"/>
                  <a:pt x="33" y="52"/>
                  <a:pt x="32" y="53"/>
                </a:cubicBezTo>
                <a:cubicBezTo>
                  <a:pt x="32" y="53"/>
                  <a:pt x="32" y="53"/>
                  <a:pt x="32" y="53"/>
                </a:cubicBezTo>
                <a:cubicBezTo>
                  <a:pt x="32" y="53"/>
                  <a:pt x="32" y="53"/>
                  <a:pt x="32" y="53"/>
                </a:cubicBezTo>
                <a:cubicBezTo>
                  <a:pt x="32" y="53"/>
                  <a:pt x="32" y="53"/>
                  <a:pt x="32" y="53"/>
                </a:cubicBezTo>
                <a:cubicBezTo>
                  <a:pt x="32" y="53"/>
                  <a:pt x="32" y="53"/>
                  <a:pt x="32" y="53"/>
                </a:cubicBezTo>
                <a:cubicBezTo>
                  <a:pt x="31" y="54"/>
                  <a:pt x="30" y="56"/>
                  <a:pt x="30" y="57"/>
                </a:cubicBezTo>
                <a:cubicBezTo>
                  <a:pt x="29" y="59"/>
                  <a:pt x="29" y="61"/>
                  <a:pt x="29" y="64"/>
                </a:cubicBezTo>
                <a:cubicBezTo>
                  <a:pt x="29" y="71"/>
                  <a:pt x="29" y="71"/>
                  <a:pt x="29" y="71"/>
                </a:cubicBezTo>
                <a:cubicBezTo>
                  <a:pt x="29" y="71"/>
                  <a:pt x="29" y="72"/>
                  <a:pt x="29" y="72"/>
                </a:cubicBezTo>
                <a:cubicBezTo>
                  <a:pt x="37" y="72"/>
                  <a:pt x="37" y="72"/>
                  <a:pt x="37" y="72"/>
                </a:cubicBezTo>
                <a:cubicBezTo>
                  <a:pt x="37" y="63"/>
                  <a:pt x="37" y="63"/>
                  <a:pt x="37" y="63"/>
                </a:cubicBezTo>
                <a:cubicBezTo>
                  <a:pt x="37" y="62"/>
                  <a:pt x="38" y="61"/>
                  <a:pt x="39" y="61"/>
                </a:cubicBezTo>
                <a:cubicBezTo>
                  <a:pt x="41" y="61"/>
                  <a:pt x="41" y="62"/>
                  <a:pt x="41" y="63"/>
                </a:cubicBezTo>
                <a:cubicBezTo>
                  <a:pt x="41" y="75"/>
                  <a:pt x="41" y="75"/>
                  <a:pt x="41" y="75"/>
                </a:cubicBezTo>
                <a:cubicBezTo>
                  <a:pt x="41" y="75"/>
                  <a:pt x="41" y="75"/>
                  <a:pt x="41" y="75"/>
                </a:cubicBezTo>
                <a:cubicBezTo>
                  <a:pt x="41" y="75"/>
                  <a:pt x="41" y="75"/>
                  <a:pt x="41" y="75"/>
                </a:cubicBezTo>
                <a:cubicBezTo>
                  <a:pt x="41" y="78"/>
                  <a:pt x="41" y="78"/>
                  <a:pt x="41" y="78"/>
                </a:cubicBezTo>
                <a:cubicBezTo>
                  <a:pt x="62" y="78"/>
                  <a:pt x="62" y="78"/>
                  <a:pt x="62" y="78"/>
                </a:cubicBezTo>
                <a:close/>
                <a:moveTo>
                  <a:pt x="52" y="40"/>
                </a:moveTo>
                <a:cubicBezTo>
                  <a:pt x="52" y="40"/>
                  <a:pt x="52" y="40"/>
                  <a:pt x="52" y="40"/>
                </a:cubicBezTo>
                <a:cubicBezTo>
                  <a:pt x="61" y="40"/>
                  <a:pt x="68" y="32"/>
                  <a:pt x="68" y="23"/>
                </a:cubicBezTo>
                <a:cubicBezTo>
                  <a:pt x="68" y="14"/>
                  <a:pt x="61" y="7"/>
                  <a:pt x="52" y="7"/>
                </a:cubicBezTo>
                <a:cubicBezTo>
                  <a:pt x="43" y="7"/>
                  <a:pt x="35" y="14"/>
                  <a:pt x="35" y="23"/>
                </a:cubicBezTo>
                <a:cubicBezTo>
                  <a:pt x="35" y="32"/>
                  <a:pt x="43" y="40"/>
                  <a:pt x="52" y="40"/>
                </a:cubicBezTo>
                <a:close/>
                <a:moveTo>
                  <a:pt x="17" y="78"/>
                </a:moveTo>
                <a:cubicBezTo>
                  <a:pt x="17" y="78"/>
                  <a:pt x="17" y="78"/>
                  <a:pt x="17" y="78"/>
                </a:cubicBezTo>
                <a:cubicBezTo>
                  <a:pt x="26" y="78"/>
                  <a:pt x="26" y="78"/>
                  <a:pt x="26" y="78"/>
                </a:cubicBezTo>
                <a:cubicBezTo>
                  <a:pt x="25" y="78"/>
                  <a:pt x="24" y="77"/>
                  <a:pt x="23" y="76"/>
                </a:cubicBezTo>
                <a:cubicBezTo>
                  <a:pt x="22" y="75"/>
                  <a:pt x="22" y="73"/>
                  <a:pt x="22" y="71"/>
                </a:cubicBezTo>
                <a:cubicBezTo>
                  <a:pt x="22" y="64"/>
                  <a:pt x="22" y="64"/>
                  <a:pt x="22" y="64"/>
                </a:cubicBezTo>
                <a:cubicBezTo>
                  <a:pt x="22" y="61"/>
                  <a:pt x="22" y="58"/>
                  <a:pt x="23" y="56"/>
                </a:cubicBezTo>
                <a:cubicBezTo>
                  <a:pt x="21" y="55"/>
                  <a:pt x="18" y="55"/>
                  <a:pt x="16" y="54"/>
                </a:cubicBezTo>
                <a:cubicBezTo>
                  <a:pt x="11" y="59"/>
                  <a:pt x="11" y="59"/>
                  <a:pt x="11" y="59"/>
                </a:cubicBezTo>
                <a:cubicBezTo>
                  <a:pt x="9" y="60"/>
                  <a:pt x="8" y="61"/>
                  <a:pt x="8" y="63"/>
                </a:cubicBezTo>
                <a:cubicBezTo>
                  <a:pt x="8" y="63"/>
                  <a:pt x="8" y="63"/>
                  <a:pt x="8" y="63"/>
                </a:cubicBezTo>
                <a:cubicBezTo>
                  <a:pt x="7" y="65"/>
                  <a:pt x="7" y="66"/>
                  <a:pt x="7" y="68"/>
                </a:cubicBezTo>
                <a:cubicBezTo>
                  <a:pt x="7" y="73"/>
                  <a:pt x="7" y="73"/>
                  <a:pt x="7" y="73"/>
                </a:cubicBezTo>
                <a:cubicBezTo>
                  <a:pt x="13" y="73"/>
                  <a:pt x="13" y="73"/>
                  <a:pt x="13" y="73"/>
                </a:cubicBezTo>
                <a:cubicBezTo>
                  <a:pt x="13" y="67"/>
                  <a:pt x="13" y="67"/>
                  <a:pt x="13" y="67"/>
                </a:cubicBezTo>
                <a:cubicBezTo>
                  <a:pt x="13" y="66"/>
                  <a:pt x="13" y="65"/>
                  <a:pt x="15" y="65"/>
                </a:cubicBezTo>
                <a:cubicBezTo>
                  <a:pt x="16" y="65"/>
                  <a:pt x="17" y="66"/>
                  <a:pt x="17" y="67"/>
                </a:cubicBezTo>
                <a:cubicBezTo>
                  <a:pt x="17" y="78"/>
                  <a:pt x="17" y="78"/>
                  <a:pt x="17" y="78"/>
                </a:cubicBezTo>
                <a:close/>
                <a:moveTo>
                  <a:pt x="29" y="27"/>
                </a:moveTo>
                <a:cubicBezTo>
                  <a:pt x="29" y="27"/>
                  <a:pt x="29" y="27"/>
                  <a:pt x="29" y="27"/>
                </a:cubicBezTo>
                <a:cubicBezTo>
                  <a:pt x="28" y="27"/>
                  <a:pt x="28" y="26"/>
                  <a:pt x="27" y="26"/>
                </a:cubicBezTo>
                <a:cubicBezTo>
                  <a:pt x="26" y="26"/>
                  <a:pt x="25" y="25"/>
                  <a:pt x="24" y="25"/>
                </a:cubicBezTo>
                <a:cubicBezTo>
                  <a:pt x="20" y="25"/>
                  <a:pt x="17" y="27"/>
                  <a:pt x="15" y="29"/>
                </a:cubicBezTo>
                <a:cubicBezTo>
                  <a:pt x="13" y="31"/>
                  <a:pt x="12" y="34"/>
                  <a:pt x="12" y="37"/>
                </a:cubicBezTo>
                <a:cubicBezTo>
                  <a:pt x="12" y="40"/>
                  <a:pt x="13" y="43"/>
                  <a:pt x="15" y="45"/>
                </a:cubicBezTo>
                <a:cubicBezTo>
                  <a:pt x="15" y="45"/>
                  <a:pt x="15" y="45"/>
                  <a:pt x="15" y="45"/>
                </a:cubicBezTo>
                <a:cubicBezTo>
                  <a:pt x="17" y="47"/>
                  <a:pt x="20" y="49"/>
                  <a:pt x="24" y="49"/>
                </a:cubicBezTo>
                <a:cubicBezTo>
                  <a:pt x="24" y="49"/>
                  <a:pt x="25" y="49"/>
                  <a:pt x="26" y="49"/>
                </a:cubicBezTo>
                <a:cubicBezTo>
                  <a:pt x="26" y="48"/>
                  <a:pt x="27" y="48"/>
                  <a:pt x="27" y="48"/>
                </a:cubicBezTo>
                <a:cubicBezTo>
                  <a:pt x="28" y="47"/>
                  <a:pt x="29" y="47"/>
                  <a:pt x="29" y="46"/>
                </a:cubicBezTo>
                <a:cubicBezTo>
                  <a:pt x="36" y="40"/>
                  <a:pt x="36" y="40"/>
                  <a:pt x="36" y="40"/>
                </a:cubicBezTo>
                <a:cubicBezTo>
                  <a:pt x="36" y="39"/>
                  <a:pt x="36" y="39"/>
                  <a:pt x="36" y="39"/>
                </a:cubicBezTo>
                <a:cubicBezTo>
                  <a:pt x="36" y="39"/>
                  <a:pt x="36" y="39"/>
                  <a:pt x="36" y="39"/>
                </a:cubicBezTo>
                <a:cubicBezTo>
                  <a:pt x="35" y="39"/>
                  <a:pt x="35" y="39"/>
                  <a:pt x="35" y="39"/>
                </a:cubicBezTo>
                <a:cubicBezTo>
                  <a:pt x="32" y="36"/>
                  <a:pt x="30" y="33"/>
                  <a:pt x="29" y="28"/>
                </a:cubicBezTo>
                <a:cubicBezTo>
                  <a:pt x="29" y="28"/>
                  <a:pt x="29" y="28"/>
                  <a:pt x="29" y="27"/>
                </a:cubicBezTo>
                <a:cubicBezTo>
                  <a:pt x="29" y="27"/>
                  <a:pt x="29" y="27"/>
                  <a:pt x="29" y="27"/>
                </a:cubicBezTo>
                <a:cubicBezTo>
                  <a:pt x="29" y="27"/>
                  <a:pt x="29" y="27"/>
                  <a:pt x="29" y="27"/>
                </a:cubicBezTo>
                <a:cubicBezTo>
                  <a:pt x="29" y="27"/>
                  <a:pt x="29" y="27"/>
                  <a:pt x="29" y="27"/>
                </a:cubicBezTo>
                <a:close/>
                <a:moveTo>
                  <a:pt x="87" y="78"/>
                </a:moveTo>
                <a:cubicBezTo>
                  <a:pt x="87" y="78"/>
                  <a:pt x="87" y="78"/>
                  <a:pt x="87" y="78"/>
                </a:cubicBezTo>
                <a:cubicBezTo>
                  <a:pt x="87" y="67"/>
                  <a:pt x="87" y="67"/>
                  <a:pt x="87" y="67"/>
                </a:cubicBezTo>
                <a:cubicBezTo>
                  <a:pt x="87" y="66"/>
                  <a:pt x="88" y="65"/>
                  <a:pt x="89" y="65"/>
                </a:cubicBezTo>
                <a:cubicBezTo>
                  <a:pt x="90" y="65"/>
                  <a:pt x="91" y="66"/>
                  <a:pt x="91" y="67"/>
                </a:cubicBezTo>
                <a:cubicBezTo>
                  <a:pt x="91" y="73"/>
                  <a:pt x="91" y="73"/>
                  <a:pt x="91" y="73"/>
                </a:cubicBezTo>
                <a:cubicBezTo>
                  <a:pt x="97" y="73"/>
                  <a:pt x="97" y="73"/>
                  <a:pt x="97" y="73"/>
                </a:cubicBezTo>
                <a:cubicBezTo>
                  <a:pt x="97" y="68"/>
                  <a:pt x="97" y="68"/>
                  <a:pt x="97" y="68"/>
                </a:cubicBezTo>
                <a:cubicBezTo>
                  <a:pt x="97" y="66"/>
                  <a:pt x="97" y="65"/>
                  <a:pt x="96" y="63"/>
                </a:cubicBezTo>
                <a:cubicBezTo>
                  <a:pt x="96" y="63"/>
                  <a:pt x="96" y="63"/>
                  <a:pt x="96" y="63"/>
                </a:cubicBezTo>
                <a:cubicBezTo>
                  <a:pt x="96" y="63"/>
                  <a:pt x="96" y="63"/>
                  <a:pt x="96" y="63"/>
                </a:cubicBezTo>
                <a:cubicBezTo>
                  <a:pt x="95" y="61"/>
                  <a:pt x="94" y="60"/>
                  <a:pt x="93" y="59"/>
                </a:cubicBezTo>
                <a:cubicBezTo>
                  <a:pt x="88" y="54"/>
                  <a:pt x="88" y="54"/>
                  <a:pt x="88" y="54"/>
                </a:cubicBezTo>
                <a:cubicBezTo>
                  <a:pt x="86" y="55"/>
                  <a:pt x="83" y="55"/>
                  <a:pt x="80" y="56"/>
                </a:cubicBezTo>
                <a:cubicBezTo>
                  <a:pt x="81" y="58"/>
                  <a:pt x="82" y="61"/>
                  <a:pt x="82" y="64"/>
                </a:cubicBezTo>
                <a:cubicBezTo>
                  <a:pt x="82" y="71"/>
                  <a:pt x="82" y="71"/>
                  <a:pt x="82" y="71"/>
                </a:cubicBezTo>
                <a:cubicBezTo>
                  <a:pt x="82" y="73"/>
                  <a:pt x="81" y="75"/>
                  <a:pt x="80" y="76"/>
                </a:cubicBezTo>
                <a:cubicBezTo>
                  <a:pt x="80" y="77"/>
                  <a:pt x="79" y="78"/>
                  <a:pt x="77" y="78"/>
                </a:cubicBezTo>
                <a:cubicBezTo>
                  <a:pt x="87" y="78"/>
                  <a:pt x="87" y="78"/>
                  <a:pt x="87" y="78"/>
                </a:cubicBezTo>
                <a:close/>
                <a:moveTo>
                  <a:pt x="75" y="27"/>
                </a:moveTo>
                <a:cubicBezTo>
                  <a:pt x="75" y="27"/>
                  <a:pt x="75" y="27"/>
                  <a:pt x="75" y="27"/>
                </a:cubicBezTo>
                <a:cubicBezTo>
                  <a:pt x="75" y="27"/>
                  <a:pt x="75" y="27"/>
                  <a:pt x="75" y="27"/>
                </a:cubicBezTo>
                <a:cubicBezTo>
                  <a:pt x="75" y="27"/>
                  <a:pt x="75" y="27"/>
                  <a:pt x="75" y="27"/>
                </a:cubicBezTo>
                <a:cubicBezTo>
                  <a:pt x="75" y="27"/>
                  <a:pt x="75" y="27"/>
                  <a:pt x="75" y="27"/>
                </a:cubicBezTo>
                <a:cubicBezTo>
                  <a:pt x="75" y="27"/>
                  <a:pt x="75" y="27"/>
                  <a:pt x="75" y="27"/>
                </a:cubicBezTo>
                <a:cubicBezTo>
                  <a:pt x="74" y="32"/>
                  <a:pt x="71" y="36"/>
                  <a:pt x="68" y="39"/>
                </a:cubicBezTo>
                <a:cubicBezTo>
                  <a:pt x="68" y="39"/>
                  <a:pt x="68" y="39"/>
                  <a:pt x="68" y="39"/>
                </a:cubicBezTo>
                <a:cubicBezTo>
                  <a:pt x="68" y="39"/>
                  <a:pt x="68" y="39"/>
                  <a:pt x="68" y="39"/>
                </a:cubicBezTo>
                <a:cubicBezTo>
                  <a:pt x="68" y="40"/>
                  <a:pt x="68" y="40"/>
                  <a:pt x="68" y="40"/>
                </a:cubicBezTo>
                <a:cubicBezTo>
                  <a:pt x="74" y="46"/>
                  <a:pt x="74" y="46"/>
                  <a:pt x="74" y="46"/>
                </a:cubicBezTo>
                <a:cubicBezTo>
                  <a:pt x="74" y="46"/>
                  <a:pt x="74" y="46"/>
                  <a:pt x="74" y="46"/>
                </a:cubicBezTo>
                <a:cubicBezTo>
                  <a:pt x="75" y="47"/>
                  <a:pt x="76" y="47"/>
                  <a:pt x="76" y="48"/>
                </a:cubicBezTo>
                <a:cubicBezTo>
                  <a:pt x="77" y="48"/>
                  <a:pt x="77" y="48"/>
                  <a:pt x="78" y="49"/>
                </a:cubicBezTo>
                <a:cubicBezTo>
                  <a:pt x="78" y="49"/>
                  <a:pt x="78" y="49"/>
                  <a:pt x="78" y="49"/>
                </a:cubicBezTo>
                <a:cubicBezTo>
                  <a:pt x="78" y="49"/>
                  <a:pt x="78" y="49"/>
                  <a:pt x="78" y="49"/>
                </a:cubicBezTo>
                <a:cubicBezTo>
                  <a:pt x="78" y="49"/>
                  <a:pt x="79" y="49"/>
                  <a:pt x="80" y="49"/>
                </a:cubicBezTo>
                <a:cubicBezTo>
                  <a:pt x="83" y="49"/>
                  <a:pt x="86" y="47"/>
                  <a:pt x="88" y="45"/>
                </a:cubicBezTo>
                <a:cubicBezTo>
                  <a:pt x="90" y="43"/>
                  <a:pt x="92" y="40"/>
                  <a:pt x="92" y="37"/>
                </a:cubicBezTo>
                <a:cubicBezTo>
                  <a:pt x="92" y="34"/>
                  <a:pt x="90" y="31"/>
                  <a:pt x="88" y="29"/>
                </a:cubicBezTo>
                <a:cubicBezTo>
                  <a:pt x="86" y="27"/>
                  <a:pt x="83" y="25"/>
                  <a:pt x="80" y="25"/>
                </a:cubicBezTo>
                <a:cubicBezTo>
                  <a:pt x="79" y="25"/>
                  <a:pt x="78" y="26"/>
                  <a:pt x="77" y="26"/>
                </a:cubicBezTo>
                <a:cubicBezTo>
                  <a:pt x="76" y="26"/>
                  <a:pt x="75" y="27"/>
                  <a:pt x="75" y="27"/>
                </a:cubicBezTo>
                <a:close/>
              </a:path>
            </a:pathLst>
          </a:custGeom>
          <a:solidFill>
            <a:srgbClr val="CEA55A"/>
          </a:solidFill>
          <a:ln>
            <a:noFill/>
          </a:ln>
        </p:spPr>
        <p:txBody>
          <a:bodyPr vert="horz" wrap="square" lIns="121920" tIns="60960" rIns="121920" bIns="60960" numCol="1" anchor="t" anchorCtr="0" compatLnSpc="1"/>
          <a:lstStyle/>
          <a:p>
            <a:pPr defTabSz="1219170"/>
            <a:endParaRPr lang="zh-CN" altLang="en-US" sz="2400">
              <a:solidFill>
                <a:schemeClr val="bg1"/>
              </a:solidFill>
              <a:latin typeface="Calibri"/>
              <a:ea typeface="宋体" panose="02010600030101010101" pitchFamily="2" charset="-122"/>
            </a:endParaRPr>
          </a:p>
        </p:txBody>
      </p:sp>
      <p:sp>
        <p:nvSpPr>
          <p:cNvPr id="90" name="2          _18">
            <a:extLst>
              <a:ext uri="{FF2B5EF4-FFF2-40B4-BE49-F238E27FC236}">
                <a16:creationId xmlns:a16="http://schemas.microsoft.com/office/drawing/2014/main" id="{D3DBEB8E-5F11-4980-BACC-FAC3BF45AC32}"/>
              </a:ext>
            </a:extLst>
          </p:cNvPr>
          <p:cNvSpPr>
            <a:spLocks noEditPoints="1"/>
          </p:cNvSpPr>
          <p:nvPr/>
        </p:nvSpPr>
        <p:spPr bwMode="auto">
          <a:xfrm>
            <a:off x="2480252" y="1564719"/>
            <a:ext cx="332299" cy="373835"/>
          </a:xfrm>
          <a:custGeom>
            <a:avLst/>
            <a:gdLst>
              <a:gd name="T0" fmla="*/ 73 w 88"/>
              <a:gd name="T1" fmla="*/ 22 h 99"/>
              <a:gd name="T2" fmla="*/ 81 w 88"/>
              <a:gd name="T3" fmla="*/ 18 h 99"/>
              <a:gd name="T4" fmla="*/ 77 w 88"/>
              <a:gd name="T5" fmla="*/ 27 h 99"/>
              <a:gd name="T6" fmla="*/ 75 w 88"/>
              <a:gd name="T7" fmla="*/ 86 h 99"/>
              <a:gd name="T8" fmla="*/ 44 w 88"/>
              <a:gd name="T9" fmla="*/ 99 h 99"/>
              <a:gd name="T10" fmla="*/ 13 w 88"/>
              <a:gd name="T11" fmla="*/ 86 h 99"/>
              <a:gd name="T12" fmla="*/ 13 w 88"/>
              <a:gd name="T13" fmla="*/ 24 h 99"/>
              <a:gd name="T14" fmla="*/ 13 w 88"/>
              <a:gd name="T15" fmla="*/ 24 h 99"/>
              <a:gd name="T16" fmla="*/ 41 w 88"/>
              <a:gd name="T17" fmla="*/ 6 h 99"/>
              <a:gd name="T18" fmla="*/ 34 w 88"/>
              <a:gd name="T19" fmla="*/ 3 h 99"/>
              <a:gd name="T20" fmla="*/ 51 w 88"/>
              <a:gd name="T21" fmla="*/ 0 h 99"/>
              <a:gd name="T22" fmla="*/ 51 w 88"/>
              <a:gd name="T23" fmla="*/ 6 h 99"/>
              <a:gd name="T24" fmla="*/ 48 w 88"/>
              <a:gd name="T25" fmla="*/ 12 h 99"/>
              <a:gd name="T26" fmla="*/ 56 w 88"/>
              <a:gd name="T27" fmla="*/ 57 h 99"/>
              <a:gd name="T28" fmla="*/ 60 w 88"/>
              <a:gd name="T29" fmla="*/ 31 h 99"/>
              <a:gd name="T30" fmla="*/ 37 w 88"/>
              <a:gd name="T31" fmla="*/ 46 h 99"/>
              <a:gd name="T32" fmla="*/ 36 w 88"/>
              <a:gd name="T33" fmla="*/ 47 h 99"/>
              <a:gd name="T34" fmla="*/ 33 w 88"/>
              <a:gd name="T35" fmla="*/ 56 h 99"/>
              <a:gd name="T36" fmla="*/ 33 w 88"/>
              <a:gd name="T37" fmla="*/ 58 h 99"/>
              <a:gd name="T38" fmla="*/ 34 w 88"/>
              <a:gd name="T39" fmla="*/ 60 h 99"/>
              <a:gd name="T40" fmla="*/ 39 w 88"/>
              <a:gd name="T41" fmla="*/ 65 h 99"/>
              <a:gd name="T42" fmla="*/ 41 w 88"/>
              <a:gd name="T43" fmla="*/ 66 h 99"/>
              <a:gd name="T44" fmla="*/ 43 w 88"/>
              <a:gd name="T45" fmla="*/ 67 h 99"/>
              <a:gd name="T46" fmla="*/ 44 w 88"/>
              <a:gd name="T47" fmla="*/ 67 h 99"/>
              <a:gd name="T48" fmla="*/ 45 w 88"/>
              <a:gd name="T49" fmla="*/ 67 h 99"/>
              <a:gd name="T50" fmla="*/ 47 w 88"/>
              <a:gd name="T51" fmla="*/ 66 h 99"/>
              <a:gd name="T52" fmla="*/ 54 w 88"/>
              <a:gd name="T53" fmla="*/ 61 h 99"/>
              <a:gd name="T54" fmla="*/ 56 w 88"/>
              <a:gd name="T55" fmla="*/ 57 h 99"/>
              <a:gd name="T56" fmla="*/ 48 w 88"/>
              <a:gd name="T57" fmla="*/ 49 h 99"/>
              <a:gd name="T58" fmla="*/ 40 w 88"/>
              <a:gd name="T59" fmla="*/ 62 h 99"/>
              <a:gd name="T60" fmla="*/ 48 w 88"/>
              <a:gd name="T61" fmla="*/ 49 h 99"/>
              <a:gd name="T62" fmla="*/ 46 w 88"/>
              <a:gd name="T63" fmla="*/ 52 h 99"/>
              <a:gd name="T64" fmla="*/ 43 w 88"/>
              <a:gd name="T65" fmla="*/ 58 h 99"/>
              <a:gd name="T66" fmla="*/ 46 w 88"/>
              <a:gd name="T67" fmla="*/ 52 h 99"/>
              <a:gd name="T68" fmla="*/ 64 w 88"/>
              <a:gd name="T69" fmla="*/ 32 h 99"/>
              <a:gd name="T70" fmla="*/ 58 w 88"/>
              <a:gd name="T71" fmla="*/ 61 h 99"/>
              <a:gd name="T72" fmla="*/ 45 w 88"/>
              <a:gd name="T73" fmla="*/ 71 h 99"/>
              <a:gd name="T74" fmla="*/ 44 w 88"/>
              <a:gd name="T75" fmla="*/ 71 h 99"/>
              <a:gd name="T76" fmla="*/ 42 w 88"/>
              <a:gd name="T77" fmla="*/ 71 h 99"/>
              <a:gd name="T78" fmla="*/ 39 w 88"/>
              <a:gd name="T79" fmla="*/ 70 h 99"/>
              <a:gd name="T80" fmla="*/ 29 w 88"/>
              <a:gd name="T81" fmla="*/ 59 h 99"/>
              <a:gd name="T82" fmla="*/ 29 w 88"/>
              <a:gd name="T83" fmla="*/ 56 h 99"/>
              <a:gd name="T84" fmla="*/ 33 w 88"/>
              <a:gd name="T85" fmla="*/ 45 h 99"/>
              <a:gd name="T86" fmla="*/ 34 w 88"/>
              <a:gd name="T87" fmla="*/ 44 h 99"/>
              <a:gd name="T88" fmla="*/ 35 w 88"/>
              <a:gd name="T89" fmla="*/ 43 h 99"/>
              <a:gd name="T90" fmla="*/ 55 w 88"/>
              <a:gd name="T91" fmla="*/ 26 h 99"/>
              <a:gd name="T92" fmla="*/ 60 w 88"/>
              <a:gd name="T93" fmla="*/ 26 h 99"/>
              <a:gd name="T94" fmla="*/ 61 w 88"/>
              <a:gd name="T95" fmla="*/ 26 h 99"/>
              <a:gd name="T96" fmla="*/ 62 w 88"/>
              <a:gd name="T97" fmla="*/ 27 h 99"/>
              <a:gd name="T98" fmla="*/ 64 w 88"/>
              <a:gd name="T99" fmla="*/ 32 h 99"/>
              <a:gd name="T100" fmla="*/ 70 w 88"/>
              <a:gd name="T101" fmla="*/ 29 h 99"/>
              <a:gd name="T102" fmla="*/ 18 w 88"/>
              <a:gd name="T103" fmla="*/ 29 h 99"/>
              <a:gd name="T104" fmla="*/ 18 w 88"/>
              <a:gd name="T105" fmla="*/ 81 h 99"/>
              <a:gd name="T106" fmla="*/ 70 w 88"/>
              <a:gd name="T107" fmla="*/ 82 h 99"/>
              <a:gd name="T108" fmla="*/ 81 w 88"/>
              <a:gd name="T109" fmla="*/ 55 h 99"/>
              <a:gd name="T110" fmla="*/ 70 w 88"/>
              <a:gd name="T111" fmla="*/ 29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88" h="99">
                <a:moveTo>
                  <a:pt x="48" y="12"/>
                </a:moveTo>
                <a:cubicBezTo>
                  <a:pt x="57" y="12"/>
                  <a:pt x="66" y="16"/>
                  <a:pt x="73" y="22"/>
                </a:cubicBezTo>
                <a:cubicBezTo>
                  <a:pt x="76" y="18"/>
                  <a:pt x="76" y="18"/>
                  <a:pt x="76" y="18"/>
                </a:cubicBezTo>
                <a:cubicBezTo>
                  <a:pt x="78" y="17"/>
                  <a:pt x="80" y="17"/>
                  <a:pt x="81" y="18"/>
                </a:cubicBezTo>
                <a:cubicBezTo>
                  <a:pt x="83" y="20"/>
                  <a:pt x="83" y="22"/>
                  <a:pt x="81" y="23"/>
                </a:cubicBezTo>
                <a:cubicBezTo>
                  <a:pt x="77" y="27"/>
                  <a:pt x="77" y="27"/>
                  <a:pt x="77" y="27"/>
                </a:cubicBezTo>
                <a:cubicBezTo>
                  <a:pt x="84" y="34"/>
                  <a:pt x="88" y="44"/>
                  <a:pt x="88" y="55"/>
                </a:cubicBezTo>
                <a:cubicBezTo>
                  <a:pt x="88" y="67"/>
                  <a:pt x="83" y="78"/>
                  <a:pt x="75" y="86"/>
                </a:cubicBezTo>
                <a:cubicBezTo>
                  <a:pt x="75" y="86"/>
                  <a:pt x="75" y="86"/>
                  <a:pt x="75" y="86"/>
                </a:cubicBezTo>
                <a:cubicBezTo>
                  <a:pt x="67" y="94"/>
                  <a:pt x="56" y="99"/>
                  <a:pt x="44" y="99"/>
                </a:cubicBezTo>
                <a:cubicBezTo>
                  <a:pt x="32" y="99"/>
                  <a:pt x="21" y="94"/>
                  <a:pt x="13" y="86"/>
                </a:cubicBezTo>
                <a:cubicBezTo>
                  <a:pt x="13" y="86"/>
                  <a:pt x="13" y="86"/>
                  <a:pt x="13" y="86"/>
                </a:cubicBezTo>
                <a:cubicBezTo>
                  <a:pt x="5" y="78"/>
                  <a:pt x="0" y="67"/>
                  <a:pt x="0" y="55"/>
                </a:cubicBezTo>
                <a:cubicBezTo>
                  <a:pt x="0" y="43"/>
                  <a:pt x="5" y="32"/>
                  <a:pt x="13" y="24"/>
                </a:cubicBezTo>
                <a:cubicBezTo>
                  <a:pt x="13" y="24"/>
                  <a:pt x="13" y="24"/>
                  <a:pt x="13" y="24"/>
                </a:cubicBezTo>
                <a:cubicBezTo>
                  <a:pt x="13" y="24"/>
                  <a:pt x="13" y="24"/>
                  <a:pt x="13" y="24"/>
                </a:cubicBezTo>
                <a:cubicBezTo>
                  <a:pt x="20" y="17"/>
                  <a:pt x="30" y="12"/>
                  <a:pt x="41" y="12"/>
                </a:cubicBezTo>
                <a:cubicBezTo>
                  <a:pt x="41" y="6"/>
                  <a:pt x="41" y="6"/>
                  <a:pt x="41" y="6"/>
                </a:cubicBezTo>
                <a:cubicBezTo>
                  <a:pt x="37" y="6"/>
                  <a:pt x="37" y="6"/>
                  <a:pt x="37" y="6"/>
                </a:cubicBezTo>
                <a:cubicBezTo>
                  <a:pt x="35" y="6"/>
                  <a:pt x="34" y="5"/>
                  <a:pt x="34" y="3"/>
                </a:cubicBezTo>
                <a:cubicBezTo>
                  <a:pt x="34" y="1"/>
                  <a:pt x="35" y="0"/>
                  <a:pt x="37" y="0"/>
                </a:cubicBezTo>
                <a:cubicBezTo>
                  <a:pt x="51" y="0"/>
                  <a:pt x="51" y="0"/>
                  <a:pt x="51" y="0"/>
                </a:cubicBezTo>
                <a:cubicBezTo>
                  <a:pt x="53" y="0"/>
                  <a:pt x="55" y="1"/>
                  <a:pt x="55" y="3"/>
                </a:cubicBezTo>
                <a:cubicBezTo>
                  <a:pt x="55" y="5"/>
                  <a:pt x="53" y="6"/>
                  <a:pt x="51" y="6"/>
                </a:cubicBezTo>
                <a:cubicBezTo>
                  <a:pt x="48" y="6"/>
                  <a:pt x="48" y="6"/>
                  <a:pt x="48" y="6"/>
                </a:cubicBezTo>
                <a:cubicBezTo>
                  <a:pt x="48" y="12"/>
                  <a:pt x="48" y="12"/>
                  <a:pt x="48" y="12"/>
                </a:cubicBezTo>
                <a:close/>
                <a:moveTo>
                  <a:pt x="56" y="57"/>
                </a:moveTo>
                <a:cubicBezTo>
                  <a:pt x="56" y="57"/>
                  <a:pt x="56" y="57"/>
                  <a:pt x="56" y="57"/>
                </a:cubicBezTo>
                <a:cubicBezTo>
                  <a:pt x="56" y="56"/>
                  <a:pt x="56" y="56"/>
                  <a:pt x="56" y="56"/>
                </a:cubicBezTo>
                <a:cubicBezTo>
                  <a:pt x="60" y="31"/>
                  <a:pt x="60" y="31"/>
                  <a:pt x="60" y="31"/>
                </a:cubicBezTo>
                <a:cubicBezTo>
                  <a:pt x="60" y="30"/>
                  <a:pt x="58" y="29"/>
                  <a:pt x="57" y="30"/>
                </a:cubicBezTo>
                <a:cubicBezTo>
                  <a:pt x="37" y="46"/>
                  <a:pt x="37" y="46"/>
                  <a:pt x="37" y="46"/>
                </a:cubicBezTo>
                <a:cubicBezTo>
                  <a:pt x="37" y="46"/>
                  <a:pt x="37" y="46"/>
                  <a:pt x="37" y="46"/>
                </a:cubicBezTo>
                <a:cubicBezTo>
                  <a:pt x="37" y="46"/>
                  <a:pt x="37" y="47"/>
                  <a:pt x="36" y="47"/>
                </a:cubicBezTo>
                <a:cubicBezTo>
                  <a:pt x="36" y="47"/>
                  <a:pt x="36" y="47"/>
                  <a:pt x="36" y="47"/>
                </a:cubicBezTo>
                <a:cubicBezTo>
                  <a:pt x="34" y="49"/>
                  <a:pt x="33" y="53"/>
                  <a:pt x="33" y="56"/>
                </a:cubicBezTo>
                <a:cubicBezTo>
                  <a:pt x="33" y="56"/>
                  <a:pt x="33" y="57"/>
                  <a:pt x="33" y="57"/>
                </a:cubicBezTo>
                <a:cubicBezTo>
                  <a:pt x="33" y="57"/>
                  <a:pt x="33" y="58"/>
                  <a:pt x="33" y="58"/>
                </a:cubicBezTo>
                <a:cubicBezTo>
                  <a:pt x="33" y="59"/>
                  <a:pt x="33" y="59"/>
                  <a:pt x="33" y="59"/>
                </a:cubicBezTo>
                <a:cubicBezTo>
                  <a:pt x="34" y="59"/>
                  <a:pt x="34" y="60"/>
                  <a:pt x="34" y="60"/>
                </a:cubicBezTo>
                <a:cubicBezTo>
                  <a:pt x="34" y="60"/>
                  <a:pt x="34" y="61"/>
                  <a:pt x="34" y="61"/>
                </a:cubicBezTo>
                <a:cubicBezTo>
                  <a:pt x="35" y="63"/>
                  <a:pt x="37" y="64"/>
                  <a:pt x="39" y="65"/>
                </a:cubicBezTo>
                <a:cubicBezTo>
                  <a:pt x="39" y="65"/>
                  <a:pt x="39" y="65"/>
                  <a:pt x="40" y="66"/>
                </a:cubicBezTo>
                <a:cubicBezTo>
                  <a:pt x="40" y="66"/>
                  <a:pt x="40" y="66"/>
                  <a:pt x="41" y="66"/>
                </a:cubicBezTo>
                <a:cubicBezTo>
                  <a:pt x="41" y="66"/>
                  <a:pt x="41" y="66"/>
                  <a:pt x="42" y="66"/>
                </a:cubicBezTo>
                <a:cubicBezTo>
                  <a:pt x="42" y="66"/>
                  <a:pt x="42" y="66"/>
                  <a:pt x="43" y="67"/>
                </a:cubicBezTo>
                <a:cubicBezTo>
                  <a:pt x="43" y="67"/>
                  <a:pt x="43" y="67"/>
                  <a:pt x="43" y="67"/>
                </a:cubicBezTo>
                <a:cubicBezTo>
                  <a:pt x="43" y="67"/>
                  <a:pt x="44" y="67"/>
                  <a:pt x="44" y="67"/>
                </a:cubicBezTo>
                <a:cubicBezTo>
                  <a:pt x="44" y="67"/>
                  <a:pt x="44" y="67"/>
                  <a:pt x="44" y="67"/>
                </a:cubicBezTo>
                <a:cubicBezTo>
                  <a:pt x="44" y="67"/>
                  <a:pt x="45" y="67"/>
                  <a:pt x="45" y="67"/>
                </a:cubicBezTo>
                <a:cubicBezTo>
                  <a:pt x="45" y="67"/>
                  <a:pt x="46" y="67"/>
                  <a:pt x="46" y="66"/>
                </a:cubicBezTo>
                <a:cubicBezTo>
                  <a:pt x="46" y="66"/>
                  <a:pt x="47" y="66"/>
                  <a:pt x="47" y="66"/>
                </a:cubicBezTo>
                <a:cubicBezTo>
                  <a:pt x="50" y="66"/>
                  <a:pt x="52" y="64"/>
                  <a:pt x="53" y="62"/>
                </a:cubicBezTo>
                <a:cubicBezTo>
                  <a:pt x="54" y="62"/>
                  <a:pt x="54" y="61"/>
                  <a:pt x="54" y="61"/>
                </a:cubicBezTo>
                <a:cubicBezTo>
                  <a:pt x="55" y="60"/>
                  <a:pt x="55" y="58"/>
                  <a:pt x="56" y="57"/>
                </a:cubicBezTo>
                <a:cubicBezTo>
                  <a:pt x="56" y="57"/>
                  <a:pt x="56" y="57"/>
                  <a:pt x="56" y="57"/>
                </a:cubicBezTo>
                <a:close/>
                <a:moveTo>
                  <a:pt x="48" y="49"/>
                </a:moveTo>
                <a:cubicBezTo>
                  <a:pt x="48" y="49"/>
                  <a:pt x="48" y="49"/>
                  <a:pt x="48" y="49"/>
                </a:cubicBezTo>
                <a:cubicBezTo>
                  <a:pt x="51" y="51"/>
                  <a:pt x="53" y="55"/>
                  <a:pt x="51" y="59"/>
                </a:cubicBezTo>
                <a:cubicBezTo>
                  <a:pt x="49" y="62"/>
                  <a:pt x="44" y="64"/>
                  <a:pt x="40" y="62"/>
                </a:cubicBezTo>
                <a:cubicBezTo>
                  <a:pt x="37" y="60"/>
                  <a:pt x="36" y="55"/>
                  <a:pt x="38" y="51"/>
                </a:cubicBezTo>
                <a:cubicBezTo>
                  <a:pt x="40" y="48"/>
                  <a:pt x="44" y="47"/>
                  <a:pt x="48" y="49"/>
                </a:cubicBezTo>
                <a:close/>
                <a:moveTo>
                  <a:pt x="46" y="52"/>
                </a:moveTo>
                <a:cubicBezTo>
                  <a:pt x="46" y="52"/>
                  <a:pt x="46" y="52"/>
                  <a:pt x="46" y="52"/>
                </a:cubicBezTo>
                <a:cubicBezTo>
                  <a:pt x="44" y="51"/>
                  <a:pt x="42" y="52"/>
                  <a:pt x="41" y="53"/>
                </a:cubicBezTo>
                <a:cubicBezTo>
                  <a:pt x="40" y="55"/>
                  <a:pt x="41" y="57"/>
                  <a:pt x="43" y="58"/>
                </a:cubicBezTo>
                <a:cubicBezTo>
                  <a:pt x="44" y="59"/>
                  <a:pt x="46" y="58"/>
                  <a:pt x="47" y="57"/>
                </a:cubicBezTo>
                <a:cubicBezTo>
                  <a:pt x="48" y="55"/>
                  <a:pt x="47" y="53"/>
                  <a:pt x="46" y="52"/>
                </a:cubicBezTo>
                <a:close/>
                <a:moveTo>
                  <a:pt x="64" y="32"/>
                </a:moveTo>
                <a:cubicBezTo>
                  <a:pt x="64" y="32"/>
                  <a:pt x="64" y="32"/>
                  <a:pt x="64" y="32"/>
                </a:cubicBezTo>
                <a:cubicBezTo>
                  <a:pt x="60" y="57"/>
                  <a:pt x="60" y="57"/>
                  <a:pt x="60" y="57"/>
                </a:cubicBezTo>
                <a:cubicBezTo>
                  <a:pt x="59" y="59"/>
                  <a:pt x="59" y="60"/>
                  <a:pt x="58" y="61"/>
                </a:cubicBezTo>
                <a:cubicBezTo>
                  <a:pt x="56" y="66"/>
                  <a:pt x="52" y="70"/>
                  <a:pt x="47" y="70"/>
                </a:cubicBezTo>
                <a:cubicBezTo>
                  <a:pt x="46" y="71"/>
                  <a:pt x="46" y="71"/>
                  <a:pt x="45" y="71"/>
                </a:cubicBezTo>
                <a:cubicBezTo>
                  <a:pt x="45" y="71"/>
                  <a:pt x="44" y="71"/>
                  <a:pt x="44" y="71"/>
                </a:cubicBezTo>
                <a:cubicBezTo>
                  <a:pt x="44" y="71"/>
                  <a:pt x="44" y="71"/>
                  <a:pt x="44" y="71"/>
                </a:cubicBezTo>
                <a:cubicBezTo>
                  <a:pt x="43" y="71"/>
                  <a:pt x="43" y="71"/>
                  <a:pt x="42" y="71"/>
                </a:cubicBezTo>
                <a:cubicBezTo>
                  <a:pt x="42" y="71"/>
                  <a:pt x="42" y="71"/>
                  <a:pt x="42" y="71"/>
                </a:cubicBezTo>
                <a:cubicBezTo>
                  <a:pt x="42" y="71"/>
                  <a:pt x="41" y="70"/>
                  <a:pt x="41" y="70"/>
                </a:cubicBezTo>
                <a:cubicBezTo>
                  <a:pt x="40" y="70"/>
                  <a:pt x="40" y="70"/>
                  <a:pt x="39" y="70"/>
                </a:cubicBezTo>
                <a:cubicBezTo>
                  <a:pt x="35" y="68"/>
                  <a:pt x="31" y="65"/>
                  <a:pt x="30" y="61"/>
                </a:cubicBezTo>
                <a:cubicBezTo>
                  <a:pt x="30" y="60"/>
                  <a:pt x="29" y="60"/>
                  <a:pt x="29" y="59"/>
                </a:cubicBezTo>
                <a:cubicBezTo>
                  <a:pt x="29" y="59"/>
                  <a:pt x="29" y="58"/>
                  <a:pt x="29" y="58"/>
                </a:cubicBezTo>
                <a:cubicBezTo>
                  <a:pt x="29" y="57"/>
                  <a:pt x="29" y="57"/>
                  <a:pt x="29" y="56"/>
                </a:cubicBezTo>
                <a:cubicBezTo>
                  <a:pt x="28" y="53"/>
                  <a:pt x="30" y="49"/>
                  <a:pt x="32" y="46"/>
                </a:cubicBezTo>
                <a:cubicBezTo>
                  <a:pt x="32" y="46"/>
                  <a:pt x="32" y="45"/>
                  <a:pt x="33" y="45"/>
                </a:cubicBezTo>
                <a:cubicBezTo>
                  <a:pt x="33" y="45"/>
                  <a:pt x="33" y="44"/>
                  <a:pt x="34" y="44"/>
                </a:cubicBezTo>
                <a:cubicBezTo>
                  <a:pt x="34" y="44"/>
                  <a:pt x="34" y="44"/>
                  <a:pt x="34" y="44"/>
                </a:cubicBezTo>
                <a:cubicBezTo>
                  <a:pt x="34" y="43"/>
                  <a:pt x="34" y="43"/>
                  <a:pt x="35" y="43"/>
                </a:cubicBezTo>
                <a:cubicBezTo>
                  <a:pt x="35" y="43"/>
                  <a:pt x="35" y="43"/>
                  <a:pt x="35" y="43"/>
                </a:cubicBezTo>
                <a:cubicBezTo>
                  <a:pt x="55" y="27"/>
                  <a:pt x="55" y="27"/>
                  <a:pt x="55" y="27"/>
                </a:cubicBezTo>
                <a:cubicBezTo>
                  <a:pt x="55" y="27"/>
                  <a:pt x="55" y="27"/>
                  <a:pt x="55" y="26"/>
                </a:cubicBezTo>
                <a:cubicBezTo>
                  <a:pt x="56" y="26"/>
                  <a:pt x="56" y="26"/>
                  <a:pt x="56" y="26"/>
                </a:cubicBezTo>
                <a:cubicBezTo>
                  <a:pt x="57" y="25"/>
                  <a:pt x="58" y="25"/>
                  <a:pt x="60" y="26"/>
                </a:cubicBezTo>
                <a:cubicBezTo>
                  <a:pt x="60" y="26"/>
                  <a:pt x="60" y="26"/>
                  <a:pt x="60" y="26"/>
                </a:cubicBezTo>
                <a:cubicBezTo>
                  <a:pt x="61" y="26"/>
                  <a:pt x="61" y="26"/>
                  <a:pt x="61" y="26"/>
                </a:cubicBezTo>
                <a:cubicBezTo>
                  <a:pt x="61" y="26"/>
                  <a:pt x="61" y="26"/>
                  <a:pt x="61" y="26"/>
                </a:cubicBezTo>
                <a:cubicBezTo>
                  <a:pt x="62" y="27"/>
                  <a:pt x="62" y="27"/>
                  <a:pt x="62" y="27"/>
                </a:cubicBezTo>
                <a:cubicBezTo>
                  <a:pt x="62" y="27"/>
                  <a:pt x="62" y="27"/>
                  <a:pt x="62" y="27"/>
                </a:cubicBezTo>
                <a:cubicBezTo>
                  <a:pt x="63" y="28"/>
                  <a:pt x="64" y="30"/>
                  <a:pt x="64" y="32"/>
                </a:cubicBezTo>
                <a:close/>
                <a:moveTo>
                  <a:pt x="70" y="29"/>
                </a:moveTo>
                <a:cubicBezTo>
                  <a:pt x="70" y="29"/>
                  <a:pt x="70" y="29"/>
                  <a:pt x="70" y="29"/>
                </a:cubicBezTo>
                <a:cubicBezTo>
                  <a:pt x="64" y="22"/>
                  <a:pt x="54" y="18"/>
                  <a:pt x="44" y="18"/>
                </a:cubicBezTo>
                <a:cubicBezTo>
                  <a:pt x="34" y="18"/>
                  <a:pt x="25" y="22"/>
                  <a:pt x="18" y="29"/>
                </a:cubicBezTo>
                <a:cubicBezTo>
                  <a:pt x="11" y="36"/>
                  <a:pt x="7" y="45"/>
                  <a:pt x="7" y="55"/>
                </a:cubicBezTo>
                <a:cubicBezTo>
                  <a:pt x="7" y="65"/>
                  <a:pt x="11" y="75"/>
                  <a:pt x="18" y="81"/>
                </a:cubicBezTo>
                <a:cubicBezTo>
                  <a:pt x="25" y="88"/>
                  <a:pt x="34" y="92"/>
                  <a:pt x="44" y="92"/>
                </a:cubicBezTo>
                <a:cubicBezTo>
                  <a:pt x="54" y="92"/>
                  <a:pt x="64" y="88"/>
                  <a:pt x="70" y="82"/>
                </a:cubicBezTo>
                <a:cubicBezTo>
                  <a:pt x="70" y="81"/>
                  <a:pt x="70" y="81"/>
                  <a:pt x="70" y="81"/>
                </a:cubicBezTo>
                <a:cubicBezTo>
                  <a:pt x="77" y="75"/>
                  <a:pt x="81" y="65"/>
                  <a:pt x="81" y="55"/>
                </a:cubicBezTo>
                <a:cubicBezTo>
                  <a:pt x="81" y="45"/>
                  <a:pt x="77" y="36"/>
                  <a:pt x="71" y="29"/>
                </a:cubicBezTo>
                <a:cubicBezTo>
                  <a:pt x="70" y="29"/>
                  <a:pt x="70" y="29"/>
                  <a:pt x="70" y="29"/>
                </a:cubicBezTo>
                <a:close/>
              </a:path>
            </a:pathLst>
          </a:custGeom>
          <a:solidFill>
            <a:srgbClr val="CEA55A"/>
          </a:solidFill>
          <a:ln>
            <a:noFill/>
          </a:ln>
        </p:spPr>
        <p:txBody>
          <a:bodyPr vert="horz" wrap="square" lIns="121920" tIns="60960" rIns="121920" bIns="60960" numCol="1" anchor="t" anchorCtr="0" compatLnSpc="1"/>
          <a:lstStyle/>
          <a:p>
            <a:pPr defTabSz="1219170"/>
            <a:endParaRPr lang="zh-CN" altLang="en-US" sz="2400">
              <a:solidFill>
                <a:schemeClr val="bg1"/>
              </a:solidFill>
              <a:latin typeface="Calibri"/>
              <a:ea typeface="宋体" panose="02010600030101010101" pitchFamily="2" charset="-122"/>
            </a:endParaRPr>
          </a:p>
        </p:txBody>
      </p:sp>
      <p:sp>
        <p:nvSpPr>
          <p:cNvPr id="91" name="2          _19">
            <a:extLst>
              <a:ext uri="{FF2B5EF4-FFF2-40B4-BE49-F238E27FC236}">
                <a16:creationId xmlns:a16="http://schemas.microsoft.com/office/drawing/2014/main" id="{C8B21BB2-8ED4-4051-9850-55FB30D7EF36}"/>
              </a:ext>
            </a:extLst>
          </p:cNvPr>
          <p:cNvSpPr>
            <a:spLocks noChangeArrowheads="1"/>
          </p:cNvSpPr>
          <p:nvPr/>
        </p:nvSpPr>
        <p:spPr bwMode="auto">
          <a:xfrm>
            <a:off x="8304245" y="2158074"/>
            <a:ext cx="2458104" cy="1072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defTabSz="1219170">
              <a:lnSpc>
                <a:spcPct val="120000"/>
              </a:lnSpc>
              <a:spcBef>
                <a:spcPts val="400"/>
              </a:spcBef>
            </a:pPr>
            <a:r>
              <a:rPr lang="zh-CN" altLang="en-US" sz="1333" b="1" dirty="0">
                <a:solidFill>
                  <a:schemeClr val="bg1"/>
                </a:solidFill>
                <a:latin typeface="Calibri"/>
                <a:ea typeface="宋体" panose="02010600030101010101" pitchFamily="2" charset="-122"/>
              </a:rPr>
              <a:t>TOPIC HEADER HERE</a:t>
            </a:r>
            <a:endParaRPr lang="zh-CN" altLang="en-US" sz="1333" dirty="0">
              <a:solidFill>
                <a:schemeClr val="bg1"/>
              </a:solidFill>
              <a:latin typeface="Calibri"/>
              <a:ea typeface="宋体" panose="02010600030101010101" pitchFamily="2" charset="-122"/>
            </a:endParaRPr>
          </a:p>
          <a:p>
            <a:pPr algn="ctr" defTabSz="1219170">
              <a:lnSpc>
                <a:spcPct val="120000"/>
              </a:lnSpc>
              <a:spcBef>
                <a:spcPts val="400"/>
              </a:spcBef>
            </a:pPr>
            <a:r>
              <a:rPr lang="en-US" altLang="zh-CN" sz="1067" dirty="0">
                <a:solidFill>
                  <a:schemeClr val="bg1"/>
                </a:solidFill>
                <a:latin typeface="Calibri"/>
                <a:ea typeface="宋体" panose="02010600030101010101" pitchFamily="2" charset="-122"/>
              </a:rPr>
              <a:t>We have many PowerPoint templates that has been specifically designed to help anyone that is stepping into the world of PowerPoint for the very first time. </a:t>
            </a:r>
          </a:p>
        </p:txBody>
      </p:sp>
      <p:sp>
        <p:nvSpPr>
          <p:cNvPr id="92" name="2          _20">
            <a:extLst>
              <a:ext uri="{FF2B5EF4-FFF2-40B4-BE49-F238E27FC236}">
                <a16:creationId xmlns:a16="http://schemas.microsoft.com/office/drawing/2014/main" id="{3683D94E-BA45-473B-BB85-B9EDE26AA9EF}"/>
              </a:ext>
            </a:extLst>
          </p:cNvPr>
          <p:cNvSpPr>
            <a:spLocks noChangeArrowheads="1"/>
          </p:cNvSpPr>
          <p:nvPr/>
        </p:nvSpPr>
        <p:spPr bwMode="auto">
          <a:xfrm>
            <a:off x="1417349" y="2158074"/>
            <a:ext cx="2458104" cy="1072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defTabSz="1219170">
              <a:lnSpc>
                <a:spcPct val="120000"/>
              </a:lnSpc>
              <a:spcBef>
                <a:spcPts val="400"/>
              </a:spcBef>
            </a:pPr>
            <a:r>
              <a:rPr lang="zh-CN" altLang="en-US" sz="1333" b="1" dirty="0">
                <a:solidFill>
                  <a:schemeClr val="bg1"/>
                </a:solidFill>
                <a:latin typeface="Calibri"/>
                <a:ea typeface="宋体" panose="02010600030101010101" pitchFamily="2" charset="-122"/>
              </a:rPr>
              <a:t>TOPIC HEADER HERE</a:t>
            </a:r>
            <a:endParaRPr lang="zh-CN" altLang="en-US" sz="1333" dirty="0">
              <a:solidFill>
                <a:schemeClr val="bg1"/>
              </a:solidFill>
              <a:latin typeface="Calibri"/>
              <a:ea typeface="宋体" panose="02010600030101010101" pitchFamily="2" charset="-122"/>
            </a:endParaRPr>
          </a:p>
          <a:p>
            <a:pPr algn="ctr" defTabSz="1219170">
              <a:lnSpc>
                <a:spcPct val="120000"/>
              </a:lnSpc>
              <a:spcBef>
                <a:spcPts val="400"/>
              </a:spcBef>
            </a:pPr>
            <a:r>
              <a:rPr lang="en-US" altLang="zh-CN" sz="1067" dirty="0">
                <a:solidFill>
                  <a:schemeClr val="bg1"/>
                </a:solidFill>
                <a:latin typeface="Calibri"/>
                <a:ea typeface="宋体" panose="02010600030101010101" pitchFamily="2" charset="-122"/>
              </a:rPr>
              <a:t>We have many PowerPoint templates that has been specifically designed to help anyone that is stepping into the world of PowerPoint for the very first time. </a:t>
            </a:r>
          </a:p>
        </p:txBody>
      </p:sp>
      <p:sp>
        <p:nvSpPr>
          <p:cNvPr id="93" name="2          _21">
            <a:extLst>
              <a:ext uri="{FF2B5EF4-FFF2-40B4-BE49-F238E27FC236}">
                <a16:creationId xmlns:a16="http://schemas.microsoft.com/office/drawing/2014/main" id="{18FB820C-074A-4017-AC32-3AB5AFA65D05}"/>
              </a:ext>
            </a:extLst>
          </p:cNvPr>
          <p:cNvSpPr>
            <a:spLocks noChangeArrowheads="1"/>
          </p:cNvSpPr>
          <p:nvPr/>
        </p:nvSpPr>
        <p:spPr bwMode="auto">
          <a:xfrm>
            <a:off x="2382756" y="4970679"/>
            <a:ext cx="2458104" cy="1072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defTabSz="1219170">
              <a:lnSpc>
                <a:spcPct val="120000"/>
              </a:lnSpc>
              <a:spcBef>
                <a:spcPts val="400"/>
              </a:spcBef>
            </a:pPr>
            <a:r>
              <a:rPr lang="zh-CN" altLang="en-US" sz="1333" b="1" dirty="0">
                <a:solidFill>
                  <a:schemeClr val="bg1"/>
                </a:solidFill>
                <a:latin typeface="Calibri"/>
                <a:ea typeface="宋体" panose="02010600030101010101" pitchFamily="2" charset="-122"/>
              </a:rPr>
              <a:t>TOPIC HEADER HERE</a:t>
            </a:r>
            <a:endParaRPr lang="zh-CN" altLang="en-US" sz="1333" dirty="0">
              <a:solidFill>
                <a:schemeClr val="bg1"/>
              </a:solidFill>
              <a:latin typeface="Calibri"/>
              <a:ea typeface="宋体" panose="02010600030101010101" pitchFamily="2" charset="-122"/>
            </a:endParaRPr>
          </a:p>
          <a:p>
            <a:pPr algn="ctr" defTabSz="1219170">
              <a:lnSpc>
                <a:spcPct val="120000"/>
              </a:lnSpc>
              <a:spcBef>
                <a:spcPts val="400"/>
              </a:spcBef>
            </a:pPr>
            <a:r>
              <a:rPr lang="en-US" altLang="zh-CN" sz="1067" dirty="0">
                <a:solidFill>
                  <a:schemeClr val="bg1"/>
                </a:solidFill>
                <a:latin typeface="Calibri"/>
                <a:ea typeface="宋体" panose="02010600030101010101" pitchFamily="2" charset="-122"/>
              </a:rPr>
              <a:t>We have many PowerPoint templates that has been specifically designed to help anyone that is stepping into the world of PowerPoint for the very first time. </a:t>
            </a:r>
          </a:p>
        </p:txBody>
      </p:sp>
      <p:sp>
        <p:nvSpPr>
          <p:cNvPr id="94" name="2            _22">
            <a:extLst>
              <a:ext uri="{FF2B5EF4-FFF2-40B4-BE49-F238E27FC236}">
                <a16:creationId xmlns:a16="http://schemas.microsoft.com/office/drawing/2014/main" id="{FDDBFAED-74A9-491C-A96F-DD83CB1A7BA8}"/>
              </a:ext>
            </a:extLst>
          </p:cNvPr>
          <p:cNvSpPr>
            <a:spLocks noChangeArrowheads="1"/>
          </p:cNvSpPr>
          <p:nvPr/>
        </p:nvSpPr>
        <p:spPr bwMode="auto">
          <a:xfrm>
            <a:off x="7632171" y="4970679"/>
            <a:ext cx="2458104" cy="1072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defTabSz="1219170">
              <a:lnSpc>
                <a:spcPct val="120000"/>
              </a:lnSpc>
              <a:spcBef>
                <a:spcPts val="400"/>
              </a:spcBef>
            </a:pPr>
            <a:r>
              <a:rPr lang="zh-CN" altLang="en-US" sz="1333" b="1" dirty="0">
                <a:solidFill>
                  <a:schemeClr val="bg1"/>
                </a:solidFill>
                <a:latin typeface="Calibri"/>
                <a:ea typeface="宋体" panose="02010600030101010101" pitchFamily="2" charset="-122"/>
              </a:rPr>
              <a:t>TOPIC HEADER HERE</a:t>
            </a:r>
            <a:endParaRPr lang="zh-CN" altLang="en-US" sz="1333" dirty="0">
              <a:solidFill>
                <a:schemeClr val="bg1"/>
              </a:solidFill>
              <a:latin typeface="Calibri"/>
              <a:ea typeface="宋体" panose="02010600030101010101" pitchFamily="2" charset="-122"/>
            </a:endParaRPr>
          </a:p>
          <a:p>
            <a:pPr algn="ctr" defTabSz="1219170">
              <a:lnSpc>
                <a:spcPct val="120000"/>
              </a:lnSpc>
              <a:spcBef>
                <a:spcPts val="400"/>
              </a:spcBef>
            </a:pPr>
            <a:r>
              <a:rPr lang="en-US" altLang="zh-CN" sz="1067" dirty="0">
                <a:solidFill>
                  <a:schemeClr val="bg1"/>
                </a:solidFill>
                <a:latin typeface="Calibri"/>
                <a:ea typeface="宋体" panose="02010600030101010101" pitchFamily="2" charset="-122"/>
              </a:rPr>
              <a:t>We have many PowerPoint templates that has been specifically designed to help anyone that is stepping into the world of PowerPoint for the very first time. </a:t>
            </a:r>
          </a:p>
        </p:txBody>
      </p:sp>
      <p:sp>
        <p:nvSpPr>
          <p:cNvPr id="95" name="2           _23">
            <a:extLst>
              <a:ext uri="{FF2B5EF4-FFF2-40B4-BE49-F238E27FC236}">
                <a16:creationId xmlns:a16="http://schemas.microsoft.com/office/drawing/2014/main" id="{EC53F60F-A14A-4097-95BF-E29E5100748A}"/>
              </a:ext>
            </a:extLst>
          </p:cNvPr>
          <p:cNvSpPr>
            <a:spLocks noChangeArrowheads="1"/>
          </p:cNvSpPr>
          <p:nvPr/>
        </p:nvSpPr>
        <p:spPr bwMode="auto">
          <a:xfrm>
            <a:off x="6685113" y="1916189"/>
            <a:ext cx="1217332" cy="1217332"/>
          </a:xfrm>
          <a:prstGeom prst="ellipse">
            <a:avLst/>
          </a:prstGeom>
          <a:solidFill>
            <a:srgbClr val="CEA55A"/>
          </a:solidFill>
          <a:ln>
            <a:noFill/>
          </a:ln>
        </p:spPr>
        <p:txBody>
          <a:bodyPr vert="horz" wrap="square" lIns="0" tIns="0" rIns="0" bIns="0" numCol="1" anchor="t" anchorCtr="0" compatLnSpc="1"/>
          <a:lstStyle/>
          <a:p>
            <a:pPr algn="ctr" defTabSz="1219170"/>
            <a:r>
              <a:rPr lang="en-US" altLang="zh-CN" sz="3200" b="1" dirty="0">
                <a:solidFill>
                  <a:schemeClr val="bg1"/>
                </a:solidFill>
                <a:latin typeface="Calibri"/>
                <a:ea typeface="宋体" panose="02010600030101010101" pitchFamily="2" charset="-122"/>
              </a:rPr>
              <a:t>03</a:t>
            </a:r>
          </a:p>
          <a:p>
            <a:pPr algn="ctr" defTabSz="1219170"/>
            <a:r>
              <a:rPr lang="en-US" altLang="zh-CN" sz="1333" dirty="0">
                <a:solidFill>
                  <a:schemeClr val="bg1"/>
                </a:solidFill>
                <a:latin typeface="Calibri"/>
                <a:ea typeface="宋体" panose="02010600030101010101" pitchFamily="2" charset="-122"/>
              </a:rPr>
              <a:t>Option here</a:t>
            </a:r>
            <a:endParaRPr lang="zh-CN" altLang="en-US" sz="1333" dirty="0">
              <a:solidFill>
                <a:schemeClr val="bg1"/>
              </a:solidFill>
              <a:latin typeface="Calibri"/>
              <a:ea typeface="宋体" panose="02010600030101010101" pitchFamily="2" charset="-122"/>
            </a:endParaRPr>
          </a:p>
        </p:txBody>
      </p:sp>
      <p:sp>
        <p:nvSpPr>
          <p:cNvPr id="96" name="2            _24">
            <a:extLst>
              <a:ext uri="{FF2B5EF4-FFF2-40B4-BE49-F238E27FC236}">
                <a16:creationId xmlns:a16="http://schemas.microsoft.com/office/drawing/2014/main" id="{BBEDFE79-1988-4B1A-AC6D-6D001FCA0D01}"/>
              </a:ext>
            </a:extLst>
          </p:cNvPr>
          <p:cNvSpPr>
            <a:spLocks noChangeArrowheads="1"/>
          </p:cNvSpPr>
          <p:nvPr/>
        </p:nvSpPr>
        <p:spPr bwMode="auto">
          <a:xfrm>
            <a:off x="6054541" y="3061262"/>
            <a:ext cx="1217332" cy="1217332"/>
          </a:xfrm>
          <a:prstGeom prst="ellipse">
            <a:avLst/>
          </a:prstGeom>
          <a:solidFill>
            <a:srgbClr val="CEA55A"/>
          </a:solidFill>
          <a:ln>
            <a:noFill/>
          </a:ln>
        </p:spPr>
        <p:txBody>
          <a:bodyPr vert="horz" wrap="square" lIns="0" tIns="0" rIns="0" bIns="0" numCol="1" anchor="t" anchorCtr="0" compatLnSpc="1"/>
          <a:lstStyle/>
          <a:p>
            <a:pPr algn="ctr" defTabSz="1219170"/>
            <a:r>
              <a:rPr lang="en-US" altLang="zh-CN" sz="3200" b="1" dirty="0">
                <a:solidFill>
                  <a:schemeClr val="bg1"/>
                </a:solidFill>
                <a:latin typeface="Calibri"/>
                <a:ea typeface="宋体" panose="02010600030101010101" pitchFamily="2" charset="-122"/>
              </a:rPr>
              <a:t>04</a:t>
            </a:r>
          </a:p>
          <a:p>
            <a:pPr algn="ctr" defTabSz="1219170"/>
            <a:r>
              <a:rPr lang="en-US" altLang="zh-CN" sz="1333" dirty="0">
                <a:solidFill>
                  <a:schemeClr val="bg1"/>
                </a:solidFill>
                <a:latin typeface="Calibri"/>
                <a:ea typeface="宋体" panose="02010600030101010101" pitchFamily="2" charset="-122"/>
              </a:rPr>
              <a:t>Option here</a:t>
            </a:r>
            <a:endParaRPr lang="zh-CN" altLang="en-US" sz="1333" dirty="0">
              <a:solidFill>
                <a:schemeClr val="bg1"/>
              </a:solidFill>
              <a:latin typeface="Calibri"/>
              <a:ea typeface="宋体" panose="02010600030101010101" pitchFamily="2" charset="-122"/>
            </a:endParaRPr>
          </a:p>
        </p:txBody>
      </p:sp>
    </p:spTree>
    <p:extLst>
      <p:ext uri="{BB962C8B-B14F-4D97-AF65-F5344CB8AC3E}">
        <p14:creationId xmlns:p14="http://schemas.microsoft.com/office/powerpoint/2010/main" val="29311345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600"/>
                                  </p:stCondLst>
                                  <p:childTnLst>
                                    <p:set>
                                      <p:cBhvr>
                                        <p:cTn id="6" dur="1" fill="hold">
                                          <p:stCondLst>
                                            <p:cond delay="0"/>
                                          </p:stCondLst>
                                        </p:cTn>
                                        <p:tgtEl>
                                          <p:spTgt spid="84"/>
                                        </p:tgtEl>
                                        <p:attrNameLst>
                                          <p:attrName>style.visibility</p:attrName>
                                        </p:attrNameLst>
                                      </p:cBhvr>
                                      <p:to>
                                        <p:strVal val="visible"/>
                                      </p:to>
                                    </p:set>
                                    <p:animEffect transition="in" filter="fade">
                                      <p:cBhvr>
                                        <p:cTn id="7" dur="500"/>
                                        <p:tgtEl>
                                          <p:spTgt spid="84"/>
                                        </p:tgtEl>
                                      </p:cBhvr>
                                    </p:animEffect>
                                    <p:anim calcmode="lin" valueType="num">
                                      <p:cBhvr>
                                        <p:cTn id="8" dur="500" fill="hold"/>
                                        <p:tgtEl>
                                          <p:spTgt spid="84"/>
                                        </p:tgtEl>
                                        <p:attrNameLst>
                                          <p:attrName>ppt_x</p:attrName>
                                        </p:attrNameLst>
                                      </p:cBhvr>
                                      <p:tavLst>
                                        <p:tav tm="0">
                                          <p:val>
                                            <p:strVal val="#ppt_x"/>
                                          </p:val>
                                        </p:tav>
                                        <p:tav tm="100000">
                                          <p:val>
                                            <p:strVal val="#ppt_x"/>
                                          </p:val>
                                        </p:tav>
                                      </p:tavLst>
                                    </p:anim>
                                    <p:anim calcmode="lin" valueType="num">
                                      <p:cBhvr>
                                        <p:cTn id="9" dur="500" fill="hold"/>
                                        <p:tgtEl>
                                          <p:spTgt spid="84"/>
                                        </p:tgtEl>
                                        <p:attrNameLst>
                                          <p:attrName>ppt_y</p:attrName>
                                        </p:attrNameLst>
                                      </p:cBhvr>
                                      <p:tavLst>
                                        <p:tav tm="0">
                                          <p:val>
                                            <p:strVal val="#ppt_y+.1"/>
                                          </p:val>
                                        </p:tav>
                                        <p:tav tm="100000">
                                          <p:val>
                                            <p:strVal val="#ppt_y"/>
                                          </p:val>
                                        </p:tav>
                                      </p:tavLst>
                                    </p:anim>
                                  </p:childTnLst>
                                </p:cTn>
                              </p:par>
                              <p:par>
                                <p:cTn id="10" presetID="10" presetClass="entr" presetSubtype="0" fill="hold" grpId="0" nodeType="withEffect">
                                  <p:stCondLst>
                                    <p:cond delay="900"/>
                                  </p:stCondLst>
                                  <p:childTnLst>
                                    <p:set>
                                      <p:cBhvr>
                                        <p:cTn id="11" dur="1" fill="hold">
                                          <p:stCondLst>
                                            <p:cond delay="0"/>
                                          </p:stCondLst>
                                        </p:cTn>
                                        <p:tgtEl>
                                          <p:spTgt spid="83"/>
                                        </p:tgtEl>
                                        <p:attrNameLst>
                                          <p:attrName>style.visibility</p:attrName>
                                        </p:attrNameLst>
                                      </p:cBhvr>
                                      <p:to>
                                        <p:strVal val="visible"/>
                                      </p:to>
                                    </p:set>
                                    <p:animEffect transition="in" filter="fade">
                                      <p:cBhvr>
                                        <p:cTn id="12" dur="500"/>
                                        <p:tgtEl>
                                          <p:spTgt spid="83"/>
                                        </p:tgtEl>
                                      </p:cBhvr>
                                    </p:animEffect>
                                  </p:childTnLst>
                                </p:cTn>
                              </p:par>
                              <p:par>
                                <p:cTn id="13" presetID="10" presetClass="entr" presetSubtype="0" fill="hold" grpId="0" nodeType="withEffect">
                                  <p:stCondLst>
                                    <p:cond delay="1000"/>
                                  </p:stCondLst>
                                  <p:childTnLst>
                                    <p:set>
                                      <p:cBhvr>
                                        <p:cTn id="14" dur="1" fill="hold">
                                          <p:stCondLst>
                                            <p:cond delay="0"/>
                                          </p:stCondLst>
                                        </p:cTn>
                                        <p:tgtEl>
                                          <p:spTgt spid="82"/>
                                        </p:tgtEl>
                                        <p:attrNameLst>
                                          <p:attrName>style.visibility</p:attrName>
                                        </p:attrNameLst>
                                      </p:cBhvr>
                                      <p:to>
                                        <p:strVal val="visible"/>
                                      </p:to>
                                    </p:set>
                                    <p:animEffect transition="in" filter="fade">
                                      <p:cBhvr>
                                        <p:cTn id="15" dur="500"/>
                                        <p:tgtEl>
                                          <p:spTgt spid="82"/>
                                        </p:tgtEl>
                                      </p:cBhvr>
                                    </p:animEffect>
                                  </p:childTnLst>
                                </p:cTn>
                              </p:par>
                              <p:par>
                                <p:cTn id="16" presetID="10" presetClass="entr" presetSubtype="0" fill="hold" grpId="0" nodeType="withEffect">
                                  <p:stCondLst>
                                    <p:cond delay="1100"/>
                                  </p:stCondLst>
                                  <p:childTnLst>
                                    <p:set>
                                      <p:cBhvr>
                                        <p:cTn id="17" dur="1" fill="hold">
                                          <p:stCondLst>
                                            <p:cond delay="0"/>
                                          </p:stCondLst>
                                        </p:cTn>
                                        <p:tgtEl>
                                          <p:spTgt spid="79"/>
                                        </p:tgtEl>
                                        <p:attrNameLst>
                                          <p:attrName>style.visibility</p:attrName>
                                        </p:attrNameLst>
                                      </p:cBhvr>
                                      <p:to>
                                        <p:strVal val="visible"/>
                                      </p:to>
                                    </p:set>
                                    <p:animEffect transition="in" filter="fade">
                                      <p:cBhvr>
                                        <p:cTn id="18" dur="500"/>
                                        <p:tgtEl>
                                          <p:spTgt spid="79"/>
                                        </p:tgtEl>
                                      </p:cBhvr>
                                    </p:animEffect>
                                  </p:childTnLst>
                                </p:cTn>
                              </p:par>
                              <p:par>
                                <p:cTn id="19" presetID="10" presetClass="entr" presetSubtype="0" fill="hold" grpId="0" nodeType="withEffect">
                                  <p:stCondLst>
                                    <p:cond delay="1200"/>
                                  </p:stCondLst>
                                  <p:childTnLst>
                                    <p:set>
                                      <p:cBhvr>
                                        <p:cTn id="20" dur="1" fill="hold">
                                          <p:stCondLst>
                                            <p:cond delay="0"/>
                                          </p:stCondLst>
                                        </p:cTn>
                                        <p:tgtEl>
                                          <p:spTgt spid="77"/>
                                        </p:tgtEl>
                                        <p:attrNameLst>
                                          <p:attrName>style.visibility</p:attrName>
                                        </p:attrNameLst>
                                      </p:cBhvr>
                                      <p:to>
                                        <p:strVal val="visible"/>
                                      </p:to>
                                    </p:set>
                                    <p:animEffect transition="in" filter="fade">
                                      <p:cBhvr>
                                        <p:cTn id="21" dur="500"/>
                                        <p:tgtEl>
                                          <p:spTgt spid="77"/>
                                        </p:tgtEl>
                                      </p:cBhvr>
                                    </p:animEffect>
                                  </p:childTnLst>
                                </p:cTn>
                              </p:par>
                              <p:par>
                                <p:cTn id="22" presetID="10" presetClass="entr" presetSubtype="0" fill="hold" grpId="0" nodeType="withEffect">
                                  <p:stCondLst>
                                    <p:cond delay="1300"/>
                                  </p:stCondLst>
                                  <p:childTnLst>
                                    <p:set>
                                      <p:cBhvr>
                                        <p:cTn id="23" dur="1" fill="hold">
                                          <p:stCondLst>
                                            <p:cond delay="0"/>
                                          </p:stCondLst>
                                        </p:cTn>
                                        <p:tgtEl>
                                          <p:spTgt spid="80"/>
                                        </p:tgtEl>
                                        <p:attrNameLst>
                                          <p:attrName>style.visibility</p:attrName>
                                        </p:attrNameLst>
                                      </p:cBhvr>
                                      <p:to>
                                        <p:strVal val="visible"/>
                                      </p:to>
                                    </p:set>
                                    <p:animEffect transition="in" filter="fade">
                                      <p:cBhvr>
                                        <p:cTn id="24" dur="500"/>
                                        <p:tgtEl>
                                          <p:spTgt spid="80"/>
                                        </p:tgtEl>
                                      </p:cBhvr>
                                    </p:animEffect>
                                  </p:childTnLst>
                                </p:cTn>
                              </p:par>
                              <p:par>
                                <p:cTn id="25" presetID="10" presetClass="entr" presetSubtype="0" fill="hold" grpId="0" nodeType="withEffect">
                                  <p:stCondLst>
                                    <p:cond delay="1400"/>
                                  </p:stCondLst>
                                  <p:childTnLst>
                                    <p:set>
                                      <p:cBhvr>
                                        <p:cTn id="26" dur="1" fill="hold">
                                          <p:stCondLst>
                                            <p:cond delay="0"/>
                                          </p:stCondLst>
                                        </p:cTn>
                                        <p:tgtEl>
                                          <p:spTgt spid="78"/>
                                        </p:tgtEl>
                                        <p:attrNameLst>
                                          <p:attrName>style.visibility</p:attrName>
                                        </p:attrNameLst>
                                      </p:cBhvr>
                                      <p:to>
                                        <p:strVal val="visible"/>
                                      </p:to>
                                    </p:set>
                                    <p:animEffect transition="in" filter="fade">
                                      <p:cBhvr>
                                        <p:cTn id="27" dur="500"/>
                                        <p:tgtEl>
                                          <p:spTgt spid="78"/>
                                        </p:tgtEl>
                                      </p:cBhvr>
                                    </p:animEffect>
                                  </p:childTnLst>
                                </p:cTn>
                              </p:par>
                              <p:par>
                                <p:cTn id="28" presetID="10" presetClass="entr" presetSubtype="0" fill="hold" grpId="0" nodeType="withEffect">
                                  <p:stCondLst>
                                    <p:cond delay="1500"/>
                                  </p:stCondLst>
                                  <p:childTnLst>
                                    <p:set>
                                      <p:cBhvr>
                                        <p:cTn id="29" dur="1" fill="hold">
                                          <p:stCondLst>
                                            <p:cond delay="0"/>
                                          </p:stCondLst>
                                        </p:cTn>
                                        <p:tgtEl>
                                          <p:spTgt spid="81"/>
                                        </p:tgtEl>
                                        <p:attrNameLst>
                                          <p:attrName>style.visibility</p:attrName>
                                        </p:attrNameLst>
                                      </p:cBhvr>
                                      <p:to>
                                        <p:strVal val="visible"/>
                                      </p:to>
                                    </p:set>
                                    <p:animEffect transition="in" filter="fade">
                                      <p:cBhvr>
                                        <p:cTn id="30" dur="500"/>
                                        <p:tgtEl>
                                          <p:spTgt spid="81"/>
                                        </p:tgtEl>
                                      </p:cBhvr>
                                    </p:animEffect>
                                  </p:childTnLst>
                                </p:cTn>
                              </p:par>
                              <p:par>
                                <p:cTn id="31" presetID="53" presetClass="entr" presetSubtype="16" fill="hold" grpId="0" nodeType="withEffect">
                                  <p:stCondLst>
                                    <p:cond delay="1500"/>
                                  </p:stCondLst>
                                  <p:childTnLst>
                                    <p:set>
                                      <p:cBhvr>
                                        <p:cTn id="32" dur="1" fill="hold">
                                          <p:stCondLst>
                                            <p:cond delay="0"/>
                                          </p:stCondLst>
                                        </p:cTn>
                                        <p:tgtEl>
                                          <p:spTgt spid="85"/>
                                        </p:tgtEl>
                                        <p:attrNameLst>
                                          <p:attrName>style.visibility</p:attrName>
                                        </p:attrNameLst>
                                      </p:cBhvr>
                                      <p:to>
                                        <p:strVal val="visible"/>
                                      </p:to>
                                    </p:set>
                                    <p:anim calcmode="lin" valueType="num">
                                      <p:cBhvr>
                                        <p:cTn id="33" dur="500" fill="hold"/>
                                        <p:tgtEl>
                                          <p:spTgt spid="85"/>
                                        </p:tgtEl>
                                        <p:attrNameLst>
                                          <p:attrName>ppt_w</p:attrName>
                                        </p:attrNameLst>
                                      </p:cBhvr>
                                      <p:tavLst>
                                        <p:tav tm="0">
                                          <p:val>
                                            <p:fltVal val="0"/>
                                          </p:val>
                                        </p:tav>
                                        <p:tav tm="100000">
                                          <p:val>
                                            <p:strVal val="#ppt_w"/>
                                          </p:val>
                                        </p:tav>
                                      </p:tavLst>
                                    </p:anim>
                                    <p:anim calcmode="lin" valueType="num">
                                      <p:cBhvr>
                                        <p:cTn id="34" dur="500" fill="hold"/>
                                        <p:tgtEl>
                                          <p:spTgt spid="85"/>
                                        </p:tgtEl>
                                        <p:attrNameLst>
                                          <p:attrName>ppt_h</p:attrName>
                                        </p:attrNameLst>
                                      </p:cBhvr>
                                      <p:tavLst>
                                        <p:tav tm="0">
                                          <p:val>
                                            <p:fltVal val="0"/>
                                          </p:val>
                                        </p:tav>
                                        <p:tav tm="100000">
                                          <p:val>
                                            <p:strVal val="#ppt_h"/>
                                          </p:val>
                                        </p:tav>
                                      </p:tavLst>
                                    </p:anim>
                                    <p:animEffect transition="in" filter="fade">
                                      <p:cBhvr>
                                        <p:cTn id="35" dur="500"/>
                                        <p:tgtEl>
                                          <p:spTgt spid="85"/>
                                        </p:tgtEl>
                                      </p:cBhvr>
                                    </p:animEffect>
                                  </p:childTnLst>
                                </p:cTn>
                              </p:par>
                              <p:par>
                                <p:cTn id="36" presetID="47" presetClass="entr" presetSubtype="0" fill="hold" grpId="0" nodeType="withEffect">
                                  <p:stCondLst>
                                    <p:cond delay="1500"/>
                                  </p:stCondLst>
                                  <p:childTnLst>
                                    <p:set>
                                      <p:cBhvr>
                                        <p:cTn id="37" dur="1" fill="hold">
                                          <p:stCondLst>
                                            <p:cond delay="0"/>
                                          </p:stCondLst>
                                        </p:cTn>
                                        <p:tgtEl>
                                          <p:spTgt spid="90"/>
                                        </p:tgtEl>
                                        <p:attrNameLst>
                                          <p:attrName>style.visibility</p:attrName>
                                        </p:attrNameLst>
                                      </p:cBhvr>
                                      <p:to>
                                        <p:strVal val="visible"/>
                                      </p:to>
                                    </p:set>
                                    <p:animEffect transition="in" filter="fade">
                                      <p:cBhvr>
                                        <p:cTn id="38" dur="500"/>
                                        <p:tgtEl>
                                          <p:spTgt spid="90"/>
                                        </p:tgtEl>
                                      </p:cBhvr>
                                    </p:animEffect>
                                    <p:anim calcmode="lin" valueType="num">
                                      <p:cBhvr>
                                        <p:cTn id="39" dur="500" fill="hold"/>
                                        <p:tgtEl>
                                          <p:spTgt spid="90"/>
                                        </p:tgtEl>
                                        <p:attrNameLst>
                                          <p:attrName>ppt_x</p:attrName>
                                        </p:attrNameLst>
                                      </p:cBhvr>
                                      <p:tavLst>
                                        <p:tav tm="0">
                                          <p:val>
                                            <p:strVal val="#ppt_x"/>
                                          </p:val>
                                        </p:tav>
                                        <p:tav tm="100000">
                                          <p:val>
                                            <p:strVal val="#ppt_x"/>
                                          </p:val>
                                        </p:tav>
                                      </p:tavLst>
                                    </p:anim>
                                    <p:anim calcmode="lin" valueType="num">
                                      <p:cBhvr>
                                        <p:cTn id="40" dur="500" fill="hold"/>
                                        <p:tgtEl>
                                          <p:spTgt spid="90"/>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1500"/>
                                  </p:stCondLst>
                                  <p:childTnLst>
                                    <p:set>
                                      <p:cBhvr>
                                        <p:cTn id="42" dur="1" fill="hold">
                                          <p:stCondLst>
                                            <p:cond delay="0"/>
                                          </p:stCondLst>
                                        </p:cTn>
                                        <p:tgtEl>
                                          <p:spTgt spid="92"/>
                                        </p:tgtEl>
                                        <p:attrNameLst>
                                          <p:attrName>style.visibility</p:attrName>
                                        </p:attrNameLst>
                                      </p:cBhvr>
                                      <p:to>
                                        <p:strVal val="visible"/>
                                      </p:to>
                                    </p:set>
                                    <p:animEffect transition="in" filter="fade">
                                      <p:cBhvr>
                                        <p:cTn id="43" dur="500"/>
                                        <p:tgtEl>
                                          <p:spTgt spid="92"/>
                                        </p:tgtEl>
                                      </p:cBhvr>
                                    </p:animEffect>
                                    <p:anim calcmode="lin" valueType="num">
                                      <p:cBhvr>
                                        <p:cTn id="44" dur="500" fill="hold"/>
                                        <p:tgtEl>
                                          <p:spTgt spid="92"/>
                                        </p:tgtEl>
                                        <p:attrNameLst>
                                          <p:attrName>ppt_x</p:attrName>
                                        </p:attrNameLst>
                                      </p:cBhvr>
                                      <p:tavLst>
                                        <p:tav tm="0">
                                          <p:val>
                                            <p:strVal val="#ppt_x"/>
                                          </p:val>
                                        </p:tav>
                                        <p:tav tm="100000">
                                          <p:val>
                                            <p:strVal val="#ppt_x"/>
                                          </p:val>
                                        </p:tav>
                                      </p:tavLst>
                                    </p:anim>
                                    <p:anim calcmode="lin" valueType="num">
                                      <p:cBhvr>
                                        <p:cTn id="45" dur="500" fill="hold"/>
                                        <p:tgtEl>
                                          <p:spTgt spid="92"/>
                                        </p:tgtEl>
                                        <p:attrNameLst>
                                          <p:attrName>ppt_y</p:attrName>
                                        </p:attrNameLst>
                                      </p:cBhvr>
                                      <p:tavLst>
                                        <p:tav tm="0">
                                          <p:val>
                                            <p:strVal val="#ppt_y+.1"/>
                                          </p:val>
                                        </p:tav>
                                        <p:tav tm="100000">
                                          <p:val>
                                            <p:strVal val="#ppt_y"/>
                                          </p:val>
                                        </p:tav>
                                      </p:tavLst>
                                    </p:anim>
                                  </p:childTnLst>
                                </p:cTn>
                              </p:par>
                              <p:par>
                                <p:cTn id="46" presetID="53" presetClass="entr" presetSubtype="16" fill="hold" grpId="0" nodeType="withEffect">
                                  <p:stCondLst>
                                    <p:cond delay="2000"/>
                                  </p:stCondLst>
                                  <p:childTnLst>
                                    <p:set>
                                      <p:cBhvr>
                                        <p:cTn id="47" dur="1" fill="hold">
                                          <p:stCondLst>
                                            <p:cond delay="0"/>
                                          </p:stCondLst>
                                        </p:cTn>
                                        <p:tgtEl>
                                          <p:spTgt spid="86"/>
                                        </p:tgtEl>
                                        <p:attrNameLst>
                                          <p:attrName>style.visibility</p:attrName>
                                        </p:attrNameLst>
                                      </p:cBhvr>
                                      <p:to>
                                        <p:strVal val="visible"/>
                                      </p:to>
                                    </p:set>
                                    <p:anim calcmode="lin" valueType="num">
                                      <p:cBhvr>
                                        <p:cTn id="48" dur="500" fill="hold"/>
                                        <p:tgtEl>
                                          <p:spTgt spid="86"/>
                                        </p:tgtEl>
                                        <p:attrNameLst>
                                          <p:attrName>ppt_w</p:attrName>
                                        </p:attrNameLst>
                                      </p:cBhvr>
                                      <p:tavLst>
                                        <p:tav tm="0">
                                          <p:val>
                                            <p:fltVal val="0"/>
                                          </p:val>
                                        </p:tav>
                                        <p:tav tm="100000">
                                          <p:val>
                                            <p:strVal val="#ppt_w"/>
                                          </p:val>
                                        </p:tav>
                                      </p:tavLst>
                                    </p:anim>
                                    <p:anim calcmode="lin" valueType="num">
                                      <p:cBhvr>
                                        <p:cTn id="49" dur="500" fill="hold"/>
                                        <p:tgtEl>
                                          <p:spTgt spid="86"/>
                                        </p:tgtEl>
                                        <p:attrNameLst>
                                          <p:attrName>ppt_h</p:attrName>
                                        </p:attrNameLst>
                                      </p:cBhvr>
                                      <p:tavLst>
                                        <p:tav tm="0">
                                          <p:val>
                                            <p:fltVal val="0"/>
                                          </p:val>
                                        </p:tav>
                                        <p:tav tm="100000">
                                          <p:val>
                                            <p:strVal val="#ppt_h"/>
                                          </p:val>
                                        </p:tav>
                                      </p:tavLst>
                                    </p:anim>
                                    <p:animEffect transition="in" filter="fade">
                                      <p:cBhvr>
                                        <p:cTn id="50" dur="500"/>
                                        <p:tgtEl>
                                          <p:spTgt spid="86"/>
                                        </p:tgtEl>
                                      </p:cBhvr>
                                    </p:animEffect>
                                  </p:childTnLst>
                                </p:cTn>
                              </p:par>
                              <p:par>
                                <p:cTn id="51" presetID="47" presetClass="entr" presetSubtype="0" fill="hold" grpId="0" nodeType="withEffect">
                                  <p:stCondLst>
                                    <p:cond delay="2000"/>
                                  </p:stCondLst>
                                  <p:childTnLst>
                                    <p:set>
                                      <p:cBhvr>
                                        <p:cTn id="52" dur="1" fill="hold">
                                          <p:stCondLst>
                                            <p:cond delay="0"/>
                                          </p:stCondLst>
                                        </p:cTn>
                                        <p:tgtEl>
                                          <p:spTgt spid="89"/>
                                        </p:tgtEl>
                                        <p:attrNameLst>
                                          <p:attrName>style.visibility</p:attrName>
                                        </p:attrNameLst>
                                      </p:cBhvr>
                                      <p:to>
                                        <p:strVal val="visible"/>
                                      </p:to>
                                    </p:set>
                                    <p:animEffect transition="in" filter="fade">
                                      <p:cBhvr>
                                        <p:cTn id="53" dur="500"/>
                                        <p:tgtEl>
                                          <p:spTgt spid="89"/>
                                        </p:tgtEl>
                                      </p:cBhvr>
                                    </p:animEffect>
                                    <p:anim calcmode="lin" valueType="num">
                                      <p:cBhvr>
                                        <p:cTn id="54" dur="500" fill="hold"/>
                                        <p:tgtEl>
                                          <p:spTgt spid="89"/>
                                        </p:tgtEl>
                                        <p:attrNameLst>
                                          <p:attrName>ppt_x</p:attrName>
                                        </p:attrNameLst>
                                      </p:cBhvr>
                                      <p:tavLst>
                                        <p:tav tm="0">
                                          <p:val>
                                            <p:strVal val="#ppt_x"/>
                                          </p:val>
                                        </p:tav>
                                        <p:tav tm="100000">
                                          <p:val>
                                            <p:strVal val="#ppt_x"/>
                                          </p:val>
                                        </p:tav>
                                      </p:tavLst>
                                    </p:anim>
                                    <p:anim calcmode="lin" valueType="num">
                                      <p:cBhvr>
                                        <p:cTn id="55" dur="500" fill="hold"/>
                                        <p:tgtEl>
                                          <p:spTgt spid="89"/>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2000"/>
                                  </p:stCondLst>
                                  <p:childTnLst>
                                    <p:set>
                                      <p:cBhvr>
                                        <p:cTn id="57" dur="1" fill="hold">
                                          <p:stCondLst>
                                            <p:cond delay="0"/>
                                          </p:stCondLst>
                                        </p:cTn>
                                        <p:tgtEl>
                                          <p:spTgt spid="93"/>
                                        </p:tgtEl>
                                        <p:attrNameLst>
                                          <p:attrName>style.visibility</p:attrName>
                                        </p:attrNameLst>
                                      </p:cBhvr>
                                      <p:to>
                                        <p:strVal val="visible"/>
                                      </p:to>
                                    </p:set>
                                    <p:animEffect transition="in" filter="fade">
                                      <p:cBhvr>
                                        <p:cTn id="58" dur="500"/>
                                        <p:tgtEl>
                                          <p:spTgt spid="93"/>
                                        </p:tgtEl>
                                      </p:cBhvr>
                                    </p:animEffect>
                                    <p:anim calcmode="lin" valueType="num">
                                      <p:cBhvr>
                                        <p:cTn id="59" dur="500" fill="hold"/>
                                        <p:tgtEl>
                                          <p:spTgt spid="93"/>
                                        </p:tgtEl>
                                        <p:attrNameLst>
                                          <p:attrName>ppt_x</p:attrName>
                                        </p:attrNameLst>
                                      </p:cBhvr>
                                      <p:tavLst>
                                        <p:tav tm="0">
                                          <p:val>
                                            <p:strVal val="#ppt_x"/>
                                          </p:val>
                                        </p:tav>
                                        <p:tav tm="100000">
                                          <p:val>
                                            <p:strVal val="#ppt_x"/>
                                          </p:val>
                                        </p:tav>
                                      </p:tavLst>
                                    </p:anim>
                                    <p:anim calcmode="lin" valueType="num">
                                      <p:cBhvr>
                                        <p:cTn id="60" dur="500" fill="hold"/>
                                        <p:tgtEl>
                                          <p:spTgt spid="93"/>
                                        </p:tgtEl>
                                        <p:attrNameLst>
                                          <p:attrName>ppt_y</p:attrName>
                                        </p:attrNameLst>
                                      </p:cBhvr>
                                      <p:tavLst>
                                        <p:tav tm="0">
                                          <p:val>
                                            <p:strVal val="#ppt_y+.1"/>
                                          </p:val>
                                        </p:tav>
                                        <p:tav tm="100000">
                                          <p:val>
                                            <p:strVal val="#ppt_y"/>
                                          </p:val>
                                        </p:tav>
                                      </p:tavLst>
                                    </p:anim>
                                  </p:childTnLst>
                                </p:cTn>
                              </p:par>
                              <p:par>
                                <p:cTn id="61" presetID="53" presetClass="entr" presetSubtype="16" fill="hold" grpId="0" nodeType="withEffect">
                                  <p:stCondLst>
                                    <p:cond delay="2500"/>
                                  </p:stCondLst>
                                  <p:childTnLst>
                                    <p:set>
                                      <p:cBhvr>
                                        <p:cTn id="62" dur="1" fill="hold">
                                          <p:stCondLst>
                                            <p:cond delay="0"/>
                                          </p:stCondLst>
                                        </p:cTn>
                                        <p:tgtEl>
                                          <p:spTgt spid="95"/>
                                        </p:tgtEl>
                                        <p:attrNameLst>
                                          <p:attrName>style.visibility</p:attrName>
                                        </p:attrNameLst>
                                      </p:cBhvr>
                                      <p:to>
                                        <p:strVal val="visible"/>
                                      </p:to>
                                    </p:set>
                                    <p:anim calcmode="lin" valueType="num">
                                      <p:cBhvr>
                                        <p:cTn id="63" dur="500" fill="hold"/>
                                        <p:tgtEl>
                                          <p:spTgt spid="95"/>
                                        </p:tgtEl>
                                        <p:attrNameLst>
                                          <p:attrName>ppt_w</p:attrName>
                                        </p:attrNameLst>
                                      </p:cBhvr>
                                      <p:tavLst>
                                        <p:tav tm="0">
                                          <p:val>
                                            <p:fltVal val="0"/>
                                          </p:val>
                                        </p:tav>
                                        <p:tav tm="100000">
                                          <p:val>
                                            <p:strVal val="#ppt_w"/>
                                          </p:val>
                                        </p:tav>
                                      </p:tavLst>
                                    </p:anim>
                                    <p:anim calcmode="lin" valueType="num">
                                      <p:cBhvr>
                                        <p:cTn id="64" dur="500" fill="hold"/>
                                        <p:tgtEl>
                                          <p:spTgt spid="95"/>
                                        </p:tgtEl>
                                        <p:attrNameLst>
                                          <p:attrName>ppt_h</p:attrName>
                                        </p:attrNameLst>
                                      </p:cBhvr>
                                      <p:tavLst>
                                        <p:tav tm="0">
                                          <p:val>
                                            <p:fltVal val="0"/>
                                          </p:val>
                                        </p:tav>
                                        <p:tav tm="100000">
                                          <p:val>
                                            <p:strVal val="#ppt_h"/>
                                          </p:val>
                                        </p:tav>
                                      </p:tavLst>
                                    </p:anim>
                                    <p:animEffect transition="in" filter="fade">
                                      <p:cBhvr>
                                        <p:cTn id="65" dur="500"/>
                                        <p:tgtEl>
                                          <p:spTgt spid="95"/>
                                        </p:tgtEl>
                                      </p:cBhvr>
                                    </p:animEffect>
                                  </p:childTnLst>
                                </p:cTn>
                              </p:par>
                              <p:par>
                                <p:cTn id="66" presetID="47" presetClass="entr" presetSubtype="0" fill="hold" grpId="0" nodeType="withEffect">
                                  <p:stCondLst>
                                    <p:cond delay="2500"/>
                                  </p:stCondLst>
                                  <p:childTnLst>
                                    <p:set>
                                      <p:cBhvr>
                                        <p:cTn id="67" dur="1" fill="hold">
                                          <p:stCondLst>
                                            <p:cond delay="0"/>
                                          </p:stCondLst>
                                        </p:cTn>
                                        <p:tgtEl>
                                          <p:spTgt spid="87"/>
                                        </p:tgtEl>
                                        <p:attrNameLst>
                                          <p:attrName>style.visibility</p:attrName>
                                        </p:attrNameLst>
                                      </p:cBhvr>
                                      <p:to>
                                        <p:strVal val="visible"/>
                                      </p:to>
                                    </p:set>
                                    <p:animEffect transition="in" filter="fade">
                                      <p:cBhvr>
                                        <p:cTn id="68" dur="500"/>
                                        <p:tgtEl>
                                          <p:spTgt spid="87"/>
                                        </p:tgtEl>
                                      </p:cBhvr>
                                    </p:animEffect>
                                    <p:anim calcmode="lin" valueType="num">
                                      <p:cBhvr>
                                        <p:cTn id="69" dur="500" fill="hold"/>
                                        <p:tgtEl>
                                          <p:spTgt spid="87"/>
                                        </p:tgtEl>
                                        <p:attrNameLst>
                                          <p:attrName>ppt_x</p:attrName>
                                        </p:attrNameLst>
                                      </p:cBhvr>
                                      <p:tavLst>
                                        <p:tav tm="0">
                                          <p:val>
                                            <p:strVal val="#ppt_x"/>
                                          </p:val>
                                        </p:tav>
                                        <p:tav tm="100000">
                                          <p:val>
                                            <p:strVal val="#ppt_x"/>
                                          </p:val>
                                        </p:tav>
                                      </p:tavLst>
                                    </p:anim>
                                    <p:anim calcmode="lin" valueType="num">
                                      <p:cBhvr>
                                        <p:cTn id="70" dur="500" fill="hold"/>
                                        <p:tgtEl>
                                          <p:spTgt spid="87"/>
                                        </p:tgtEl>
                                        <p:attrNameLst>
                                          <p:attrName>ppt_y</p:attrName>
                                        </p:attrNameLst>
                                      </p:cBhvr>
                                      <p:tavLst>
                                        <p:tav tm="0">
                                          <p:val>
                                            <p:strVal val="#ppt_y-.1"/>
                                          </p:val>
                                        </p:tav>
                                        <p:tav tm="100000">
                                          <p:val>
                                            <p:strVal val="#ppt_y"/>
                                          </p:val>
                                        </p:tav>
                                      </p:tavLst>
                                    </p:anim>
                                  </p:childTnLst>
                                </p:cTn>
                              </p:par>
                              <p:par>
                                <p:cTn id="71" presetID="42" presetClass="entr" presetSubtype="0" fill="hold" grpId="0" nodeType="withEffect">
                                  <p:stCondLst>
                                    <p:cond delay="2500"/>
                                  </p:stCondLst>
                                  <p:childTnLst>
                                    <p:set>
                                      <p:cBhvr>
                                        <p:cTn id="72" dur="1" fill="hold">
                                          <p:stCondLst>
                                            <p:cond delay="0"/>
                                          </p:stCondLst>
                                        </p:cTn>
                                        <p:tgtEl>
                                          <p:spTgt spid="91"/>
                                        </p:tgtEl>
                                        <p:attrNameLst>
                                          <p:attrName>style.visibility</p:attrName>
                                        </p:attrNameLst>
                                      </p:cBhvr>
                                      <p:to>
                                        <p:strVal val="visible"/>
                                      </p:to>
                                    </p:set>
                                    <p:animEffect transition="in" filter="fade">
                                      <p:cBhvr>
                                        <p:cTn id="73" dur="500"/>
                                        <p:tgtEl>
                                          <p:spTgt spid="91"/>
                                        </p:tgtEl>
                                      </p:cBhvr>
                                    </p:animEffect>
                                    <p:anim calcmode="lin" valueType="num">
                                      <p:cBhvr>
                                        <p:cTn id="74" dur="500" fill="hold"/>
                                        <p:tgtEl>
                                          <p:spTgt spid="91"/>
                                        </p:tgtEl>
                                        <p:attrNameLst>
                                          <p:attrName>ppt_x</p:attrName>
                                        </p:attrNameLst>
                                      </p:cBhvr>
                                      <p:tavLst>
                                        <p:tav tm="0">
                                          <p:val>
                                            <p:strVal val="#ppt_x"/>
                                          </p:val>
                                        </p:tav>
                                        <p:tav tm="100000">
                                          <p:val>
                                            <p:strVal val="#ppt_x"/>
                                          </p:val>
                                        </p:tav>
                                      </p:tavLst>
                                    </p:anim>
                                    <p:anim calcmode="lin" valueType="num">
                                      <p:cBhvr>
                                        <p:cTn id="75" dur="500" fill="hold"/>
                                        <p:tgtEl>
                                          <p:spTgt spid="91"/>
                                        </p:tgtEl>
                                        <p:attrNameLst>
                                          <p:attrName>ppt_y</p:attrName>
                                        </p:attrNameLst>
                                      </p:cBhvr>
                                      <p:tavLst>
                                        <p:tav tm="0">
                                          <p:val>
                                            <p:strVal val="#ppt_y+.1"/>
                                          </p:val>
                                        </p:tav>
                                        <p:tav tm="100000">
                                          <p:val>
                                            <p:strVal val="#ppt_y"/>
                                          </p:val>
                                        </p:tav>
                                      </p:tavLst>
                                    </p:anim>
                                  </p:childTnLst>
                                </p:cTn>
                              </p:par>
                              <p:par>
                                <p:cTn id="76" presetID="53" presetClass="entr" presetSubtype="16" fill="hold" grpId="0" nodeType="withEffect">
                                  <p:stCondLst>
                                    <p:cond delay="3000"/>
                                  </p:stCondLst>
                                  <p:childTnLst>
                                    <p:set>
                                      <p:cBhvr>
                                        <p:cTn id="77" dur="1" fill="hold">
                                          <p:stCondLst>
                                            <p:cond delay="0"/>
                                          </p:stCondLst>
                                        </p:cTn>
                                        <p:tgtEl>
                                          <p:spTgt spid="96"/>
                                        </p:tgtEl>
                                        <p:attrNameLst>
                                          <p:attrName>style.visibility</p:attrName>
                                        </p:attrNameLst>
                                      </p:cBhvr>
                                      <p:to>
                                        <p:strVal val="visible"/>
                                      </p:to>
                                    </p:set>
                                    <p:anim calcmode="lin" valueType="num">
                                      <p:cBhvr>
                                        <p:cTn id="78" dur="500" fill="hold"/>
                                        <p:tgtEl>
                                          <p:spTgt spid="96"/>
                                        </p:tgtEl>
                                        <p:attrNameLst>
                                          <p:attrName>ppt_w</p:attrName>
                                        </p:attrNameLst>
                                      </p:cBhvr>
                                      <p:tavLst>
                                        <p:tav tm="0">
                                          <p:val>
                                            <p:fltVal val="0"/>
                                          </p:val>
                                        </p:tav>
                                        <p:tav tm="100000">
                                          <p:val>
                                            <p:strVal val="#ppt_w"/>
                                          </p:val>
                                        </p:tav>
                                      </p:tavLst>
                                    </p:anim>
                                    <p:anim calcmode="lin" valueType="num">
                                      <p:cBhvr>
                                        <p:cTn id="79" dur="500" fill="hold"/>
                                        <p:tgtEl>
                                          <p:spTgt spid="96"/>
                                        </p:tgtEl>
                                        <p:attrNameLst>
                                          <p:attrName>ppt_h</p:attrName>
                                        </p:attrNameLst>
                                      </p:cBhvr>
                                      <p:tavLst>
                                        <p:tav tm="0">
                                          <p:val>
                                            <p:fltVal val="0"/>
                                          </p:val>
                                        </p:tav>
                                        <p:tav tm="100000">
                                          <p:val>
                                            <p:strVal val="#ppt_h"/>
                                          </p:val>
                                        </p:tav>
                                      </p:tavLst>
                                    </p:anim>
                                    <p:animEffect transition="in" filter="fade">
                                      <p:cBhvr>
                                        <p:cTn id="80" dur="500"/>
                                        <p:tgtEl>
                                          <p:spTgt spid="96"/>
                                        </p:tgtEl>
                                      </p:cBhvr>
                                    </p:animEffect>
                                  </p:childTnLst>
                                </p:cTn>
                              </p:par>
                              <p:par>
                                <p:cTn id="81" presetID="47" presetClass="entr" presetSubtype="0" fill="hold" grpId="0" nodeType="withEffect">
                                  <p:stCondLst>
                                    <p:cond delay="3000"/>
                                  </p:stCondLst>
                                  <p:childTnLst>
                                    <p:set>
                                      <p:cBhvr>
                                        <p:cTn id="82" dur="1" fill="hold">
                                          <p:stCondLst>
                                            <p:cond delay="0"/>
                                          </p:stCondLst>
                                        </p:cTn>
                                        <p:tgtEl>
                                          <p:spTgt spid="88"/>
                                        </p:tgtEl>
                                        <p:attrNameLst>
                                          <p:attrName>style.visibility</p:attrName>
                                        </p:attrNameLst>
                                      </p:cBhvr>
                                      <p:to>
                                        <p:strVal val="visible"/>
                                      </p:to>
                                    </p:set>
                                    <p:animEffect transition="in" filter="fade">
                                      <p:cBhvr>
                                        <p:cTn id="83" dur="500"/>
                                        <p:tgtEl>
                                          <p:spTgt spid="88"/>
                                        </p:tgtEl>
                                      </p:cBhvr>
                                    </p:animEffect>
                                    <p:anim calcmode="lin" valueType="num">
                                      <p:cBhvr>
                                        <p:cTn id="84" dur="500" fill="hold"/>
                                        <p:tgtEl>
                                          <p:spTgt spid="88"/>
                                        </p:tgtEl>
                                        <p:attrNameLst>
                                          <p:attrName>ppt_x</p:attrName>
                                        </p:attrNameLst>
                                      </p:cBhvr>
                                      <p:tavLst>
                                        <p:tav tm="0">
                                          <p:val>
                                            <p:strVal val="#ppt_x"/>
                                          </p:val>
                                        </p:tav>
                                        <p:tav tm="100000">
                                          <p:val>
                                            <p:strVal val="#ppt_x"/>
                                          </p:val>
                                        </p:tav>
                                      </p:tavLst>
                                    </p:anim>
                                    <p:anim calcmode="lin" valueType="num">
                                      <p:cBhvr>
                                        <p:cTn id="85" dur="500" fill="hold"/>
                                        <p:tgtEl>
                                          <p:spTgt spid="88"/>
                                        </p:tgtEl>
                                        <p:attrNameLst>
                                          <p:attrName>ppt_y</p:attrName>
                                        </p:attrNameLst>
                                      </p:cBhvr>
                                      <p:tavLst>
                                        <p:tav tm="0">
                                          <p:val>
                                            <p:strVal val="#ppt_y-.1"/>
                                          </p:val>
                                        </p:tav>
                                        <p:tav tm="100000">
                                          <p:val>
                                            <p:strVal val="#ppt_y"/>
                                          </p:val>
                                        </p:tav>
                                      </p:tavLst>
                                    </p:anim>
                                  </p:childTnLst>
                                </p:cTn>
                              </p:par>
                              <p:par>
                                <p:cTn id="86" presetID="42" presetClass="entr" presetSubtype="0" fill="hold" grpId="0" nodeType="withEffect">
                                  <p:stCondLst>
                                    <p:cond delay="3000"/>
                                  </p:stCondLst>
                                  <p:childTnLst>
                                    <p:set>
                                      <p:cBhvr>
                                        <p:cTn id="87" dur="1" fill="hold">
                                          <p:stCondLst>
                                            <p:cond delay="0"/>
                                          </p:stCondLst>
                                        </p:cTn>
                                        <p:tgtEl>
                                          <p:spTgt spid="94"/>
                                        </p:tgtEl>
                                        <p:attrNameLst>
                                          <p:attrName>style.visibility</p:attrName>
                                        </p:attrNameLst>
                                      </p:cBhvr>
                                      <p:to>
                                        <p:strVal val="visible"/>
                                      </p:to>
                                    </p:set>
                                    <p:animEffect transition="in" filter="fade">
                                      <p:cBhvr>
                                        <p:cTn id="88" dur="500"/>
                                        <p:tgtEl>
                                          <p:spTgt spid="94"/>
                                        </p:tgtEl>
                                      </p:cBhvr>
                                    </p:animEffect>
                                    <p:anim calcmode="lin" valueType="num">
                                      <p:cBhvr>
                                        <p:cTn id="89" dur="500" fill="hold"/>
                                        <p:tgtEl>
                                          <p:spTgt spid="94"/>
                                        </p:tgtEl>
                                        <p:attrNameLst>
                                          <p:attrName>ppt_x</p:attrName>
                                        </p:attrNameLst>
                                      </p:cBhvr>
                                      <p:tavLst>
                                        <p:tav tm="0">
                                          <p:val>
                                            <p:strVal val="#ppt_x"/>
                                          </p:val>
                                        </p:tav>
                                        <p:tav tm="100000">
                                          <p:val>
                                            <p:strVal val="#ppt_x"/>
                                          </p:val>
                                        </p:tav>
                                      </p:tavLst>
                                    </p:anim>
                                    <p:anim calcmode="lin" valueType="num">
                                      <p:cBhvr>
                                        <p:cTn id="90" dur="500" fill="hold"/>
                                        <p:tgtEl>
                                          <p:spTgt spid="9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animBg="1"/>
      <p:bldP spid="78" grpId="0" animBg="1"/>
      <p:bldP spid="79" grpId="0" animBg="1"/>
      <p:bldP spid="80" grpId="0" animBg="1"/>
      <p:bldP spid="81" grpId="0" animBg="1"/>
      <p:bldP spid="82" grpId="0" animBg="1"/>
      <p:bldP spid="83" grpId="0" animBg="1"/>
      <p:bldP spid="84" grpId="0" animBg="1"/>
      <p:bldP spid="85" grpId="0" animBg="1"/>
      <p:bldP spid="86" grpId="0" animBg="1"/>
      <p:bldP spid="87" grpId="0" animBg="1"/>
      <p:bldP spid="88" grpId="0" animBg="1"/>
      <p:bldP spid="89" grpId="0" animBg="1"/>
      <p:bldP spid="90" grpId="0" animBg="1"/>
      <p:bldP spid="91" grpId="0"/>
      <p:bldP spid="92" grpId="0"/>
      <p:bldP spid="93" grpId="0"/>
      <p:bldP spid="94" grpId="0"/>
      <p:bldP spid="95" grpId="0" animBg="1"/>
      <p:bldP spid="96" grpId="0" animBg="1"/>
    </p:bldLst>
  </p:timing>
</p:sld>
</file>

<file path=ppt/slides/slide16.xml><?xml version="1.0" encoding="utf-8"?>
<p:sld xmlns:a16="http://schemas.microsoft.com/office/drawing/2014/main" xmlns:lc="http://schemas.openxmlformats.org/drawingml/2006/lockedCanvas"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grpSp>
        <p:nvGrpSpPr>
          <p:cNvPr id="9" name="组合 8">
            <a:extLst>
              <a:ext uri="{FF2B5EF4-FFF2-40B4-BE49-F238E27FC236}">
                <a16:creationId xmlns:a16="http://schemas.microsoft.com/office/drawing/2014/main" id="{152607C2-4459-4F48-82ED-F43D89CF06FE}"/>
              </a:ext>
            </a:extLst>
          </p:cNvPr>
          <p:cNvGrpSpPr/>
          <p:nvPr/>
        </p:nvGrpSpPr>
        <p:grpSpPr>
          <a:xfrm>
            <a:off x="4727575" y="318548"/>
            <a:ext cx="2736850" cy="741902"/>
            <a:chOff x="4727575" y="350298"/>
            <a:chExt cx="2736850" cy="741902"/>
          </a:xfrm>
        </p:grpSpPr>
        <p:grpSp>
          <p:nvGrpSpPr>
            <p:cNvPr id="4" name="组合 3">
              <a:extLst>
                <a:ext uri="{FF2B5EF4-FFF2-40B4-BE49-F238E27FC236}">
                  <a16:creationId xmlns:a16="http://schemas.microsoft.com/office/drawing/2014/main" id="{AE20056E-51CC-42A6-ADFC-3B4E9E7BD4F0}"/>
                </a:ext>
              </a:extLst>
            </p:cNvPr>
            <p:cNvGrpSpPr/>
            <p:nvPr/>
          </p:nvGrpSpPr>
          <p:grpSpPr>
            <a:xfrm>
              <a:off x="5059680" y="350298"/>
              <a:ext cx="2072640" cy="623248"/>
              <a:chOff x="5059680" y="381000"/>
              <a:chExt cx="2072640" cy="623248"/>
            </a:xfrm>
          </p:grpSpPr>
          <p:sp>
            <p:nvSpPr>
              <p:cNvPr id="5" name="文本框 4">
                <a:extLst>
                  <a:ext uri="{FF2B5EF4-FFF2-40B4-BE49-F238E27FC236}">
                    <a16:creationId xmlns:a16="http://schemas.microsoft.com/office/drawing/2014/main" id="{2939F4C7-6FE3-411C-9A6D-02501A2D4DEA}"/>
                  </a:ext>
                </a:extLst>
              </p:cNvPr>
              <p:cNvSpPr txBox="1"/>
              <p:nvPr/>
            </p:nvSpPr>
            <p:spPr>
              <a:xfrm>
                <a:off x="5059680" y="381000"/>
                <a:ext cx="2072640" cy="369332"/>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这里就是</a:t>
                </a:r>
                <a:r>
                  <a:rPr kumimoji="0" lang="zh-CN" altLang="en-US" sz="1800" b="1" i="0" u="none" strike="noStrike" kern="1200" cap="none" spc="0" normalizeH="0" baseline="0" noProof="0" dirty="0">
                    <a:ln>
                      <a:noFill/>
                    </a:ln>
                    <a:solidFill>
                      <a:srgbClr val="CEA55A"/>
                    </a:solidFill>
                    <a:effectLst/>
                    <a:uLnTx/>
                    <a:uFillTx/>
                    <a:latin typeface="微软雅黑" panose="020B0503020204020204" pitchFamily="34" charset="-122"/>
                    <a:ea typeface="微软雅黑" panose="020B0503020204020204" pitchFamily="34" charset="-122"/>
                    <a:cs typeface="+mn-cs"/>
                  </a:rPr>
                  <a:t>标题</a:t>
                </a:r>
              </a:p>
            </p:txBody>
          </p:sp>
          <p:sp>
            <p:nvSpPr>
              <p:cNvPr id="6" name="矩形 5">
                <a:extLst>
                  <a:ext uri="{FF2B5EF4-FFF2-40B4-BE49-F238E27FC236}">
                    <a16:creationId xmlns:a16="http://schemas.microsoft.com/office/drawing/2014/main" id="{B02E2E2F-FD71-462B-A0EA-479FEDC6B2A1}"/>
                  </a:ext>
                </a:extLst>
              </p:cNvPr>
              <p:cNvSpPr/>
              <p:nvPr/>
            </p:nvSpPr>
            <p:spPr>
              <a:xfrm>
                <a:off x="5447425" y="750332"/>
                <a:ext cx="1297150" cy="253916"/>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050" b="0" i="0" u="none" strike="noStrike" kern="1200" cap="none" spc="0" normalizeH="0" baseline="0" noProof="0" dirty="0">
                    <a:ln>
                      <a:noFill/>
                    </a:ln>
                    <a:solidFill>
                      <a:prstClr val="white"/>
                    </a:solidFill>
                    <a:effectLst/>
                    <a:uLnTx/>
                    <a:uFillTx/>
                    <a:latin typeface="微软雅黑 Light" panose="020B0502040204020203" pitchFamily="34" charset="-122"/>
                    <a:ea typeface="微软雅黑 Light" panose="020B0502040204020203" pitchFamily="34" charset="-122"/>
                    <a:cs typeface="+mn-cs"/>
                  </a:rPr>
                  <a:t>HERE IS THE TITLE</a:t>
                </a:r>
                <a:endParaRPr kumimoji="0" lang="zh-CN" altLang="en-US" sz="1050" b="0" i="0" u="none" strike="noStrike" kern="1200" cap="none" spc="0" normalizeH="0" baseline="0" noProof="0" dirty="0">
                  <a:ln>
                    <a:noFill/>
                  </a:ln>
                  <a:solidFill>
                    <a:prstClr val="white"/>
                  </a:solidFill>
                  <a:effectLst/>
                  <a:uLnTx/>
                  <a:uFillTx/>
                  <a:latin typeface="微软雅黑 Light" panose="020B0502040204020203" pitchFamily="34" charset="-122"/>
                  <a:ea typeface="微软雅黑 Light" panose="020B0502040204020203" pitchFamily="34" charset="-122"/>
                  <a:cs typeface="+mn-cs"/>
                </a:endParaRPr>
              </a:p>
            </p:txBody>
          </p:sp>
        </p:grpSp>
        <p:cxnSp>
          <p:nvCxnSpPr>
            <p:cNvPr id="8" name="直接连接符 7">
              <a:extLst>
                <a:ext uri="{FF2B5EF4-FFF2-40B4-BE49-F238E27FC236}">
                  <a16:creationId xmlns:a16="http://schemas.microsoft.com/office/drawing/2014/main" id="{A52A82A1-62DB-4284-92B3-C017A8E905F4}"/>
                </a:ext>
              </a:extLst>
            </p:cNvPr>
            <p:cNvCxnSpPr/>
            <p:nvPr/>
          </p:nvCxnSpPr>
          <p:spPr>
            <a:xfrm>
              <a:off x="4727575" y="1092200"/>
              <a:ext cx="2736850" cy="0"/>
            </a:xfrm>
            <a:prstGeom prst="line">
              <a:avLst/>
            </a:prstGeom>
            <a:ln>
              <a:solidFill>
                <a:schemeClr val="bg1">
                  <a:alpha val="46000"/>
                </a:schemeClr>
              </a:solidFill>
            </a:ln>
          </p:spPr>
          <p:style>
            <a:lnRef idx="1">
              <a:schemeClr val="accent1"/>
            </a:lnRef>
            <a:fillRef idx="0">
              <a:schemeClr val="accent1"/>
            </a:fillRef>
            <a:effectRef idx="0">
              <a:schemeClr val="accent1"/>
            </a:effectRef>
            <a:fontRef idx="minor">
              <a:schemeClr val="tx1"/>
            </a:fontRef>
          </p:style>
        </p:cxnSp>
      </p:grpSp>
      <p:grpSp>
        <p:nvGrpSpPr>
          <p:cNvPr id="27" name="组合 26">
            <a:extLst>
              <a:ext uri="{FF2B5EF4-FFF2-40B4-BE49-F238E27FC236}">
                <a16:creationId xmlns:a16="http://schemas.microsoft.com/office/drawing/2014/main" id="{65138487-8E39-428A-B22F-EA07C873873C}"/>
              </a:ext>
            </a:extLst>
          </p:cNvPr>
          <p:cNvGrpSpPr/>
          <p:nvPr/>
        </p:nvGrpSpPr>
        <p:grpSpPr>
          <a:xfrm>
            <a:off x="1161647" y="2126622"/>
            <a:ext cx="1091654" cy="981381"/>
            <a:chOff x="1161647" y="2126622"/>
            <a:chExt cx="1091654" cy="981381"/>
          </a:xfrm>
        </p:grpSpPr>
        <p:sp>
          <p:nvSpPr>
            <p:cNvPr id="28" name="ïšḻïďê-îṥļîḑé-Rectangle 120">
              <a:extLst>
                <a:ext uri="{FF2B5EF4-FFF2-40B4-BE49-F238E27FC236}">
                  <a16:creationId xmlns:a16="http://schemas.microsoft.com/office/drawing/2014/main" id="{6A11BC7D-855C-4338-B131-2E6D0800A4B5}"/>
                </a:ext>
              </a:extLst>
            </p:cNvPr>
            <p:cNvSpPr>
              <a:spLocks/>
            </p:cNvSpPr>
            <p:nvPr/>
          </p:nvSpPr>
          <p:spPr bwMode="auto">
            <a:xfrm>
              <a:off x="1161647" y="2126622"/>
              <a:ext cx="937147" cy="981381"/>
            </a:xfrm>
            <a:prstGeom prst="rect">
              <a:avLst/>
            </a:prstGeom>
            <a:noFill/>
            <a:ln>
              <a:noFill/>
            </a:ln>
            <a:extLst>
              <a:ext uri="{909E8E84-426E-40dd-AFC4-6F175D3DCCD1}">
                <a14:hiddenFill xmlns:lc="http://schemas.openxmlformats.org/drawingml/2006/lockedCanvas" xmlns:a14="http://schemas.microsoft.com/office/drawing/2010/main" xmlns:p14="http://schemas.microsoft.com/office/powerpoint/2010/main" xmlns:mc="http://schemas.openxmlformats.org/markup-compatibility/2006" xmlns:a16="http://schemas.microsoft.com/office/drawing/2014/main">
                  <a:solidFill>
                    <a:srgbClr val="FFFFFF"/>
                  </a:solidFill>
                </a14:hiddenFill>
              </a:ext>
              <a:ext uri="{91240B29-F687-4f45-9708-019B960494DF}">
                <a14:hiddenLine xmlns:lc="http://schemas.openxmlformats.org/drawingml/2006/lockedCanvas" xmlns:a14="http://schemas.microsoft.com/office/drawing/2010/main" xmlns:p14="http://schemas.microsoft.com/office/powerpoint/2010/main" xmlns:mc="http://schemas.openxmlformats.org/markup-compatibility/2006" xmlns:a16="http://schemas.microsoft.com/office/drawing/2014/main" w="12700" cap="flat">
                  <a:solidFill>
                    <a:schemeClr val="tx1"/>
                  </a:solidFill>
                  <a:miter lim="800000"/>
                  <a:headEnd type="none" w="med" len="med"/>
                  <a:tailEnd type="none" w="med" len="med"/>
                </a14:hiddenLine>
              </a:ext>
            </a:extLst>
          </p:spPr>
          <p:txBody>
            <a:bodyPr wrap="none" lIns="0" tIns="0" rIns="0" bIns="0" anchor="ctr">
              <a:normAutofit/>
            </a:bodyPr>
            <a:lstStyle/>
            <a:p>
              <a:pPr algn="l"/>
              <a:r>
                <a:rPr lang="en-US" sz="4800" dirty="0">
                  <a:solidFill>
                    <a:srgbClr val="CEA55A"/>
                  </a:solidFill>
                  <a:latin typeface="Century Gothic" panose="020B0502020202020204" pitchFamily="34" charset="0"/>
                </a:rPr>
                <a:t>47</a:t>
              </a:r>
            </a:p>
          </p:txBody>
        </p:sp>
        <p:sp>
          <p:nvSpPr>
            <p:cNvPr id="29" name="ïšḻïďê-îṥļîḑé-Rectangle 65">
              <a:extLst>
                <a:ext uri="{FF2B5EF4-FFF2-40B4-BE49-F238E27FC236}">
                  <a16:creationId xmlns:a16="http://schemas.microsoft.com/office/drawing/2014/main" id="{FA5A7781-505F-4C6F-9A33-1AD95C3F7262}"/>
                </a:ext>
              </a:extLst>
            </p:cNvPr>
            <p:cNvSpPr>
              <a:spLocks/>
            </p:cNvSpPr>
            <p:nvPr/>
          </p:nvSpPr>
          <p:spPr bwMode="auto">
            <a:xfrm>
              <a:off x="1898399" y="2357419"/>
              <a:ext cx="354902" cy="478346"/>
            </a:xfrm>
            <a:prstGeom prst="rect">
              <a:avLst/>
            </a:prstGeom>
            <a:noFill/>
            <a:ln>
              <a:noFill/>
            </a:ln>
            <a:extLst>
              <a:ext uri="{909E8E84-426E-40dd-AFC4-6F175D3DCCD1}">
                <a14:hiddenFill xmlns:lc="http://schemas.openxmlformats.org/drawingml/2006/lockedCanvas" xmlns:a14="http://schemas.microsoft.com/office/drawing/2010/main" xmlns:p14="http://schemas.microsoft.com/office/powerpoint/2010/main" xmlns:mc="http://schemas.openxmlformats.org/markup-compatibility/2006" xmlns:a16="http://schemas.microsoft.com/office/drawing/2014/main">
                  <a:solidFill>
                    <a:srgbClr val="FFFFFF"/>
                  </a:solidFill>
                </a14:hiddenFill>
              </a:ext>
              <a:ext uri="{91240B29-F687-4f45-9708-019B960494DF}">
                <a14:hiddenLine xmlns:lc="http://schemas.openxmlformats.org/drawingml/2006/lockedCanvas" xmlns:a14="http://schemas.microsoft.com/office/drawing/2010/main" xmlns:p14="http://schemas.microsoft.com/office/powerpoint/2010/main" xmlns:mc="http://schemas.openxmlformats.org/markup-compatibility/2006" xmlns:a16="http://schemas.microsoft.com/office/drawing/2014/main" w="12700" cap="flat">
                  <a:solidFill>
                    <a:schemeClr val="tx1"/>
                  </a:solidFill>
                  <a:miter lim="800000"/>
                  <a:headEnd type="none" w="med" len="med"/>
                  <a:tailEnd type="none" w="med" len="med"/>
                </a14:hiddenLine>
              </a:ext>
            </a:extLst>
          </p:spPr>
          <p:txBody>
            <a:bodyPr wrap="none" lIns="0" tIns="0" rIns="0" bIns="0" anchor="ctr">
              <a:normAutofit lnSpcReduction="10000"/>
            </a:bodyPr>
            <a:lstStyle/>
            <a:p>
              <a:pPr algn="l"/>
              <a:r>
                <a:rPr lang="en-US" sz="3200" dirty="0">
                  <a:solidFill>
                    <a:srgbClr val="CEA55A"/>
                  </a:solidFill>
                  <a:latin typeface="Century Gothic" panose="020B0502020202020204" pitchFamily="34" charset="0"/>
                </a:rPr>
                <a:t>%</a:t>
              </a:r>
            </a:p>
          </p:txBody>
        </p:sp>
      </p:grpSp>
      <p:cxnSp>
        <p:nvCxnSpPr>
          <p:cNvPr id="30" name="ïšḻïďê-Straight Connector 27">
            <a:extLst>
              <a:ext uri="{FF2B5EF4-FFF2-40B4-BE49-F238E27FC236}">
                <a16:creationId xmlns:a16="http://schemas.microsoft.com/office/drawing/2014/main" id="{5835FB1B-46D9-42DC-854B-AB7AA02DB9C1}"/>
              </a:ext>
            </a:extLst>
          </p:cNvPr>
          <p:cNvCxnSpPr/>
          <p:nvPr/>
        </p:nvCxnSpPr>
        <p:spPr>
          <a:xfrm>
            <a:off x="2309901" y="2300987"/>
            <a:ext cx="0" cy="755564"/>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grpSp>
        <p:nvGrpSpPr>
          <p:cNvPr id="31" name="组合 30">
            <a:extLst>
              <a:ext uri="{FF2B5EF4-FFF2-40B4-BE49-F238E27FC236}">
                <a16:creationId xmlns:a16="http://schemas.microsoft.com/office/drawing/2014/main" id="{BA4653DE-7583-4D70-A4FF-51CBF0637EE8}"/>
              </a:ext>
            </a:extLst>
          </p:cNvPr>
          <p:cNvGrpSpPr/>
          <p:nvPr/>
        </p:nvGrpSpPr>
        <p:grpSpPr>
          <a:xfrm>
            <a:off x="1161647" y="3688737"/>
            <a:ext cx="1091654" cy="981381"/>
            <a:chOff x="1161647" y="3688737"/>
            <a:chExt cx="1091654" cy="981381"/>
          </a:xfrm>
        </p:grpSpPr>
        <p:sp>
          <p:nvSpPr>
            <p:cNvPr id="32" name="ïšḻïďê-îṥļîḑé-Rectangle 120">
              <a:extLst>
                <a:ext uri="{FF2B5EF4-FFF2-40B4-BE49-F238E27FC236}">
                  <a16:creationId xmlns:a16="http://schemas.microsoft.com/office/drawing/2014/main" id="{92F0BCFE-94E6-4C4F-B323-3DC637C8AF0A}"/>
                </a:ext>
              </a:extLst>
            </p:cNvPr>
            <p:cNvSpPr>
              <a:spLocks/>
            </p:cNvSpPr>
            <p:nvPr/>
          </p:nvSpPr>
          <p:spPr bwMode="auto">
            <a:xfrm>
              <a:off x="1161647" y="3688737"/>
              <a:ext cx="937147" cy="981381"/>
            </a:xfrm>
            <a:prstGeom prst="rect">
              <a:avLst/>
            </a:prstGeom>
            <a:noFill/>
            <a:ln>
              <a:noFill/>
            </a:ln>
            <a:extLst>
              <a:ext uri="{909E8E84-426E-40dd-AFC4-6F175D3DCCD1}">
                <a14:hiddenFill xmlns:lc="http://schemas.openxmlformats.org/drawingml/2006/lockedCanvas" xmlns:a14="http://schemas.microsoft.com/office/drawing/2010/main" xmlns:p14="http://schemas.microsoft.com/office/powerpoint/2010/main" xmlns:mc="http://schemas.openxmlformats.org/markup-compatibility/2006" xmlns:a16="http://schemas.microsoft.com/office/drawing/2014/main">
                  <a:solidFill>
                    <a:srgbClr val="FFFFFF"/>
                  </a:solidFill>
                </a14:hiddenFill>
              </a:ext>
              <a:ext uri="{91240B29-F687-4f45-9708-019B960494DF}">
                <a14:hiddenLine xmlns:lc="http://schemas.openxmlformats.org/drawingml/2006/lockedCanvas" xmlns:a14="http://schemas.microsoft.com/office/drawing/2010/main" xmlns:p14="http://schemas.microsoft.com/office/powerpoint/2010/main" xmlns:mc="http://schemas.openxmlformats.org/markup-compatibility/2006" xmlns:a16="http://schemas.microsoft.com/office/drawing/2014/main" w="12700" cap="flat">
                  <a:solidFill>
                    <a:schemeClr val="tx1"/>
                  </a:solidFill>
                  <a:miter lim="800000"/>
                  <a:headEnd type="none" w="med" len="med"/>
                  <a:tailEnd type="none" w="med" len="med"/>
                </a14:hiddenLine>
              </a:ext>
            </a:extLst>
          </p:spPr>
          <p:txBody>
            <a:bodyPr wrap="none" lIns="0" tIns="0" rIns="0" bIns="0" anchor="ctr">
              <a:normAutofit/>
            </a:bodyPr>
            <a:lstStyle/>
            <a:p>
              <a:pPr algn="l"/>
              <a:r>
                <a:rPr lang="en-US" sz="4800" dirty="0">
                  <a:solidFill>
                    <a:srgbClr val="CEA55A"/>
                  </a:solidFill>
                  <a:latin typeface="Century Gothic" panose="020B0502020202020204" pitchFamily="34" charset="0"/>
                </a:rPr>
                <a:t>33</a:t>
              </a:r>
            </a:p>
          </p:txBody>
        </p:sp>
        <p:sp>
          <p:nvSpPr>
            <p:cNvPr id="33" name="ïšḻïďê-îṥļîḑé-Rectangle 65">
              <a:extLst>
                <a:ext uri="{FF2B5EF4-FFF2-40B4-BE49-F238E27FC236}">
                  <a16:creationId xmlns:a16="http://schemas.microsoft.com/office/drawing/2014/main" id="{C056FBDC-61C2-42D3-BF4D-520601820A7D}"/>
                </a:ext>
              </a:extLst>
            </p:cNvPr>
            <p:cNvSpPr>
              <a:spLocks/>
            </p:cNvSpPr>
            <p:nvPr/>
          </p:nvSpPr>
          <p:spPr bwMode="auto">
            <a:xfrm>
              <a:off x="1898399" y="3919534"/>
              <a:ext cx="354902" cy="478346"/>
            </a:xfrm>
            <a:prstGeom prst="rect">
              <a:avLst/>
            </a:prstGeom>
            <a:noFill/>
            <a:ln>
              <a:noFill/>
            </a:ln>
            <a:extLst>
              <a:ext uri="{909E8E84-426E-40dd-AFC4-6F175D3DCCD1}">
                <a14:hiddenFill xmlns:lc="http://schemas.openxmlformats.org/drawingml/2006/lockedCanvas" xmlns:a14="http://schemas.microsoft.com/office/drawing/2010/main" xmlns:p14="http://schemas.microsoft.com/office/powerpoint/2010/main" xmlns:mc="http://schemas.openxmlformats.org/markup-compatibility/2006" xmlns:a16="http://schemas.microsoft.com/office/drawing/2014/main">
                  <a:solidFill>
                    <a:srgbClr val="FFFFFF"/>
                  </a:solidFill>
                </a14:hiddenFill>
              </a:ext>
              <a:ext uri="{91240B29-F687-4f45-9708-019B960494DF}">
                <a14:hiddenLine xmlns:lc="http://schemas.openxmlformats.org/drawingml/2006/lockedCanvas" xmlns:a14="http://schemas.microsoft.com/office/drawing/2010/main" xmlns:p14="http://schemas.microsoft.com/office/powerpoint/2010/main" xmlns:mc="http://schemas.openxmlformats.org/markup-compatibility/2006" xmlns:a16="http://schemas.microsoft.com/office/drawing/2014/main" w="12700" cap="flat">
                  <a:solidFill>
                    <a:schemeClr val="tx1"/>
                  </a:solidFill>
                  <a:miter lim="800000"/>
                  <a:headEnd type="none" w="med" len="med"/>
                  <a:tailEnd type="none" w="med" len="med"/>
                </a14:hiddenLine>
              </a:ext>
            </a:extLst>
          </p:spPr>
          <p:txBody>
            <a:bodyPr wrap="none" lIns="0" tIns="0" rIns="0" bIns="0" anchor="ctr">
              <a:normAutofit lnSpcReduction="10000"/>
            </a:bodyPr>
            <a:lstStyle/>
            <a:p>
              <a:pPr algn="l"/>
              <a:r>
                <a:rPr lang="en-US" sz="3200">
                  <a:solidFill>
                    <a:srgbClr val="CEA55A"/>
                  </a:solidFill>
                  <a:latin typeface="Century Gothic" panose="020B0502020202020204" pitchFamily="34" charset="0"/>
                </a:rPr>
                <a:t>%</a:t>
              </a:r>
              <a:endParaRPr lang="en-US" sz="3200" dirty="0">
                <a:solidFill>
                  <a:srgbClr val="CEA55A"/>
                </a:solidFill>
                <a:latin typeface="Century Gothic" panose="020B0502020202020204" pitchFamily="34" charset="0"/>
              </a:endParaRPr>
            </a:p>
          </p:txBody>
        </p:sp>
      </p:grpSp>
      <p:cxnSp>
        <p:nvCxnSpPr>
          <p:cNvPr id="34" name="ïšḻïďê-Straight Connector 22">
            <a:extLst>
              <a:ext uri="{FF2B5EF4-FFF2-40B4-BE49-F238E27FC236}">
                <a16:creationId xmlns:a16="http://schemas.microsoft.com/office/drawing/2014/main" id="{8FD33EBE-9AFD-4E1D-9871-26669E79243E}"/>
              </a:ext>
            </a:extLst>
          </p:cNvPr>
          <p:cNvCxnSpPr/>
          <p:nvPr/>
        </p:nvCxnSpPr>
        <p:spPr>
          <a:xfrm>
            <a:off x="2309901" y="3863102"/>
            <a:ext cx="0" cy="755564"/>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cxnSp>
        <p:nvCxnSpPr>
          <p:cNvPr id="35" name="ïšḻïďê-Straight Connector 6">
            <a:extLst>
              <a:ext uri="{FF2B5EF4-FFF2-40B4-BE49-F238E27FC236}">
                <a16:creationId xmlns:a16="http://schemas.microsoft.com/office/drawing/2014/main" id="{2954C23E-EE3B-4693-9F61-63638AD2F5F1}"/>
              </a:ext>
            </a:extLst>
          </p:cNvPr>
          <p:cNvCxnSpPr/>
          <p:nvPr/>
        </p:nvCxnSpPr>
        <p:spPr>
          <a:xfrm>
            <a:off x="1161647" y="3411087"/>
            <a:ext cx="4332432" cy="0"/>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grpSp>
        <p:nvGrpSpPr>
          <p:cNvPr id="36" name="组合 35">
            <a:extLst>
              <a:ext uri="{FF2B5EF4-FFF2-40B4-BE49-F238E27FC236}">
                <a16:creationId xmlns:a16="http://schemas.microsoft.com/office/drawing/2014/main" id="{DD96405C-2191-4EDD-B2AC-C38CDCFBCC53}"/>
              </a:ext>
            </a:extLst>
          </p:cNvPr>
          <p:cNvGrpSpPr/>
          <p:nvPr/>
        </p:nvGrpSpPr>
        <p:grpSpPr>
          <a:xfrm>
            <a:off x="5830064" y="1980107"/>
            <a:ext cx="5473339" cy="3026431"/>
            <a:chOff x="503602" y="2132856"/>
            <a:chExt cx="5859098" cy="3239723"/>
          </a:xfrm>
        </p:grpSpPr>
        <p:grpSp>
          <p:nvGrpSpPr>
            <p:cNvPr id="37" name="组合 36">
              <a:extLst>
                <a:ext uri="{FF2B5EF4-FFF2-40B4-BE49-F238E27FC236}">
                  <a16:creationId xmlns:a16="http://schemas.microsoft.com/office/drawing/2014/main" id="{A0DA3AF7-5C53-4AA8-8650-CBB8A6119467}"/>
                </a:ext>
              </a:extLst>
            </p:cNvPr>
            <p:cNvGrpSpPr/>
            <p:nvPr/>
          </p:nvGrpSpPr>
          <p:grpSpPr>
            <a:xfrm>
              <a:off x="503602" y="5249660"/>
              <a:ext cx="5859098" cy="122919"/>
              <a:chOff x="-1348120" y="5777968"/>
              <a:chExt cx="9361040" cy="187524"/>
            </a:xfrm>
          </p:grpSpPr>
          <p:sp>
            <p:nvSpPr>
              <p:cNvPr id="44" name="îŝḷîḓé-Trapezoid 26">
                <a:extLst>
                  <a:ext uri="{FF2B5EF4-FFF2-40B4-BE49-F238E27FC236}">
                    <a16:creationId xmlns:a16="http://schemas.microsoft.com/office/drawing/2014/main" id="{A15051FF-7233-45B0-8D88-1487511FE7D9}"/>
                  </a:ext>
                </a:extLst>
              </p:cNvPr>
              <p:cNvSpPr/>
              <p:nvPr/>
            </p:nvSpPr>
            <p:spPr>
              <a:xfrm flipV="1">
                <a:off x="-1348120" y="5928916"/>
                <a:ext cx="9361040" cy="36576"/>
              </a:xfrm>
              <a:prstGeom prst="trapezoid">
                <a:avLst>
                  <a:gd name="adj" fmla="val 814192"/>
                </a:avLst>
              </a:prstGeom>
              <a:solidFill>
                <a:srgbClr val="80808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sz="1400">
                  <a:solidFill>
                    <a:schemeClr val="bg1"/>
                  </a:solidFill>
                  <a:latin typeface="Century Gothic" panose="020B0502020202020204" pitchFamily="34" charset="0"/>
                </a:endParaRPr>
              </a:p>
            </p:txBody>
          </p:sp>
          <p:sp>
            <p:nvSpPr>
              <p:cNvPr id="45" name="îŝḷîḓé-Rectangle 27">
                <a:extLst>
                  <a:ext uri="{FF2B5EF4-FFF2-40B4-BE49-F238E27FC236}">
                    <a16:creationId xmlns:a16="http://schemas.microsoft.com/office/drawing/2014/main" id="{A522C9A8-0E48-452C-ABA4-4E5592DED65E}"/>
                  </a:ext>
                </a:extLst>
              </p:cNvPr>
              <p:cNvSpPr/>
              <p:nvPr/>
            </p:nvSpPr>
            <p:spPr>
              <a:xfrm>
                <a:off x="-1348120" y="5777968"/>
                <a:ext cx="9361040" cy="151090"/>
              </a:xfrm>
              <a:prstGeom prst="rect">
                <a:avLst/>
              </a:prstGeom>
              <a:solidFill>
                <a:srgbClr val="DDDDDD"/>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sz="1400">
                  <a:solidFill>
                    <a:schemeClr val="bg1"/>
                  </a:solidFill>
                  <a:latin typeface="Century Gothic" panose="020B0502020202020204" pitchFamily="34" charset="0"/>
                </a:endParaRPr>
              </a:p>
            </p:txBody>
          </p:sp>
        </p:grpSp>
        <p:grpSp>
          <p:nvGrpSpPr>
            <p:cNvPr id="38" name="组合 37">
              <a:extLst>
                <a:ext uri="{FF2B5EF4-FFF2-40B4-BE49-F238E27FC236}">
                  <a16:creationId xmlns:a16="http://schemas.microsoft.com/office/drawing/2014/main" id="{0B421A16-07B8-43E6-862E-02E950D4061B}"/>
                </a:ext>
              </a:extLst>
            </p:cNvPr>
            <p:cNvGrpSpPr/>
            <p:nvPr/>
          </p:nvGrpSpPr>
          <p:grpSpPr>
            <a:xfrm>
              <a:off x="1002671" y="2132856"/>
              <a:ext cx="4860960" cy="3080807"/>
              <a:chOff x="-375492" y="1139528"/>
              <a:chExt cx="7415785" cy="4700016"/>
            </a:xfrm>
          </p:grpSpPr>
          <p:grpSp>
            <p:nvGrpSpPr>
              <p:cNvPr id="39" name="组合 38">
                <a:extLst>
                  <a:ext uri="{FF2B5EF4-FFF2-40B4-BE49-F238E27FC236}">
                    <a16:creationId xmlns:a16="http://schemas.microsoft.com/office/drawing/2014/main" id="{61AAE0D5-24C2-486B-ACD9-24707066C6CF}"/>
                  </a:ext>
                </a:extLst>
              </p:cNvPr>
              <p:cNvGrpSpPr/>
              <p:nvPr/>
            </p:nvGrpSpPr>
            <p:grpSpPr>
              <a:xfrm>
                <a:off x="-375492" y="1139528"/>
                <a:ext cx="7415785" cy="4700016"/>
                <a:chOff x="-375492" y="1139528"/>
                <a:chExt cx="7415785" cy="4700016"/>
              </a:xfrm>
            </p:grpSpPr>
            <p:sp>
              <p:nvSpPr>
                <p:cNvPr id="41" name="îŝḷîḓé-Freeform 30">
                  <a:extLst>
                    <a:ext uri="{FF2B5EF4-FFF2-40B4-BE49-F238E27FC236}">
                      <a16:creationId xmlns:a16="http://schemas.microsoft.com/office/drawing/2014/main" id="{B70E90AB-B739-430C-B0FA-78065E082EFD}"/>
                    </a:ext>
                  </a:extLst>
                </p:cNvPr>
                <p:cNvSpPr/>
                <p:nvPr/>
              </p:nvSpPr>
              <p:spPr>
                <a:xfrm>
                  <a:off x="-375492" y="1139528"/>
                  <a:ext cx="7415784" cy="4700016"/>
                </a:xfrm>
                <a:custGeom>
                  <a:avLst/>
                  <a:gdLst>
                    <a:gd name="connsiteX0" fmla="*/ 224028 w 7415784"/>
                    <a:gd name="connsiteY0" fmla="*/ 269748 h 4700016"/>
                    <a:gd name="connsiteX1" fmla="*/ 224028 w 7415784"/>
                    <a:gd name="connsiteY1" fmla="*/ 4430268 h 4700016"/>
                    <a:gd name="connsiteX2" fmla="*/ 7191756 w 7415784"/>
                    <a:gd name="connsiteY2" fmla="*/ 4430268 h 4700016"/>
                    <a:gd name="connsiteX3" fmla="*/ 7191756 w 7415784"/>
                    <a:gd name="connsiteY3" fmla="*/ 269748 h 4700016"/>
                    <a:gd name="connsiteX4" fmla="*/ 266867 w 7415784"/>
                    <a:gd name="connsiteY4" fmla="*/ 0 h 4700016"/>
                    <a:gd name="connsiteX5" fmla="*/ 7148917 w 7415784"/>
                    <a:gd name="connsiteY5" fmla="*/ 0 h 4700016"/>
                    <a:gd name="connsiteX6" fmla="*/ 7415784 w 7415784"/>
                    <a:gd name="connsiteY6" fmla="*/ 266867 h 4700016"/>
                    <a:gd name="connsiteX7" fmla="*/ 7415784 w 7415784"/>
                    <a:gd name="connsiteY7" fmla="*/ 4433149 h 4700016"/>
                    <a:gd name="connsiteX8" fmla="*/ 7148917 w 7415784"/>
                    <a:gd name="connsiteY8" fmla="*/ 4700016 h 4700016"/>
                    <a:gd name="connsiteX9" fmla="*/ 266867 w 7415784"/>
                    <a:gd name="connsiteY9" fmla="*/ 4700016 h 4700016"/>
                    <a:gd name="connsiteX10" fmla="*/ 0 w 7415784"/>
                    <a:gd name="connsiteY10" fmla="*/ 4433149 h 4700016"/>
                    <a:gd name="connsiteX11" fmla="*/ 0 w 7415784"/>
                    <a:gd name="connsiteY11" fmla="*/ 266867 h 4700016"/>
                    <a:gd name="connsiteX12" fmla="*/ 266867 w 7415784"/>
                    <a:gd name="connsiteY12" fmla="*/ 0 h 4700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415784" h="4700016">
                      <a:moveTo>
                        <a:pt x="224028" y="269748"/>
                      </a:moveTo>
                      <a:lnTo>
                        <a:pt x="224028" y="4430268"/>
                      </a:lnTo>
                      <a:lnTo>
                        <a:pt x="7191756" y="4430268"/>
                      </a:lnTo>
                      <a:lnTo>
                        <a:pt x="7191756" y="269748"/>
                      </a:lnTo>
                      <a:close/>
                      <a:moveTo>
                        <a:pt x="266867" y="0"/>
                      </a:moveTo>
                      <a:lnTo>
                        <a:pt x="7148917" y="0"/>
                      </a:lnTo>
                      <a:cubicBezTo>
                        <a:pt x="7296304" y="0"/>
                        <a:pt x="7415784" y="119480"/>
                        <a:pt x="7415784" y="266867"/>
                      </a:cubicBezTo>
                      <a:lnTo>
                        <a:pt x="7415784" y="4433149"/>
                      </a:lnTo>
                      <a:cubicBezTo>
                        <a:pt x="7415784" y="4580536"/>
                        <a:pt x="7296304" y="4700016"/>
                        <a:pt x="7148917" y="4700016"/>
                      </a:cubicBezTo>
                      <a:lnTo>
                        <a:pt x="266867" y="4700016"/>
                      </a:lnTo>
                      <a:cubicBezTo>
                        <a:pt x="119480" y="4700016"/>
                        <a:pt x="0" y="4580536"/>
                        <a:pt x="0" y="4433149"/>
                      </a:cubicBezTo>
                      <a:lnTo>
                        <a:pt x="0" y="266867"/>
                      </a:lnTo>
                      <a:cubicBezTo>
                        <a:pt x="0" y="119480"/>
                        <a:pt x="119480" y="0"/>
                        <a:pt x="266867" y="0"/>
                      </a:cubicBezTo>
                      <a:close/>
                    </a:path>
                  </a:pathLst>
                </a:custGeom>
                <a:solidFill>
                  <a:schemeClr val="bg1">
                    <a:lumMod val="75000"/>
                    <a:lumOff val="2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sz="1400">
                    <a:solidFill>
                      <a:schemeClr val="bg1"/>
                    </a:solidFill>
                    <a:latin typeface="Century Gothic" panose="020B0502020202020204" pitchFamily="34" charset="0"/>
                  </a:endParaRPr>
                </a:p>
              </p:txBody>
            </p:sp>
            <p:sp>
              <p:nvSpPr>
                <p:cNvPr id="42" name="îŝḷîḓé-Freeform 31">
                  <a:extLst>
                    <a:ext uri="{FF2B5EF4-FFF2-40B4-BE49-F238E27FC236}">
                      <a16:creationId xmlns:a16="http://schemas.microsoft.com/office/drawing/2014/main" id="{0DD33096-B52C-4BC7-9627-F45E4F9DC774}"/>
                    </a:ext>
                  </a:extLst>
                </p:cNvPr>
                <p:cNvSpPr/>
                <p:nvPr/>
              </p:nvSpPr>
              <p:spPr>
                <a:xfrm>
                  <a:off x="-358011" y="1160080"/>
                  <a:ext cx="7380820" cy="4658913"/>
                </a:xfrm>
                <a:custGeom>
                  <a:avLst/>
                  <a:gdLst>
                    <a:gd name="connsiteX0" fmla="*/ 252028 w 7380820"/>
                    <a:gd name="connsiteY0" fmla="*/ 295230 h 4658912"/>
                    <a:gd name="connsiteX1" fmla="*/ 252028 w 7380820"/>
                    <a:gd name="connsiteY1" fmla="*/ 4363682 h 4658912"/>
                    <a:gd name="connsiteX2" fmla="*/ 7128792 w 7380820"/>
                    <a:gd name="connsiteY2" fmla="*/ 4363682 h 4658912"/>
                    <a:gd name="connsiteX3" fmla="*/ 7128792 w 7380820"/>
                    <a:gd name="connsiteY3" fmla="*/ 295230 h 4658912"/>
                    <a:gd name="connsiteX4" fmla="*/ 264533 w 7380820"/>
                    <a:gd name="connsiteY4" fmla="*/ 0 h 4658912"/>
                    <a:gd name="connsiteX5" fmla="*/ 7116287 w 7380820"/>
                    <a:gd name="connsiteY5" fmla="*/ 0 h 4658912"/>
                    <a:gd name="connsiteX6" fmla="*/ 7380820 w 7380820"/>
                    <a:gd name="connsiteY6" fmla="*/ 264533 h 4658912"/>
                    <a:gd name="connsiteX7" fmla="*/ 7380820 w 7380820"/>
                    <a:gd name="connsiteY7" fmla="*/ 4394379 h 4658912"/>
                    <a:gd name="connsiteX8" fmla="*/ 7116287 w 7380820"/>
                    <a:gd name="connsiteY8" fmla="*/ 4658912 h 4658912"/>
                    <a:gd name="connsiteX9" fmla="*/ 264533 w 7380820"/>
                    <a:gd name="connsiteY9" fmla="*/ 4658912 h 4658912"/>
                    <a:gd name="connsiteX10" fmla="*/ 0 w 7380820"/>
                    <a:gd name="connsiteY10" fmla="*/ 4394379 h 4658912"/>
                    <a:gd name="connsiteX11" fmla="*/ 0 w 7380820"/>
                    <a:gd name="connsiteY11" fmla="*/ 264533 h 4658912"/>
                    <a:gd name="connsiteX12" fmla="*/ 264533 w 7380820"/>
                    <a:gd name="connsiteY12" fmla="*/ 0 h 4658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380820" h="4658912">
                      <a:moveTo>
                        <a:pt x="252028" y="295230"/>
                      </a:moveTo>
                      <a:lnTo>
                        <a:pt x="252028" y="4363682"/>
                      </a:lnTo>
                      <a:lnTo>
                        <a:pt x="7128792" y="4363682"/>
                      </a:lnTo>
                      <a:lnTo>
                        <a:pt x="7128792" y="295230"/>
                      </a:lnTo>
                      <a:close/>
                      <a:moveTo>
                        <a:pt x="264533" y="0"/>
                      </a:moveTo>
                      <a:lnTo>
                        <a:pt x="7116287" y="0"/>
                      </a:lnTo>
                      <a:cubicBezTo>
                        <a:pt x="7262385" y="0"/>
                        <a:pt x="7380820" y="118435"/>
                        <a:pt x="7380820" y="264533"/>
                      </a:cubicBezTo>
                      <a:lnTo>
                        <a:pt x="7380820" y="4394379"/>
                      </a:lnTo>
                      <a:cubicBezTo>
                        <a:pt x="7380820" y="4540477"/>
                        <a:pt x="7262385" y="4658912"/>
                        <a:pt x="7116287" y="4658912"/>
                      </a:cubicBezTo>
                      <a:lnTo>
                        <a:pt x="264533" y="4658912"/>
                      </a:lnTo>
                      <a:cubicBezTo>
                        <a:pt x="118435" y="4658912"/>
                        <a:pt x="0" y="4540477"/>
                        <a:pt x="0" y="4394379"/>
                      </a:cubicBezTo>
                      <a:lnTo>
                        <a:pt x="0" y="264533"/>
                      </a:lnTo>
                      <a:cubicBezTo>
                        <a:pt x="0" y="118435"/>
                        <a:pt x="118435" y="0"/>
                        <a:pt x="264533" y="0"/>
                      </a:cubicBezTo>
                      <a:close/>
                    </a:path>
                  </a:pathLst>
                </a:cu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sz="1400">
                    <a:solidFill>
                      <a:schemeClr val="bg1"/>
                    </a:solidFill>
                    <a:latin typeface="Century Gothic" panose="020B0502020202020204" pitchFamily="34" charset="0"/>
                  </a:endParaRPr>
                </a:p>
              </p:txBody>
            </p:sp>
            <p:sp>
              <p:nvSpPr>
                <p:cNvPr id="43" name="îŝḷîḓé-Freeform 32" hidden="1">
                  <a:extLst>
                    <a:ext uri="{FF2B5EF4-FFF2-40B4-BE49-F238E27FC236}">
                      <a16:creationId xmlns:a16="http://schemas.microsoft.com/office/drawing/2014/main" id="{02FBA681-45A6-4F52-B85B-6249A1039671}"/>
                    </a:ext>
                  </a:extLst>
                </p:cNvPr>
                <p:cNvSpPr/>
                <p:nvPr/>
              </p:nvSpPr>
              <p:spPr>
                <a:xfrm>
                  <a:off x="4509683" y="1139528"/>
                  <a:ext cx="2530610" cy="4700016"/>
                </a:xfrm>
                <a:custGeom>
                  <a:avLst/>
                  <a:gdLst>
                    <a:gd name="connsiteX0" fmla="*/ 0 w 2530610"/>
                    <a:gd name="connsiteY0" fmla="*/ 0 h 4700016"/>
                    <a:gd name="connsiteX1" fmla="*/ 2263743 w 2530610"/>
                    <a:gd name="connsiteY1" fmla="*/ 0 h 4700016"/>
                    <a:gd name="connsiteX2" fmla="*/ 2530610 w 2530610"/>
                    <a:gd name="connsiteY2" fmla="*/ 266867 h 4700016"/>
                    <a:gd name="connsiteX3" fmla="*/ 2530610 w 2530610"/>
                    <a:gd name="connsiteY3" fmla="*/ 4433149 h 4700016"/>
                    <a:gd name="connsiteX4" fmla="*/ 2263743 w 2530610"/>
                    <a:gd name="connsiteY4" fmla="*/ 4700016 h 4700016"/>
                    <a:gd name="connsiteX5" fmla="*/ 1961175 w 2530610"/>
                    <a:gd name="connsiteY5" fmla="*/ 4700016 h 4700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30610" h="4700016">
                      <a:moveTo>
                        <a:pt x="0" y="0"/>
                      </a:moveTo>
                      <a:lnTo>
                        <a:pt x="2263743" y="0"/>
                      </a:lnTo>
                      <a:cubicBezTo>
                        <a:pt x="2411130" y="0"/>
                        <a:pt x="2530610" y="119480"/>
                        <a:pt x="2530610" y="266867"/>
                      </a:cubicBezTo>
                      <a:lnTo>
                        <a:pt x="2530610" y="4433149"/>
                      </a:lnTo>
                      <a:cubicBezTo>
                        <a:pt x="2530610" y="4580536"/>
                        <a:pt x="2411130" y="4700016"/>
                        <a:pt x="2263743" y="4700016"/>
                      </a:cubicBezTo>
                      <a:lnTo>
                        <a:pt x="1961175" y="4700016"/>
                      </a:lnTo>
                      <a:close/>
                    </a:path>
                  </a:pathLst>
                </a:custGeom>
                <a:gradFill>
                  <a:gsLst>
                    <a:gs pos="0">
                      <a:srgbClr val="FFFFFF">
                        <a:alpha val="30000"/>
                      </a:srgbClr>
                    </a:gs>
                    <a:gs pos="100000">
                      <a:srgbClr val="FFFFFF">
                        <a:alpha val="0"/>
                      </a:srgbClr>
                    </a:gs>
                  </a:gsLst>
                  <a:lin ang="5400000" scaled="0"/>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sz="1400">
                    <a:solidFill>
                      <a:schemeClr val="bg1"/>
                    </a:solidFill>
                    <a:latin typeface="Century Gothic" panose="020B0502020202020204" pitchFamily="34" charset="0"/>
                  </a:endParaRPr>
                </a:p>
              </p:txBody>
            </p:sp>
          </p:grpSp>
          <p:sp>
            <p:nvSpPr>
              <p:cNvPr id="40" name="îŝḷîḓé-Oval 29">
                <a:extLst>
                  <a:ext uri="{FF2B5EF4-FFF2-40B4-BE49-F238E27FC236}">
                    <a16:creationId xmlns:a16="http://schemas.microsoft.com/office/drawing/2014/main" id="{E4DAB4BB-E3F0-4311-B4EB-6E4693B4C59A}"/>
                  </a:ext>
                </a:extLst>
              </p:cNvPr>
              <p:cNvSpPr/>
              <p:nvPr/>
            </p:nvSpPr>
            <p:spPr>
              <a:xfrm>
                <a:off x="3260392" y="1241052"/>
                <a:ext cx="144016" cy="144016"/>
              </a:xfrm>
              <a:prstGeom prst="ellipse">
                <a:avLst/>
              </a:prstGeom>
              <a:gradFill flip="none" rotWithShape="1">
                <a:gsLst>
                  <a:gs pos="17000">
                    <a:schemeClr val="tx1"/>
                  </a:gs>
                  <a:gs pos="34000">
                    <a:srgbClr val="000000">
                      <a:lumMod val="84000"/>
                      <a:lumOff val="16000"/>
                    </a:srgbClr>
                  </a:gs>
                  <a:gs pos="100000">
                    <a:schemeClr val="bg1">
                      <a:lumMod val="50000"/>
                      <a:lumOff val="5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sz="1400">
                  <a:solidFill>
                    <a:schemeClr val="bg1"/>
                  </a:solidFill>
                  <a:latin typeface="Century Gothic" panose="020B0502020202020204" pitchFamily="34" charset="0"/>
                </a:endParaRPr>
              </a:p>
            </p:txBody>
          </p:sp>
        </p:grpSp>
      </p:grpSp>
      <p:grpSp>
        <p:nvGrpSpPr>
          <p:cNvPr id="46" name="组合 45">
            <a:extLst>
              <a:ext uri="{FF2B5EF4-FFF2-40B4-BE49-F238E27FC236}">
                <a16:creationId xmlns:a16="http://schemas.microsoft.com/office/drawing/2014/main" id="{1B9262B4-0FFD-486A-A8C2-A3E631DD118B}"/>
              </a:ext>
            </a:extLst>
          </p:cNvPr>
          <p:cNvGrpSpPr/>
          <p:nvPr/>
        </p:nvGrpSpPr>
        <p:grpSpPr>
          <a:xfrm>
            <a:off x="2464408" y="2211424"/>
            <a:ext cx="3200511" cy="874116"/>
            <a:chOff x="7805427" y="3341205"/>
            <a:chExt cx="3200511" cy="874116"/>
          </a:xfrm>
        </p:grpSpPr>
        <p:sp>
          <p:nvSpPr>
            <p:cNvPr id="47" name="矩形 46">
              <a:extLst>
                <a:ext uri="{FF2B5EF4-FFF2-40B4-BE49-F238E27FC236}">
                  <a16:creationId xmlns:a16="http://schemas.microsoft.com/office/drawing/2014/main" id="{08E165BB-3F3E-488C-9C1F-21C6B149F3D5}"/>
                </a:ext>
              </a:extLst>
            </p:cNvPr>
            <p:cNvSpPr/>
            <p:nvPr/>
          </p:nvSpPr>
          <p:spPr>
            <a:xfrm>
              <a:off x="7805427" y="3718005"/>
              <a:ext cx="3200511" cy="497316"/>
            </a:xfrm>
            <a:prstGeom prst="rect">
              <a:avLst/>
            </a:prstGeom>
          </p:spPr>
          <p:txBody>
            <a:bodyPr wrap="square">
              <a:spAutoFit/>
              <a:scene3d>
                <a:camera prst="orthographicFront"/>
                <a:lightRig rig="threePt" dir="t"/>
              </a:scene3d>
              <a:sp3d contourW="12700"/>
            </a:bodyPr>
            <a:lstStyle/>
            <a:p>
              <a:pPr>
                <a:lnSpc>
                  <a:spcPct val="125000"/>
                </a:lnSpc>
              </a:pPr>
              <a:r>
                <a:rPr lang="en-US" altLang="zh-CN" sz="1100" dirty="0">
                  <a:solidFill>
                    <a:schemeClr val="bg1"/>
                  </a:solidFill>
                  <a:latin typeface="微软雅黑 Light" panose="020B0502040204020203" pitchFamily="34" charset="-122"/>
                  <a:ea typeface="微软雅黑 Light" panose="020B0502040204020203" pitchFamily="34" charset="-122"/>
                </a:rPr>
                <a:t>Far </a:t>
              </a:r>
              <a:r>
                <a:rPr lang="en-US" altLang="zh-CN" sz="1100" dirty="0" err="1">
                  <a:solidFill>
                    <a:schemeClr val="bg1"/>
                  </a:solidFill>
                  <a:latin typeface="微软雅黑 Light" panose="020B0502040204020203" pitchFamily="34" charset="-122"/>
                  <a:ea typeface="微软雅黑 Light" panose="020B0502040204020203" pitchFamily="34" charset="-122"/>
                </a:rPr>
                <a:t>far</a:t>
              </a:r>
              <a:r>
                <a:rPr lang="en-US" altLang="zh-CN" sz="1100" dirty="0">
                  <a:solidFill>
                    <a:schemeClr val="bg1"/>
                  </a:solidFill>
                  <a:latin typeface="微软雅黑 Light" panose="020B0502040204020203" pitchFamily="34" charset="-122"/>
                  <a:ea typeface="微软雅黑 Light" panose="020B0502040204020203" pitchFamily="34" charset="-122"/>
                </a:rPr>
                <a:t> away, behind the word mountains, far from the countries Vokalia and Consonantia</a:t>
              </a:r>
            </a:p>
          </p:txBody>
        </p:sp>
        <p:sp>
          <p:nvSpPr>
            <p:cNvPr id="48" name="矩形 47">
              <a:extLst>
                <a:ext uri="{FF2B5EF4-FFF2-40B4-BE49-F238E27FC236}">
                  <a16:creationId xmlns:a16="http://schemas.microsoft.com/office/drawing/2014/main" id="{0B6933DF-93B1-43F6-A337-8FE2FF0E00D7}"/>
                </a:ext>
              </a:extLst>
            </p:cNvPr>
            <p:cNvSpPr/>
            <p:nvPr/>
          </p:nvSpPr>
          <p:spPr>
            <a:xfrm>
              <a:off x="7805427" y="3341205"/>
              <a:ext cx="2050552" cy="400879"/>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bg1"/>
                  </a:solidFill>
                  <a:latin typeface="微软雅黑" panose="020B0503020204020204" pitchFamily="34" charset="-122"/>
                  <a:ea typeface="微软雅黑" panose="020B0503020204020204" pitchFamily="34" charset="-122"/>
                </a:rPr>
                <a:t>标题文字添加</a:t>
              </a:r>
            </a:p>
          </p:txBody>
        </p:sp>
      </p:grpSp>
      <p:grpSp>
        <p:nvGrpSpPr>
          <p:cNvPr id="49" name="组合 48">
            <a:extLst>
              <a:ext uri="{FF2B5EF4-FFF2-40B4-BE49-F238E27FC236}">
                <a16:creationId xmlns:a16="http://schemas.microsoft.com/office/drawing/2014/main" id="{E7B3421C-6A20-4D2D-9BE1-F1A4BDF9335E}"/>
              </a:ext>
            </a:extLst>
          </p:cNvPr>
          <p:cNvGrpSpPr/>
          <p:nvPr/>
        </p:nvGrpSpPr>
        <p:grpSpPr>
          <a:xfrm>
            <a:off x="2464408" y="3766146"/>
            <a:ext cx="3200511" cy="874116"/>
            <a:chOff x="7805427" y="3341205"/>
            <a:chExt cx="3200511" cy="874116"/>
          </a:xfrm>
        </p:grpSpPr>
        <p:sp>
          <p:nvSpPr>
            <p:cNvPr id="50" name="矩形 49">
              <a:extLst>
                <a:ext uri="{FF2B5EF4-FFF2-40B4-BE49-F238E27FC236}">
                  <a16:creationId xmlns:a16="http://schemas.microsoft.com/office/drawing/2014/main" id="{68B2792D-6F9C-47F7-A166-F4FBF7D1C32A}"/>
                </a:ext>
              </a:extLst>
            </p:cNvPr>
            <p:cNvSpPr/>
            <p:nvPr/>
          </p:nvSpPr>
          <p:spPr>
            <a:xfrm>
              <a:off x="7805427" y="3718005"/>
              <a:ext cx="3200511" cy="497316"/>
            </a:xfrm>
            <a:prstGeom prst="rect">
              <a:avLst/>
            </a:prstGeom>
          </p:spPr>
          <p:txBody>
            <a:bodyPr wrap="square">
              <a:spAutoFit/>
              <a:scene3d>
                <a:camera prst="orthographicFront"/>
                <a:lightRig rig="threePt" dir="t"/>
              </a:scene3d>
              <a:sp3d contourW="12700"/>
            </a:bodyPr>
            <a:lstStyle/>
            <a:p>
              <a:pPr>
                <a:lnSpc>
                  <a:spcPct val="125000"/>
                </a:lnSpc>
              </a:pPr>
              <a:r>
                <a:rPr lang="en-US" altLang="zh-CN" sz="1100" dirty="0">
                  <a:solidFill>
                    <a:schemeClr val="bg1"/>
                  </a:solidFill>
                  <a:latin typeface="微软雅黑 Light" panose="020B0502040204020203" pitchFamily="34" charset="-122"/>
                  <a:ea typeface="微软雅黑 Light" panose="020B0502040204020203" pitchFamily="34" charset="-122"/>
                </a:rPr>
                <a:t>Far </a:t>
              </a:r>
              <a:r>
                <a:rPr lang="en-US" altLang="zh-CN" sz="1100" dirty="0" err="1">
                  <a:solidFill>
                    <a:schemeClr val="bg1"/>
                  </a:solidFill>
                  <a:latin typeface="微软雅黑 Light" panose="020B0502040204020203" pitchFamily="34" charset="-122"/>
                  <a:ea typeface="微软雅黑 Light" panose="020B0502040204020203" pitchFamily="34" charset="-122"/>
                </a:rPr>
                <a:t>far</a:t>
              </a:r>
              <a:r>
                <a:rPr lang="en-US" altLang="zh-CN" sz="1100" dirty="0">
                  <a:solidFill>
                    <a:schemeClr val="bg1"/>
                  </a:solidFill>
                  <a:latin typeface="微软雅黑 Light" panose="020B0502040204020203" pitchFamily="34" charset="-122"/>
                  <a:ea typeface="微软雅黑 Light" panose="020B0502040204020203" pitchFamily="34" charset="-122"/>
                </a:rPr>
                <a:t> away, behind the word mountains, far from the countries Vokalia and Consonantia</a:t>
              </a:r>
            </a:p>
          </p:txBody>
        </p:sp>
        <p:sp>
          <p:nvSpPr>
            <p:cNvPr id="51" name="矩形 50">
              <a:extLst>
                <a:ext uri="{FF2B5EF4-FFF2-40B4-BE49-F238E27FC236}">
                  <a16:creationId xmlns:a16="http://schemas.microsoft.com/office/drawing/2014/main" id="{4B2DE362-1153-4A23-B354-54EA4DE24046}"/>
                </a:ext>
              </a:extLst>
            </p:cNvPr>
            <p:cNvSpPr/>
            <p:nvPr/>
          </p:nvSpPr>
          <p:spPr>
            <a:xfrm>
              <a:off x="7805427" y="3341205"/>
              <a:ext cx="2050552" cy="400879"/>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bg1"/>
                  </a:solidFill>
                  <a:latin typeface="微软雅黑" panose="020B0503020204020204" pitchFamily="34" charset="-122"/>
                  <a:ea typeface="微软雅黑" panose="020B0503020204020204" pitchFamily="34" charset="-122"/>
                </a:rPr>
                <a:t>标题文字添加</a:t>
              </a:r>
            </a:p>
          </p:txBody>
        </p:sp>
      </p:grpSp>
      <p:pic>
        <p:nvPicPr>
          <p:cNvPr id="52" name="图片占位符 42">
            <a:extLst>
              <a:ext uri="{FF2B5EF4-FFF2-40B4-BE49-F238E27FC236}">
                <a16:creationId xmlns:a16="http://schemas.microsoft.com/office/drawing/2014/main" id="{7CEE4939-154C-4EC5-8662-A29C61119AA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50782" y="2157412"/>
            <a:ext cx="4246700" cy="2543175"/>
          </a:xfrm>
          <a:prstGeom prst="rect">
            <a:avLst/>
          </a:prstGeom>
        </p:spPr>
      </p:pic>
    </p:spTree>
    <p:extLst>
      <p:ext uri="{BB962C8B-B14F-4D97-AF65-F5344CB8AC3E}">
        <p14:creationId xmlns:p14="http://schemas.microsoft.com/office/powerpoint/2010/main" val="29305990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1000"/>
                                        <p:tgtEl>
                                          <p:spTgt spid="36"/>
                                        </p:tgtEl>
                                      </p:cBhvr>
                                    </p:animEffect>
                                    <p:anim calcmode="lin" valueType="num">
                                      <p:cBhvr>
                                        <p:cTn id="8" dur="1000" fill="hold"/>
                                        <p:tgtEl>
                                          <p:spTgt spid="36"/>
                                        </p:tgtEl>
                                        <p:attrNameLst>
                                          <p:attrName>ppt_x</p:attrName>
                                        </p:attrNameLst>
                                      </p:cBhvr>
                                      <p:tavLst>
                                        <p:tav tm="0">
                                          <p:val>
                                            <p:strVal val="#ppt_x"/>
                                          </p:val>
                                        </p:tav>
                                        <p:tav tm="100000">
                                          <p:val>
                                            <p:strVal val="#ppt_x"/>
                                          </p:val>
                                        </p:tav>
                                      </p:tavLst>
                                    </p:anim>
                                    <p:anim calcmode="lin" valueType="num">
                                      <p:cBhvr>
                                        <p:cTn id="9" dur="1000" fill="hold"/>
                                        <p:tgtEl>
                                          <p:spTgt spid="36"/>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52"/>
                                        </p:tgtEl>
                                        <p:attrNameLst>
                                          <p:attrName>style.visibility</p:attrName>
                                        </p:attrNameLst>
                                      </p:cBhvr>
                                      <p:to>
                                        <p:strVal val="visible"/>
                                      </p:to>
                                    </p:set>
                                    <p:animEffect transition="in" filter="fade">
                                      <p:cBhvr>
                                        <p:cTn id="12" dur="1000"/>
                                        <p:tgtEl>
                                          <p:spTgt spid="52"/>
                                        </p:tgtEl>
                                      </p:cBhvr>
                                    </p:animEffect>
                                    <p:anim calcmode="lin" valueType="num">
                                      <p:cBhvr>
                                        <p:cTn id="13" dur="1000" fill="hold"/>
                                        <p:tgtEl>
                                          <p:spTgt spid="52"/>
                                        </p:tgtEl>
                                        <p:attrNameLst>
                                          <p:attrName>ppt_x</p:attrName>
                                        </p:attrNameLst>
                                      </p:cBhvr>
                                      <p:tavLst>
                                        <p:tav tm="0">
                                          <p:val>
                                            <p:strVal val="#ppt_x"/>
                                          </p:val>
                                        </p:tav>
                                        <p:tav tm="100000">
                                          <p:val>
                                            <p:strVal val="#ppt_x"/>
                                          </p:val>
                                        </p:tav>
                                      </p:tavLst>
                                    </p:anim>
                                    <p:anim calcmode="lin" valueType="num">
                                      <p:cBhvr>
                                        <p:cTn id="14" dur="1000" fill="hold"/>
                                        <p:tgtEl>
                                          <p:spTgt spid="52"/>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35"/>
                                        </p:tgtEl>
                                        <p:attrNameLst>
                                          <p:attrName>style.visibility</p:attrName>
                                        </p:attrNameLst>
                                      </p:cBhvr>
                                      <p:to>
                                        <p:strVal val="visible"/>
                                      </p:to>
                                    </p:set>
                                    <p:animEffect transition="in" filter="wipe(left)">
                                      <p:cBhvr>
                                        <p:cTn id="18" dur="500"/>
                                        <p:tgtEl>
                                          <p:spTgt spid="35"/>
                                        </p:tgtEl>
                                      </p:cBhvr>
                                    </p:animEffect>
                                  </p:childTnLst>
                                </p:cTn>
                              </p:par>
                            </p:childTnLst>
                          </p:cTn>
                        </p:par>
                        <p:par>
                          <p:cTn id="19" fill="hold">
                            <p:stCondLst>
                              <p:cond delay="1500"/>
                            </p:stCondLst>
                            <p:childTnLst>
                              <p:par>
                                <p:cTn id="20" presetID="53" presetClass="entr" presetSubtype="16" fill="hold" nodeType="afterEffect">
                                  <p:stCondLst>
                                    <p:cond delay="0"/>
                                  </p:stCondLst>
                                  <p:childTnLst>
                                    <p:set>
                                      <p:cBhvr>
                                        <p:cTn id="21" dur="1" fill="hold">
                                          <p:stCondLst>
                                            <p:cond delay="0"/>
                                          </p:stCondLst>
                                        </p:cTn>
                                        <p:tgtEl>
                                          <p:spTgt spid="27"/>
                                        </p:tgtEl>
                                        <p:attrNameLst>
                                          <p:attrName>style.visibility</p:attrName>
                                        </p:attrNameLst>
                                      </p:cBhvr>
                                      <p:to>
                                        <p:strVal val="visible"/>
                                      </p:to>
                                    </p:set>
                                    <p:anim calcmode="lin" valueType="num">
                                      <p:cBhvr>
                                        <p:cTn id="22" dur="500" fill="hold"/>
                                        <p:tgtEl>
                                          <p:spTgt spid="27"/>
                                        </p:tgtEl>
                                        <p:attrNameLst>
                                          <p:attrName>ppt_w</p:attrName>
                                        </p:attrNameLst>
                                      </p:cBhvr>
                                      <p:tavLst>
                                        <p:tav tm="0">
                                          <p:val>
                                            <p:fltVal val="0"/>
                                          </p:val>
                                        </p:tav>
                                        <p:tav tm="100000">
                                          <p:val>
                                            <p:strVal val="#ppt_w"/>
                                          </p:val>
                                        </p:tav>
                                      </p:tavLst>
                                    </p:anim>
                                    <p:anim calcmode="lin" valueType="num">
                                      <p:cBhvr>
                                        <p:cTn id="23" dur="500" fill="hold"/>
                                        <p:tgtEl>
                                          <p:spTgt spid="27"/>
                                        </p:tgtEl>
                                        <p:attrNameLst>
                                          <p:attrName>ppt_h</p:attrName>
                                        </p:attrNameLst>
                                      </p:cBhvr>
                                      <p:tavLst>
                                        <p:tav tm="0">
                                          <p:val>
                                            <p:fltVal val="0"/>
                                          </p:val>
                                        </p:tav>
                                        <p:tav tm="100000">
                                          <p:val>
                                            <p:strVal val="#ppt_h"/>
                                          </p:val>
                                        </p:tav>
                                      </p:tavLst>
                                    </p:anim>
                                    <p:animEffect transition="in" filter="fade">
                                      <p:cBhvr>
                                        <p:cTn id="24" dur="500"/>
                                        <p:tgtEl>
                                          <p:spTgt spid="27"/>
                                        </p:tgtEl>
                                      </p:cBhvr>
                                    </p:animEffect>
                                  </p:childTnLst>
                                </p:cTn>
                              </p:par>
                            </p:childTnLst>
                          </p:cTn>
                        </p:par>
                        <p:par>
                          <p:cTn id="25" fill="hold">
                            <p:stCondLst>
                              <p:cond delay="2000"/>
                            </p:stCondLst>
                            <p:childTnLst>
                              <p:par>
                                <p:cTn id="26" presetID="22" presetClass="entr" presetSubtype="4" fill="hold" nodeType="afterEffect">
                                  <p:stCondLst>
                                    <p:cond delay="0"/>
                                  </p:stCondLst>
                                  <p:childTnLst>
                                    <p:set>
                                      <p:cBhvr>
                                        <p:cTn id="27" dur="1" fill="hold">
                                          <p:stCondLst>
                                            <p:cond delay="0"/>
                                          </p:stCondLst>
                                        </p:cTn>
                                        <p:tgtEl>
                                          <p:spTgt spid="30"/>
                                        </p:tgtEl>
                                        <p:attrNameLst>
                                          <p:attrName>style.visibility</p:attrName>
                                        </p:attrNameLst>
                                      </p:cBhvr>
                                      <p:to>
                                        <p:strVal val="visible"/>
                                      </p:to>
                                    </p:set>
                                    <p:animEffect transition="in" filter="wipe(down)">
                                      <p:cBhvr>
                                        <p:cTn id="28" dur="500"/>
                                        <p:tgtEl>
                                          <p:spTgt spid="30"/>
                                        </p:tgtEl>
                                      </p:cBhvr>
                                    </p:animEffect>
                                  </p:childTnLst>
                                </p:cTn>
                              </p:par>
                            </p:childTnLst>
                          </p:cTn>
                        </p:par>
                        <p:par>
                          <p:cTn id="29" fill="hold">
                            <p:stCondLst>
                              <p:cond delay="2500"/>
                            </p:stCondLst>
                            <p:childTnLst>
                              <p:par>
                                <p:cTn id="30" presetID="10" presetClass="entr" presetSubtype="0" fill="hold" nodeType="afterEffect">
                                  <p:stCondLst>
                                    <p:cond delay="0"/>
                                  </p:stCondLst>
                                  <p:childTnLst>
                                    <p:set>
                                      <p:cBhvr>
                                        <p:cTn id="31" dur="1" fill="hold">
                                          <p:stCondLst>
                                            <p:cond delay="0"/>
                                          </p:stCondLst>
                                        </p:cTn>
                                        <p:tgtEl>
                                          <p:spTgt spid="46"/>
                                        </p:tgtEl>
                                        <p:attrNameLst>
                                          <p:attrName>style.visibility</p:attrName>
                                        </p:attrNameLst>
                                      </p:cBhvr>
                                      <p:to>
                                        <p:strVal val="visible"/>
                                      </p:to>
                                    </p:set>
                                    <p:animEffect transition="in" filter="fade">
                                      <p:cBhvr>
                                        <p:cTn id="32" dur="500"/>
                                        <p:tgtEl>
                                          <p:spTgt spid="46"/>
                                        </p:tgtEl>
                                      </p:cBhvr>
                                    </p:animEffect>
                                  </p:childTnLst>
                                </p:cTn>
                              </p:par>
                            </p:childTnLst>
                          </p:cTn>
                        </p:par>
                        <p:par>
                          <p:cTn id="33" fill="hold">
                            <p:stCondLst>
                              <p:cond delay="3000"/>
                            </p:stCondLst>
                            <p:childTnLst>
                              <p:par>
                                <p:cTn id="34" presetID="53" presetClass="entr" presetSubtype="16" fill="hold" nodeType="afterEffect">
                                  <p:stCondLst>
                                    <p:cond delay="0"/>
                                  </p:stCondLst>
                                  <p:childTnLst>
                                    <p:set>
                                      <p:cBhvr>
                                        <p:cTn id="35" dur="1" fill="hold">
                                          <p:stCondLst>
                                            <p:cond delay="0"/>
                                          </p:stCondLst>
                                        </p:cTn>
                                        <p:tgtEl>
                                          <p:spTgt spid="31"/>
                                        </p:tgtEl>
                                        <p:attrNameLst>
                                          <p:attrName>style.visibility</p:attrName>
                                        </p:attrNameLst>
                                      </p:cBhvr>
                                      <p:to>
                                        <p:strVal val="visible"/>
                                      </p:to>
                                    </p:set>
                                    <p:anim calcmode="lin" valueType="num">
                                      <p:cBhvr>
                                        <p:cTn id="36" dur="500" fill="hold"/>
                                        <p:tgtEl>
                                          <p:spTgt spid="31"/>
                                        </p:tgtEl>
                                        <p:attrNameLst>
                                          <p:attrName>ppt_w</p:attrName>
                                        </p:attrNameLst>
                                      </p:cBhvr>
                                      <p:tavLst>
                                        <p:tav tm="0">
                                          <p:val>
                                            <p:fltVal val="0"/>
                                          </p:val>
                                        </p:tav>
                                        <p:tav tm="100000">
                                          <p:val>
                                            <p:strVal val="#ppt_w"/>
                                          </p:val>
                                        </p:tav>
                                      </p:tavLst>
                                    </p:anim>
                                    <p:anim calcmode="lin" valueType="num">
                                      <p:cBhvr>
                                        <p:cTn id="37" dur="500" fill="hold"/>
                                        <p:tgtEl>
                                          <p:spTgt spid="31"/>
                                        </p:tgtEl>
                                        <p:attrNameLst>
                                          <p:attrName>ppt_h</p:attrName>
                                        </p:attrNameLst>
                                      </p:cBhvr>
                                      <p:tavLst>
                                        <p:tav tm="0">
                                          <p:val>
                                            <p:fltVal val="0"/>
                                          </p:val>
                                        </p:tav>
                                        <p:tav tm="100000">
                                          <p:val>
                                            <p:strVal val="#ppt_h"/>
                                          </p:val>
                                        </p:tav>
                                      </p:tavLst>
                                    </p:anim>
                                    <p:animEffect transition="in" filter="fade">
                                      <p:cBhvr>
                                        <p:cTn id="38" dur="500"/>
                                        <p:tgtEl>
                                          <p:spTgt spid="31"/>
                                        </p:tgtEl>
                                      </p:cBhvr>
                                    </p:animEffect>
                                  </p:childTnLst>
                                </p:cTn>
                              </p:par>
                            </p:childTnLst>
                          </p:cTn>
                        </p:par>
                        <p:par>
                          <p:cTn id="39" fill="hold">
                            <p:stCondLst>
                              <p:cond delay="3500"/>
                            </p:stCondLst>
                            <p:childTnLst>
                              <p:par>
                                <p:cTn id="40" presetID="22" presetClass="entr" presetSubtype="4" fill="hold" nodeType="afterEffect">
                                  <p:stCondLst>
                                    <p:cond delay="0"/>
                                  </p:stCondLst>
                                  <p:childTnLst>
                                    <p:set>
                                      <p:cBhvr>
                                        <p:cTn id="41" dur="1" fill="hold">
                                          <p:stCondLst>
                                            <p:cond delay="0"/>
                                          </p:stCondLst>
                                        </p:cTn>
                                        <p:tgtEl>
                                          <p:spTgt spid="34"/>
                                        </p:tgtEl>
                                        <p:attrNameLst>
                                          <p:attrName>style.visibility</p:attrName>
                                        </p:attrNameLst>
                                      </p:cBhvr>
                                      <p:to>
                                        <p:strVal val="visible"/>
                                      </p:to>
                                    </p:set>
                                    <p:animEffect transition="in" filter="wipe(down)">
                                      <p:cBhvr>
                                        <p:cTn id="42" dur="500"/>
                                        <p:tgtEl>
                                          <p:spTgt spid="34"/>
                                        </p:tgtEl>
                                      </p:cBhvr>
                                    </p:animEffect>
                                  </p:childTnLst>
                                </p:cTn>
                              </p:par>
                            </p:childTnLst>
                          </p:cTn>
                        </p:par>
                        <p:par>
                          <p:cTn id="43" fill="hold">
                            <p:stCondLst>
                              <p:cond delay="4000"/>
                            </p:stCondLst>
                            <p:childTnLst>
                              <p:par>
                                <p:cTn id="44" presetID="10" presetClass="entr" presetSubtype="0" fill="hold" nodeType="afterEffect">
                                  <p:stCondLst>
                                    <p:cond delay="0"/>
                                  </p:stCondLst>
                                  <p:childTnLst>
                                    <p:set>
                                      <p:cBhvr>
                                        <p:cTn id="45" dur="1" fill="hold">
                                          <p:stCondLst>
                                            <p:cond delay="0"/>
                                          </p:stCondLst>
                                        </p:cTn>
                                        <p:tgtEl>
                                          <p:spTgt spid="49"/>
                                        </p:tgtEl>
                                        <p:attrNameLst>
                                          <p:attrName>style.visibility</p:attrName>
                                        </p:attrNameLst>
                                      </p:cBhvr>
                                      <p:to>
                                        <p:strVal val="visible"/>
                                      </p:to>
                                    </p:set>
                                    <p:animEffect transition="in" filter="fade">
                                      <p:cBhvr>
                                        <p:cTn id="46"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16="http://schemas.microsoft.com/office/drawing/2014/main" xmlns:a14="http://schemas.microsoft.com/office/drawing/2010/main" xmlns:ma14="http://schemas.microsoft.com/office/mac/drawingml/2011/main" xmlns:mc="http://schemas.openxmlformats.org/markup-compatibility/2006" xmlns:p14="http://schemas.microsoft.com/office/powerpoint/2010/main"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grpSp>
        <p:nvGrpSpPr>
          <p:cNvPr id="9" name="组合 8">
            <a:extLst>
              <a:ext uri="{FF2B5EF4-FFF2-40B4-BE49-F238E27FC236}">
                <a16:creationId xmlns:a16="http://schemas.microsoft.com/office/drawing/2014/main" id="{152607C2-4459-4F48-82ED-F43D89CF06FE}"/>
              </a:ext>
            </a:extLst>
          </p:cNvPr>
          <p:cNvGrpSpPr/>
          <p:nvPr/>
        </p:nvGrpSpPr>
        <p:grpSpPr>
          <a:xfrm>
            <a:off x="4727575" y="318548"/>
            <a:ext cx="2736850" cy="741902"/>
            <a:chOff x="4727575" y="350298"/>
            <a:chExt cx="2736850" cy="741902"/>
          </a:xfrm>
        </p:grpSpPr>
        <p:grpSp>
          <p:nvGrpSpPr>
            <p:cNvPr id="4" name="组合 3">
              <a:extLst>
                <a:ext uri="{FF2B5EF4-FFF2-40B4-BE49-F238E27FC236}">
                  <a16:creationId xmlns:a16="http://schemas.microsoft.com/office/drawing/2014/main" id="{AE20056E-51CC-42A6-ADFC-3B4E9E7BD4F0}"/>
                </a:ext>
              </a:extLst>
            </p:cNvPr>
            <p:cNvGrpSpPr/>
            <p:nvPr/>
          </p:nvGrpSpPr>
          <p:grpSpPr>
            <a:xfrm>
              <a:off x="5059680" y="350298"/>
              <a:ext cx="2072640" cy="623248"/>
              <a:chOff x="5059680" y="381000"/>
              <a:chExt cx="2072640" cy="623248"/>
            </a:xfrm>
          </p:grpSpPr>
          <p:sp>
            <p:nvSpPr>
              <p:cNvPr id="5" name="文本框 4">
                <a:extLst>
                  <a:ext uri="{FF2B5EF4-FFF2-40B4-BE49-F238E27FC236}">
                    <a16:creationId xmlns:a16="http://schemas.microsoft.com/office/drawing/2014/main" id="{2939F4C7-6FE3-411C-9A6D-02501A2D4DEA}"/>
                  </a:ext>
                </a:extLst>
              </p:cNvPr>
              <p:cNvSpPr txBox="1"/>
              <p:nvPr/>
            </p:nvSpPr>
            <p:spPr>
              <a:xfrm>
                <a:off x="5059680" y="381000"/>
                <a:ext cx="2072640" cy="369332"/>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这里就是</a:t>
                </a:r>
                <a:r>
                  <a:rPr kumimoji="0" lang="zh-CN" altLang="en-US" sz="1800" b="1" i="0" u="none" strike="noStrike" kern="1200" cap="none" spc="0" normalizeH="0" baseline="0" noProof="0" dirty="0">
                    <a:ln>
                      <a:noFill/>
                    </a:ln>
                    <a:solidFill>
                      <a:srgbClr val="CEA55A"/>
                    </a:solidFill>
                    <a:effectLst/>
                    <a:uLnTx/>
                    <a:uFillTx/>
                    <a:latin typeface="微软雅黑" panose="020B0503020204020204" pitchFamily="34" charset="-122"/>
                    <a:ea typeface="微软雅黑" panose="020B0503020204020204" pitchFamily="34" charset="-122"/>
                    <a:cs typeface="+mn-cs"/>
                  </a:rPr>
                  <a:t>标题</a:t>
                </a:r>
              </a:p>
            </p:txBody>
          </p:sp>
          <p:sp>
            <p:nvSpPr>
              <p:cNvPr id="6" name="矩形 5">
                <a:extLst>
                  <a:ext uri="{FF2B5EF4-FFF2-40B4-BE49-F238E27FC236}">
                    <a16:creationId xmlns:a16="http://schemas.microsoft.com/office/drawing/2014/main" id="{B02E2E2F-FD71-462B-A0EA-479FEDC6B2A1}"/>
                  </a:ext>
                </a:extLst>
              </p:cNvPr>
              <p:cNvSpPr/>
              <p:nvPr/>
            </p:nvSpPr>
            <p:spPr>
              <a:xfrm>
                <a:off x="5447425" y="750332"/>
                <a:ext cx="1297150" cy="253916"/>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050" b="0" i="0" u="none" strike="noStrike" kern="1200" cap="none" spc="0" normalizeH="0" baseline="0" noProof="0" dirty="0">
                    <a:ln>
                      <a:noFill/>
                    </a:ln>
                    <a:solidFill>
                      <a:prstClr val="white"/>
                    </a:solidFill>
                    <a:effectLst/>
                    <a:uLnTx/>
                    <a:uFillTx/>
                    <a:latin typeface="微软雅黑 Light" panose="020B0502040204020203" pitchFamily="34" charset="-122"/>
                    <a:ea typeface="微软雅黑 Light" panose="020B0502040204020203" pitchFamily="34" charset="-122"/>
                    <a:cs typeface="+mn-cs"/>
                  </a:rPr>
                  <a:t>HERE IS THE TITLE</a:t>
                </a:r>
                <a:endParaRPr kumimoji="0" lang="zh-CN" altLang="en-US" sz="1050" b="0" i="0" u="none" strike="noStrike" kern="1200" cap="none" spc="0" normalizeH="0" baseline="0" noProof="0" dirty="0">
                  <a:ln>
                    <a:noFill/>
                  </a:ln>
                  <a:solidFill>
                    <a:prstClr val="white"/>
                  </a:solidFill>
                  <a:effectLst/>
                  <a:uLnTx/>
                  <a:uFillTx/>
                  <a:latin typeface="微软雅黑 Light" panose="020B0502040204020203" pitchFamily="34" charset="-122"/>
                  <a:ea typeface="微软雅黑 Light" panose="020B0502040204020203" pitchFamily="34" charset="-122"/>
                  <a:cs typeface="+mn-cs"/>
                </a:endParaRPr>
              </a:p>
            </p:txBody>
          </p:sp>
        </p:grpSp>
        <p:cxnSp>
          <p:nvCxnSpPr>
            <p:cNvPr id="8" name="直接连接符 7">
              <a:extLst>
                <a:ext uri="{FF2B5EF4-FFF2-40B4-BE49-F238E27FC236}">
                  <a16:creationId xmlns:a16="http://schemas.microsoft.com/office/drawing/2014/main" id="{A52A82A1-62DB-4284-92B3-C017A8E905F4}"/>
                </a:ext>
              </a:extLst>
            </p:cNvPr>
            <p:cNvCxnSpPr/>
            <p:nvPr/>
          </p:nvCxnSpPr>
          <p:spPr>
            <a:xfrm>
              <a:off x="4727575" y="1092200"/>
              <a:ext cx="2736850" cy="0"/>
            </a:xfrm>
            <a:prstGeom prst="line">
              <a:avLst/>
            </a:prstGeom>
            <a:ln>
              <a:solidFill>
                <a:schemeClr val="bg1">
                  <a:alpha val="46000"/>
                </a:schemeClr>
              </a:solidFill>
            </a:ln>
          </p:spPr>
          <p:style>
            <a:lnRef idx="1">
              <a:schemeClr val="accent1"/>
            </a:lnRef>
            <a:fillRef idx="0">
              <a:schemeClr val="accent1"/>
            </a:fillRef>
            <a:effectRef idx="0">
              <a:schemeClr val="accent1"/>
            </a:effectRef>
            <a:fontRef idx="minor">
              <a:schemeClr val="tx1"/>
            </a:fontRef>
          </p:style>
        </p:cxnSp>
      </p:grpSp>
      <p:pic>
        <p:nvPicPr>
          <p:cNvPr id="53" name="图片占位符 12">
            <a:extLst>
              <a:ext uri="{FF2B5EF4-FFF2-40B4-BE49-F238E27FC236}">
                <a16:creationId xmlns:a16="http://schemas.microsoft.com/office/drawing/2014/main" id="{2E9AA73D-1172-4EFC-A68A-E11AB76917D9}"/>
              </a:ext>
            </a:extLst>
          </p:cNvPr>
          <p:cNvPicPr>
            <a:picLocks noChangeAspect="1"/>
          </p:cNvPicPr>
          <p:nvPr/>
        </p:nvPicPr>
        <p:blipFill>
          <a:blip r:embed="rId3">
            <a:extLst>
              <a:ext uri="{28A0092B-C50C-407E-A947-70E740481C1C}">
                <a14:useLocalDpi xmlns:a14="http://schemas.microsoft.com/office/drawing/2010/main" val="0"/>
              </a:ext>
            </a:extLst>
          </a:blip>
          <a:srcRect t="4175" b="4175"/>
          <a:stretch>
            <a:fillRect/>
          </a:stretch>
        </p:blipFill>
        <p:spPr>
          <a:xfrm>
            <a:off x="1" y="1457325"/>
            <a:ext cx="4068041" cy="2486025"/>
          </a:xfrm>
          <a:prstGeom prst="rect">
            <a:avLst/>
          </a:prstGeom>
        </p:spPr>
      </p:pic>
      <p:pic>
        <p:nvPicPr>
          <p:cNvPr id="54" name="图片占位符 15">
            <a:extLst>
              <a:ext uri="{FF2B5EF4-FFF2-40B4-BE49-F238E27FC236}">
                <a16:creationId xmlns:a16="http://schemas.microsoft.com/office/drawing/2014/main" id="{DD305FB8-8758-4843-B273-B9674F5B05AE}"/>
              </a:ext>
            </a:extLst>
          </p:cNvPr>
          <p:cNvPicPr>
            <a:picLocks noChangeAspect="1"/>
          </p:cNvPicPr>
          <p:nvPr/>
        </p:nvPicPr>
        <p:blipFill>
          <a:blip r:embed="rId4">
            <a:extLst>
              <a:ext uri="{28A0092B-C50C-407E-A947-70E740481C1C}">
                <a14:useLocalDpi xmlns:a14="http://schemas.microsoft.com/office/drawing/2010/main" val="0"/>
              </a:ext>
            </a:extLst>
          </a:blip>
          <a:srcRect t="4157" b="4157"/>
          <a:stretch>
            <a:fillRect/>
          </a:stretch>
        </p:blipFill>
        <p:spPr>
          <a:xfrm>
            <a:off x="4068042" y="1457326"/>
            <a:ext cx="4068041" cy="2486025"/>
          </a:xfrm>
          <a:prstGeom prst="rect">
            <a:avLst/>
          </a:prstGeom>
        </p:spPr>
      </p:pic>
      <p:pic>
        <p:nvPicPr>
          <p:cNvPr id="55" name="图片占位符 17">
            <a:extLst>
              <a:ext uri="{FF2B5EF4-FFF2-40B4-BE49-F238E27FC236}">
                <a16:creationId xmlns:a16="http://schemas.microsoft.com/office/drawing/2014/main" id="{D102181B-3205-4EFF-AE23-10814051928A}"/>
              </a:ext>
            </a:extLst>
          </p:cNvPr>
          <p:cNvPicPr>
            <a:picLocks noChangeAspect="1"/>
          </p:cNvPicPr>
          <p:nvPr/>
        </p:nvPicPr>
        <p:blipFill>
          <a:blip r:embed="rId5">
            <a:extLst>
              <a:ext uri="{28A0092B-C50C-407E-A947-70E740481C1C}">
                <a14:useLocalDpi xmlns:a14="http://schemas.microsoft.com/office/drawing/2010/main" val="0"/>
              </a:ext>
            </a:extLst>
          </a:blip>
          <a:srcRect t="4175" b="4175"/>
          <a:stretch>
            <a:fillRect/>
          </a:stretch>
        </p:blipFill>
        <p:spPr>
          <a:xfrm>
            <a:off x="8136081" y="1457325"/>
            <a:ext cx="4068041" cy="2486025"/>
          </a:xfrm>
          <a:prstGeom prst="rect">
            <a:avLst/>
          </a:prstGeom>
        </p:spPr>
      </p:pic>
      <p:sp>
        <p:nvSpPr>
          <p:cNvPr id="56" name="creative portfolio">
            <a:extLst>
              <a:ext uri="{FF2B5EF4-FFF2-40B4-BE49-F238E27FC236}">
                <a16:creationId xmlns:a16="http://schemas.microsoft.com/office/drawing/2014/main" id="{0338D127-47CC-4404-98A3-4C2D144AEFE2}"/>
              </a:ext>
            </a:extLst>
          </p:cNvPr>
          <p:cNvSpPr txBox="1"/>
          <p:nvPr/>
        </p:nvSpPr>
        <p:spPr>
          <a:xfrm>
            <a:off x="498619" y="4696958"/>
            <a:ext cx="4517266" cy="1400709"/>
          </a:xfrm>
          <a:prstGeom prst="rect">
            <a:avLst/>
          </a:prstGeom>
          <a:ln w="12700">
            <a:miter lim="400000"/>
          </a:ln>
          <a:extLst>
            <a:ext uri="{C572A759-6A51-4108-AA02-DFA0A04FC94B}">
              <ma14:wrappingTextBoxFlag xmlns:ma14="http://schemas.microsoft.com/office/mac/drawingml/2011/main" xmlns:mc="http://schemas.openxmlformats.org/markup-compatibility/2006" xmlns:p14="http://schemas.microsoft.com/office/powerpoint/2010/main" xmlns:a14="http://schemas.microsoft.com/office/drawing/2010/main" xmlns:a16="http://schemas.microsoft.com/office/drawing/2014/main" val="1"/>
            </a:ext>
          </a:extLst>
        </p:spPr>
        <p:txBody>
          <a:bodyPr wrap="none" lIns="25402" tIns="25402" rIns="25402" bIns="25402" anchor="ctr">
            <a:spAutoFit/>
          </a:bodyPr>
          <a:lstStyle/>
          <a:p>
            <a:pPr defTabSz="412724" hangingPunct="0">
              <a:lnSpc>
                <a:spcPct val="70000"/>
              </a:lnSpc>
              <a:defRPr sz="23800" b="1" cap="all" spc="-576">
                <a:solidFill>
                  <a:srgbClr val="343E47"/>
                </a:solidFill>
              </a:defRPr>
            </a:pPr>
            <a:r>
              <a:rPr sz="6198" b="1" kern="0" cap="all" spc="-150" dirty="0">
                <a:solidFill>
                  <a:srgbClr val="CEA55A"/>
                </a:solidFill>
                <a:latin typeface="Arial"/>
                <a:cs typeface="Arial"/>
                <a:sym typeface="Arial"/>
              </a:rPr>
              <a:t>creative</a:t>
            </a:r>
            <a:br>
              <a:rPr sz="6198" b="1" kern="0" cap="all" spc="-150" dirty="0">
                <a:solidFill>
                  <a:srgbClr val="CEA55A"/>
                </a:solidFill>
                <a:latin typeface="Arial"/>
                <a:cs typeface="Arial"/>
                <a:sym typeface="Arial"/>
              </a:rPr>
            </a:br>
            <a:r>
              <a:rPr sz="6198" b="1" kern="0" cap="all" spc="-150" dirty="0">
                <a:solidFill>
                  <a:srgbClr val="CEA55A"/>
                </a:solidFill>
                <a:latin typeface="Arial"/>
                <a:cs typeface="Arial"/>
                <a:sym typeface="Arial"/>
              </a:rPr>
              <a:t>portfolio</a:t>
            </a:r>
          </a:p>
        </p:txBody>
      </p:sp>
      <p:sp>
        <p:nvSpPr>
          <p:cNvPr id="57" name="Sit amet consectetur adipiscing elit. Praesent sodales odio sit amet odio tristique quis tempus odio Lorem ipsum dolor sit amet, elit. Lorem ipsum dolor sit amet, consectetur adipiscing elit. Praesent sodales odio sit amet odio Lorem ipsum dolor sit amet, consectetur adipiscing elit. Praesent sodales odio sit amet odio">
            <a:extLst>
              <a:ext uri="{FF2B5EF4-FFF2-40B4-BE49-F238E27FC236}">
                <a16:creationId xmlns:a16="http://schemas.microsoft.com/office/drawing/2014/main" id="{5229AC7D-0E45-469C-8EA2-7783032C0396}"/>
              </a:ext>
            </a:extLst>
          </p:cNvPr>
          <p:cNvSpPr txBox="1"/>
          <p:nvPr/>
        </p:nvSpPr>
        <p:spPr>
          <a:xfrm>
            <a:off x="5996054" y="4510659"/>
            <a:ext cx="5843007" cy="1286891"/>
          </a:xfrm>
          <a:prstGeom prst="rect">
            <a:avLst/>
          </a:prstGeom>
          <a:ln w="12700">
            <a:miter lim="400000"/>
          </a:ln>
          <a:extLst>
            <a:ext uri="{C572A759-6A51-4108-AA02-DFA0A04FC94B}">
              <ma14:wrappingTextBoxFlag xmlns:ma14="http://schemas.microsoft.com/office/mac/drawingml/2011/main" xmlns:mc="http://schemas.openxmlformats.org/markup-compatibility/2006" xmlns:p14="http://schemas.microsoft.com/office/powerpoint/2010/main" xmlns:a14="http://schemas.microsoft.com/office/drawing/2010/main" xmlns:a16="http://schemas.microsoft.com/office/drawing/2014/main" val="1"/>
            </a:ext>
          </a:extLst>
        </p:spPr>
        <p:txBody>
          <a:bodyPr wrap="square" lIns="11907" rIns="11907">
            <a:spAutoFit/>
          </a:bodyPr>
          <a:lstStyle/>
          <a:p>
            <a:pPr defTabSz="914341" hangingPunct="0">
              <a:lnSpc>
                <a:spcPct val="150000"/>
              </a:lnSpc>
              <a:defRPr sz="5100">
                <a:solidFill>
                  <a:srgbClr val="94999F"/>
                </a:solidFill>
                <a:latin typeface="+mn-lt"/>
                <a:ea typeface="+mn-ea"/>
                <a:cs typeface="+mn-cs"/>
                <a:sym typeface="Calibri"/>
              </a:defRPr>
            </a:pPr>
            <a:r>
              <a:rPr sz="1328" kern="0" dirty="0">
                <a:solidFill>
                  <a:srgbClr val="94999F"/>
                </a:solidFill>
                <a:latin typeface="Calibri"/>
                <a:cs typeface="Calibri"/>
                <a:sym typeface="Calibri"/>
              </a:rPr>
              <a:t>Sit </a:t>
            </a:r>
            <a:r>
              <a:rPr sz="1328" kern="0" dirty="0" err="1">
                <a:solidFill>
                  <a:srgbClr val="94999F"/>
                </a:solidFill>
                <a:latin typeface="Calibri"/>
                <a:cs typeface="Calibri"/>
                <a:sym typeface="Calibri"/>
              </a:rPr>
              <a:t>amet</a:t>
            </a:r>
            <a:r>
              <a:rPr sz="1328" kern="0" dirty="0">
                <a:solidFill>
                  <a:srgbClr val="94999F"/>
                </a:solidFill>
                <a:latin typeface="Calibri"/>
                <a:cs typeface="Calibri"/>
                <a:sym typeface="Calibri"/>
              </a:rPr>
              <a:t> </a:t>
            </a:r>
            <a:r>
              <a:rPr sz="1328" kern="0" dirty="0" err="1">
                <a:solidFill>
                  <a:srgbClr val="94999F"/>
                </a:solidFill>
                <a:latin typeface="Calibri"/>
                <a:cs typeface="Calibri"/>
                <a:sym typeface="Calibri"/>
              </a:rPr>
              <a:t>consectetur</a:t>
            </a:r>
            <a:r>
              <a:rPr sz="1328" kern="0" dirty="0">
                <a:solidFill>
                  <a:srgbClr val="94999F"/>
                </a:solidFill>
                <a:latin typeface="Calibri"/>
                <a:cs typeface="Calibri"/>
                <a:sym typeface="Calibri"/>
              </a:rPr>
              <a:t> </a:t>
            </a:r>
            <a:r>
              <a:rPr sz="1328" kern="0" dirty="0" err="1">
                <a:solidFill>
                  <a:srgbClr val="94999F"/>
                </a:solidFill>
                <a:latin typeface="Calibri"/>
                <a:cs typeface="Calibri"/>
                <a:sym typeface="Calibri"/>
              </a:rPr>
              <a:t>adipiscing</a:t>
            </a:r>
            <a:r>
              <a:rPr sz="1328" kern="0" dirty="0">
                <a:solidFill>
                  <a:srgbClr val="94999F"/>
                </a:solidFill>
                <a:latin typeface="Calibri"/>
                <a:cs typeface="Calibri"/>
                <a:sym typeface="Calibri"/>
              </a:rPr>
              <a:t> </a:t>
            </a:r>
            <a:r>
              <a:rPr sz="1328" kern="0" dirty="0" err="1">
                <a:solidFill>
                  <a:srgbClr val="94999F"/>
                </a:solidFill>
                <a:latin typeface="Calibri"/>
                <a:cs typeface="Calibri"/>
                <a:sym typeface="Calibri"/>
              </a:rPr>
              <a:t>elit</a:t>
            </a:r>
            <a:r>
              <a:rPr sz="1328" kern="0" dirty="0">
                <a:solidFill>
                  <a:srgbClr val="94999F"/>
                </a:solidFill>
                <a:latin typeface="Calibri"/>
                <a:cs typeface="Calibri"/>
                <a:sym typeface="Calibri"/>
              </a:rPr>
              <a:t>. </a:t>
            </a:r>
            <a:r>
              <a:rPr sz="1328" kern="0" dirty="0" err="1">
                <a:solidFill>
                  <a:srgbClr val="94999F"/>
                </a:solidFill>
                <a:latin typeface="Calibri"/>
                <a:cs typeface="Calibri"/>
                <a:sym typeface="Calibri"/>
              </a:rPr>
              <a:t>Praesent</a:t>
            </a:r>
            <a:r>
              <a:rPr sz="1328" kern="0" dirty="0">
                <a:solidFill>
                  <a:srgbClr val="94999F"/>
                </a:solidFill>
                <a:latin typeface="Calibri"/>
                <a:cs typeface="Calibri"/>
                <a:sym typeface="Calibri"/>
              </a:rPr>
              <a:t> </a:t>
            </a:r>
            <a:r>
              <a:rPr sz="1328" kern="0" dirty="0" err="1">
                <a:solidFill>
                  <a:srgbClr val="94999F"/>
                </a:solidFill>
                <a:latin typeface="Calibri"/>
                <a:cs typeface="Calibri"/>
                <a:sym typeface="Calibri"/>
              </a:rPr>
              <a:t>sodales</a:t>
            </a:r>
            <a:r>
              <a:rPr sz="1328" kern="0" dirty="0">
                <a:solidFill>
                  <a:srgbClr val="94999F"/>
                </a:solidFill>
                <a:latin typeface="Calibri"/>
                <a:cs typeface="Calibri"/>
                <a:sym typeface="Calibri"/>
              </a:rPr>
              <a:t> </a:t>
            </a:r>
            <a:r>
              <a:rPr sz="1328" kern="0" dirty="0" err="1">
                <a:solidFill>
                  <a:srgbClr val="94999F"/>
                </a:solidFill>
                <a:latin typeface="Calibri"/>
                <a:cs typeface="Calibri"/>
                <a:sym typeface="Calibri"/>
              </a:rPr>
              <a:t>odio</a:t>
            </a:r>
            <a:r>
              <a:rPr sz="1328" kern="0" dirty="0">
                <a:solidFill>
                  <a:srgbClr val="94999F"/>
                </a:solidFill>
                <a:latin typeface="Calibri"/>
                <a:cs typeface="Calibri"/>
                <a:sym typeface="Calibri"/>
              </a:rPr>
              <a:t> sit </a:t>
            </a:r>
            <a:r>
              <a:rPr sz="1328" kern="0" dirty="0" err="1">
                <a:solidFill>
                  <a:srgbClr val="94999F"/>
                </a:solidFill>
                <a:latin typeface="Calibri"/>
                <a:cs typeface="Calibri"/>
                <a:sym typeface="Calibri"/>
              </a:rPr>
              <a:t>amet</a:t>
            </a:r>
            <a:r>
              <a:rPr sz="1328" kern="0" dirty="0">
                <a:solidFill>
                  <a:srgbClr val="94999F"/>
                </a:solidFill>
                <a:latin typeface="Calibri"/>
                <a:cs typeface="Calibri"/>
                <a:sym typeface="Calibri"/>
              </a:rPr>
              <a:t> </a:t>
            </a:r>
            <a:r>
              <a:rPr sz="1328" kern="0" dirty="0" err="1">
                <a:solidFill>
                  <a:srgbClr val="94999F"/>
                </a:solidFill>
                <a:latin typeface="Calibri"/>
                <a:cs typeface="Calibri"/>
                <a:sym typeface="Calibri"/>
              </a:rPr>
              <a:t>odio</a:t>
            </a:r>
            <a:r>
              <a:rPr sz="1328" kern="0" dirty="0">
                <a:solidFill>
                  <a:srgbClr val="94999F"/>
                </a:solidFill>
                <a:latin typeface="Calibri"/>
                <a:cs typeface="Calibri"/>
                <a:sym typeface="Calibri"/>
              </a:rPr>
              <a:t> </a:t>
            </a:r>
            <a:r>
              <a:rPr sz="1328" kern="0" dirty="0" err="1">
                <a:solidFill>
                  <a:srgbClr val="94999F"/>
                </a:solidFill>
                <a:latin typeface="Calibri"/>
                <a:cs typeface="Calibri"/>
                <a:sym typeface="Calibri"/>
              </a:rPr>
              <a:t>tristique</a:t>
            </a:r>
            <a:r>
              <a:rPr sz="1328" kern="0" dirty="0">
                <a:solidFill>
                  <a:srgbClr val="94999F"/>
                </a:solidFill>
                <a:latin typeface="Calibri"/>
                <a:cs typeface="Calibri"/>
                <a:sym typeface="Calibri"/>
              </a:rPr>
              <a:t> </a:t>
            </a:r>
            <a:r>
              <a:rPr sz="1328" kern="0" dirty="0" err="1">
                <a:solidFill>
                  <a:srgbClr val="94999F"/>
                </a:solidFill>
                <a:latin typeface="Calibri"/>
                <a:cs typeface="Calibri"/>
                <a:sym typeface="Calibri"/>
              </a:rPr>
              <a:t>quis</a:t>
            </a:r>
            <a:r>
              <a:rPr sz="1328" kern="0" dirty="0">
                <a:solidFill>
                  <a:srgbClr val="94999F"/>
                </a:solidFill>
                <a:latin typeface="Calibri"/>
                <a:cs typeface="Calibri"/>
                <a:sym typeface="Calibri"/>
              </a:rPr>
              <a:t> tempus </a:t>
            </a:r>
            <a:r>
              <a:rPr sz="1328" kern="0" dirty="0" err="1">
                <a:solidFill>
                  <a:srgbClr val="94999F"/>
                </a:solidFill>
                <a:latin typeface="Calibri"/>
                <a:cs typeface="Calibri"/>
                <a:sym typeface="Calibri"/>
              </a:rPr>
              <a:t>odio</a:t>
            </a:r>
            <a:r>
              <a:rPr sz="1328" kern="0" dirty="0">
                <a:solidFill>
                  <a:srgbClr val="94999F"/>
                </a:solidFill>
                <a:latin typeface="Calibri"/>
                <a:cs typeface="Calibri"/>
                <a:sym typeface="Calibri"/>
              </a:rPr>
              <a:t> Lorem ipsum dolor sit </a:t>
            </a:r>
            <a:r>
              <a:rPr sz="1328" kern="0" dirty="0" err="1">
                <a:solidFill>
                  <a:srgbClr val="94999F"/>
                </a:solidFill>
                <a:latin typeface="Calibri"/>
                <a:cs typeface="Calibri"/>
                <a:sym typeface="Calibri"/>
              </a:rPr>
              <a:t>amet</a:t>
            </a:r>
            <a:r>
              <a:rPr sz="1328" kern="0" dirty="0">
                <a:solidFill>
                  <a:srgbClr val="94999F"/>
                </a:solidFill>
                <a:latin typeface="Calibri"/>
                <a:cs typeface="Calibri"/>
                <a:sym typeface="Calibri"/>
              </a:rPr>
              <a:t>, </a:t>
            </a:r>
            <a:r>
              <a:rPr sz="1328" kern="0" dirty="0" err="1">
                <a:solidFill>
                  <a:srgbClr val="94999F"/>
                </a:solidFill>
                <a:latin typeface="Calibri"/>
                <a:cs typeface="Calibri"/>
                <a:sym typeface="Calibri"/>
              </a:rPr>
              <a:t>elit</a:t>
            </a:r>
            <a:r>
              <a:rPr sz="1328" kern="0" dirty="0">
                <a:solidFill>
                  <a:srgbClr val="94999F"/>
                </a:solidFill>
                <a:latin typeface="Calibri"/>
                <a:cs typeface="Calibri"/>
                <a:sym typeface="Calibri"/>
              </a:rPr>
              <a:t>. Lorem ipsum dolor sit </a:t>
            </a:r>
            <a:r>
              <a:rPr sz="1328" kern="0" dirty="0" err="1">
                <a:solidFill>
                  <a:srgbClr val="94999F"/>
                </a:solidFill>
                <a:latin typeface="Calibri"/>
                <a:cs typeface="Calibri"/>
                <a:sym typeface="Calibri"/>
              </a:rPr>
              <a:t>amet</a:t>
            </a:r>
            <a:r>
              <a:rPr sz="1328" kern="0" dirty="0">
                <a:solidFill>
                  <a:srgbClr val="94999F"/>
                </a:solidFill>
                <a:latin typeface="Calibri"/>
                <a:cs typeface="Calibri"/>
                <a:sym typeface="Calibri"/>
              </a:rPr>
              <a:t>, </a:t>
            </a:r>
            <a:r>
              <a:rPr sz="1328" kern="0" dirty="0" err="1">
                <a:solidFill>
                  <a:srgbClr val="94999F"/>
                </a:solidFill>
                <a:latin typeface="Calibri"/>
                <a:cs typeface="Calibri"/>
                <a:sym typeface="Calibri"/>
              </a:rPr>
              <a:t>consectetur</a:t>
            </a:r>
            <a:r>
              <a:rPr sz="1328" kern="0" dirty="0">
                <a:solidFill>
                  <a:srgbClr val="94999F"/>
                </a:solidFill>
                <a:latin typeface="Calibri"/>
                <a:cs typeface="Calibri"/>
                <a:sym typeface="Calibri"/>
              </a:rPr>
              <a:t> </a:t>
            </a:r>
            <a:r>
              <a:rPr sz="1328" kern="0" dirty="0" err="1">
                <a:solidFill>
                  <a:srgbClr val="94999F"/>
                </a:solidFill>
                <a:latin typeface="Calibri"/>
                <a:cs typeface="Calibri"/>
                <a:sym typeface="Calibri"/>
              </a:rPr>
              <a:t>adipiscing</a:t>
            </a:r>
            <a:r>
              <a:rPr sz="1328" kern="0" dirty="0">
                <a:solidFill>
                  <a:srgbClr val="94999F"/>
                </a:solidFill>
                <a:latin typeface="Calibri"/>
                <a:cs typeface="Calibri"/>
                <a:sym typeface="Calibri"/>
              </a:rPr>
              <a:t> </a:t>
            </a:r>
            <a:r>
              <a:rPr sz="1328" kern="0" dirty="0" err="1">
                <a:solidFill>
                  <a:srgbClr val="94999F"/>
                </a:solidFill>
                <a:latin typeface="Calibri"/>
                <a:cs typeface="Calibri"/>
                <a:sym typeface="Calibri"/>
              </a:rPr>
              <a:t>elit</a:t>
            </a:r>
            <a:r>
              <a:rPr sz="1328" kern="0" dirty="0">
                <a:solidFill>
                  <a:srgbClr val="94999F"/>
                </a:solidFill>
                <a:latin typeface="Calibri"/>
                <a:cs typeface="Calibri"/>
                <a:sym typeface="Calibri"/>
              </a:rPr>
              <a:t>. </a:t>
            </a:r>
            <a:r>
              <a:rPr sz="1328" kern="0" dirty="0" err="1">
                <a:solidFill>
                  <a:srgbClr val="94999F"/>
                </a:solidFill>
                <a:latin typeface="Calibri"/>
                <a:cs typeface="Calibri"/>
                <a:sym typeface="Calibri"/>
              </a:rPr>
              <a:t>Praesent</a:t>
            </a:r>
            <a:r>
              <a:rPr sz="1328" kern="0" dirty="0">
                <a:solidFill>
                  <a:srgbClr val="94999F"/>
                </a:solidFill>
                <a:latin typeface="Calibri"/>
                <a:cs typeface="Calibri"/>
                <a:sym typeface="Calibri"/>
              </a:rPr>
              <a:t> </a:t>
            </a:r>
            <a:r>
              <a:rPr sz="1328" kern="0" dirty="0" err="1">
                <a:solidFill>
                  <a:srgbClr val="94999F"/>
                </a:solidFill>
                <a:latin typeface="Calibri"/>
                <a:cs typeface="Calibri"/>
                <a:sym typeface="Calibri"/>
              </a:rPr>
              <a:t>sodales</a:t>
            </a:r>
            <a:r>
              <a:rPr sz="1328" kern="0" dirty="0">
                <a:solidFill>
                  <a:srgbClr val="94999F"/>
                </a:solidFill>
                <a:latin typeface="Calibri"/>
                <a:cs typeface="Calibri"/>
                <a:sym typeface="Calibri"/>
              </a:rPr>
              <a:t> </a:t>
            </a:r>
            <a:r>
              <a:rPr sz="1328" kern="0" dirty="0" err="1">
                <a:solidFill>
                  <a:srgbClr val="94999F"/>
                </a:solidFill>
                <a:latin typeface="Calibri"/>
                <a:cs typeface="Calibri"/>
                <a:sym typeface="Calibri"/>
              </a:rPr>
              <a:t>odio</a:t>
            </a:r>
            <a:r>
              <a:rPr sz="1328" kern="0" dirty="0">
                <a:solidFill>
                  <a:srgbClr val="94999F"/>
                </a:solidFill>
                <a:latin typeface="Calibri"/>
                <a:cs typeface="Calibri"/>
                <a:sym typeface="Calibri"/>
              </a:rPr>
              <a:t> sit </a:t>
            </a:r>
            <a:r>
              <a:rPr sz="1328" kern="0" dirty="0" err="1">
                <a:solidFill>
                  <a:srgbClr val="94999F"/>
                </a:solidFill>
                <a:latin typeface="Calibri"/>
                <a:cs typeface="Calibri"/>
                <a:sym typeface="Calibri"/>
              </a:rPr>
              <a:t>amet</a:t>
            </a:r>
            <a:r>
              <a:rPr sz="1328" kern="0" dirty="0">
                <a:solidFill>
                  <a:srgbClr val="94999F"/>
                </a:solidFill>
                <a:latin typeface="Calibri"/>
                <a:cs typeface="Calibri"/>
                <a:sym typeface="Calibri"/>
              </a:rPr>
              <a:t> </a:t>
            </a:r>
            <a:r>
              <a:rPr sz="1328" kern="0" dirty="0" err="1">
                <a:solidFill>
                  <a:srgbClr val="94999F"/>
                </a:solidFill>
                <a:latin typeface="Calibri"/>
                <a:cs typeface="Calibri"/>
                <a:sym typeface="Calibri"/>
              </a:rPr>
              <a:t>odio</a:t>
            </a:r>
            <a:r>
              <a:rPr sz="1328" kern="0" dirty="0">
                <a:solidFill>
                  <a:srgbClr val="94999F"/>
                </a:solidFill>
                <a:latin typeface="Calibri"/>
                <a:cs typeface="Calibri"/>
                <a:sym typeface="Calibri"/>
              </a:rPr>
              <a:t> Lorem ipsum dolor sit </a:t>
            </a:r>
            <a:r>
              <a:rPr sz="1328" kern="0" dirty="0" err="1">
                <a:solidFill>
                  <a:srgbClr val="94999F"/>
                </a:solidFill>
                <a:latin typeface="Calibri"/>
                <a:cs typeface="Calibri"/>
                <a:sym typeface="Calibri"/>
              </a:rPr>
              <a:t>amet</a:t>
            </a:r>
            <a:r>
              <a:rPr sz="1328" kern="0" dirty="0">
                <a:solidFill>
                  <a:srgbClr val="94999F"/>
                </a:solidFill>
                <a:latin typeface="Calibri"/>
                <a:cs typeface="Calibri"/>
                <a:sym typeface="Calibri"/>
              </a:rPr>
              <a:t>, </a:t>
            </a:r>
            <a:r>
              <a:rPr sz="1328" kern="0" dirty="0" err="1">
                <a:solidFill>
                  <a:srgbClr val="94999F"/>
                </a:solidFill>
                <a:latin typeface="Calibri"/>
                <a:cs typeface="Calibri"/>
                <a:sym typeface="Calibri"/>
              </a:rPr>
              <a:t>consectetur</a:t>
            </a:r>
            <a:r>
              <a:rPr sz="1328" kern="0" dirty="0">
                <a:solidFill>
                  <a:srgbClr val="94999F"/>
                </a:solidFill>
                <a:latin typeface="Calibri"/>
                <a:cs typeface="Calibri"/>
                <a:sym typeface="Calibri"/>
              </a:rPr>
              <a:t> </a:t>
            </a:r>
            <a:r>
              <a:rPr sz="1328" kern="0" dirty="0" err="1">
                <a:solidFill>
                  <a:srgbClr val="94999F"/>
                </a:solidFill>
                <a:latin typeface="Calibri"/>
                <a:cs typeface="Calibri"/>
                <a:sym typeface="Calibri"/>
              </a:rPr>
              <a:t>adipiscing</a:t>
            </a:r>
            <a:r>
              <a:rPr sz="1328" kern="0" dirty="0">
                <a:solidFill>
                  <a:srgbClr val="94999F"/>
                </a:solidFill>
                <a:latin typeface="Calibri"/>
                <a:cs typeface="Calibri"/>
                <a:sym typeface="Calibri"/>
              </a:rPr>
              <a:t> </a:t>
            </a:r>
            <a:r>
              <a:rPr sz="1328" kern="0" dirty="0" err="1">
                <a:solidFill>
                  <a:srgbClr val="94999F"/>
                </a:solidFill>
                <a:latin typeface="Calibri"/>
                <a:cs typeface="Calibri"/>
                <a:sym typeface="Calibri"/>
              </a:rPr>
              <a:t>elit</a:t>
            </a:r>
            <a:r>
              <a:rPr sz="1328" kern="0" dirty="0">
                <a:solidFill>
                  <a:srgbClr val="94999F"/>
                </a:solidFill>
                <a:latin typeface="Calibri"/>
                <a:cs typeface="Calibri"/>
                <a:sym typeface="Calibri"/>
              </a:rPr>
              <a:t>. </a:t>
            </a:r>
            <a:r>
              <a:rPr sz="1328" kern="0" dirty="0" err="1">
                <a:solidFill>
                  <a:srgbClr val="94999F"/>
                </a:solidFill>
                <a:latin typeface="Calibri"/>
                <a:cs typeface="Calibri"/>
                <a:sym typeface="Calibri"/>
              </a:rPr>
              <a:t>Praesent</a:t>
            </a:r>
            <a:r>
              <a:rPr sz="1328" kern="0" dirty="0">
                <a:solidFill>
                  <a:srgbClr val="94999F"/>
                </a:solidFill>
                <a:latin typeface="Calibri"/>
                <a:cs typeface="Calibri"/>
                <a:sym typeface="Calibri"/>
              </a:rPr>
              <a:t> </a:t>
            </a:r>
            <a:r>
              <a:rPr sz="1328" kern="0" dirty="0" err="1">
                <a:solidFill>
                  <a:srgbClr val="94999F"/>
                </a:solidFill>
                <a:latin typeface="Calibri"/>
                <a:cs typeface="Calibri"/>
                <a:sym typeface="Calibri"/>
              </a:rPr>
              <a:t>sodales</a:t>
            </a:r>
            <a:r>
              <a:rPr sz="1328" kern="0" dirty="0">
                <a:solidFill>
                  <a:srgbClr val="94999F"/>
                </a:solidFill>
                <a:latin typeface="Calibri"/>
                <a:cs typeface="Calibri"/>
                <a:sym typeface="Calibri"/>
              </a:rPr>
              <a:t> </a:t>
            </a:r>
            <a:r>
              <a:rPr sz="1328" kern="0" dirty="0" err="1">
                <a:solidFill>
                  <a:srgbClr val="94999F"/>
                </a:solidFill>
                <a:latin typeface="Calibri"/>
                <a:cs typeface="Calibri"/>
                <a:sym typeface="Calibri"/>
              </a:rPr>
              <a:t>odio</a:t>
            </a:r>
            <a:r>
              <a:rPr sz="1328" kern="0" dirty="0">
                <a:solidFill>
                  <a:srgbClr val="94999F"/>
                </a:solidFill>
                <a:latin typeface="Calibri"/>
                <a:cs typeface="Calibri"/>
                <a:sym typeface="Calibri"/>
              </a:rPr>
              <a:t> sit </a:t>
            </a:r>
            <a:r>
              <a:rPr sz="1328" kern="0" dirty="0" err="1">
                <a:solidFill>
                  <a:srgbClr val="94999F"/>
                </a:solidFill>
                <a:latin typeface="Calibri"/>
                <a:cs typeface="Calibri"/>
                <a:sym typeface="Calibri"/>
              </a:rPr>
              <a:t>amet</a:t>
            </a:r>
            <a:r>
              <a:rPr sz="1328" kern="0" dirty="0">
                <a:solidFill>
                  <a:srgbClr val="94999F"/>
                </a:solidFill>
                <a:latin typeface="Calibri"/>
                <a:cs typeface="Calibri"/>
                <a:sym typeface="Calibri"/>
              </a:rPr>
              <a:t> </a:t>
            </a:r>
            <a:r>
              <a:rPr sz="1328" kern="0" dirty="0" err="1">
                <a:solidFill>
                  <a:srgbClr val="94999F"/>
                </a:solidFill>
                <a:latin typeface="Calibri"/>
                <a:cs typeface="Calibri"/>
                <a:sym typeface="Calibri"/>
              </a:rPr>
              <a:t>odio</a:t>
            </a:r>
            <a:endParaRPr sz="1328" kern="0" dirty="0">
              <a:solidFill>
                <a:srgbClr val="94999F"/>
              </a:solidFill>
              <a:latin typeface="Calibri"/>
              <a:cs typeface="Calibri"/>
              <a:sym typeface="Calibri"/>
            </a:endParaRPr>
          </a:p>
        </p:txBody>
      </p:sp>
      <p:sp>
        <p:nvSpPr>
          <p:cNvPr id="58" name="线条">
            <a:extLst>
              <a:ext uri="{FF2B5EF4-FFF2-40B4-BE49-F238E27FC236}">
                <a16:creationId xmlns:a16="http://schemas.microsoft.com/office/drawing/2014/main" id="{27A50F7D-C7EC-472A-9DFB-558A2088A7ED}"/>
              </a:ext>
            </a:extLst>
          </p:cNvPr>
          <p:cNvSpPr/>
          <p:nvPr/>
        </p:nvSpPr>
        <p:spPr>
          <a:xfrm>
            <a:off x="5505969" y="4320582"/>
            <a:ext cx="0" cy="1783553"/>
          </a:xfrm>
          <a:prstGeom prst="line">
            <a:avLst/>
          </a:prstGeom>
          <a:ln w="50800">
            <a:solidFill>
              <a:srgbClr val="B6B6B6"/>
            </a:solidFill>
            <a:miter/>
          </a:ln>
        </p:spPr>
        <p:txBody>
          <a:bodyPr lIns="11907" rIns="11907"/>
          <a:lstStyle/>
          <a:p>
            <a:pPr defTabSz="914341" hangingPunct="0"/>
            <a:endParaRPr sz="1797" kern="0">
              <a:solidFill>
                <a:srgbClr val="000000"/>
              </a:solidFill>
              <a:latin typeface="Arial"/>
              <a:cs typeface="Arial"/>
              <a:sym typeface="Arial"/>
            </a:endParaRPr>
          </a:p>
        </p:txBody>
      </p:sp>
    </p:spTree>
    <p:extLst>
      <p:ext uri="{BB962C8B-B14F-4D97-AF65-F5344CB8AC3E}">
        <p14:creationId xmlns:p14="http://schemas.microsoft.com/office/powerpoint/2010/main" val="9436489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p:cTn id="7" dur="500" fill="hold"/>
                                        <p:tgtEl>
                                          <p:spTgt spid="53"/>
                                        </p:tgtEl>
                                        <p:attrNameLst>
                                          <p:attrName>ppt_w</p:attrName>
                                        </p:attrNameLst>
                                      </p:cBhvr>
                                      <p:tavLst>
                                        <p:tav tm="0">
                                          <p:val>
                                            <p:fltVal val="0"/>
                                          </p:val>
                                        </p:tav>
                                        <p:tav tm="100000">
                                          <p:val>
                                            <p:strVal val="#ppt_w"/>
                                          </p:val>
                                        </p:tav>
                                      </p:tavLst>
                                    </p:anim>
                                    <p:anim calcmode="lin" valueType="num">
                                      <p:cBhvr>
                                        <p:cTn id="8" dur="500" fill="hold"/>
                                        <p:tgtEl>
                                          <p:spTgt spid="53"/>
                                        </p:tgtEl>
                                        <p:attrNameLst>
                                          <p:attrName>ppt_h</p:attrName>
                                        </p:attrNameLst>
                                      </p:cBhvr>
                                      <p:tavLst>
                                        <p:tav tm="0">
                                          <p:val>
                                            <p:fltVal val="0"/>
                                          </p:val>
                                        </p:tav>
                                        <p:tav tm="100000">
                                          <p:val>
                                            <p:strVal val="#ppt_h"/>
                                          </p:val>
                                        </p:tav>
                                      </p:tavLst>
                                    </p:anim>
                                    <p:animEffect transition="in" filter="fade">
                                      <p:cBhvr>
                                        <p:cTn id="9" dur="500"/>
                                        <p:tgtEl>
                                          <p:spTgt spid="53"/>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54"/>
                                        </p:tgtEl>
                                        <p:attrNameLst>
                                          <p:attrName>style.visibility</p:attrName>
                                        </p:attrNameLst>
                                      </p:cBhvr>
                                      <p:to>
                                        <p:strVal val="visible"/>
                                      </p:to>
                                    </p:set>
                                    <p:anim calcmode="lin" valueType="num">
                                      <p:cBhvr>
                                        <p:cTn id="13" dur="500" fill="hold"/>
                                        <p:tgtEl>
                                          <p:spTgt spid="54"/>
                                        </p:tgtEl>
                                        <p:attrNameLst>
                                          <p:attrName>ppt_w</p:attrName>
                                        </p:attrNameLst>
                                      </p:cBhvr>
                                      <p:tavLst>
                                        <p:tav tm="0">
                                          <p:val>
                                            <p:fltVal val="0"/>
                                          </p:val>
                                        </p:tav>
                                        <p:tav tm="100000">
                                          <p:val>
                                            <p:strVal val="#ppt_w"/>
                                          </p:val>
                                        </p:tav>
                                      </p:tavLst>
                                    </p:anim>
                                    <p:anim calcmode="lin" valueType="num">
                                      <p:cBhvr>
                                        <p:cTn id="14" dur="500" fill="hold"/>
                                        <p:tgtEl>
                                          <p:spTgt spid="54"/>
                                        </p:tgtEl>
                                        <p:attrNameLst>
                                          <p:attrName>ppt_h</p:attrName>
                                        </p:attrNameLst>
                                      </p:cBhvr>
                                      <p:tavLst>
                                        <p:tav tm="0">
                                          <p:val>
                                            <p:fltVal val="0"/>
                                          </p:val>
                                        </p:tav>
                                        <p:tav tm="100000">
                                          <p:val>
                                            <p:strVal val="#ppt_h"/>
                                          </p:val>
                                        </p:tav>
                                      </p:tavLst>
                                    </p:anim>
                                    <p:animEffect transition="in" filter="fade">
                                      <p:cBhvr>
                                        <p:cTn id="15" dur="500"/>
                                        <p:tgtEl>
                                          <p:spTgt spid="54"/>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55"/>
                                        </p:tgtEl>
                                        <p:attrNameLst>
                                          <p:attrName>style.visibility</p:attrName>
                                        </p:attrNameLst>
                                      </p:cBhvr>
                                      <p:to>
                                        <p:strVal val="visible"/>
                                      </p:to>
                                    </p:set>
                                    <p:anim calcmode="lin" valueType="num">
                                      <p:cBhvr>
                                        <p:cTn id="19" dur="500" fill="hold"/>
                                        <p:tgtEl>
                                          <p:spTgt spid="55"/>
                                        </p:tgtEl>
                                        <p:attrNameLst>
                                          <p:attrName>ppt_w</p:attrName>
                                        </p:attrNameLst>
                                      </p:cBhvr>
                                      <p:tavLst>
                                        <p:tav tm="0">
                                          <p:val>
                                            <p:fltVal val="0"/>
                                          </p:val>
                                        </p:tav>
                                        <p:tav tm="100000">
                                          <p:val>
                                            <p:strVal val="#ppt_w"/>
                                          </p:val>
                                        </p:tav>
                                      </p:tavLst>
                                    </p:anim>
                                    <p:anim calcmode="lin" valueType="num">
                                      <p:cBhvr>
                                        <p:cTn id="20" dur="500" fill="hold"/>
                                        <p:tgtEl>
                                          <p:spTgt spid="55"/>
                                        </p:tgtEl>
                                        <p:attrNameLst>
                                          <p:attrName>ppt_h</p:attrName>
                                        </p:attrNameLst>
                                      </p:cBhvr>
                                      <p:tavLst>
                                        <p:tav tm="0">
                                          <p:val>
                                            <p:fltVal val="0"/>
                                          </p:val>
                                        </p:tav>
                                        <p:tav tm="100000">
                                          <p:val>
                                            <p:strVal val="#ppt_h"/>
                                          </p:val>
                                        </p:tav>
                                      </p:tavLst>
                                    </p:anim>
                                    <p:animEffect transition="in" filter="fade">
                                      <p:cBhvr>
                                        <p:cTn id="21" dur="500"/>
                                        <p:tgtEl>
                                          <p:spTgt spid="55"/>
                                        </p:tgtEl>
                                      </p:cBhvr>
                                    </p:animEffect>
                                  </p:childTnLst>
                                </p:cTn>
                              </p:par>
                            </p:childTnLst>
                          </p:cTn>
                        </p:par>
                        <p:par>
                          <p:cTn id="22" fill="hold">
                            <p:stCondLst>
                              <p:cond delay="1500"/>
                            </p:stCondLst>
                            <p:childTnLst>
                              <p:par>
                                <p:cTn id="23" presetID="50" presetClass="entr" presetSubtype="0" decel="100000" fill="hold" grpId="0" nodeType="afterEffect">
                                  <p:stCondLst>
                                    <p:cond delay="0"/>
                                  </p:stCondLst>
                                  <p:iterate type="lt">
                                    <p:tmPct val="10000"/>
                                  </p:iterate>
                                  <p:childTnLst>
                                    <p:set>
                                      <p:cBhvr>
                                        <p:cTn id="24" dur="1" fill="hold">
                                          <p:stCondLst>
                                            <p:cond delay="0"/>
                                          </p:stCondLst>
                                        </p:cTn>
                                        <p:tgtEl>
                                          <p:spTgt spid="56"/>
                                        </p:tgtEl>
                                        <p:attrNameLst>
                                          <p:attrName>style.visibility</p:attrName>
                                        </p:attrNameLst>
                                      </p:cBhvr>
                                      <p:to>
                                        <p:strVal val="visible"/>
                                      </p:to>
                                    </p:set>
                                    <p:anim calcmode="lin" valueType="num">
                                      <p:cBhvr>
                                        <p:cTn id="25" dur="1000" fill="hold"/>
                                        <p:tgtEl>
                                          <p:spTgt spid="56"/>
                                        </p:tgtEl>
                                        <p:attrNameLst>
                                          <p:attrName>ppt_w</p:attrName>
                                        </p:attrNameLst>
                                      </p:cBhvr>
                                      <p:tavLst>
                                        <p:tav tm="0">
                                          <p:val>
                                            <p:strVal val="#ppt_w+.3"/>
                                          </p:val>
                                        </p:tav>
                                        <p:tav tm="100000">
                                          <p:val>
                                            <p:strVal val="#ppt_w"/>
                                          </p:val>
                                        </p:tav>
                                      </p:tavLst>
                                    </p:anim>
                                    <p:anim calcmode="lin" valueType="num">
                                      <p:cBhvr>
                                        <p:cTn id="26" dur="1000" fill="hold"/>
                                        <p:tgtEl>
                                          <p:spTgt spid="56"/>
                                        </p:tgtEl>
                                        <p:attrNameLst>
                                          <p:attrName>ppt_h</p:attrName>
                                        </p:attrNameLst>
                                      </p:cBhvr>
                                      <p:tavLst>
                                        <p:tav tm="0">
                                          <p:val>
                                            <p:strVal val="#ppt_h"/>
                                          </p:val>
                                        </p:tav>
                                        <p:tav tm="100000">
                                          <p:val>
                                            <p:strVal val="#ppt_h"/>
                                          </p:val>
                                        </p:tav>
                                      </p:tavLst>
                                    </p:anim>
                                    <p:animEffect transition="in" filter="fade">
                                      <p:cBhvr>
                                        <p:cTn id="27" dur="1000"/>
                                        <p:tgtEl>
                                          <p:spTgt spid="56"/>
                                        </p:tgtEl>
                                      </p:cBhvr>
                                    </p:animEffect>
                                  </p:childTnLst>
                                </p:cTn>
                              </p:par>
                            </p:childTnLst>
                          </p:cTn>
                        </p:par>
                        <p:par>
                          <p:cTn id="28" fill="hold">
                            <p:stCondLst>
                              <p:cond delay="4100"/>
                            </p:stCondLst>
                            <p:childTnLst>
                              <p:par>
                                <p:cTn id="29" presetID="22" presetClass="entr" presetSubtype="4" fill="hold" grpId="0" nodeType="afterEffect">
                                  <p:stCondLst>
                                    <p:cond delay="0"/>
                                  </p:stCondLst>
                                  <p:childTnLst>
                                    <p:set>
                                      <p:cBhvr>
                                        <p:cTn id="30" dur="1" fill="hold">
                                          <p:stCondLst>
                                            <p:cond delay="0"/>
                                          </p:stCondLst>
                                        </p:cTn>
                                        <p:tgtEl>
                                          <p:spTgt spid="58"/>
                                        </p:tgtEl>
                                        <p:attrNameLst>
                                          <p:attrName>style.visibility</p:attrName>
                                        </p:attrNameLst>
                                      </p:cBhvr>
                                      <p:to>
                                        <p:strVal val="visible"/>
                                      </p:to>
                                    </p:set>
                                    <p:animEffect transition="in" filter="wipe(down)">
                                      <p:cBhvr>
                                        <p:cTn id="31" dur="500"/>
                                        <p:tgtEl>
                                          <p:spTgt spid="58"/>
                                        </p:tgtEl>
                                      </p:cBhvr>
                                    </p:animEffect>
                                  </p:childTnLst>
                                </p:cTn>
                              </p:par>
                            </p:childTnLst>
                          </p:cTn>
                        </p:par>
                        <p:par>
                          <p:cTn id="32" fill="hold">
                            <p:stCondLst>
                              <p:cond delay="4600"/>
                            </p:stCondLst>
                            <p:childTnLst>
                              <p:par>
                                <p:cTn id="33" presetID="22" presetClass="entr" presetSubtype="1" fill="hold" grpId="0" nodeType="afterEffect">
                                  <p:stCondLst>
                                    <p:cond delay="0"/>
                                  </p:stCondLst>
                                  <p:childTnLst>
                                    <p:set>
                                      <p:cBhvr>
                                        <p:cTn id="34" dur="1" fill="hold">
                                          <p:stCondLst>
                                            <p:cond delay="0"/>
                                          </p:stCondLst>
                                        </p:cTn>
                                        <p:tgtEl>
                                          <p:spTgt spid="57"/>
                                        </p:tgtEl>
                                        <p:attrNameLst>
                                          <p:attrName>style.visibility</p:attrName>
                                        </p:attrNameLst>
                                      </p:cBhvr>
                                      <p:to>
                                        <p:strVal val="visible"/>
                                      </p:to>
                                    </p:set>
                                    <p:animEffect transition="in" filter="wipe(up)">
                                      <p:cBhvr>
                                        <p:cTn id="35"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animBg="1"/>
      <p:bldP spid="57" grpId="0" animBg="1"/>
      <p:bldP spid="58" grpId="0" animBg="1"/>
    </p:bldLst>
  </p:timing>
</p:sld>
</file>

<file path=ppt/slides/slide18.xml><?xml version="1.0" encoding="utf-8"?>
<p:sld xmlns:a16="http://schemas.microsoft.com/office/drawing/2014/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a:extLst>
              <a:ext uri="{FF2B5EF4-FFF2-40B4-BE49-F238E27FC236}">
                <a16:creationId xmlns:a16="http://schemas.microsoft.com/office/drawing/2014/main" id="{B44AF9D2-E081-47F2-B2C8-D39D184691A5}"/>
              </a:ext>
            </a:extLst>
          </p:cNvPr>
          <p:cNvSpPr>
            <a:spLocks noChangeAspect="1"/>
          </p:cNvSpPr>
          <p:nvPr/>
        </p:nvSpPr>
        <p:spPr>
          <a:xfrm>
            <a:off x="0" y="-635000"/>
            <a:ext cx="12192000" cy="8128000"/>
          </a:xfrm>
          <a:prstGeom prst="rect">
            <a:avLst/>
          </a:prstGeom>
          <a:blipFill dpi="0" rotWithShape="1">
            <a:blip r:embed="rId3"/>
            <a:srcRect/>
            <a:stretch>
              <a:fillRect/>
            </a:stretch>
          </a:blipFill>
          <a:ln w="12700" cap="flat" cmpd="sng" algn="ctr">
            <a:noFill/>
            <a:prstDash val="solid"/>
            <a:miter lim="800000"/>
          </a:ln>
          <a:effectLst/>
          <a:extLst>
            <a:ext uri="{91240B29-F687-4F45-9708-019B960494DF}">
              <a14:hiddenLine xmlns:a14="http://schemas.microsoft.com/office/drawing/2010/main" w="12700" cap="flat" cmpd="sng" algn="ctr">
                <a:solidFill>
                  <a:schemeClr val="dk1"/>
                </a:solidFill>
                <a:prstDash val="solid"/>
                <a:miter lim="800000"/>
              </a14:hiddenLine>
            </a:ext>
          </a:extLst>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sp>
        <p:nvSpPr>
          <p:cNvPr id="5" name="Rectangle 3">
            <a:extLst>
              <a:ext uri="{FF2B5EF4-FFF2-40B4-BE49-F238E27FC236}">
                <a16:creationId xmlns:a16="http://schemas.microsoft.com/office/drawing/2014/main" id="{FDD1913B-1F67-4D6F-8C4C-21F3B5E31C02}"/>
              </a:ext>
            </a:extLst>
          </p:cNvPr>
          <p:cNvSpPr/>
          <p:nvPr/>
        </p:nvSpPr>
        <p:spPr>
          <a:xfrm>
            <a:off x="0" y="0"/>
            <a:ext cx="12191999" cy="6858000"/>
          </a:xfrm>
          <a:prstGeom prst="rect">
            <a:avLst/>
          </a:prstGeom>
          <a:gradFill>
            <a:gsLst>
              <a:gs pos="17000">
                <a:schemeClr val="tx1">
                  <a:lumMod val="95000"/>
                  <a:lumOff val="5000"/>
                </a:schemeClr>
              </a:gs>
              <a:gs pos="85000">
                <a:schemeClr val="tx1">
                  <a:lumMod val="95000"/>
                  <a:lumOff val="5000"/>
                  <a:alpha val="23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文本框 6">
            <a:extLst>
              <a:ext uri="{FF2B5EF4-FFF2-40B4-BE49-F238E27FC236}">
                <a16:creationId xmlns:a16="http://schemas.microsoft.com/office/drawing/2014/main" id="{5A648C8A-F445-40FC-B05F-F7439CEA709C}"/>
              </a:ext>
            </a:extLst>
          </p:cNvPr>
          <p:cNvSpPr txBox="1"/>
          <p:nvPr/>
        </p:nvSpPr>
        <p:spPr>
          <a:xfrm>
            <a:off x="556365" y="2331322"/>
            <a:ext cx="2057400"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dirty="0">
                <a:ln>
                  <a:noFill/>
                </a:ln>
                <a:solidFill>
                  <a:prstClr val="white"/>
                </a:solidFill>
                <a:effectLst/>
                <a:uLnTx/>
                <a:uFillTx/>
                <a:latin typeface="微软雅黑 Light" panose="020B0502040204020203" pitchFamily="34" charset="-122"/>
                <a:ea typeface="微软雅黑 Light" panose="020B0502040204020203" pitchFamily="34" charset="-122"/>
                <a:cs typeface="+mn-cs"/>
              </a:rPr>
              <a:t>第</a:t>
            </a:r>
            <a:r>
              <a:rPr lang="zh-CN" altLang="en-US" sz="3200" dirty="0">
                <a:solidFill>
                  <a:prstClr val="white"/>
                </a:solidFill>
                <a:latin typeface="微软雅黑 Light" panose="020B0502040204020203" pitchFamily="34" charset="-122"/>
                <a:ea typeface="微软雅黑 Light" panose="020B0502040204020203" pitchFamily="34" charset="-122"/>
              </a:rPr>
              <a:t>四</a:t>
            </a:r>
            <a:r>
              <a:rPr kumimoji="0" lang="zh-CN" altLang="en-US" sz="3200" b="0" i="0" u="none" strike="noStrike" kern="1200" cap="none" spc="0" normalizeH="0" baseline="0" noProof="0" dirty="0">
                <a:ln>
                  <a:noFill/>
                </a:ln>
                <a:solidFill>
                  <a:prstClr val="white"/>
                </a:solidFill>
                <a:effectLst/>
                <a:uLnTx/>
                <a:uFillTx/>
                <a:latin typeface="微软雅黑 Light" panose="020B0502040204020203" pitchFamily="34" charset="-122"/>
                <a:ea typeface="微软雅黑 Light" panose="020B0502040204020203" pitchFamily="34" charset="-122"/>
                <a:cs typeface="+mn-cs"/>
              </a:rPr>
              <a:t>部分</a:t>
            </a:r>
          </a:p>
        </p:txBody>
      </p:sp>
      <p:sp>
        <p:nvSpPr>
          <p:cNvPr id="8" name="文本框 7">
            <a:extLst>
              <a:ext uri="{FF2B5EF4-FFF2-40B4-BE49-F238E27FC236}">
                <a16:creationId xmlns:a16="http://schemas.microsoft.com/office/drawing/2014/main" id="{7CC93E07-F688-4079-AC5F-39302B6C4C1B}"/>
              </a:ext>
            </a:extLst>
          </p:cNvPr>
          <p:cNvSpPr txBox="1"/>
          <p:nvPr/>
        </p:nvSpPr>
        <p:spPr>
          <a:xfrm>
            <a:off x="556365" y="2923022"/>
            <a:ext cx="3434814"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这里添加文字信息</a:t>
            </a:r>
          </a:p>
        </p:txBody>
      </p:sp>
      <p:sp>
        <p:nvSpPr>
          <p:cNvPr id="9" name="文本框 8">
            <a:extLst>
              <a:ext uri="{FF2B5EF4-FFF2-40B4-BE49-F238E27FC236}">
                <a16:creationId xmlns:a16="http://schemas.microsoft.com/office/drawing/2014/main" id="{F09C9815-6ADC-42E0-B21F-360010282283}"/>
              </a:ext>
            </a:extLst>
          </p:cNvPr>
          <p:cNvSpPr txBox="1"/>
          <p:nvPr/>
        </p:nvSpPr>
        <p:spPr>
          <a:xfrm>
            <a:off x="573542" y="3491885"/>
            <a:ext cx="4312783" cy="523733"/>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
                <a:srgbClr val="E7E6E6">
                  <a:lumMod val="10000"/>
                </a:srgbClr>
              </a:buClr>
              <a:buSzTx/>
              <a:buFontTx/>
              <a:buNone/>
              <a:tabLst/>
              <a:defRPr/>
            </a:pPr>
            <a:r>
              <a:rPr kumimoji="0" lang="en-US" altLang="zh-CN" sz="1000" b="0" i="0" u="none" strike="noStrike" kern="1200" cap="none" spc="0" normalizeH="0" baseline="0" noProof="0" dirty="0">
                <a:ln>
                  <a:noFill/>
                </a:ln>
                <a:solidFill>
                  <a:prstClr val="white"/>
                </a:solidFill>
                <a:effectLst/>
                <a:uLnTx/>
                <a:uFillTx/>
                <a:latin typeface="Agency FB" panose="020B0503020202020204" pitchFamily="34" charset="0"/>
                <a:ea typeface="宋体" panose="02010600030101010101" pitchFamily="2" charset="-122"/>
                <a:cs typeface="+mn-ea"/>
                <a:sym typeface="+mn-lt"/>
              </a:rPr>
              <a:t>By faith I mean a vision of good one cherishes and the enthusiasm that pushes one to seek its fulfillment regardless of obstacles. By faith I By faith I mean a vision</a:t>
            </a:r>
          </a:p>
        </p:txBody>
      </p:sp>
      <p:sp>
        <p:nvSpPr>
          <p:cNvPr id="10" name="矩形 9">
            <a:extLst>
              <a:ext uri="{FF2B5EF4-FFF2-40B4-BE49-F238E27FC236}">
                <a16:creationId xmlns:a16="http://schemas.microsoft.com/office/drawing/2014/main" id="{5D196527-571B-48D4-8993-C10E6F099106}"/>
              </a:ext>
            </a:extLst>
          </p:cNvPr>
          <p:cNvSpPr/>
          <p:nvPr/>
        </p:nvSpPr>
        <p:spPr>
          <a:xfrm>
            <a:off x="657255" y="4191621"/>
            <a:ext cx="3702050" cy="272204"/>
          </a:xfrm>
          <a:prstGeom prst="rect">
            <a:avLst/>
          </a:prstGeom>
          <a:solidFill>
            <a:srgbClr val="CEA55A"/>
          </a:solidFill>
          <a:ln>
            <a:noFill/>
          </a:ln>
        </p:spPr>
        <p:txBody>
          <a:bodyPr vert="horz" wrap="square" lIns="91440" tIns="45720" rIns="91440" bIns="45720" numCol="1" anchor="t" anchorCtr="0" compatLnSpc="1">
            <a:prstTxWarp prst="textNoShape">
              <a:avLst/>
            </a:prstTxWarp>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lumMod val="85000"/>
                    <a:lumOff val="15000"/>
                  </a:prstClr>
                </a:solidFill>
                <a:effectLst/>
                <a:uLnTx/>
                <a:uFillTx/>
                <a:latin typeface="等线" panose="020F0502020204030204"/>
                <a:ea typeface="等线" panose="02010600030101010101" pitchFamily="2" charset="-122"/>
                <a:cs typeface="+mn-cs"/>
              </a:rPr>
              <a:t>观点</a:t>
            </a:r>
            <a:r>
              <a:rPr kumimoji="0" lang="en-US" altLang="zh-CN" sz="1200" b="0" i="0" u="none" strike="noStrike" kern="1200" cap="none" spc="0" normalizeH="0" baseline="0" noProof="0" dirty="0">
                <a:ln>
                  <a:noFill/>
                </a:ln>
                <a:solidFill>
                  <a:prstClr val="black">
                    <a:lumMod val="85000"/>
                    <a:lumOff val="15000"/>
                  </a:prstClr>
                </a:solidFill>
                <a:effectLst/>
                <a:uLnTx/>
                <a:uFillTx/>
                <a:latin typeface="等线" panose="020F0502020204030204"/>
                <a:ea typeface="等线" panose="02010600030101010101" pitchFamily="2" charset="-122"/>
                <a:cs typeface="+mn-cs"/>
              </a:rPr>
              <a:t>01|</a:t>
            </a:r>
            <a:r>
              <a:rPr kumimoji="0" lang="zh-CN" altLang="en-US" sz="1200" b="0" i="0" u="none" strike="noStrike" kern="1200" cap="none" spc="0" normalizeH="0" baseline="0" noProof="0" dirty="0">
                <a:ln>
                  <a:noFill/>
                </a:ln>
                <a:solidFill>
                  <a:prstClr val="black">
                    <a:lumMod val="85000"/>
                    <a:lumOff val="15000"/>
                  </a:prstClr>
                </a:solidFill>
                <a:effectLst/>
                <a:uLnTx/>
                <a:uFillTx/>
                <a:latin typeface="等线" panose="020F0502020204030204"/>
                <a:ea typeface="等线" panose="02010600030101010101" pitchFamily="2" charset="-122"/>
                <a:cs typeface="+mn-cs"/>
              </a:rPr>
              <a:t>观点</a:t>
            </a:r>
            <a:r>
              <a:rPr kumimoji="0" lang="en-US" altLang="zh-CN" sz="1200" b="0" i="0" u="none" strike="noStrike" kern="1200" cap="none" spc="0" normalizeH="0" baseline="0" noProof="0" dirty="0">
                <a:ln>
                  <a:noFill/>
                </a:ln>
                <a:solidFill>
                  <a:prstClr val="black">
                    <a:lumMod val="85000"/>
                    <a:lumOff val="15000"/>
                  </a:prstClr>
                </a:solidFill>
                <a:effectLst/>
                <a:uLnTx/>
                <a:uFillTx/>
                <a:latin typeface="等线" panose="020F0502020204030204"/>
                <a:ea typeface="等线" panose="02010600030101010101" pitchFamily="2" charset="-122"/>
                <a:cs typeface="+mn-cs"/>
              </a:rPr>
              <a:t>02|</a:t>
            </a:r>
            <a:r>
              <a:rPr kumimoji="0" lang="zh-CN" altLang="en-US" sz="1200" b="0" i="0" u="none" strike="noStrike" kern="1200" cap="none" spc="0" normalizeH="0" baseline="0" noProof="0" dirty="0">
                <a:ln>
                  <a:noFill/>
                </a:ln>
                <a:solidFill>
                  <a:prstClr val="black">
                    <a:lumMod val="85000"/>
                    <a:lumOff val="15000"/>
                  </a:prstClr>
                </a:solidFill>
                <a:effectLst/>
                <a:uLnTx/>
                <a:uFillTx/>
                <a:latin typeface="等线" panose="020F0502020204030204"/>
                <a:ea typeface="等线" panose="02010600030101010101" pitchFamily="2" charset="-122"/>
                <a:cs typeface="+mn-cs"/>
              </a:rPr>
              <a:t>观点</a:t>
            </a:r>
            <a:r>
              <a:rPr kumimoji="0" lang="en-US" altLang="zh-CN" sz="1200" b="0" i="0" u="none" strike="noStrike" kern="1200" cap="none" spc="0" normalizeH="0" baseline="0" noProof="0" dirty="0">
                <a:ln>
                  <a:noFill/>
                </a:ln>
                <a:solidFill>
                  <a:prstClr val="black">
                    <a:lumMod val="85000"/>
                    <a:lumOff val="15000"/>
                  </a:prstClr>
                </a:solidFill>
                <a:effectLst/>
                <a:uLnTx/>
                <a:uFillTx/>
                <a:latin typeface="等线" panose="020F0502020204030204"/>
                <a:ea typeface="等线" panose="02010600030101010101" pitchFamily="2" charset="-122"/>
                <a:cs typeface="+mn-cs"/>
              </a:rPr>
              <a:t>03|</a:t>
            </a:r>
            <a:r>
              <a:rPr kumimoji="0" lang="zh-CN" altLang="en-US" sz="1200" b="0" i="0" u="none" strike="noStrike" kern="1200" cap="none" spc="0" normalizeH="0" baseline="0" noProof="0" dirty="0">
                <a:ln>
                  <a:noFill/>
                </a:ln>
                <a:solidFill>
                  <a:prstClr val="black">
                    <a:lumMod val="85000"/>
                    <a:lumOff val="15000"/>
                  </a:prstClr>
                </a:solidFill>
                <a:effectLst/>
                <a:uLnTx/>
                <a:uFillTx/>
                <a:latin typeface="等线" panose="020F0502020204030204"/>
                <a:ea typeface="等线" panose="02010600030101010101" pitchFamily="2" charset="-122"/>
                <a:cs typeface="+mn-cs"/>
              </a:rPr>
              <a:t>观点</a:t>
            </a:r>
            <a:r>
              <a:rPr kumimoji="0" lang="en-US" altLang="zh-CN" sz="1200" b="0" i="0" u="none" strike="noStrike" kern="1200" cap="none" spc="0" normalizeH="0" baseline="0" noProof="0" dirty="0">
                <a:ln>
                  <a:noFill/>
                </a:ln>
                <a:solidFill>
                  <a:prstClr val="black">
                    <a:lumMod val="85000"/>
                    <a:lumOff val="15000"/>
                  </a:prstClr>
                </a:solidFill>
                <a:effectLst/>
                <a:uLnTx/>
                <a:uFillTx/>
                <a:latin typeface="等线" panose="020F0502020204030204"/>
                <a:ea typeface="等线" panose="02010600030101010101" pitchFamily="2" charset="-122"/>
                <a:cs typeface="+mn-cs"/>
              </a:rPr>
              <a:t>04</a:t>
            </a:r>
            <a:endParaRPr kumimoji="0" lang="zh-CN" altLang="en-US" sz="1200" b="0" i="0" u="none" strike="noStrike" kern="1200" cap="none" spc="0" normalizeH="0" baseline="0" noProof="0" dirty="0">
              <a:ln>
                <a:noFill/>
              </a:ln>
              <a:solidFill>
                <a:prstClr val="black">
                  <a:lumMod val="85000"/>
                  <a:lumOff val="15000"/>
                </a:prstClr>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741974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p:transition spd="med">
        <p:fade/>
      </p:transition>
    </mc:Fallback>
  </mc:AlternateContent>
</p:sld>
</file>

<file path=ppt/slides/slide19.xml><?xml version="1.0" encoding="utf-8"?>
<p:sld xmlns:a16="http://schemas.microsoft.com/office/drawing/2014/main" xmlns:ma14="http://schemas.microsoft.com/office/mac/drawingml/2011/main" xmlns:mc="http://schemas.openxmlformats.org/markup-compatibility/2006" xmlns:c="http://schemas.openxmlformats.org/drawingml/2006/chart" xmlns:p14="http://schemas.microsoft.com/office/powerpoint/2010/main"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grpSp>
        <p:nvGrpSpPr>
          <p:cNvPr id="9" name="组合 8">
            <a:extLst>
              <a:ext uri="{FF2B5EF4-FFF2-40B4-BE49-F238E27FC236}">
                <a16:creationId xmlns:a16="http://schemas.microsoft.com/office/drawing/2014/main" id="{152607C2-4459-4F48-82ED-F43D89CF06FE}"/>
              </a:ext>
            </a:extLst>
          </p:cNvPr>
          <p:cNvGrpSpPr/>
          <p:nvPr/>
        </p:nvGrpSpPr>
        <p:grpSpPr>
          <a:xfrm>
            <a:off x="4727575" y="318548"/>
            <a:ext cx="2736850" cy="741902"/>
            <a:chOff x="4727575" y="350298"/>
            <a:chExt cx="2736850" cy="741902"/>
          </a:xfrm>
        </p:grpSpPr>
        <p:grpSp>
          <p:nvGrpSpPr>
            <p:cNvPr id="4" name="组合 3">
              <a:extLst>
                <a:ext uri="{FF2B5EF4-FFF2-40B4-BE49-F238E27FC236}">
                  <a16:creationId xmlns:a16="http://schemas.microsoft.com/office/drawing/2014/main" id="{AE20056E-51CC-42A6-ADFC-3B4E9E7BD4F0}"/>
                </a:ext>
              </a:extLst>
            </p:cNvPr>
            <p:cNvGrpSpPr/>
            <p:nvPr/>
          </p:nvGrpSpPr>
          <p:grpSpPr>
            <a:xfrm>
              <a:off x="5059680" y="350298"/>
              <a:ext cx="2072640" cy="623248"/>
              <a:chOff x="5059680" y="381000"/>
              <a:chExt cx="2072640" cy="623248"/>
            </a:xfrm>
          </p:grpSpPr>
          <p:sp>
            <p:nvSpPr>
              <p:cNvPr id="5" name="文本框 4">
                <a:extLst>
                  <a:ext uri="{FF2B5EF4-FFF2-40B4-BE49-F238E27FC236}">
                    <a16:creationId xmlns:a16="http://schemas.microsoft.com/office/drawing/2014/main" id="{2939F4C7-6FE3-411C-9A6D-02501A2D4DEA}"/>
                  </a:ext>
                </a:extLst>
              </p:cNvPr>
              <p:cNvSpPr txBox="1"/>
              <p:nvPr/>
            </p:nvSpPr>
            <p:spPr>
              <a:xfrm>
                <a:off x="5059680" y="381000"/>
                <a:ext cx="2072640" cy="369332"/>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这里就是</a:t>
                </a:r>
                <a:r>
                  <a:rPr kumimoji="0" lang="zh-CN" altLang="en-US" sz="1800" b="1" i="0" u="none" strike="noStrike" kern="1200" cap="none" spc="0" normalizeH="0" baseline="0" noProof="0" dirty="0">
                    <a:ln>
                      <a:noFill/>
                    </a:ln>
                    <a:solidFill>
                      <a:srgbClr val="CEA55A"/>
                    </a:solidFill>
                    <a:effectLst/>
                    <a:uLnTx/>
                    <a:uFillTx/>
                    <a:latin typeface="微软雅黑" panose="020B0503020204020204" pitchFamily="34" charset="-122"/>
                    <a:ea typeface="微软雅黑" panose="020B0503020204020204" pitchFamily="34" charset="-122"/>
                    <a:cs typeface="+mn-cs"/>
                  </a:rPr>
                  <a:t>标题</a:t>
                </a:r>
              </a:p>
            </p:txBody>
          </p:sp>
          <p:sp>
            <p:nvSpPr>
              <p:cNvPr id="6" name="矩形 5">
                <a:extLst>
                  <a:ext uri="{FF2B5EF4-FFF2-40B4-BE49-F238E27FC236}">
                    <a16:creationId xmlns:a16="http://schemas.microsoft.com/office/drawing/2014/main" id="{B02E2E2F-FD71-462B-A0EA-479FEDC6B2A1}"/>
                  </a:ext>
                </a:extLst>
              </p:cNvPr>
              <p:cNvSpPr/>
              <p:nvPr/>
            </p:nvSpPr>
            <p:spPr>
              <a:xfrm>
                <a:off x="5447425" y="750332"/>
                <a:ext cx="1297150" cy="253916"/>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050" b="0" i="0" u="none" strike="noStrike" kern="1200" cap="none" spc="0" normalizeH="0" baseline="0" noProof="0" dirty="0">
                    <a:ln>
                      <a:noFill/>
                    </a:ln>
                    <a:solidFill>
                      <a:prstClr val="white"/>
                    </a:solidFill>
                    <a:effectLst/>
                    <a:uLnTx/>
                    <a:uFillTx/>
                    <a:latin typeface="微软雅黑 Light" panose="020B0502040204020203" pitchFamily="34" charset="-122"/>
                    <a:ea typeface="微软雅黑 Light" panose="020B0502040204020203" pitchFamily="34" charset="-122"/>
                    <a:cs typeface="+mn-cs"/>
                  </a:rPr>
                  <a:t>HERE IS THE TITLE</a:t>
                </a:r>
                <a:endParaRPr kumimoji="0" lang="zh-CN" altLang="en-US" sz="1050" b="0" i="0" u="none" strike="noStrike" kern="1200" cap="none" spc="0" normalizeH="0" baseline="0" noProof="0" dirty="0">
                  <a:ln>
                    <a:noFill/>
                  </a:ln>
                  <a:solidFill>
                    <a:prstClr val="white"/>
                  </a:solidFill>
                  <a:effectLst/>
                  <a:uLnTx/>
                  <a:uFillTx/>
                  <a:latin typeface="微软雅黑 Light" panose="020B0502040204020203" pitchFamily="34" charset="-122"/>
                  <a:ea typeface="微软雅黑 Light" panose="020B0502040204020203" pitchFamily="34" charset="-122"/>
                  <a:cs typeface="+mn-cs"/>
                </a:endParaRPr>
              </a:p>
            </p:txBody>
          </p:sp>
        </p:grpSp>
        <p:cxnSp>
          <p:nvCxnSpPr>
            <p:cNvPr id="8" name="直接连接符 7">
              <a:extLst>
                <a:ext uri="{FF2B5EF4-FFF2-40B4-BE49-F238E27FC236}">
                  <a16:creationId xmlns:a16="http://schemas.microsoft.com/office/drawing/2014/main" id="{A52A82A1-62DB-4284-92B3-C017A8E905F4}"/>
                </a:ext>
              </a:extLst>
            </p:cNvPr>
            <p:cNvCxnSpPr/>
            <p:nvPr/>
          </p:nvCxnSpPr>
          <p:spPr>
            <a:xfrm>
              <a:off x="4727575" y="1092200"/>
              <a:ext cx="2736850" cy="0"/>
            </a:xfrm>
            <a:prstGeom prst="line">
              <a:avLst/>
            </a:prstGeom>
            <a:ln>
              <a:solidFill>
                <a:schemeClr val="bg1">
                  <a:alpha val="46000"/>
                </a:schemeClr>
              </a:solidFill>
            </a:ln>
          </p:spPr>
          <p:style>
            <a:lnRef idx="1">
              <a:schemeClr val="accent1"/>
            </a:lnRef>
            <a:fillRef idx="0">
              <a:schemeClr val="accent1"/>
            </a:fillRef>
            <a:effectRef idx="0">
              <a:schemeClr val="accent1"/>
            </a:effectRef>
            <a:fontRef idx="minor">
              <a:schemeClr val="tx1"/>
            </a:fontRef>
          </p:style>
        </p:cxnSp>
      </p:grpSp>
      <p:sp>
        <p:nvSpPr>
          <p:cNvPr id="27" name="Phasellus pellentesque purus quis arcu aliquam consectetur.">
            <a:extLst>
              <a:ext uri="{FF2B5EF4-FFF2-40B4-BE49-F238E27FC236}">
                <a16:creationId xmlns:a16="http://schemas.microsoft.com/office/drawing/2014/main" id="{217EC03E-DD04-4E5B-929B-E424430350AB}"/>
              </a:ext>
            </a:extLst>
          </p:cNvPr>
          <p:cNvSpPr txBox="1"/>
          <p:nvPr/>
        </p:nvSpPr>
        <p:spPr>
          <a:xfrm>
            <a:off x="995161" y="4716163"/>
            <a:ext cx="2003848" cy="582724"/>
          </a:xfrm>
          <a:prstGeom prst="rect">
            <a:avLst/>
          </a:prstGeom>
          <a:ln w="12700">
            <a:miter lim="400000"/>
          </a:ln>
          <a:extLst>
            <a:ext uri="{C572A759-6A51-4108-AA02-DFA0A04FC94B}">
              <ma14:wrappingTextBoxFlag xmlns:ma14="http://schemas.microsoft.com/office/mac/drawingml/2011/main" xmlns:mc="http://schemas.openxmlformats.org/markup-compatibility/2006" xmlns:c="http://schemas.openxmlformats.org/drawingml/2006/chart" xmlns:p14="http://schemas.microsoft.com/office/powerpoint/2010/main" xmlns:a16="http://schemas.microsoft.com/office/drawing/2014/main" val="1"/>
            </a:ext>
          </a:extLst>
        </p:spPr>
        <p:txBody>
          <a:bodyPr lIns="11907" rIns="11907">
            <a:spAutoFit/>
          </a:bodyPr>
          <a:lstStyle>
            <a:lvl1pPr algn="ctr">
              <a:defRPr sz="4300">
                <a:solidFill>
                  <a:srgbClr val="94999F"/>
                </a:solidFill>
                <a:latin typeface="+mn-lt"/>
                <a:ea typeface="+mn-ea"/>
                <a:cs typeface="+mn-cs"/>
                <a:sym typeface="Calibri"/>
              </a:defRPr>
            </a:lvl1pPr>
          </a:lstStyle>
          <a:p>
            <a:pPr defTabSz="914341" hangingPunct="0">
              <a:lnSpc>
                <a:spcPct val="150000"/>
              </a:lnSpc>
            </a:pPr>
            <a:r>
              <a:rPr sz="1120" kern="0" dirty="0" err="1">
                <a:solidFill>
                  <a:schemeClr val="bg1"/>
                </a:solidFill>
                <a:latin typeface="Calibri"/>
                <a:cs typeface="Calibri"/>
              </a:rPr>
              <a:t>Phasellus</a:t>
            </a:r>
            <a:r>
              <a:rPr sz="1120" kern="0" dirty="0">
                <a:solidFill>
                  <a:schemeClr val="bg1"/>
                </a:solidFill>
                <a:latin typeface="Calibri"/>
                <a:cs typeface="Calibri"/>
              </a:rPr>
              <a:t> </a:t>
            </a:r>
            <a:r>
              <a:rPr sz="1120" kern="0" dirty="0" err="1">
                <a:solidFill>
                  <a:schemeClr val="bg1"/>
                </a:solidFill>
                <a:latin typeface="Calibri"/>
                <a:cs typeface="Calibri"/>
              </a:rPr>
              <a:t>pellentesque</a:t>
            </a:r>
            <a:r>
              <a:rPr sz="1120" kern="0" dirty="0">
                <a:solidFill>
                  <a:schemeClr val="bg1"/>
                </a:solidFill>
                <a:latin typeface="Calibri"/>
                <a:cs typeface="Calibri"/>
              </a:rPr>
              <a:t> </a:t>
            </a:r>
            <a:r>
              <a:rPr sz="1120" kern="0" dirty="0" err="1">
                <a:solidFill>
                  <a:schemeClr val="bg1"/>
                </a:solidFill>
                <a:latin typeface="Calibri"/>
                <a:cs typeface="Calibri"/>
              </a:rPr>
              <a:t>purus</a:t>
            </a:r>
            <a:r>
              <a:rPr sz="1120" kern="0" dirty="0">
                <a:solidFill>
                  <a:schemeClr val="bg1"/>
                </a:solidFill>
                <a:latin typeface="Calibri"/>
                <a:cs typeface="Calibri"/>
              </a:rPr>
              <a:t> </a:t>
            </a:r>
            <a:r>
              <a:rPr sz="1120" kern="0" dirty="0" err="1">
                <a:solidFill>
                  <a:schemeClr val="bg1"/>
                </a:solidFill>
                <a:latin typeface="Calibri"/>
                <a:cs typeface="Calibri"/>
              </a:rPr>
              <a:t>quis</a:t>
            </a:r>
            <a:r>
              <a:rPr sz="1120" kern="0" dirty="0">
                <a:solidFill>
                  <a:schemeClr val="bg1"/>
                </a:solidFill>
                <a:latin typeface="Calibri"/>
                <a:cs typeface="Calibri"/>
              </a:rPr>
              <a:t> </a:t>
            </a:r>
            <a:r>
              <a:rPr sz="1120" kern="0" dirty="0" err="1">
                <a:solidFill>
                  <a:schemeClr val="bg1"/>
                </a:solidFill>
                <a:latin typeface="Calibri"/>
                <a:cs typeface="Calibri"/>
              </a:rPr>
              <a:t>arcu</a:t>
            </a:r>
            <a:r>
              <a:rPr sz="1120" kern="0" dirty="0">
                <a:solidFill>
                  <a:schemeClr val="bg1"/>
                </a:solidFill>
                <a:latin typeface="Calibri"/>
                <a:cs typeface="Calibri"/>
              </a:rPr>
              <a:t> </a:t>
            </a:r>
            <a:r>
              <a:rPr sz="1120" kern="0" dirty="0" err="1">
                <a:solidFill>
                  <a:schemeClr val="bg1"/>
                </a:solidFill>
                <a:latin typeface="Calibri"/>
                <a:cs typeface="Calibri"/>
              </a:rPr>
              <a:t>aliquam</a:t>
            </a:r>
            <a:r>
              <a:rPr sz="1120" kern="0" dirty="0">
                <a:solidFill>
                  <a:schemeClr val="bg1"/>
                </a:solidFill>
                <a:latin typeface="Calibri"/>
                <a:cs typeface="Calibri"/>
              </a:rPr>
              <a:t> </a:t>
            </a:r>
            <a:r>
              <a:rPr sz="1120" kern="0" dirty="0" err="1">
                <a:solidFill>
                  <a:schemeClr val="bg1"/>
                </a:solidFill>
                <a:latin typeface="Calibri"/>
                <a:cs typeface="Calibri"/>
              </a:rPr>
              <a:t>consectetur</a:t>
            </a:r>
            <a:r>
              <a:rPr sz="1120" kern="0" dirty="0">
                <a:solidFill>
                  <a:schemeClr val="bg1"/>
                </a:solidFill>
                <a:latin typeface="Calibri"/>
                <a:cs typeface="Calibri"/>
              </a:rPr>
              <a:t>. </a:t>
            </a:r>
          </a:p>
        </p:txBody>
      </p:sp>
      <p:sp>
        <p:nvSpPr>
          <p:cNvPr id="28" name="Donec Lorem">
            <a:extLst>
              <a:ext uri="{FF2B5EF4-FFF2-40B4-BE49-F238E27FC236}">
                <a16:creationId xmlns:a16="http://schemas.microsoft.com/office/drawing/2014/main" id="{7BB8A3A4-DF27-495D-B37C-EB2684B4F394}"/>
              </a:ext>
            </a:extLst>
          </p:cNvPr>
          <p:cNvSpPr txBox="1"/>
          <p:nvPr/>
        </p:nvSpPr>
        <p:spPr>
          <a:xfrm>
            <a:off x="995161" y="4385060"/>
            <a:ext cx="2003848" cy="368884"/>
          </a:xfrm>
          <a:prstGeom prst="rect">
            <a:avLst/>
          </a:prstGeom>
          <a:ln w="12700">
            <a:miter lim="400000"/>
          </a:ln>
          <a:extLst>
            <a:ext uri="{C572A759-6A51-4108-AA02-DFA0A04FC94B}">
              <ma14:wrappingTextBoxFlag xmlns:ma14="http://schemas.microsoft.com/office/mac/drawingml/2011/main" xmlns:mc="http://schemas.openxmlformats.org/markup-compatibility/2006" xmlns:c="http://schemas.openxmlformats.org/drawingml/2006/chart" xmlns:p14="http://schemas.microsoft.com/office/powerpoint/2010/main" xmlns:a16="http://schemas.microsoft.com/office/drawing/2014/main" val="1"/>
            </a:ext>
          </a:extLst>
        </p:spPr>
        <p:txBody>
          <a:bodyPr lIns="11907" rIns="11907">
            <a:spAutoFit/>
          </a:bodyPr>
          <a:lstStyle>
            <a:lvl1pPr algn="ctr">
              <a:defRPr b="1">
                <a:solidFill>
                  <a:schemeClr val="accent6"/>
                </a:solidFill>
              </a:defRPr>
            </a:lvl1pPr>
          </a:lstStyle>
          <a:p>
            <a:pPr defTabSz="914341" hangingPunct="0"/>
            <a:r>
              <a:rPr sz="1797" kern="0" dirty="0" err="1">
                <a:solidFill>
                  <a:schemeClr val="bg1"/>
                </a:solidFill>
                <a:latin typeface="Arial"/>
                <a:cs typeface="Arial"/>
                <a:sym typeface="Arial"/>
              </a:rPr>
              <a:t>Donec</a:t>
            </a:r>
            <a:r>
              <a:rPr sz="1797" kern="0" dirty="0">
                <a:solidFill>
                  <a:schemeClr val="bg1"/>
                </a:solidFill>
                <a:latin typeface="Arial"/>
                <a:cs typeface="Arial"/>
                <a:sym typeface="Arial"/>
              </a:rPr>
              <a:t> Lorem</a:t>
            </a:r>
          </a:p>
        </p:txBody>
      </p:sp>
      <p:grpSp>
        <p:nvGrpSpPr>
          <p:cNvPr id="29" name="组合 28">
            <a:extLst>
              <a:ext uri="{FF2B5EF4-FFF2-40B4-BE49-F238E27FC236}">
                <a16:creationId xmlns:a16="http://schemas.microsoft.com/office/drawing/2014/main" id="{F1947212-0277-485F-8636-70FE1232174C}"/>
              </a:ext>
            </a:extLst>
          </p:cNvPr>
          <p:cNvGrpSpPr/>
          <p:nvPr/>
        </p:nvGrpSpPr>
        <p:grpSpPr>
          <a:xfrm>
            <a:off x="983273" y="2082878"/>
            <a:ext cx="2035436" cy="2170793"/>
            <a:chOff x="983273" y="2120978"/>
            <a:chExt cx="2035436" cy="2170793"/>
          </a:xfrm>
        </p:grpSpPr>
        <p:graphicFrame>
          <p:nvGraphicFramePr>
            <p:cNvPr id="30" name="二维饼图">
              <a:extLst>
                <a:ext uri="{FF2B5EF4-FFF2-40B4-BE49-F238E27FC236}">
                  <a16:creationId xmlns:a16="http://schemas.microsoft.com/office/drawing/2014/main" id="{71F9175B-7D4C-4698-A37F-A1ED902472D0}"/>
                </a:ext>
              </a:extLst>
            </p:cNvPr>
            <p:cNvGraphicFramePr/>
            <p:nvPr>
              <p:extLst>
                <p:ext uri="{D42A27DB-BD31-4B8C-83A1-F6EECF244321}">
                  <p14:modId xmlns:p14="http://schemas.microsoft.com/office/powerpoint/2010/main" val="337852656"/>
                </p:ext>
              </p:extLst>
            </p:nvPr>
          </p:nvGraphicFramePr>
          <p:xfrm>
            <a:off x="983273" y="2120978"/>
            <a:ext cx="2035436" cy="2035436"/>
          </p:xfrm>
          <a:graphic>
            <a:graphicData uri="http://schemas.openxmlformats.org/drawingml/2006/chart">
              <c:chart xmlns:c="http://schemas.openxmlformats.org/drawingml/2006/chart" xmlns:r="http://schemas.openxmlformats.org/officeDocument/2006/relationships" r:id="rId3"/>
            </a:graphicData>
          </a:graphic>
        </p:graphicFrame>
        <p:sp>
          <p:nvSpPr>
            <p:cNvPr id="31" name="三角形">
              <a:extLst>
                <a:ext uri="{FF2B5EF4-FFF2-40B4-BE49-F238E27FC236}">
                  <a16:creationId xmlns:a16="http://schemas.microsoft.com/office/drawing/2014/main" id="{40FE4212-DA64-4C2F-A452-BE8753E9554D}"/>
                </a:ext>
              </a:extLst>
            </p:cNvPr>
            <p:cNvSpPr/>
            <p:nvPr/>
          </p:nvSpPr>
          <p:spPr>
            <a:xfrm rot="10800000">
              <a:off x="1860083" y="4032307"/>
              <a:ext cx="300977" cy="259464"/>
            </a:xfrm>
            <a:prstGeom prst="triangle">
              <a:avLst/>
            </a:prstGeom>
            <a:solidFill>
              <a:srgbClr val="CEA55A"/>
            </a:solidFill>
            <a:ln w="12700">
              <a:miter lim="400000"/>
            </a:ln>
          </p:spPr>
          <p:txBody>
            <a:bodyPr lIns="11907" rIns="11907" anchor="ctr"/>
            <a:lstStyle/>
            <a:p>
              <a:pPr algn="ctr" defTabSz="238110" hangingPunct="0">
                <a:defRPr sz="5400" b="1">
                  <a:solidFill>
                    <a:srgbClr val="333D47"/>
                  </a:solidFill>
                </a:defRPr>
              </a:pPr>
              <a:endParaRPr sz="1406" b="1" kern="0">
                <a:solidFill>
                  <a:srgbClr val="CEA55A"/>
                </a:solidFill>
                <a:latin typeface="Arial"/>
                <a:cs typeface="Arial"/>
                <a:sym typeface="Arial"/>
              </a:endParaRPr>
            </a:p>
          </p:txBody>
        </p:sp>
        <p:sp>
          <p:nvSpPr>
            <p:cNvPr id="32" name="圆形">
              <a:extLst>
                <a:ext uri="{FF2B5EF4-FFF2-40B4-BE49-F238E27FC236}">
                  <a16:creationId xmlns:a16="http://schemas.microsoft.com/office/drawing/2014/main" id="{62A5FA88-89F7-4374-A072-EB9FD717B75C}"/>
                </a:ext>
              </a:extLst>
            </p:cNvPr>
            <p:cNvSpPr/>
            <p:nvPr/>
          </p:nvSpPr>
          <p:spPr>
            <a:xfrm>
              <a:off x="1195390" y="2337002"/>
              <a:ext cx="1603390" cy="1603390"/>
            </a:xfrm>
            <a:prstGeom prst="ellipse">
              <a:avLst/>
            </a:prstGeom>
            <a:solidFill>
              <a:srgbClr val="F4F4F4"/>
            </a:solidFill>
            <a:ln w="12700">
              <a:miter lim="400000"/>
            </a:ln>
          </p:spPr>
          <p:txBody>
            <a:bodyPr lIns="11907" rIns="11907" anchor="ctr"/>
            <a:lstStyle/>
            <a:p>
              <a:pPr defTabSz="914341" hangingPunct="0"/>
              <a:endParaRPr sz="1797" kern="0">
                <a:solidFill>
                  <a:srgbClr val="CEA55A"/>
                </a:solidFill>
                <a:latin typeface="Arial"/>
                <a:cs typeface="Arial"/>
                <a:sym typeface="Arial"/>
              </a:endParaRPr>
            </a:p>
          </p:txBody>
        </p:sp>
        <p:sp>
          <p:nvSpPr>
            <p:cNvPr id="33" name="70%">
              <a:extLst>
                <a:ext uri="{FF2B5EF4-FFF2-40B4-BE49-F238E27FC236}">
                  <a16:creationId xmlns:a16="http://schemas.microsoft.com/office/drawing/2014/main" id="{AD8771BB-544D-4392-9747-AD725A1A56AD}"/>
                </a:ext>
              </a:extLst>
            </p:cNvPr>
            <p:cNvSpPr txBox="1"/>
            <p:nvPr/>
          </p:nvSpPr>
          <p:spPr>
            <a:xfrm>
              <a:off x="1078514" y="2877708"/>
              <a:ext cx="1864117" cy="645433"/>
            </a:xfrm>
            <a:prstGeom prst="rect">
              <a:avLst/>
            </a:prstGeom>
            <a:ln w="12700">
              <a:miter lim="400000"/>
            </a:ln>
            <a:extLst>
              <a:ext uri="{C572A759-6A51-4108-AA02-DFA0A04FC94B}">
                <ma14:wrappingTextBoxFlag xmlns:ma14="http://schemas.microsoft.com/office/mac/drawingml/2011/main" xmlns:mc="http://schemas.openxmlformats.org/markup-compatibility/2006" xmlns:c="http://schemas.openxmlformats.org/drawingml/2006/chart" xmlns:p14="http://schemas.microsoft.com/office/powerpoint/2010/main" xmlns:a16="http://schemas.microsoft.com/office/drawing/2014/main" val="1"/>
              </a:ext>
            </a:extLst>
          </p:spPr>
          <p:txBody>
            <a:bodyPr lIns="11907" rIns="11907">
              <a:spAutoFit/>
            </a:bodyPr>
            <a:lstStyle>
              <a:lvl1pPr algn="ctr" defTabSz="914400">
                <a:defRPr sz="13800" b="1">
                  <a:solidFill>
                    <a:schemeClr val="accent6"/>
                  </a:solidFill>
                </a:defRPr>
              </a:lvl1pPr>
            </a:lstStyle>
            <a:p>
              <a:pPr defTabSz="238110" hangingPunct="0"/>
              <a:r>
                <a:rPr sz="3594" kern="0" dirty="0">
                  <a:solidFill>
                    <a:srgbClr val="CEA55A"/>
                  </a:solidFill>
                  <a:latin typeface="Arial"/>
                  <a:cs typeface="Arial"/>
                  <a:sym typeface="Arial"/>
                </a:rPr>
                <a:t>70%</a:t>
              </a:r>
            </a:p>
          </p:txBody>
        </p:sp>
      </p:grpSp>
      <p:sp>
        <p:nvSpPr>
          <p:cNvPr id="34" name="Phasellus pellentesque purus quis arcu aliquam consectetur.">
            <a:extLst>
              <a:ext uri="{FF2B5EF4-FFF2-40B4-BE49-F238E27FC236}">
                <a16:creationId xmlns:a16="http://schemas.microsoft.com/office/drawing/2014/main" id="{558188C0-C4BF-46CB-884A-382E5ECC5F62}"/>
              </a:ext>
            </a:extLst>
          </p:cNvPr>
          <p:cNvSpPr txBox="1"/>
          <p:nvPr/>
        </p:nvSpPr>
        <p:spPr>
          <a:xfrm>
            <a:off x="3719366" y="4723203"/>
            <a:ext cx="2003849" cy="582724"/>
          </a:xfrm>
          <a:prstGeom prst="rect">
            <a:avLst/>
          </a:prstGeom>
          <a:ln w="12700">
            <a:miter lim="400000"/>
          </a:ln>
          <a:extLst>
            <a:ext uri="{C572A759-6A51-4108-AA02-DFA0A04FC94B}">
              <ma14:wrappingTextBoxFlag xmlns:ma14="http://schemas.microsoft.com/office/mac/drawingml/2011/main" xmlns:mc="http://schemas.openxmlformats.org/markup-compatibility/2006" xmlns:c="http://schemas.openxmlformats.org/drawingml/2006/chart" xmlns:p14="http://schemas.microsoft.com/office/powerpoint/2010/main" xmlns:a16="http://schemas.microsoft.com/office/drawing/2014/main" val="1"/>
            </a:ext>
          </a:extLst>
        </p:spPr>
        <p:txBody>
          <a:bodyPr lIns="11907" rIns="11907">
            <a:spAutoFit/>
          </a:bodyPr>
          <a:lstStyle>
            <a:lvl1pPr algn="ctr">
              <a:defRPr sz="4300">
                <a:solidFill>
                  <a:srgbClr val="94999F"/>
                </a:solidFill>
                <a:latin typeface="+mn-lt"/>
                <a:ea typeface="+mn-ea"/>
                <a:cs typeface="+mn-cs"/>
                <a:sym typeface="Calibri"/>
              </a:defRPr>
            </a:lvl1pPr>
          </a:lstStyle>
          <a:p>
            <a:pPr defTabSz="914341" hangingPunct="0">
              <a:lnSpc>
                <a:spcPct val="150000"/>
              </a:lnSpc>
            </a:pPr>
            <a:r>
              <a:rPr sz="1120" kern="0">
                <a:solidFill>
                  <a:schemeClr val="bg1"/>
                </a:solidFill>
                <a:latin typeface="Calibri"/>
                <a:cs typeface="Calibri"/>
              </a:rPr>
              <a:t>Phasellus pellentesque purus quis arcu aliquam consectetur. </a:t>
            </a:r>
          </a:p>
        </p:txBody>
      </p:sp>
      <p:sp>
        <p:nvSpPr>
          <p:cNvPr id="35" name="Donec Lorem">
            <a:extLst>
              <a:ext uri="{FF2B5EF4-FFF2-40B4-BE49-F238E27FC236}">
                <a16:creationId xmlns:a16="http://schemas.microsoft.com/office/drawing/2014/main" id="{7D5EFE44-13EA-4E7A-B1F9-77A96BD837D8}"/>
              </a:ext>
            </a:extLst>
          </p:cNvPr>
          <p:cNvSpPr txBox="1"/>
          <p:nvPr/>
        </p:nvSpPr>
        <p:spPr>
          <a:xfrm>
            <a:off x="3719367" y="4392101"/>
            <a:ext cx="2003848" cy="368884"/>
          </a:xfrm>
          <a:prstGeom prst="rect">
            <a:avLst/>
          </a:prstGeom>
          <a:ln w="12700">
            <a:miter lim="400000"/>
          </a:ln>
          <a:extLst>
            <a:ext uri="{C572A759-6A51-4108-AA02-DFA0A04FC94B}">
              <ma14:wrappingTextBoxFlag xmlns:ma14="http://schemas.microsoft.com/office/mac/drawingml/2011/main" xmlns:mc="http://schemas.openxmlformats.org/markup-compatibility/2006" xmlns:c="http://schemas.openxmlformats.org/drawingml/2006/chart" xmlns:p14="http://schemas.microsoft.com/office/powerpoint/2010/main" xmlns:a16="http://schemas.microsoft.com/office/drawing/2014/main" val="1"/>
            </a:ext>
          </a:extLst>
        </p:spPr>
        <p:txBody>
          <a:bodyPr lIns="11907" rIns="11907">
            <a:spAutoFit/>
          </a:bodyPr>
          <a:lstStyle>
            <a:lvl1pPr algn="ctr">
              <a:defRPr b="1">
                <a:solidFill>
                  <a:schemeClr val="accent6"/>
                </a:solidFill>
              </a:defRPr>
            </a:lvl1pPr>
          </a:lstStyle>
          <a:p>
            <a:pPr defTabSz="914341" hangingPunct="0"/>
            <a:r>
              <a:rPr sz="1797" kern="0" dirty="0" err="1">
                <a:solidFill>
                  <a:schemeClr val="bg1"/>
                </a:solidFill>
                <a:latin typeface="Arial"/>
                <a:cs typeface="Arial"/>
                <a:sym typeface="Arial"/>
              </a:rPr>
              <a:t>Donec</a:t>
            </a:r>
            <a:r>
              <a:rPr sz="1797" kern="0" dirty="0">
                <a:solidFill>
                  <a:schemeClr val="bg1"/>
                </a:solidFill>
                <a:latin typeface="Arial"/>
                <a:cs typeface="Arial"/>
                <a:sym typeface="Arial"/>
              </a:rPr>
              <a:t> Lorem</a:t>
            </a:r>
          </a:p>
        </p:txBody>
      </p:sp>
      <p:grpSp>
        <p:nvGrpSpPr>
          <p:cNvPr id="36" name="组合 35">
            <a:extLst>
              <a:ext uri="{FF2B5EF4-FFF2-40B4-BE49-F238E27FC236}">
                <a16:creationId xmlns:a16="http://schemas.microsoft.com/office/drawing/2014/main" id="{4875F617-FB03-4770-B219-B04D0B95A1B1}"/>
              </a:ext>
            </a:extLst>
          </p:cNvPr>
          <p:cNvGrpSpPr/>
          <p:nvPr/>
        </p:nvGrpSpPr>
        <p:grpSpPr>
          <a:xfrm>
            <a:off x="3671754" y="2082878"/>
            <a:ext cx="2035437" cy="2170793"/>
            <a:chOff x="3671754" y="2120978"/>
            <a:chExt cx="2035437" cy="2170793"/>
          </a:xfrm>
        </p:grpSpPr>
        <p:graphicFrame>
          <p:nvGraphicFramePr>
            <p:cNvPr id="37" name="二维饼图">
              <a:extLst>
                <a:ext uri="{FF2B5EF4-FFF2-40B4-BE49-F238E27FC236}">
                  <a16:creationId xmlns:a16="http://schemas.microsoft.com/office/drawing/2014/main" id="{0D9DD6C7-E2A8-4D7D-923C-C3D303998FE1}"/>
                </a:ext>
              </a:extLst>
            </p:cNvPr>
            <p:cNvGraphicFramePr/>
            <p:nvPr>
              <p:extLst>
                <p:ext uri="{D42A27DB-BD31-4B8C-83A1-F6EECF244321}">
                  <p14:modId xmlns:p14="http://schemas.microsoft.com/office/powerpoint/2010/main" val="3244830046"/>
                </p:ext>
              </p:extLst>
            </p:nvPr>
          </p:nvGraphicFramePr>
          <p:xfrm>
            <a:off x="3671754" y="2120978"/>
            <a:ext cx="2035437" cy="2035437"/>
          </p:xfrm>
          <a:graphic>
            <a:graphicData uri="http://schemas.openxmlformats.org/drawingml/2006/chart">
              <c:chart xmlns:c="http://schemas.openxmlformats.org/drawingml/2006/chart" xmlns:r="http://schemas.openxmlformats.org/officeDocument/2006/relationships" r:id="rId4"/>
            </a:graphicData>
          </a:graphic>
        </p:graphicFrame>
        <p:sp>
          <p:nvSpPr>
            <p:cNvPr id="38" name="三角形">
              <a:extLst>
                <a:ext uri="{FF2B5EF4-FFF2-40B4-BE49-F238E27FC236}">
                  <a16:creationId xmlns:a16="http://schemas.microsoft.com/office/drawing/2014/main" id="{97B4D264-7DB3-4405-95E7-BB7F3B85A9ED}"/>
                </a:ext>
              </a:extLst>
            </p:cNvPr>
            <p:cNvSpPr/>
            <p:nvPr/>
          </p:nvSpPr>
          <p:spPr>
            <a:xfrm rot="10800000">
              <a:off x="4548565" y="4032307"/>
              <a:ext cx="300977" cy="259464"/>
            </a:xfrm>
            <a:prstGeom prst="triangle">
              <a:avLst/>
            </a:prstGeom>
            <a:solidFill>
              <a:srgbClr val="CEA55A"/>
            </a:solidFill>
            <a:ln w="12700">
              <a:miter lim="400000"/>
            </a:ln>
          </p:spPr>
          <p:txBody>
            <a:bodyPr lIns="11907" rIns="11907" anchor="ctr"/>
            <a:lstStyle/>
            <a:p>
              <a:pPr algn="ctr" defTabSz="238110" hangingPunct="0">
                <a:defRPr sz="5400" b="1">
                  <a:solidFill>
                    <a:srgbClr val="333D47"/>
                  </a:solidFill>
                </a:defRPr>
              </a:pPr>
              <a:endParaRPr sz="1406" b="1" kern="0">
                <a:solidFill>
                  <a:srgbClr val="CEA55A"/>
                </a:solidFill>
                <a:latin typeface="Arial"/>
                <a:cs typeface="Arial"/>
                <a:sym typeface="Arial"/>
              </a:endParaRPr>
            </a:p>
          </p:txBody>
        </p:sp>
        <p:sp>
          <p:nvSpPr>
            <p:cNvPr id="39" name="圆形">
              <a:extLst>
                <a:ext uri="{FF2B5EF4-FFF2-40B4-BE49-F238E27FC236}">
                  <a16:creationId xmlns:a16="http://schemas.microsoft.com/office/drawing/2014/main" id="{1644E245-CAB6-4699-8ECE-31BA8BB76CE0}"/>
                </a:ext>
              </a:extLst>
            </p:cNvPr>
            <p:cNvSpPr/>
            <p:nvPr/>
          </p:nvSpPr>
          <p:spPr>
            <a:xfrm>
              <a:off x="3897360" y="2337003"/>
              <a:ext cx="1603390" cy="1603390"/>
            </a:xfrm>
            <a:prstGeom prst="ellipse">
              <a:avLst/>
            </a:prstGeom>
            <a:solidFill>
              <a:srgbClr val="F4F4F4"/>
            </a:solidFill>
            <a:ln w="12700">
              <a:miter lim="400000"/>
            </a:ln>
          </p:spPr>
          <p:txBody>
            <a:bodyPr lIns="11907" rIns="11907" anchor="ctr"/>
            <a:lstStyle/>
            <a:p>
              <a:pPr defTabSz="914341" hangingPunct="0"/>
              <a:endParaRPr sz="1797" kern="0">
                <a:solidFill>
                  <a:srgbClr val="CEA55A"/>
                </a:solidFill>
                <a:latin typeface="Arial"/>
                <a:cs typeface="Arial"/>
                <a:sym typeface="Arial"/>
              </a:endParaRPr>
            </a:p>
          </p:txBody>
        </p:sp>
        <p:sp>
          <p:nvSpPr>
            <p:cNvPr id="40" name="84%">
              <a:extLst>
                <a:ext uri="{FF2B5EF4-FFF2-40B4-BE49-F238E27FC236}">
                  <a16:creationId xmlns:a16="http://schemas.microsoft.com/office/drawing/2014/main" id="{BFADFEE1-8C36-42D5-81B5-18F2A90F7CF2}"/>
                </a:ext>
              </a:extLst>
            </p:cNvPr>
            <p:cNvSpPr txBox="1"/>
            <p:nvPr/>
          </p:nvSpPr>
          <p:spPr>
            <a:xfrm>
              <a:off x="3766996" y="2877708"/>
              <a:ext cx="1864117" cy="645433"/>
            </a:xfrm>
            <a:prstGeom prst="rect">
              <a:avLst/>
            </a:prstGeom>
            <a:ln w="12700">
              <a:miter lim="400000"/>
            </a:ln>
            <a:extLst>
              <a:ext uri="{C572A759-6A51-4108-AA02-DFA0A04FC94B}">
                <ma14:wrappingTextBoxFlag xmlns:ma14="http://schemas.microsoft.com/office/mac/drawingml/2011/main" xmlns:mc="http://schemas.openxmlformats.org/markup-compatibility/2006" xmlns:c="http://schemas.openxmlformats.org/drawingml/2006/chart" xmlns:p14="http://schemas.microsoft.com/office/powerpoint/2010/main" xmlns:a16="http://schemas.microsoft.com/office/drawing/2014/main" val="1"/>
              </a:ext>
            </a:extLst>
          </p:spPr>
          <p:txBody>
            <a:bodyPr lIns="11907" rIns="11907">
              <a:spAutoFit/>
            </a:bodyPr>
            <a:lstStyle>
              <a:lvl1pPr algn="ctr" defTabSz="914400">
                <a:defRPr sz="13800" b="1">
                  <a:solidFill>
                    <a:schemeClr val="accent6"/>
                  </a:solidFill>
                </a:defRPr>
              </a:lvl1pPr>
            </a:lstStyle>
            <a:p>
              <a:pPr defTabSz="238110" hangingPunct="0"/>
              <a:r>
                <a:rPr sz="3594" kern="0">
                  <a:solidFill>
                    <a:srgbClr val="CEA55A"/>
                  </a:solidFill>
                  <a:latin typeface="Arial"/>
                  <a:cs typeface="Arial"/>
                  <a:sym typeface="Arial"/>
                </a:rPr>
                <a:t>84%</a:t>
              </a:r>
            </a:p>
          </p:txBody>
        </p:sp>
      </p:grpSp>
      <p:sp>
        <p:nvSpPr>
          <p:cNvPr id="41" name="Phasellus pellentesque purus quis arcu aliquam consectetur.">
            <a:extLst>
              <a:ext uri="{FF2B5EF4-FFF2-40B4-BE49-F238E27FC236}">
                <a16:creationId xmlns:a16="http://schemas.microsoft.com/office/drawing/2014/main" id="{393D3BD7-05B7-4526-BFDE-795DCA194D5E}"/>
              </a:ext>
            </a:extLst>
          </p:cNvPr>
          <p:cNvSpPr txBox="1"/>
          <p:nvPr/>
        </p:nvSpPr>
        <p:spPr>
          <a:xfrm>
            <a:off x="6411989" y="4716164"/>
            <a:ext cx="2003849" cy="582724"/>
          </a:xfrm>
          <a:prstGeom prst="rect">
            <a:avLst/>
          </a:prstGeom>
          <a:ln w="12700">
            <a:miter lim="400000"/>
          </a:ln>
          <a:extLst>
            <a:ext uri="{C572A759-6A51-4108-AA02-DFA0A04FC94B}">
              <ma14:wrappingTextBoxFlag xmlns:ma14="http://schemas.microsoft.com/office/mac/drawingml/2011/main" xmlns:mc="http://schemas.openxmlformats.org/markup-compatibility/2006" xmlns:c="http://schemas.openxmlformats.org/drawingml/2006/chart" xmlns:p14="http://schemas.microsoft.com/office/powerpoint/2010/main" xmlns:a16="http://schemas.microsoft.com/office/drawing/2014/main" val="1"/>
            </a:ext>
          </a:extLst>
        </p:spPr>
        <p:txBody>
          <a:bodyPr lIns="11907" rIns="11907">
            <a:spAutoFit/>
          </a:bodyPr>
          <a:lstStyle>
            <a:lvl1pPr algn="ctr">
              <a:defRPr sz="4300">
                <a:solidFill>
                  <a:srgbClr val="94999F"/>
                </a:solidFill>
                <a:latin typeface="+mn-lt"/>
                <a:ea typeface="+mn-ea"/>
                <a:cs typeface="+mn-cs"/>
                <a:sym typeface="Calibri"/>
              </a:defRPr>
            </a:lvl1pPr>
          </a:lstStyle>
          <a:p>
            <a:pPr defTabSz="914341" hangingPunct="0">
              <a:lnSpc>
                <a:spcPct val="150000"/>
              </a:lnSpc>
            </a:pPr>
            <a:r>
              <a:rPr sz="1120" kern="0">
                <a:solidFill>
                  <a:schemeClr val="bg1"/>
                </a:solidFill>
                <a:latin typeface="Calibri"/>
                <a:cs typeface="Calibri"/>
              </a:rPr>
              <a:t>Phasellus pellentesque purus quis arcu aliquam consectetur. </a:t>
            </a:r>
          </a:p>
        </p:txBody>
      </p:sp>
      <p:sp>
        <p:nvSpPr>
          <p:cNvPr id="42" name="Donec Lorem">
            <a:extLst>
              <a:ext uri="{FF2B5EF4-FFF2-40B4-BE49-F238E27FC236}">
                <a16:creationId xmlns:a16="http://schemas.microsoft.com/office/drawing/2014/main" id="{AD8C4F4B-B952-4193-88C2-7F289900CD32}"/>
              </a:ext>
            </a:extLst>
          </p:cNvPr>
          <p:cNvSpPr txBox="1"/>
          <p:nvPr/>
        </p:nvSpPr>
        <p:spPr>
          <a:xfrm>
            <a:off x="6411990" y="4385061"/>
            <a:ext cx="2003848" cy="368884"/>
          </a:xfrm>
          <a:prstGeom prst="rect">
            <a:avLst/>
          </a:prstGeom>
          <a:ln w="12700">
            <a:miter lim="400000"/>
          </a:ln>
          <a:extLst>
            <a:ext uri="{C572A759-6A51-4108-AA02-DFA0A04FC94B}">
              <ma14:wrappingTextBoxFlag xmlns:ma14="http://schemas.microsoft.com/office/mac/drawingml/2011/main" xmlns:mc="http://schemas.openxmlformats.org/markup-compatibility/2006" xmlns:c="http://schemas.openxmlformats.org/drawingml/2006/chart" xmlns:p14="http://schemas.microsoft.com/office/powerpoint/2010/main" xmlns:a16="http://schemas.microsoft.com/office/drawing/2014/main" val="1"/>
            </a:ext>
          </a:extLst>
        </p:spPr>
        <p:txBody>
          <a:bodyPr lIns="11907" rIns="11907">
            <a:spAutoFit/>
          </a:bodyPr>
          <a:lstStyle>
            <a:lvl1pPr algn="ctr">
              <a:defRPr b="1">
                <a:solidFill>
                  <a:schemeClr val="accent6"/>
                </a:solidFill>
              </a:defRPr>
            </a:lvl1pPr>
          </a:lstStyle>
          <a:p>
            <a:pPr defTabSz="914341" hangingPunct="0"/>
            <a:r>
              <a:rPr sz="1797" kern="0" dirty="0" err="1">
                <a:solidFill>
                  <a:schemeClr val="bg1"/>
                </a:solidFill>
                <a:latin typeface="Arial"/>
                <a:cs typeface="Arial"/>
                <a:sym typeface="Arial"/>
              </a:rPr>
              <a:t>Donec</a:t>
            </a:r>
            <a:r>
              <a:rPr sz="1797" kern="0" dirty="0">
                <a:solidFill>
                  <a:schemeClr val="bg1"/>
                </a:solidFill>
                <a:latin typeface="Arial"/>
                <a:cs typeface="Arial"/>
                <a:sym typeface="Arial"/>
              </a:rPr>
              <a:t> Lorem</a:t>
            </a:r>
          </a:p>
        </p:txBody>
      </p:sp>
      <p:grpSp>
        <p:nvGrpSpPr>
          <p:cNvPr id="43" name="组合 42">
            <a:extLst>
              <a:ext uri="{FF2B5EF4-FFF2-40B4-BE49-F238E27FC236}">
                <a16:creationId xmlns:a16="http://schemas.microsoft.com/office/drawing/2014/main" id="{267A61B4-0F1F-4809-A83F-356AB1071093}"/>
              </a:ext>
            </a:extLst>
          </p:cNvPr>
          <p:cNvGrpSpPr/>
          <p:nvPr/>
        </p:nvGrpSpPr>
        <p:grpSpPr>
          <a:xfrm>
            <a:off x="6376260" y="2082878"/>
            <a:ext cx="2035437" cy="2170793"/>
            <a:chOff x="6376260" y="2120978"/>
            <a:chExt cx="2035437" cy="2170793"/>
          </a:xfrm>
        </p:grpSpPr>
        <p:graphicFrame>
          <p:nvGraphicFramePr>
            <p:cNvPr id="44" name="二维饼图">
              <a:extLst>
                <a:ext uri="{FF2B5EF4-FFF2-40B4-BE49-F238E27FC236}">
                  <a16:creationId xmlns:a16="http://schemas.microsoft.com/office/drawing/2014/main" id="{4B9B3AA1-E7B9-47E2-81A5-24A00CF47C03}"/>
                </a:ext>
              </a:extLst>
            </p:cNvPr>
            <p:cNvGraphicFramePr/>
            <p:nvPr>
              <p:extLst>
                <p:ext uri="{D42A27DB-BD31-4B8C-83A1-F6EECF244321}">
                  <p14:modId xmlns:p14="http://schemas.microsoft.com/office/powerpoint/2010/main" val="277870953"/>
                </p:ext>
              </p:extLst>
            </p:nvPr>
          </p:nvGraphicFramePr>
          <p:xfrm>
            <a:off x="6376260" y="2120978"/>
            <a:ext cx="2035437" cy="2035437"/>
          </p:xfrm>
          <a:graphic>
            <a:graphicData uri="http://schemas.openxmlformats.org/drawingml/2006/chart">
              <c:chart xmlns:c="http://schemas.openxmlformats.org/drawingml/2006/chart" xmlns:r="http://schemas.openxmlformats.org/officeDocument/2006/relationships" r:id="rId5"/>
            </a:graphicData>
          </a:graphic>
        </p:graphicFrame>
        <p:sp>
          <p:nvSpPr>
            <p:cNvPr id="45" name="三角形">
              <a:extLst>
                <a:ext uri="{FF2B5EF4-FFF2-40B4-BE49-F238E27FC236}">
                  <a16:creationId xmlns:a16="http://schemas.microsoft.com/office/drawing/2014/main" id="{6A45FDE3-6C3D-4AA3-8662-F6AB8C93C07F}"/>
                </a:ext>
              </a:extLst>
            </p:cNvPr>
            <p:cNvSpPr/>
            <p:nvPr/>
          </p:nvSpPr>
          <p:spPr>
            <a:xfrm rot="10800000">
              <a:off x="7253071" y="4032307"/>
              <a:ext cx="300978" cy="259464"/>
            </a:xfrm>
            <a:prstGeom prst="triangle">
              <a:avLst/>
            </a:prstGeom>
            <a:solidFill>
              <a:srgbClr val="CEA55A"/>
            </a:solidFill>
            <a:ln w="12700">
              <a:miter lim="400000"/>
            </a:ln>
          </p:spPr>
          <p:txBody>
            <a:bodyPr lIns="11907" rIns="11907" anchor="ctr"/>
            <a:lstStyle/>
            <a:p>
              <a:pPr algn="ctr" defTabSz="238110" hangingPunct="0">
                <a:defRPr sz="5400" b="1">
                  <a:solidFill>
                    <a:srgbClr val="333D47"/>
                  </a:solidFill>
                </a:defRPr>
              </a:pPr>
              <a:endParaRPr sz="1406" b="1" kern="0">
                <a:solidFill>
                  <a:srgbClr val="CEA55A"/>
                </a:solidFill>
                <a:latin typeface="Arial"/>
                <a:cs typeface="Arial"/>
                <a:sym typeface="Arial"/>
              </a:endParaRPr>
            </a:p>
          </p:txBody>
        </p:sp>
        <p:sp>
          <p:nvSpPr>
            <p:cNvPr id="46" name="圆形">
              <a:extLst>
                <a:ext uri="{FF2B5EF4-FFF2-40B4-BE49-F238E27FC236}">
                  <a16:creationId xmlns:a16="http://schemas.microsoft.com/office/drawing/2014/main" id="{5ED76442-0677-4E84-A606-CD06CFAF4F90}"/>
                </a:ext>
              </a:extLst>
            </p:cNvPr>
            <p:cNvSpPr/>
            <p:nvPr/>
          </p:nvSpPr>
          <p:spPr>
            <a:xfrm>
              <a:off x="6592283" y="2343414"/>
              <a:ext cx="1603390" cy="1603390"/>
            </a:xfrm>
            <a:prstGeom prst="ellipse">
              <a:avLst/>
            </a:prstGeom>
            <a:solidFill>
              <a:srgbClr val="F4F4F4"/>
            </a:solidFill>
            <a:ln w="12700">
              <a:miter lim="400000"/>
            </a:ln>
          </p:spPr>
          <p:txBody>
            <a:bodyPr lIns="11907" rIns="11907" anchor="ctr"/>
            <a:lstStyle/>
            <a:p>
              <a:pPr defTabSz="914341" hangingPunct="0"/>
              <a:endParaRPr sz="1797" kern="0">
                <a:solidFill>
                  <a:srgbClr val="CEA55A"/>
                </a:solidFill>
                <a:latin typeface="Arial"/>
                <a:cs typeface="Arial"/>
                <a:sym typeface="Arial"/>
              </a:endParaRPr>
            </a:p>
          </p:txBody>
        </p:sp>
        <p:sp>
          <p:nvSpPr>
            <p:cNvPr id="47" name="89%">
              <a:extLst>
                <a:ext uri="{FF2B5EF4-FFF2-40B4-BE49-F238E27FC236}">
                  <a16:creationId xmlns:a16="http://schemas.microsoft.com/office/drawing/2014/main" id="{81F2B9F5-C92A-4479-908F-2C88A52FBAFD}"/>
                </a:ext>
              </a:extLst>
            </p:cNvPr>
            <p:cNvSpPr txBox="1"/>
            <p:nvPr/>
          </p:nvSpPr>
          <p:spPr>
            <a:xfrm>
              <a:off x="6471502" y="2877708"/>
              <a:ext cx="1864117" cy="645433"/>
            </a:xfrm>
            <a:prstGeom prst="rect">
              <a:avLst/>
            </a:prstGeom>
            <a:ln w="12700">
              <a:miter lim="400000"/>
            </a:ln>
            <a:extLst>
              <a:ext uri="{C572A759-6A51-4108-AA02-DFA0A04FC94B}">
                <ma14:wrappingTextBoxFlag xmlns:ma14="http://schemas.microsoft.com/office/mac/drawingml/2011/main" xmlns:mc="http://schemas.openxmlformats.org/markup-compatibility/2006" xmlns:c="http://schemas.openxmlformats.org/drawingml/2006/chart" xmlns:p14="http://schemas.microsoft.com/office/powerpoint/2010/main" xmlns:a16="http://schemas.microsoft.com/office/drawing/2014/main" val="1"/>
              </a:ext>
            </a:extLst>
          </p:spPr>
          <p:txBody>
            <a:bodyPr lIns="11907" rIns="11907">
              <a:spAutoFit/>
            </a:bodyPr>
            <a:lstStyle>
              <a:lvl1pPr algn="ctr" defTabSz="914400">
                <a:defRPr sz="13800" b="1">
                  <a:solidFill>
                    <a:schemeClr val="accent6"/>
                  </a:solidFill>
                </a:defRPr>
              </a:lvl1pPr>
            </a:lstStyle>
            <a:p>
              <a:pPr defTabSz="238110" hangingPunct="0"/>
              <a:r>
                <a:rPr sz="3594" kern="0">
                  <a:solidFill>
                    <a:srgbClr val="CEA55A"/>
                  </a:solidFill>
                  <a:latin typeface="Arial"/>
                  <a:cs typeface="Arial"/>
                  <a:sym typeface="Arial"/>
                </a:rPr>
                <a:t>89%</a:t>
              </a:r>
            </a:p>
          </p:txBody>
        </p:sp>
      </p:grpSp>
      <p:sp>
        <p:nvSpPr>
          <p:cNvPr id="48" name="Phasellus pellentesque purus quis arcu aliquam consectetur.">
            <a:extLst>
              <a:ext uri="{FF2B5EF4-FFF2-40B4-BE49-F238E27FC236}">
                <a16:creationId xmlns:a16="http://schemas.microsoft.com/office/drawing/2014/main" id="{B62E677E-7287-4C38-B036-DCDFFAE65CFB}"/>
              </a:ext>
            </a:extLst>
          </p:cNvPr>
          <p:cNvSpPr txBox="1"/>
          <p:nvPr/>
        </p:nvSpPr>
        <p:spPr>
          <a:xfrm>
            <a:off x="9140335" y="4716164"/>
            <a:ext cx="2003849" cy="582724"/>
          </a:xfrm>
          <a:prstGeom prst="rect">
            <a:avLst/>
          </a:prstGeom>
          <a:ln w="12700">
            <a:miter lim="400000"/>
          </a:ln>
          <a:extLst>
            <a:ext uri="{C572A759-6A51-4108-AA02-DFA0A04FC94B}">
              <ma14:wrappingTextBoxFlag xmlns:ma14="http://schemas.microsoft.com/office/mac/drawingml/2011/main" xmlns:mc="http://schemas.openxmlformats.org/markup-compatibility/2006" xmlns:c="http://schemas.openxmlformats.org/drawingml/2006/chart" xmlns:p14="http://schemas.microsoft.com/office/powerpoint/2010/main" xmlns:a16="http://schemas.microsoft.com/office/drawing/2014/main" val="1"/>
            </a:ext>
          </a:extLst>
        </p:spPr>
        <p:txBody>
          <a:bodyPr lIns="11907" rIns="11907">
            <a:spAutoFit/>
          </a:bodyPr>
          <a:lstStyle>
            <a:lvl1pPr algn="ctr">
              <a:defRPr sz="4300">
                <a:solidFill>
                  <a:srgbClr val="94999F"/>
                </a:solidFill>
                <a:latin typeface="+mn-lt"/>
                <a:ea typeface="+mn-ea"/>
                <a:cs typeface="+mn-cs"/>
                <a:sym typeface="Calibri"/>
              </a:defRPr>
            </a:lvl1pPr>
          </a:lstStyle>
          <a:p>
            <a:pPr defTabSz="914341" hangingPunct="0">
              <a:lnSpc>
                <a:spcPct val="150000"/>
              </a:lnSpc>
            </a:pPr>
            <a:r>
              <a:rPr sz="1120" kern="0" dirty="0" err="1">
                <a:solidFill>
                  <a:schemeClr val="bg1"/>
                </a:solidFill>
                <a:latin typeface="Calibri"/>
                <a:cs typeface="Calibri"/>
              </a:rPr>
              <a:t>Phasellus</a:t>
            </a:r>
            <a:r>
              <a:rPr sz="1120" kern="0" dirty="0">
                <a:solidFill>
                  <a:schemeClr val="bg1"/>
                </a:solidFill>
                <a:latin typeface="Calibri"/>
                <a:cs typeface="Calibri"/>
              </a:rPr>
              <a:t> </a:t>
            </a:r>
            <a:r>
              <a:rPr sz="1120" kern="0" dirty="0" err="1">
                <a:solidFill>
                  <a:schemeClr val="bg1"/>
                </a:solidFill>
                <a:latin typeface="Calibri"/>
                <a:cs typeface="Calibri"/>
              </a:rPr>
              <a:t>pellentesque</a:t>
            </a:r>
            <a:r>
              <a:rPr sz="1120" kern="0" dirty="0">
                <a:solidFill>
                  <a:schemeClr val="bg1"/>
                </a:solidFill>
                <a:latin typeface="Calibri"/>
                <a:cs typeface="Calibri"/>
              </a:rPr>
              <a:t> </a:t>
            </a:r>
            <a:r>
              <a:rPr sz="1120" kern="0" dirty="0" err="1">
                <a:solidFill>
                  <a:schemeClr val="bg1"/>
                </a:solidFill>
                <a:latin typeface="Calibri"/>
                <a:cs typeface="Calibri"/>
              </a:rPr>
              <a:t>purus</a:t>
            </a:r>
            <a:r>
              <a:rPr sz="1120" kern="0" dirty="0">
                <a:solidFill>
                  <a:schemeClr val="bg1"/>
                </a:solidFill>
                <a:latin typeface="Calibri"/>
                <a:cs typeface="Calibri"/>
              </a:rPr>
              <a:t> </a:t>
            </a:r>
            <a:r>
              <a:rPr sz="1120" kern="0" dirty="0" err="1">
                <a:solidFill>
                  <a:schemeClr val="bg1"/>
                </a:solidFill>
                <a:latin typeface="Calibri"/>
                <a:cs typeface="Calibri"/>
              </a:rPr>
              <a:t>quis</a:t>
            </a:r>
            <a:r>
              <a:rPr sz="1120" kern="0" dirty="0">
                <a:solidFill>
                  <a:schemeClr val="bg1"/>
                </a:solidFill>
                <a:latin typeface="Calibri"/>
                <a:cs typeface="Calibri"/>
              </a:rPr>
              <a:t> </a:t>
            </a:r>
            <a:r>
              <a:rPr sz="1120" kern="0" dirty="0" err="1">
                <a:solidFill>
                  <a:schemeClr val="bg1"/>
                </a:solidFill>
                <a:latin typeface="Calibri"/>
                <a:cs typeface="Calibri"/>
              </a:rPr>
              <a:t>arcu</a:t>
            </a:r>
            <a:r>
              <a:rPr sz="1120" kern="0" dirty="0">
                <a:solidFill>
                  <a:schemeClr val="bg1"/>
                </a:solidFill>
                <a:latin typeface="Calibri"/>
                <a:cs typeface="Calibri"/>
              </a:rPr>
              <a:t> </a:t>
            </a:r>
            <a:r>
              <a:rPr sz="1120" kern="0" dirty="0" err="1">
                <a:solidFill>
                  <a:schemeClr val="bg1"/>
                </a:solidFill>
                <a:latin typeface="Calibri"/>
                <a:cs typeface="Calibri"/>
              </a:rPr>
              <a:t>aliquam</a:t>
            </a:r>
            <a:r>
              <a:rPr sz="1120" kern="0" dirty="0">
                <a:solidFill>
                  <a:schemeClr val="bg1"/>
                </a:solidFill>
                <a:latin typeface="Calibri"/>
                <a:cs typeface="Calibri"/>
              </a:rPr>
              <a:t> </a:t>
            </a:r>
            <a:r>
              <a:rPr sz="1120" kern="0" dirty="0" err="1">
                <a:solidFill>
                  <a:schemeClr val="bg1"/>
                </a:solidFill>
                <a:latin typeface="Calibri"/>
                <a:cs typeface="Calibri"/>
              </a:rPr>
              <a:t>consectetur</a:t>
            </a:r>
            <a:r>
              <a:rPr sz="1120" kern="0" dirty="0">
                <a:solidFill>
                  <a:schemeClr val="bg1"/>
                </a:solidFill>
                <a:latin typeface="Calibri"/>
                <a:cs typeface="Calibri"/>
              </a:rPr>
              <a:t>. </a:t>
            </a:r>
          </a:p>
        </p:txBody>
      </p:sp>
      <p:sp>
        <p:nvSpPr>
          <p:cNvPr id="49" name="Donec Lorem">
            <a:extLst>
              <a:ext uri="{FF2B5EF4-FFF2-40B4-BE49-F238E27FC236}">
                <a16:creationId xmlns:a16="http://schemas.microsoft.com/office/drawing/2014/main" id="{07EB56DD-9BCD-4CFC-9B91-D6F8051D0064}"/>
              </a:ext>
            </a:extLst>
          </p:cNvPr>
          <p:cNvSpPr txBox="1"/>
          <p:nvPr/>
        </p:nvSpPr>
        <p:spPr>
          <a:xfrm>
            <a:off x="9140336" y="4385061"/>
            <a:ext cx="2003848" cy="368884"/>
          </a:xfrm>
          <a:prstGeom prst="rect">
            <a:avLst/>
          </a:prstGeom>
          <a:ln w="12700">
            <a:miter lim="400000"/>
          </a:ln>
          <a:extLst>
            <a:ext uri="{C572A759-6A51-4108-AA02-DFA0A04FC94B}">
              <ma14:wrappingTextBoxFlag xmlns:ma14="http://schemas.microsoft.com/office/mac/drawingml/2011/main" xmlns:mc="http://schemas.openxmlformats.org/markup-compatibility/2006" xmlns:c="http://schemas.openxmlformats.org/drawingml/2006/chart" xmlns:p14="http://schemas.microsoft.com/office/powerpoint/2010/main" xmlns:a16="http://schemas.microsoft.com/office/drawing/2014/main" val="1"/>
            </a:ext>
          </a:extLst>
        </p:spPr>
        <p:txBody>
          <a:bodyPr lIns="11907" rIns="11907">
            <a:spAutoFit/>
          </a:bodyPr>
          <a:lstStyle>
            <a:lvl1pPr algn="ctr">
              <a:defRPr b="1">
                <a:solidFill>
                  <a:schemeClr val="accent6"/>
                </a:solidFill>
              </a:defRPr>
            </a:lvl1pPr>
          </a:lstStyle>
          <a:p>
            <a:pPr defTabSz="914341" hangingPunct="0"/>
            <a:r>
              <a:rPr sz="1797" kern="0" dirty="0" err="1">
                <a:solidFill>
                  <a:schemeClr val="bg1"/>
                </a:solidFill>
                <a:latin typeface="Arial"/>
                <a:cs typeface="Arial"/>
                <a:sym typeface="Arial"/>
              </a:rPr>
              <a:t>Donec</a:t>
            </a:r>
            <a:r>
              <a:rPr sz="1797" kern="0" dirty="0">
                <a:solidFill>
                  <a:schemeClr val="bg1"/>
                </a:solidFill>
                <a:latin typeface="Arial"/>
                <a:cs typeface="Arial"/>
                <a:sym typeface="Arial"/>
              </a:rPr>
              <a:t> Lorem</a:t>
            </a:r>
          </a:p>
        </p:txBody>
      </p:sp>
      <p:grpSp>
        <p:nvGrpSpPr>
          <p:cNvPr id="50" name="组合 49">
            <a:extLst>
              <a:ext uri="{FF2B5EF4-FFF2-40B4-BE49-F238E27FC236}">
                <a16:creationId xmlns:a16="http://schemas.microsoft.com/office/drawing/2014/main" id="{35753220-81F1-4CD5-87B4-F062F71EB70C}"/>
              </a:ext>
            </a:extLst>
          </p:cNvPr>
          <p:cNvGrpSpPr/>
          <p:nvPr/>
        </p:nvGrpSpPr>
        <p:grpSpPr>
          <a:xfrm>
            <a:off x="9068882" y="2082878"/>
            <a:ext cx="2035436" cy="2170792"/>
            <a:chOff x="9068882" y="2120978"/>
            <a:chExt cx="2035436" cy="2170792"/>
          </a:xfrm>
        </p:grpSpPr>
        <p:graphicFrame>
          <p:nvGraphicFramePr>
            <p:cNvPr id="51" name="二维饼图">
              <a:extLst>
                <a:ext uri="{FF2B5EF4-FFF2-40B4-BE49-F238E27FC236}">
                  <a16:creationId xmlns:a16="http://schemas.microsoft.com/office/drawing/2014/main" id="{7DD06D0D-0710-4294-8CF7-314C914E6641}"/>
                </a:ext>
              </a:extLst>
            </p:cNvPr>
            <p:cNvGraphicFramePr/>
            <p:nvPr>
              <p:extLst>
                <p:ext uri="{D42A27DB-BD31-4B8C-83A1-F6EECF244321}">
                  <p14:modId xmlns:p14="http://schemas.microsoft.com/office/powerpoint/2010/main" val="1257705314"/>
                </p:ext>
              </p:extLst>
            </p:nvPr>
          </p:nvGraphicFramePr>
          <p:xfrm>
            <a:off x="9068882" y="2120978"/>
            <a:ext cx="2035436" cy="2035436"/>
          </p:xfrm>
          <a:graphic>
            <a:graphicData uri="http://schemas.openxmlformats.org/drawingml/2006/chart">
              <c:chart xmlns:c="http://schemas.openxmlformats.org/drawingml/2006/chart" xmlns:r="http://schemas.openxmlformats.org/officeDocument/2006/relationships" r:id="rId6"/>
            </a:graphicData>
          </a:graphic>
        </p:graphicFrame>
        <p:sp>
          <p:nvSpPr>
            <p:cNvPr id="52" name="三角形">
              <a:extLst>
                <a:ext uri="{FF2B5EF4-FFF2-40B4-BE49-F238E27FC236}">
                  <a16:creationId xmlns:a16="http://schemas.microsoft.com/office/drawing/2014/main" id="{64C681E6-8AE6-4C84-8584-49AB700D8601}"/>
                </a:ext>
              </a:extLst>
            </p:cNvPr>
            <p:cNvSpPr/>
            <p:nvPr/>
          </p:nvSpPr>
          <p:spPr>
            <a:xfrm rot="10800000">
              <a:off x="9945692" y="4032306"/>
              <a:ext cx="300978" cy="259464"/>
            </a:xfrm>
            <a:prstGeom prst="triangle">
              <a:avLst/>
            </a:prstGeom>
            <a:solidFill>
              <a:srgbClr val="CEA55A"/>
            </a:solidFill>
            <a:ln w="12700">
              <a:miter lim="400000"/>
            </a:ln>
          </p:spPr>
          <p:txBody>
            <a:bodyPr lIns="11907" rIns="11907" anchor="ctr"/>
            <a:lstStyle/>
            <a:p>
              <a:pPr algn="ctr" defTabSz="238110" hangingPunct="0">
                <a:defRPr sz="5400" b="1">
                  <a:solidFill>
                    <a:srgbClr val="333D47"/>
                  </a:solidFill>
                </a:defRPr>
              </a:pPr>
              <a:endParaRPr sz="1406" b="1" kern="0">
                <a:solidFill>
                  <a:srgbClr val="CEA55A"/>
                </a:solidFill>
                <a:latin typeface="Arial"/>
                <a:cs typeface="Arial"/>
                <a:sym typeface="Arial"/>
              </a:endParaRPr>
            </a:p>
          </p:txBody>
        </p:sp>
        <p:sp>
          <p:nvSpPr>
            <p:cNvPr id="53" name="圆形">
              <a:extLst>
                <a:ext uri="{FF2B5EF4-FFF2-40B4-BE49-F238E27FC236}">
                  <a16:creationId xmlns:a16="http://schemas.microsoft.com/office/drawing/2014/main" id="{ADA179D4-9D1C-4E41-A83E-7388728AB6A7}"/>
                </a:ext>
              </a:extLst>
            </p:cNvPr>
            <p:cNvSpPr/>
            <p:nvPr/>
          </p:nvSpPr>
          <p:spPr>
            <a:xfrm>
              <a:off x="9284905" y="2343414"/>
              <a:ext cx="1603390" cy="1603390"/>
            </a:xfrm>
            <a:prstGeom prst="ellipse">
              <a:avLst/>
            </a:prstGeom>
            <a:solidFill>
              <a:srgbClr val="F4F4F4"/>
            </a:solidFill>
            <a:ln w="12700">
              <a:miter lim="400000"/>
            </a:ln>
          </p:spPr>
          <p:txBody>
            <a:bodyPr lIns="11907" rIns="11907" anchor="ctr"/>
            <a:lstStyle/>
            <a:p>
              <a:pPr defTabSz="914341" hangingPunct="0"/>
              <a:endParaRPr sz="1797" kern="0">
                <a:solidFill>
                  <a:srgbClr val="CEA55A"/>
                </a:solidFill>
                <a:latin typeface="Arial"/>
                <a:cs typeface="Arial"/>
                <a:sym typeface="Arial"/>
              </a:endParaRPr>
            </a:p>
          </p:txBody>
        </p:sp>
        <p:sp>
          <p:nvSpPr>
            <p:cNvPr id="54" name="54%">
              <a:extLst>
                <a:ext uri="{FF2B5EF4-FFF2-40B4-BE49-F238E27FC236}">
                  <a16:creationId xmlns:a16="http://schemas.microsoft.com/office/drawing/2014/main" id="{708BAE6D-46CD-4C87-BAD4-94B24F07B49C}"/>
                </a:ext>
              </a:extLst>
            </p:cNvPr>
            <p:cNvSpPr txBox="1"/>
            <p:nvPr/>
          </p:nvSpPr>
          <p:spPr>
            <a:xfrm>
              <a:off x="9164124" y="2877707"/>
              <a:ext cx="1864117" cy="645433"/>
            </a:xfrm>
            <a:prstGeom prst="rect">
              <a:avLst/>
            </a:prstGeom>
            <a:ln w="12700">
              <a:miter lim="400000"/>
            </a:ln>
            <a:extLst>
              <a:ext uri="{C572A759-6A51-4108-AA02-DFA0A04FC94B}">
                <ma14:wrappingTextBoxFlag xmlns:ma14="http://schemas.microsoft.com/office/mac/drawingml/2011/main" xmlns:mc="http://schemas.openxmlformats.org/markup-compatibility/2006" xmlns:c="http://schemas.openxmlformats.org/drawingml/2006/chart" xmlns:p14="http://schemas.microsoft.com/office/powerpoint/2010/main" xmlns:a16="http://schemas.microsoft.com/office/drawing/2014/main" val="1"/>
              </a:ext>
            </a:extLst>
          </p:spPr>
          <p:txBody>
            <a:bodyPr lIns="11907" rIns="11907">
              <a:spAutoFit/>
            </a:bodyPr>
            <a:lstStyle>
              <a:lvl1pPr algn="ctr" defTabSz="914400">
                <a:defRPr sz="13800" b="1">
                  <a:solidFill>
                    <a:schemeClr val="accent6"/>
                  </a:solidFill>
                </a:defRPr>
              </a:lvl1pPr>
            </a:lstStyle>
            <a:p>
              <a:pPr defTabSz="238110" hangingPunct="0"/>
              <a:r>
                <a:rPr sz="3594" kern="0">
                  <a:solidFill>
                    <a:srgbClr val="CEA55A"/>
                  </a:solidFill>
                  <a:latin typeface="Arial"/>
                  <a:cs typeface="Arial"/>
                  <a:sym typeface="Arial"/>
                </a:rPr>
                <a:t>54%</a:t>
              </a:r>
            </a:p>
          </p:txBody>
        </p:sp>
      </p:grpSp>
    </p:spTree>
    <p:extLst>
      <p:ext uri="{BB962C8B-B14F-4D97-AF65-F5344CB8AC3E}">
        <p14:creationId xmlns:p14="http://schemas.microsoft.com/office/powerpoint/2010/main" val="35481641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500" fill="hold"/>
                                        <p:tgtEl>
                                          <p:spTgt spid="29"/>
                                        </p:tgtEl>
                                        <p:attrNameLst>
                                          <p:attrName>ppt_w</p:attrName>
                                        </p:attrNameLst>
                                      </p:cBhvr>
                                      <p:tavLst>
                                        <p:tav tm="0">
                                          <p:val>
                                            <p:fltVal val="0"/>
                                          </p:val>
                                        </p:tav>
                                        <p:tav tm="100000">
                                          <p:val>
                                            <p:strVal val="#ppt_w"/>
                                          </p:val>
                                        </p:tav>
                                      </p:tavLst>
                                    </p:anim>
                                    <p:anim calcmode="lin" valueType="num">
                                      <p:cBhvr>
                                        <p:cTn id="8" dur="500" fill="hold"/>
                                        <p:tgtEl>
                                          <p:spTgt spid="29"/>
                                        </p:tgtEl>
                                        <p:attrNameLst>
                                          <p:attrName>ppt_h</p:attrName>
                                        </p:attrNameLst>
                                      </p:cBhvr>
                                      <p:tavLst>
                                        <p:tav tm="0">
                                          <p:val>
                                            <p:fltVal val="0"/>
                                          </p:val>
                                        </p:tav>
                                        <p:tav tm="100000">
                                          <p:val>
                                            <p:strVal val="#ppt_h"/>
                                          </p:val>
                                        </p:tav>
                                      </p:tavLst>
                                    </p:anim>
                                    <p:animEffect transition="in" filter="fade">
                                      <p:cBhvr>
                                        <p:cTn id="9" dur="500"/>
                                        <p:tgtEl>
                                          <p:spTgt spid="29"/>
                                        </p:tgtEl>
                                      </p:cBhvr>
                                    </p:animEffect>
                                  </p:childTnLst>
                                </p:cTn>
                              </p:par>
                            </p:childTnLst>
                          </p:cTn>
                        </p:par>
                        <p:par>
                          <p:cTn id="10" fill="hold">
                            <p:stCondLst>
                              <p:cond delay="500"/>
                            </p:stCondLst>
                            <p:childTnLst>
                              <p:par>
                                <p:cTn id="11" presetID="22" presetClass="entr" presetSubtype="1" fill="hold" grpId="0" nodeType="after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wipe(up)">
                                      <p:cBhvr>
                                        <p:cTn id="13" dur="500"/>
                                        <p:tgtEl>
                                          <p:spTgt spid="28"/>
                                        </p:tgtEl>
                                      </p:cBhvr>
                                    </p:animEffect>
                                  </p:childTnLst>
                                </p:cTn>
                              </p:par>
                            </p:childTnLst>
                          </p:cTn>
                        </p:par>
                        <p:par>
                          <p:cTn id="14" fill="hold">
                            <p:stCondLst>
                              <p:cond delay="1000"/>
                            </p:stCondLst>
                            <p:childTnLst>
                              <p:par>
                                <p:cTn id="15" presetID="22" presetClass="entr" presetSubtype="1" fill="hold" grpId="0" nodeType="after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wipe(up)">
                                      <p:cBhvr>
                                        <p:cTn id="17" dur="500"/>
                                        <p:tgtEl>
                                          <p:spTgt spid="27"/>
                                        </p:tgtEl>
                                      </p:cBhvr>
                                    </p:animEffect>
                                  </p:childTnLst>
                                </p:cTn>
                              </p:par>
                            </p:childTnLst>
                          </p:cTn>
                        </p:par>
                        <p:par>
                          <p:cTn id="18" fill="hold">
                            <p:stCondLst>
                              <p:cond delay="1500"/>
                            </p:stCondLst>
                            <p:childTnLst>
                              <p:par>
                                <p:cTn id="19" presetID="53" presetClass="entr" presetSubtype="16" fill="hold" nodeType="afterEffect">
                                  <p:stCondLst>
                                    <p:cond delay="0"/>
                                  </p:stCondLst>
                                  <p:childTnLst>
                                    <p:set>
                                      <p:cBhvr>
                                        <p:cTn id="20" dur="1" fill="hold">
                                          <p:stCondLst>
                                            <p:cond delay="0"/>
                                          </p:stCondLst>
                                        </p:cTn>
                                        <p:tgtEl>
                                          <p:spTgt spid="36"/>
                                        </p:tgtEl>
                                        <p:attrNameLst>
                                          <p:attrName>style.visibility</p:attrName>
                                        </p:attrNameLst>
                                      </p:cBhvr>
                                      <p:to>
                                        <p:strVal val="visible"/>
                                      </p:to>
                                    </p:set>
                                    <p:anim calcmode="lin" valueType="num">
                                      <p:cBhvr>
                                        <p:cTn id="21" dur="500" fill="hold"/>
                                        <p:tgtEl>
                                          <p:spTgt spid="36"/>
                                        </p:tgtEl>
                                        <p:attrNameLst>
                                          <p:attrName>ppt_w</p:attrName>
                                        </p:attrNameLst>
                                      </p:cBhvr>
                                      <p:tavLst>
                                        <p:tav tm="0">
                                          <p:val>
                                            <p:fltVal val="0"/>
                                          </p:val>
                                        </p:tav>
                                        <p:tav tm="100000">
                                          <p:val>
                                            <p:strVal val="#ppt_w"/>
                                          </p:val>
                                        </p:tav>
                                      </p:tavLst>
                                    </p:anim>
                                    <p:anim calcmode="lin" valueType="num">
                                      <p:cBhvr>
                                        <p:cTn id="22" dur="500" fill="hold"/>
                                        <p:tgtEl>
                                          <p:spTgt spid="36"/>
                                        </p:tgtEl>
                                        <p:attrNameLst>
                                          <p:attrName>ppt_h</p:attrName>
                                        </p:attrNameLst>
                                      </p:cBhvr>
                                      <p:tavLst>
                                        <p:tav tm="0">
                                          <p:val>
                                            <p:fltVal val="0"/>
                                          </p:val>
                                        </p:tav>
                                        <p:tav tm="100000">
                                          <p:val>
                                            <p:strVal val="#ppt_h"/>
                                          </p:val>
                                        </p:tav>
                                      </p:tavLst>
                                    </p:anim>
                                    <p:animEffect transition="in" filter="fade">
                                      <p:cBhvr>
                                        <p:cTn id="23" dur="500"/>
                                        <p:tgtEl>
                                          <p:spTgt spid="36"/>
                                        </p:tgtEl>
                                      </p:cBhvr>
                                    </p:animEffect>
                                  </p:childTnLst>
                                </p:cTn>
                              </p:par>
                            </p:childTnLst>
                          </p:cTn>
                        </p:par>
                        <p:par>
                          <p:cTn id="24" fill="hold">
                            <p:stCondLst>
                              <p:cond delay="2000"/>
                            </p:stCondLst>
                            <p:childTnLst>
                              <p:par>
                                <p:cTn id="25" presetID="22" presetClass="entr" presetSubtype="1" fill="hold" grpId="0" nodeType="afterEffect">
                                  <p:stCondLst>
                                    <p:cond delay="0"/>
                                  </p:stCondLst>
                                  <p:childTnLst>
                                    <p:set>
                                      <p:cBhvr>
                                        <p:cTn id="26" dur="1" fill="hold">
                                          <p:stCondLst>
                                            <p:cond delay="0"/>
                                          </p:stCondLst>
                                        </p:cTn>
                                        <p:tgtEl>
                                          <p:spTgt spid="35"/>
                                        </p:tgtEl>
                                        <p:attrNameLst>
                                          <p:attrName>style.visibility</p:attrName>
                                        </p:attrNameLst>
                                      </p:cBhvr>
                                      <p:to>
                                        <p:strVal val="visible"/>
                                      </p:to>
                                    </p:set>
                                    <p:animEffect transition="in" filter="wipe(up)">
                                      <p:cBhvr>
                                        <p:cTn id="27" dur="500"/>
                                        <p:tgtEl>
                                          <p:spTgt spid="35"/>
                                        </p:tgtEl>
                                      </p:cBhvr>
                                    </p:animEffect>
                                  </p:childTnLst>
                                </p:cTn>
                              </p:par>
                            </p:childTnLst>
                          </p:cTn>
                        </p:par>
                        <p:par>
                          <p:cTn id="28" fill="hold">
                            <p:stCondLst>
                              <p:cond delay="2500"/>
                            </p:stCondLst>
                            <p:childTnLst>
                              <p:par>
                                <p:cTn id="29" presetID="22" presetClass="entr" presetSubtype="1" fill="hold" grpId="0" nodeType="afterEffect">
                                  <p:stCondLst>
                                    <p:cond delay="0"/>
                                  </p:stCondLst>
                                  <p:childTnLst>
                                    <p:set>
                                      <p:cBhvr>
                                        <p:cTn id="30" dur="1" fill="hold">
                                          <p:stCondLst>
                                            <p:cond delay="0"/>
                                          </p:stCondLst>
                                        </p:cTn>
                                        <p:tgtEl>
                                          <p:spTgt spid="34"/>
                                        </p:tgtEl>
                                        <p:attrNameLst>
                                          <p:attrName>style.visibility</p:attrName>
                                        </p:attrNameLst>
                                      </p:cBhvr>
                                      <p:to>
                                        <p:strVal val="visible"/>
                                      </p:to>
                                    </p:set>
                                    <p:animEffect transition="in" filter="wipe(up)">
                                      <p:cBhvr>
                                        <p:cTn id="31" dur="500"/>
                                        <p:tgtEl>
                                          <p:spTgt spid="34"/>
                                        </p:tgtEl>
                                      </p:cBhvr>
                                    </p:animEffect>
                                  </p:childTnLst>
                                </p:cTn>
                              </p:par>
                            </p:childTnLst>
                          </p:cTn>
                        </p:par>
                        <p:par>
                          <p:cTn id="32" fill="hold">
                            <p:stCondLst>
                              <p:cond delay="3000"/>
                            </p:stCondLst>
                            <p:childTnLst>
                              <p:par>
                                <p:cTn id="33" presetID="53" presetClass="entr" presetSubtype="16" fill="hold" nodeType="afterEffect">
                                  <p:stCondLst>
                                    <p:cond delay="0"/>
                                  </p:stCondLst>
                                  <p:childTnLst>
                                    <p:set>
                                      <p:cBhvr>
                                        <p:cTn id="34" dur="1" fill="hold">
                                          <p:stCondLst>
                                            <p:cond delay="0"/>
                                          </p:stCondLst>
                                        </p:cTn>
                                        <p:tgtEl>
                                          <p:spTgt spid="43"/>
                                        </p:tgtEl>
                                        <p:attrNameLst>
                                          <p:attrName>style.visibility</p:attrName>
                                        </p:attrNameLst>
                                      </p:cBhvr>
                                      <p:to>
                                        <p:strVal val="visible"/>
                                      </p:to>
                                    </p:set>
                                    <p:anim calcmode="lin" valueType="num">
                                      <p:cBhvr>
                                        <p:cTn id="35" dur="500" fill="hold"/>
                                        <p:tgtEl>
                                          <p:spTgt spid="43"/>
                                        </p:tgtEl>
                                        <p:attrNameLst>
                                          <p:attrName>ppt_w</p:attrName>
                                        </p:attrNameLst>
                                      </p:cBhvr>
                                      <p:tavLst>
                                        <p:tav tm="0">
                                          <p:val>
                                            <p:fltVal val="0"/>
                                          </p:val>
                                        </p:tav>
                                        <p:tav tm="100000">
                                          <p:val>
                                            <p:strVal val="#ppt_w"/>
                                          </p:val>
                                        </p:tav>
                                      </p:tavLst>
                                    </p:anim>
                                    <p:anim calcmode="lin" valueType="num">
                                      <p:cBhvr>
                                        <p:cTn id="36" dur="500" fill="hold"/>
                                        <p:tgtEl>
                                          <p:spTgt spid="43"/>
                                        </p:tgtEl>
                                        <p:attrNameLst>
                                          <p:attrName>ppt_h</p:attrName>
                                        </p:attrNameLst>
                                      </p:cBhvr>
                                      <p:tavLst>
                                        <p:tav tm="0">
                                          <p:val>
                                            <p:fltVal val="0"/>
                                          </p:val>
                                        </p:tav>
                                        <p:tav tm="100000">
                                          <p:val>
                                            <p:strVal val="#ppt_h"/>
                                          </p:val>
                                        </p:tav>
                                      </p:tavLst>
                                    </p:anim>
                                    <p:animEffect transition="in" filter="fade">
                                      <p:cBhvr>
                                        <p:cTn id="37" dur="500"/>
                                        <p:tgtEl>
                                          <p:spTgt spid="43"/>
                                        </p:tgtEl>
                                      </p:cBhvr>
                                    </p:animEffect>
                                  </p:childTnLst>
                                </p:cTn>
                              </p:par>
                            </p:childTnLst>
                          </p:cTn>
                        </p:par>
                        <p:par>
                          <p:cTn id="38" fill="hold">
                            <p:stCondLst>
                              <p:cond delay="3500"/>
                            </p:stCondLst>
                            <p:childTnLst>
                              <p:par>
                                <p:cTn id="39" presetID="22" presetClass="entr" presetSubtype="1" fill="hold" grpId="0" nodeType="afterEffect">
                                  <p:stCondLst>
                                    <p:cond delay="0"/>
                                  </p:stCondLst>
                                  <p:childTnLst>
                                    <p:set>
                                      <p:cBhvr>
                                        <p:cTn id="40" dur="1" fill="hold">
                                          <p:stCondLst>
                                            <p:cond delay="0"/>
                                          </p:stCondLst>
                                        </p:cTn>
                                        <p:tgtEl>
                                          <p:spTgt spid="42"/>
                                        </p:tgtEl>
                                        <p:attrNameLst>
                                          <p:attrName>style.visibility</p:attrName>
                                        </p:attrNameLst>
                                      </p:cBhvr>
                                      <p:to>
                                        <p:strVal val="visible"/>
                                      </p:to>
                                    </p:set>
                                    <p:animEffect transition="in" filter="wipe(up)">
                                      <p:cBhvr>
                                        <p:cTn id="41" dur="500"/>
                                        <p:tgtEl>
                                          <p:spTgt spid="42"/>
                                        </p:tgtEl>
                                      </p:cBhvr>
                                    </p:animEffect>
                                  </p:childTnLst>
                                </p:cTn>
                              </p:par>
                            </p:childTnLst>
                          </p:cTn>
                        </p:par>
                        <p:par>
                          <p:cTn id="42" fill="hold">
                            <p:stCondLst>
                              <p:cond delay="4000"/>
                            </p:stCondLst>
                            <p:childTnLst>
                              <p:par>
                                <p:cTn id="43" presetID="22" presetClass="entr" presetSubtype="1" fill="hold" grpId="0" nodeType="afterEffect">
                                  <p:stCondLst>
                                    <p:cond delay="0"/>
                                  </p:stCondLst>
                                  <p:childTnLst>
                                    <p:set>
                                      <p:cBhvr>
                                        <p:cTn id="44" dur="1" fill="hold">
                                          <p:stCondLst>
                                            <p:cond delay="0"/>
                                          </p:stCondLst>
                                        </p:cTn>
                                        <p:tgtEl>
                                          <p:spTgt spid="41"/>
                                        </p:tgtEl>
                                        <p:attrNameLst>
                                          <p:attrName>style.visibility</p:attrName>
                                        </p:attrNameLst>
                                      </p:cBhvr>
                                      <p:to>
                                        <p:strVal val="visible"/>
                                      </p:to>
                                    </p:set>
                                    <p:animEffect transition="in" filter="wipe(up)">
                                      <p:cBhvr>
                                        <p:cTn id="45" dur="500"/>
                                        <p:tgtEl>
                                          <p:spTgt spid="41"/>
                                        </p:tgtEl>
                                      </p:cBhvr>
                                    </p:animEffect>
                                  </p:childTnLst>
                                </p:cTn>
                              </p:par>
                            </p:childTnLst>
                          </p:cTn>
                        </p:par>
                        <p:par>
                          <p:cTn id="46" fill="hold">
                            <p:stCondLst>
                              <p:cond delay="4500"/>
                            </p:stCondLst>
                            <p:childTnLst>
                              <p:par>
                                <p:cTn id="47" presetID="53" presetClass="entr" presetSubtype="16" fill="hold" nodeType="afterEffect">
                                  <p:stCondLst>
                                    <p:cond delay="0"/>
                                  </p:stCondLst>
                                  <p:childTnLst>
                                    <p:set>
                                      <p:cBhvr>
                                        <p:cTn id="48" dur="1" fill="hold">
                                          <p:stCondLst>
                                            <p:cond delay="0"/>
                                          </p:stCondLst>
                                        </p:cTn>
                                        <p:tgtEl>
                                          <p:spTgt spid="50"/>
                                        </p:tgtEl>
                                        <p:attrNameLst>
                                          <p:attrName>style.visibility</p:attrName>
                                        </p:attrNameLst>
                                      </p:cBhvr>
                                      <p:to>
                                        <p:strVal val="visible"/>
                                      </p:to>
                                    </p:set>
                                    <p:anim calcmode="lin" valueType="num">
                                      <p:cBhvr>
                                        <p:cTn id="49" dur="500" fill="hold"/>
                                        <p:tgtEl>
                                          <p:spTgt spid="50"/>
                                        </p:tgtEl>
                                        <p:attrNameLst>
                                          <p:attrName>ppt_w</p:attrName>
                                        </p:attrNameLst>
                                      </p:cBhvr>
                                      <p:tavLst>
                                        <p:tav tm="0">
                                          <p:val>
                                            <p:fltVal val="0"/>
                                          </p:val>
                                        </p:tav>
                                        <p:tav tm="100000">
                                          <p:val>
                                            <p:strVal val="#ppt_w"/>
                                          </p:val>
                                        </p:tav>
                                      </p:tavLst>
                                    </p:anim>
                                    <p:anim calcmode="lin" valueType="num">
                                      <p:cBhvr>
                                        <p:cTn id="50" dur="500" fill="hold"/>
                                        <p:tgtEl>
                                          <p:spTgt spid="50"/>
                                        </p:tgtEl>
                                        <p:attrNameLst>
                                          <p:attrName>ppt_h</p:attrName>
                                        </p:attrNameLst>
                                      </p:cBhvr>
                                      <p:tavLst>
                                        <p:tav tm="0">
                                          <p:val>
                                            <p:fltVal val="0"/>
                                          </p:val>
                                        </p:tav>
                                        <p:tav tm="100000">
                                          <p:val>
                                            <p:strVal val="#ppt_h"/>
                                          </p:val>
                                        </p:tav>
                                      </p:tavLst>
                                    </p:anim>
                                    <p:animEffect transition="in" filter="fade">
                                      <p:cBhvr>
                                        <p:cTn id="51" dur="500"/>
                                        <p:tgtEl>
                                          <p:spTgt spid="50"/>
                                        </p:tgtEl>
                                      </p:cBhvr>
                                    </p:animEffect>
                                  </p:childTnLst>
                                </p:cTn>
                              </p:par>
                            </p:childTnLst>
                          </p:cTn>
                        </p:par>
                        <p:par>
                          <p:cTn id="52" fill="hold">
                            <p:stCondLst>
                              <p:cond delay="5000"/>
                            </p:stCondLst>
                            <p:childTnLst>
                              <p:par>
                                <p:cTn id="53" presetID="22" presetClass="entr" presetSubtype="1" fill="hold" grpId="0" nodeType="afterEffect">
                                  <p:stCondLst>
                                    <p:cond delay="0"/>
                                  </p:stCondLst>
                                  <p:childTnLst>
                                    <p:set>
                                      <p:cBhvr>
                                        <p:cTn id="54" dur="1" fill="hold">
                                          <p:stCondLst>
                                            <p:cond delay="0"/>
                                          </p:stCondLst>
                                        </p:cTn>
                                        <p:tgtEl>
                                          <p:spTgt spid="49"/>
                                        </p:tgtEl>
                                        <p:attrNameLst>
                                          <p:attrName>style.visibility</p:attrName>
                                        </p:attrNameLst>
                                      </p:cBhvr>
                                      <p:to>
                                        <p:strVal val="visible"/>
                                      </p:to>
                                    </p:set>
                                    <p:animEffect transition="in" filter="wipe(up)">
                                      <p:cBhvr>
                                        <p:cTn id="55" dur="500"/>
                                        <p:tgtEl>
                                          <p:spTgt spid="49"/>
                                        </p:tgtEl>
                                      </p:cBhvr>
                                    </p:animEffect>
                                  </p:childTnLst>
                                </p:cTn>
                              </p:par>
                            </p:childTnLst>
                          </p:cTn>
                        </p:par>
                        <p:par>
                          <p:cTn id="56" fill="hold">
                            <p:stCondLst>
                              <p:cond delay="5500"/>
                            </p:stCondLst>
                            <p:childTnLst>
                              <p:par>
                                <p:cTn id="57" presetID="22" presetClass="entr" presetSubtype="1" fill="hold" grpId="0" nodeType="afterEffect">
                                  <p:stCondLst>
                                    <p:cond delay="0"/>
                                  </p:stCondLst>
                                  <p:childTnLst>
                                    <p:set>
                                      <p:cBhvr>
                                        <p:cTn id="58" dur="1" fill="hold">
                                          <p:stCondLst>
                                            <p:cond delay="0"/>
                                          </p:stCondLst>
                                        </p:cTn>
                                        <p:tgtEl>
                                          <p:spTgt spid="48"/>
                                        </p:tgtEl>
                                        <p:attrNameLst>
                                          <p:attrName>style.visibility</p:attrName>
                                        </p:attrNameLst>
                                      </p:cBhvr>
                                      <p:to>
                                        <p:strVal val="visible"/>
                                      </p:to>
                                    </p:set>
                                    <p:animEffect transition="in" filter="wipe(up)">
                                      <p:cBhvr>
                                        <p:cTn id="59"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P spid="34" grpId="0" animBg="1"/>
      <p:bldP spid="35" grpId="0" animBg="1"/>
      <p:bldP spid="41" grpId="0" animBg="1"/>
      <p:bldP spid="42" grpId="0" animBg="1"/>
      <p:bldP spid="48" grpId="0" animBg="1"/>
      <p:bldP spid="49" grpId="0" animBg="1"/>
    </p:bldLst>
  </p:timing>
</p:sld>
</file>

<file path=ppt/slides/slide20.xml><?xml version="1.0" encoding="utf-8"?>
<p:sld xmlns:a16="http://schemas.microsoft.com/office/drawing/2014/main" xmlns:a14="http://schemas.microsoft.com/office/drawing/2010/main" xmlns:ma14="http://schemas.microsoft.com/office/mac/drawingml/2011/main" xmlns:mc="http://schemas.openxmlformats.org/markup-compatibility/2006" xmlns:p14="http://schemas.microsoft.com/office/powerpoint/2010/main"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grpSp>
        <p:nvGrpSpPr>
          <p:cNvPr id="9" name="组合 8">
            <a:extLst>
              <a:ext uri="{FF2B5EF4-FFF2-40B4-BE49-F238E27FC236}">
                <a16:creationId xmlns:a16="http://schemas.microsoft.com/office/drawing/2014/main" id="{152607C2-4459-4F48-82ED-F43D89CF06FE}"/>
              </a:ext>
            </a:extLst>
          </p:cNvPr>
          <p:cNvGrpSpPr/>
          <p:nvPr/>
        </p:nvGrpSpPr>
        <p:grpSpPr>
          <a:xfrm>
            <a:off x="4727575" y="318548"/>
            <a:ext cx="2736850" cy="741902"/>
            <a:chOff x="4727575" y="350298"/>
            <a:chExt cx="2736850" cy="741902"/>
          </a:xfrm>
        </p:grpSpPr>
        <p:grpSp>
          <p:nvGrpSpPr>
            <p:cNvPr id="4" name="组合 3">
              <a:extLst>
                <a:ext uri="{FF2B5EF4-FFF2-40B4-BE49-F238E27FC236}">
                  <a16:creationId xmlns:a16="http://schemas.microsoft.com/office/drawing/2014/main" id="{AE20056E-51CC-42A6-ADFC-3B4E9E7BD4F0}"/>
                </a:ext>
              </a:extLst>
            </p:cNvPr>
            <p:cNvGrpSpPr/>
            <p:nvPr/>
          </p:nvGrpSpPr>
          <p:grpSpPr>
            <a:xfrm>
              <a:off x="5059680" y="350298"/>
              <a:ext cx="2072640" cy="623248"/>
              <a:chOff x="5059680" y="381000"/>
              <a:chExt cx="2072640" cy="623248"/>
            </a:xfrm>
          </p:grpSpPr>
          <p:sp>
            <p:nvSpPr>
              <p:cNvPr id="5" name="文本框 4">
                <a:extLst>
                  <a:ext uri="{FF2B5EF4-FFF2-40B4-BE49-F238E27FC236}">
                    <a16:creationId xmlns:a16="http://schemas.microsoft.com/office/drawing/2014/main" id="{2939F4C7-6FE3-411C-9A6D-02501A2D4DEA}"/>
                  </a:ext>
                </a:extLst>
              </p:cNvPr>
              <p:cNvSpPr txBox="1"/>
              <p:nvPr/>
            </p:nvSpPr>
            <p:spPr>
              <a:xfrm>
                <a:off x="5059680" y="381000"/>
                <a:ext cx="2072640" cy="369332"/>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这里就是</a:t>
                </a:r>
                <a:r>
                  <a:rPr kumimoji="0" lang="zh-CN" altLang="en-US" sz="1800" b="1" i="0" u="none" strike="noStrike" kern="1200" cap="none" spc="0" normalizeH="0" baseline="0" noProof="0" dirty="0">
                    <a:ln>
                      <a:noFill/>
                    </a:ln>
                    <a:solidFill>
                      <a:srgbClr val="CEA55A"/>
                    </a:solidFill>
                    <a:effectLst/>
                    <a:uLnTx/>
                    <a:uFillTx/>
                    <a:latin typeface="微软雅黑" panose="020B0503020204020204" pitchFamily="34" charset="-122"/>
                    <a:ea typeface="微软雅黑" panose="020B0503020204020204" pitchFamily="34" charset="-122"/>
                    <a:cs typeface="+mn-cs"/>
                  </a:rPr>
                  <a:t>标题</a:t>
                </a:r>
              </a:p>
            </p:txBody>
          </p:sp>
          <p:sp>
            <p:nvSpPr>
              <p:cNvPr id="6" name="矩形 5">
                <a:extLst>
                  <a:ext uri="{FF2B5EF4-FFF2-40B4-BE49-F238E27FC236}">
                    <a16:creationId xmlns:a16="http://schemas.microsoft.com/office/drawing/2014/main" id="{B02E2E2F-FD71-462B-A0EA-479FEDC6B2A1}"/>
                  </a:ext>
                </a:extLst>
              </p:cNvPr>
              <p:cNvSpPr/>
              <p:nvPr/>
            </p:nvSpPr>
            <p:spPr>
              <a:xfrm>
                <a:off x="5447425" y="750332"/>
                <a:ext cx="1297150" cy="253916"/>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050" b="0" i="0" u="none" strike="noStrike" kern="1200" cap="none" spc="0" normalizeH="0" baseline="0" noProof="0" dirty="0">
                    <a:ln>
                      <a:noFill/>
                    </a:ln>
                    <a:solidFill>
                      <a:prstClr val="white"/>
                    </a:solidFill>
                    <a:effectLst/>
                    <a:uLnTx/>
                    <a:uFillTx/>
                    <a:latin typeface="微软雅黑 Light" panose="020B0502040204020203" pitchFamily="34" charset="-122"/>
                    <a:ea typeface="微软雅黑 Light" panose="020B0502040204020203" pitchFamily="34" charset="-122"/>
                    <a:cs typeface="+mn-cs"/>
                  </a:rPr>
                  <a:t>HERE IS THE TITLE</a:t>
                </a:r>
                <a:endParaRPr kumimoji="0" lang="zh-CN" altLang="en-US" sz="1050" b="0" i="0" u="none" strike="noStrike" kern="1200" cap="none" spc="0" normalizeH="0" baseline="0" noProof="0" dirty="0">
                  <a:ln>
                    <a:noFill/>
                  </a:ln>
                  <a:solidFill>
                    <a:prstClr val="white"/>
                  </a:solidFill>
                  <a:effectLst/>
                  <a:uLnTx/>
                  <a:uFillTx/>
                  <a:latin typeface="微软雅黑 Light" panose="020B0502040204020203" pitchFamily="34" charset="-122"/>
                  <a:ea typeface="微软雅黑 Light" panose="020B0502040204020203" pitchFamily="34" charset="-122"/>
                  <a:cs typeface="+mn-cs"/>
                </a:endParaRPr>
              </a:p>
            </p:txBody>
          </p:sp>
        </p:grpSp>
        <p:cxnSp>
          <p:nvCxnSpPr>
            <p:cNvPr id="8" name="直接连接符 7">
              <a:extLst>
                <a:ext uri="{FF2B5EF4-FFF2-40B4-BE49-F238E27FC236}">
                  <a16:creationId xmlns:a16="http://schemas.microsoft.com/office/drawing/2014/main" id="{A52A82A1-62DB-4284-92B3-C017A8E905F4}"/>
                </a:ext>
              </a:extLst>
            </p:cNvPr>
            <p:cNvCxnSpPr/>
            <p:nvPr/>
          </p:nvCxnSpPr>
          <p:spPr>
            <a:xfrm>
              <a:off x="4727575" y="1092200"/>
              <a:ext cx="2736850" cy="0"/>
            </a:xfrm>
            <a:prstGeom prst="line">
              <a:avLst/>
            </a:prstGeom>
            <a:ln>
              <a:solidFill>
                <a:schemeClr val="bg1">
                  <a:alpha val="46000"/>
                </a:schemeClr>
              </a:solidFill>
            </a:ln>
          </p:spPr>
          <p:style>
            <a:lnRef idx="1">
              <a:schemeClr val="accent1"/>
            </a:lnRef>
            <a:fillRef idx="0">
              <a:schemeClr val="accent1"/>
            </a:fillRef>
            <a:effectRef idx="0">
              <a:schemeClr val="accent1"/>
            </a:effectRef>
            <a:fontRef idx="minor">
              <a:schemeClr val="tx1"/>
            </a:fontRef>
          </p:style>
        </p:cxnSp>
      </p:grpSp>
      <p:sp>
        <p:nvSpPr>
          <p:cNvPr id="55" name="矩形">
            <a:extLst>
              <a:ext uri="{FF2B5EF4-FFF2-40B4-BE49-F238E27FC236}">
                <a16:creationId xmlns:a16="http://schemas.microsoft.com/office/drawing/2014/main" id="{06AF0C87-35A9-4807-9C27-467C4D01E74C}"/>
              </a:ext>
            </a:extLst>
          </p:cNvPr>
          <p:cNvSpPr/>
          <p:nvPr/>
        </p:nvSpPr>
        <p:spPr>
          <a:xfrm rot="10800000">
            <a:off x="-20777" y="4616100"/>
            <a:ext cx="12206471" cy="2249899"/>
          </a:xfrm>
          <a:prstGeom prst="rect">
            <a:avLst/>
          </a:prstGeom>
          <a:solidFill>
            <a:srgbClr val="CEA55A"/>
          </a:solidFill>
          <a:ln w="12700">
            <a:miter lim="400000"/>
          </a:ln>
        </p:spPr>
        <p:txBody>
          <a:bodyPr lIns="11907" rIns="11907" anchor="ctr"/>
          <a:lstStyle/>
          <a:p>
            <a:pPr algn="ctr" defTabSz="412724" hangingPunct="0">
              <a:defRPr sz="6100">
                <a:solidFill>
                  <a:srgbClr val="FEFDFF">
                    <a:alpha val="12190"/>
                  </a:srgbClr>
                </a:solidFill>
              </a:defRPr>
            </a:pPr>
            <a:endParaRPr sz="1588" kern="0">
              <a:solidFill>
                <a:srgbClr val="FEFDFF">
                  <a:alpha val="12190"/>
                </a:srgbClr>
              </a:solidFill>
              <a:latin typeface="Arial"/>
              <a:cs typeface="Arial"/>
              <a:sym typeface="Arial"/>
            </a:endParaRPr>
          </a:p>
        </p:txBody>
      </p:sp>
      <p:pic>
        <p:nvPicPr>
          <p:cNvPr id="56" name="image41.png" descr="image41.png">
            <a:extLst>
              <a:ext uri="{FF2B5EF4-FFF2-40B4-BE49-F238E27FC236}">
                <a16:creationId xmlns:a16="http://schemas.microsoft.com/office/drawing/2014/main" id="{353E73E0-636B-44D2-9789-9BF448385948}"/>
              </a:ext>
            </a:extLst>
          </p:cNvPr>
          <p:cNvPicPr>
            <a:picLocks noChangeAspect="1"/>
          </p:cNvPicPr>
          <p:nvPr/>
        </p:nvPicPr>
        <p:blipFill>
          <a:blip r:embed="rId3">
            <a:extLst/>
          </a:blip>
          <a:srcRect l="21513" t="26576" r="21090" b="25585"/>
          <a:stretch>
            <a:fillRect/>
          </a:stretch>
        </p:blipFill>
        <p:spPr>
          <a:xfrm>
            <a:off x="2378621" y="1256299"/>
            <a:ext cx="6109967" cy="3677844"/>
          </a:xfrm>
          <a:prstGeom prst="rect">
            <a:avLst/>
          </a:prstGeom>
          <a:ln w="12700">
            <a:miter lim="400000"/>
          </a:ln>
        </p:spPr>
      </p:pic>
      <p:pic>
        <p:nvPicPr>
          <p:cNvPr id="57" name="图片占位符 35">
            <a:extLst>
              <a:ext uri="{FF2B5EF4-FFF2-40B4-BE49-F238E27FC236}">
                <a16:creationId xmlns:a16="http://schemas.microsoft.com/office/drawing/2014/main" id="{66E16AB7-444D-4055-A87E-51EB6B884710}"/>
              </a:ext>
            </a:extLst>
          </p:cNvPr>
          <p:cNvPicPr>
            <a:picLocks noChangeAspect="1"/>
          </p:cNvPicPr>
          <p:nvPr/>
        </p:nvPicPr>
        <p:blipFill>
          <a:blip r:embed="rId4">
            <a:extLst>
              <a:ext uri="{28A0092B-C50C-407E-A947-70E740481C1C}">
                <a14:useLocalDpi xmlns:a14="http://schemas.microsoft.com/office/drawing/2010/main" val="0"/>
              </a:ext>
            </a:extLst>
          </a:blip>
          <a:srcRect t="4025" b="4025"/>
          <a:stretch>
            <a:fillRect/>
          </a:stretch>
        </p:blipFill>
        <p:spPr>
          <a:xfrm>
            <a:off x="3229922" y="1704968"/>
            <a:ext cx="4349488" cy="2665372"/>
          </a:xfrm>
          <a:prstGeom prst="rect">
            <a:avLst/>
          </a:prstGeom>
        </p:spPr>
      </p:pic>
      <p:sp>
        <p:nvSpPr>
          <p:cNvPr id="58" name="EASY TO USE">
            <a:extLst>
              <a:ext uri="{FF2B5EF4-FFF2-40B4-BE49-F238E27FC236}">
                <a16:creationId xmlns:a16="http://schemas.microsoft.com/office/drawing/2014/main" id="{1ABB2476-3E32-4F99-8C80-ACC8A4CC195D}"/>
              </a:ext>
            </a:extLst>
          </p:cNvPr>
          <p:cNvSpPr txBox="1"/>
          <p:nvPr/>
        </p:nvSpPr>
        <p:spPr>
          <a:xfrm>
            <a:off x="1357798" y="5273434"/>
            <a:ext cx="3294615" cy="356893"/>
          </a:xfrm>
          <a:prstGeom prst="rect">
            <a:avLst/>
          </a:prstGeom>
          <a:ln w="12700">
            <a:miter lim="400000"/>
          </a:ln>
          <a:extLst>
            <a:ext uri="{C572A759-6A51-4108-AA02-DFA0A04FC94B}">
              <ma14:wrappingTextBoxFlag xmlns:ma14="http://schemas.microsoft.com/office/mac/drawingml/2011/main" xmlns:mc="http://schemas.openxmlformats.org/markup-compatibility/2006" xmlns:p14="http://schemas.microsoft.com/office/powerpoint/2010/main" xmlns:a14="http://schemas.microsoft.com/office/drawing/2010/main" xmlns:a16="http://schemas.microsoft.com/office/drawing/2014/main" val="1"/>
            </a:ext>
          </a:extLst>
        </p:spPr>
        <p:txBody>
          <a:bodyPr lIns="11907" rIns="11907">
            <a:spAutoFit/>
          </a:bodyPr>
          <a:lstStyle>
            <a:lvl1pPr defTabSz="914400">
              <a:defRPr sz="6600" b="1">
                <a:solidFill>
                  <a:schemeClr val="accent5">
                    <a:lumOff val="4705"/>
                  </a:schemeClr>
                </a:solidFill>
              </a:defRPr>
            </a:lvl1pPr>
          </a:lstStyle>
          <a:p>
            <a:pPr defTabSz="238110" hangingPunct="0"/>
            <a:r>
              <a:rPr sz="1719" kern="0" dirty="0">
                <a:solidFill>
                  <a:srgbClr val="F3F3F3">
                    <a:lumOff val="4705"/>
                  </a:srgbClr>
                </a:solidFill>
                <a:latin typeface="Arial"/>
                <a:cs typeface="Arial"/>
                <a:sym typeface="Arial"/>
              </a:rPr>
              <a:t>EASY TO USE</a:t>
            </a:r>
          </a:p>
        </p:txBody>
      </p:sp>
      <p:sp>
        <p:nvSpPr>
          <p:cNvPr id="59" name="Vestibulum lacinia nec nunc sit amet interdum. Nunc malesuada quam quis pellentesque semper.">
            <a:extLst>
              <a:ext uri="{FF2B5EF4-FFF2-40B4-BE49-F238E27FC236}">
                <a16:creationId xmlns:a16="http://schemas.microsoft.com/office/drawing/2014/main" id="{F66CCEA4-C697-4FCD-80A7-68105D237469}"/>
              </a:ext>
            </a:extLst>
          </p:cNvPr>
          <p:cNvSpPr txBox="1"/>
          <p:nvPr/>
        </p:nvSpPr>
        <p:spPr>
          <a:xfrm>
            <a:off x="1357798" y="5599625"/>
            <a:ext cx="2983023" cy="669414"/>
          </a:xfrm>
          <a:prstGeom prst="rect">
            <a:avLst/>
          </a:prstGeom>
          <a:ln w="12700">
            <a:miter lim="400000"/>
          </a:ln>
          <a:extLst>
            <a:ext uri="{C572A759-6A51-4108-AA02-DFA0A04FC94B}">
              <ma14:wrappingTextBoxFlag xmlns:ma14="http://schemas.microsoft.com/office/mac/drawingml/2011/main" xmlns:mc="http://schemas.openxmlformats.org/markup-compatibility/2006" xmlns:p14="http://schemas.microsoft.com/office/powerpoint/2010/main" xmlns:a14="http://schemas.microsoft.com/office/drawing/2010/main" xmlns:a16="http://schemas.microsoft.com/office/drawing/2014/main" val="1"/>
            </a:ext>
          </a:extLst>
        </p:spPr>
        <p:txBody>
          <a:bodyPr lIns="11907" rIns="11907">
            <a:spAutoFit/>
          </a:bodyPr>
          <a:lstStyle>
            <a:lvl1pPr defTabSz="914400">
              <a:defRPr sz="4800">
                <a:solidFill>
                  <a:schemeClr val="accent5">
                    <a:lumOff val="4705"/>
                  </a:schemeClr>
                </a:solidFill>
                <a:latin typeface="+mn-lt"/>
                <a:ea typeface="+mn-ea"/>
                <a:cs typeface="+mn-cs"/>
                <a:sym typeface="Calibri"/>
              </a:defRPr>
            </a:lvl1pPr>
          </a:lstStyle>
          <a:p>
            <a:pPr defTabSz="238110" hangingPunct="0"/>
            <a:r>
              <a:rPr sz="1250" kern="0">
                <a:solidFill>
                  <a:srgbClr val="F3F3F3">
                    <a:lumOff val="4705"/>
                  </a:srgbClr>
                </a:solidFill>
                <a:latin typeface="Calibri"/>
                <a:cs typeface="Calibri"/>
              </a:rPr>
              <a:t>Vestibulum lacinia nec nunc sit amet interdum. Nunc malesuada quam quis pellentesque semper. </a:t>
            </a:r>
          </a:p>
        </p:txBody>
      </p:sp>
      <p:grpSp>
        <p:nvGrpSpPr>
          <p:cNvPr id="60" name="成组">
            <a:extLst>
              <a:ext uri="{FF2B5EF4-FFF2-40B4-BE49-F238E27FC236}">
                <a16:creationId xmlns:a16="http://schemas.microsoft.com/office/drawing/2014/main" id="{3368DA33-CEF1-496F-A4DF-63F051DE9CE2}"/>
              </a:ext>
            </a:extLst>
          </p:cNvPr>
          <p:cNvGrpSpPr/>
          <p:nvPr/>
        </p:nvGrpSpPr>
        <p:grpSpPr>
          <a:xfrm>
            <a:off x="719841" y="5274719"/>
            <a:ext cx="457087" cy="457087"/>
            <a:chOff x="0" y="0"/>
            <a:chExt cx="1755022" cy="1755021"/>
          </a:xfrm>
          <a:solidFill>
            <a:schemeClr val="bg1"/>
          </a:solidFill>
        </p:grpSpPr>
        <p:sp>
          <p:nvSpPr>
            <p:cNvPr id="61" name="形状">
              <a:extLst>
                <a:ext uri="{FF2B5EF4-FFF2-40B4-BE49-F238E27FC236}">
                  <a16:creationId xmlns:a16="http://schemas.microsoft.com/office/drawing/2014/main" id="{F1844988-5F40-4172-9723-FF2D30E4E887}"/>
                </a:ext>
              </a:extLst>
            </p:cNvPr>
            <p:cNvSpPr/>
            <p:nvPr/>
          </p:nvSpPr>
          <p:spPr>
            <a:xfrm>
              <a:off x="-1" y="-1"/>
              <a:ext cx="1755024" cy="1755023"/>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752" y="0"/>
                    <a:pt x="0" y="4860"/>
                    <a:pt x="0" y="10800"/>
                  </a:cubicBezTo>
                  <a:cubicBezTo>
                    <a:pt x="0" y="16740"/>
                    <a:pt x="4752" y="21600"/>
                    <a:pt x="10800" y="21600"/>
                  </a:cubicBezTo>
                  <a:cubicBezTo>
                    <a:pt x="16740" y="21600"/>
                    <a:pt x="21600" y="16740"/>
                    <a:pt x="21600" y="10800"/>
                  </a:cubicBezTo>
                  <a:cubicBezTo>
                    <a:pt x="21600" y="4860"/>
                    <a:pt x="16740" y="0"/>
                    <a:pt x="10800" y="0"/>
                  </a:cubicBezTo>
                  <a:close/>
                  <a:moveTo>
                    <a:pt x="10800" y="20736"/>
                  </a:moveTo>
                  <a:cubicBezTo>
                    <a:pt x="5292" y="20736"/>
                    <a:pt x="864" y="16200"/>
                    <a:pt x="864" y="10800"/>
                  </a:cubicBezTo>
                  <a:cubicBezTo>
                    <a:pt x="864" y="5292"/>
                    <a:pt x="5292" y="864"/>
                    <a:pt x="10800" y="864"/>
                  </a:cubicBezTo>
                  <a:cubicBezTo>
                    <a:pt x="16200" y="864"/>
                    <a:pt x="20736" y="5292"/>
                    <a:pt x="20736" y="10800"/>
                  </a:cubicBezTo>
                  <a:cubicBezTo>
                    <a:pt x="20736" y="16200"/>
                    <a:pt x="16200" y="20736"/>
                    <a:pt x="10800" y="20736"/>
                  </a:cubicBezTo>
                  <a:close/>
                </a:path>
              </a:pathLst>
            </a:custGeom>
            <a:grpFill/>
            <a:ln w="12700" cap="flat">
              <a:noFill/>
              <a:miter lim="400000"/>
            </a:ln>
            <a:effectLst/>
          </p:spPr>
          <p:txBody>
            <a:bodyPr wrap="square" lIns="11907" tIns="11907" rIns="11907" bIns="11907" numCol="1" anchor="t">
              <a:noAutofit/>
            </a:bodyPr>
            <a:lstStyle/>
            <a:p>
              <a:pPr defTabSz="238110" hangingPunct="0">
                <a:defRPr sz="6000">
                  <a:solidFill>
                    <a:srgbClr val="F3F3F3">
                      <a:lumOff val="4705"/>
                    </a:srgbClr>
                  </a:solidFill>
                </a:defRPr>
              </a:pPr>
              <a:endParaRPr sz="1562" kern="0">
                <a:solidFill>
                  <a:srgbClr val="F3F3F3">
                    <a:lumOff val="4705"/>
                  </a:srgbClr>
                </a:solidFill>
                <a:latin typeface="Arial"/>
                <a:cs typeface="Arial"/>
                <a:sym typeface="Arial"/>
              </a:endParaRPr>
            </a:p>
          </p:txBody>
        </p:sp>
        <p:sp>
          <p:nvSpPr>
            <p:cNvPr id="62" name="形状">
              <a:extLst>
                <a:ext uri="{FF2B5EF4-FFF2-40B4-BE49-F238E27FC236}">
                  <a16:creationId xmlns:a16="http://schemas.microsoft.com/office/drawing/2014/main" id="{4E1E3C29-911E-40EF-81BA-A39384343DDD}"/>
                </a:ext>
              </a:extLst>
            </p:cNvPr>
            <p:cNvSpPr/>
            <p:nvPr/>
          </p:nvSpPr>
          <p:spPr>
            <a:xfrm>
              <a:off x="462949" y="546110"/>
              <a:ext cx="935204" cy="689456"/>
            </a:xfrm>
            <a:custGeom>
              <a:avLst/>
              <a:gdLst/>
              <a:ahLst/>
              <a:cxnLst>
                <a:cxn ang="0">
                  <a:pos x="wd2" y="hd2"/>
                </a:cxn>
                <a:cxn ang="5400000">
                  <a:pos x="wd2" y="hd2"/>
                </a:cxn>
                <a:cxn ang="10800000">
                  <a:pos x="wd2" y="hd2"/>
                </a:cxn>
                <a:cxn ang="16200000">
                  <a:pos x="wd2" y="hd2"/>
                </a:cxn>
              </a:cxnLst>
              <a:rect l="0" t="0" r="r" b="b"/>
              <a:pathLst>
                <a:path w="21350" h="21463" extrusionOk="0">
                  <a:moveTo>
                    <a:pt x="19450" y="410"/>
                  </a:moveTo>
                  <a:cubicBezTo>
                    <a:pt x="6450" y="17362"/>
                    <a:pt x="6450" y="17362"/>
                    <a:pt x="6450" y="17362"/>
                  </a:cubicBezTo>
                  <a:cubicBezTo>
                    <a:pt x="2050" y="11347"/>
                    <a:pt x="2050" y="11347"/>
                    <a:pt x="2050" y="11347"/>
                  </a:cubicBezTo>
                  <a:cubicBezTo>
                    <a:pt x="1650" y="10526"/>
                    <a:pt x="850" y="10526"/>
                    <a:pt x="450" y="11347"/>
                  </a:cubicBezTo>
                  <a:cubicBezTo>
                    <a:pt x="-150" y="11893"/>
                    <a:pt x="-150" y="12987"/>
                    <a:pt x="450" y="13534"/>
                  </a:cubicBezTo>
                  <a:cubicBezTo>
                    <a:pt x="5650" y="20916"/>
                    <a:pt x="5650" y="20916"/>
                    <a:pt x="5650" y="20916"/>
                  </a:cubicBezTo>
                  <a:cubicBezTo>
                    <a:pt x="5850" y="21190"/>
                    <a:pt x="6250" y="21463"/>
                    <a:pt x="6450" y="21463"/>
                  </a:cubicBezTo>
                  <a:cubicBezTo>
                    <a:pt x="6850" y="21463"/>
                    <a:pt x="7050" y="21190"/>
                    <a:pt x="7450" y="20916"/>
                  </a:cubicBezTo>
                  <a:cubicBezTo>
                    <a:pt x="21050" y="2871"/>
                    <a:pt x="21050" y="2871"/>
                    <a:pt x="21050" y="2871"/>
                  </a:cubicBezTo>
                  <a:cubicBezTo>
                    <a:pt x="21450" y="2050"/>
                    <a:pt x="21450" y="1230"/>
                    <a:pt x="21050" y="410"/>
                  </a:cubicBezTo>
                  <a:cubicBezTo>
                    <a:pt x="20650" y="-137"/>
                    <a:pt x="19850" y="-137"/>
                    <a:pt x="19450" y="410"/>
                  </a:cubicBezTo>
                  <a:close/>
                </a:path>
              </a:pathLst>
            </a:custGeom>
            <a:grpFill/>
            <a:ln w="12700" cap="flat">
              <a:noFill/>
              <a:miter lim="400000"/>
            </a:ln>
            <a:effectLst/>
          </p:spPr>
          <p:txBody>
            <a:bodyPr wrap="square" lIns="11907" tIns="11907" rIns="11907" bIns="11907" numCol="1" anchor="t">
              <a:noAutofit/>
            </a:bodyPr>
            <a:lstStyle/>
            <a:p>
              <a:pPr defTabSz="238110" hangingPunct="0">
                <a:defRPr sz="6000">
                  <a:solidFill>
                    <a:srgbClr val="F3F3F3">
                      <a:lumOff val="4705"/>
                    </a:srgbClr>
                  </a:solidFill>
                </a:defRPr>
              </a:pPr>
              <a:endParaRPr sz="1562" kern="0">
                <a:solidFill>
                  <a:srgbClr val="F3F3F3">
                    <a:lumOff val="4705"/>
                  </a:srgbClr>
                </a:solidFill>
                <a:latin typeface="Arial"/>
                <a:cs typeface="Arial"/>
                <a:sym typeface="Arial"/>
              </a:endParaRPr>
            </a:p>
          </p:txBody>
        </p:sp>
      </p:grpSp>
      <p:sp>
        <p:nvSpPr>
          <p:cNvPr id="63" name="PROTECTION">
            <a:extLst>
              <a:ext uri="{FF2B5EF4-FFF2-40B4-BE49-F238E27FC236}">
                <a16:creationId xmlns:a16="http://schemas.microsoft.com/office/drawing/2014/main" id="{C5C19A31-F45B-4707-ADFF-82C2F18AB016}"/>
              </a:ext>
            </a:extLst>
          </p:cNvPr>
          <p:cNvSpPr txBox="1"/>
          <p:nvPr/>
        </p:nvSpPr>
        <p:spPr>
          <a:xfrm>
            <a:off x="5078680" y="5273434"/>
            <a:ext cx="3294615" cy="356893"/>
          </a:xfrm>
          <a:prstGeom prst="rect">
            <a:avLst/>
          </a:prstGeom>
          <a:ln w="12700">
            <a:miter lim="400000"/>
          </a:ln>
          <a:extLst>
            <a:ext uri="{C572A759-6A51-4108-AA02-DFA0A04FC94B}">
              <ma14:wrappingTextBoxFlag xmlns:ma14="http://schemas.microsoft.com/office/mac/drawingml/2011/main" xmlns:mc="http://schemas.openxmlformats.org/markup-compatibility/2006" xmlns:p14="http://schemas.microsoft.com/office/powerpoint/2010/main" xmlns:a14="http://schemas.microsoft.com/office/drawing/2010/main" xmlns:a16="http://schemas.microsoft.com/office/drawing/2014/main" val="1"/>
            </a:ext>
          </a:extLst>
        </p:spPr>
        <p:txBody>
          <a:bodyPr lIns="11907" rIns="11907">
            <a:spAutoFit/>
          </a:bodyPr>
          <a:lstStyle>
            <a:lvl1pPr defTabSz="914400">
              <a:defRPr sz="6600" b="1">
                <a:solidFill>
                  <a:schemeClr val="accent5">
                    <a:lumOff val="4705"/>
                  </a:schemeClr>
                </a:solidFill>
              </a:defRPr>
            </a:lvl1pPr>
          </a:lstStyle>
          <a:p>
            <a:pPr defTabSz="238110" hangingPunct="0"/>
            <a:r>
              <a:rPr sz="1719" kern="0" dirty="0">
                <a:solidFill>
                  <a:srgbClr val="F3F3F3">
                    <a:lumOff val="4705"/>
                  </a:srgbClr>
                </a:solidFill>
                <a:latin typeface="Arial"/>
                <a:cs typeface="Arial"/>
                <a:sym typeface="Arial"/>
              </a:rPr>
              <a:t>PROTECTION</a:t>
            </a:r>
          </a:p>
        </p:txBody>
      </p:sp>
      <p:sp>
        <p:nvSpPr>
          <p:cNvPr id="64" name="Vestibulum lacinia nec nunc sit amet interdum. Nunc malesuada quam quis pellentesque semper.">
            <a:extLst>
              <a:ext uri="{FF2B5EF4-FFF2-40B4-BE49-F238E27FC236}">
                <a16:creationId xmlns:a16="http://schemas.microsoft.com/office/drawing/2014/main" id="{405EF7AA-8E18-472B-805D-F892D446D964}"/>
              </a:ext>
            </a:extLst>
          </p:cNvPr>
          <p:cNvSpPr txBox="1"/>
          <p:nvPr/>
        </p:nvSpPr>
        <p:spPr>
          <a:xfrm>
            <a:off x="5078680" y="5599625"/>
            <a:ext cx="2983023" cy="669414"/>
          </a:xfrm>
          <a:prstGeom prst="rect">
            <a:avLst/>
          </a:prstGeom>
          <a:ln w="12700">
            <a:miter lim="400000"/>
          </a:ln>
          <a:extLst>
            <a:ext uri="{C572A759-6A51-4108-AA02-DFA0A04FC94B}">
              <ma14:wrappingTextBoxFlag xmlns:ma14="http://schemas.microsoft.com/office/mac/drawingml/2011/main" xmlns:mc="http://schemas.openxmlformats.org/markup-compatibility/2006" xmlns:p14="http://schemas.microsoft.com/office/powerpoint/2010/main" xmlns:a14="http://schemas.microsoft.com/office/drawing/2010/main" xmlns:a16="http://schemas.microsoft.com/office/drawing/2014/main" val="1"/>
            </a:ext>
          </a:extLst>
        </p:spPr>
        <p:txBody>
          <a:bodyPr lIns="11907" rIns="11907">
            <a:spAutoFit/>
          </a:bodyPr>
          <a:lstStyle>
            <a:lvl1pPr defTabSz="914400">
              <a:defRPr sz="4800">
                <a:solidFill>
                  <a:schemeClr val="accent5">
                    <a:lumOff val="4705"/>
                  </a:schemeClr>
                </a:solidFill>
                <a:latin typeface="+mn-lt"/>
                <a:ea typeface="+mn-ea"/>
                <a:cs typeface="+mn-cs"/>
                <a:sym typeface="Calibri"/>
              </a:defRPr>
            </a:lvl1pPr>
          </a:lstStyle>
          <a:p>
            <a:pPr defTabSz="238110" hangingPunct="0"/>
            <a:r>
              <a:rPr sz="1250" kern="0">
                <a:solidFill>
                  <a:srgbClr val="F3F3F3">
                    <a:lumOff val="4705"/>
                  </a:srgbClr>
                </a:solidFill>
                <a:latin typeface="Calibri"/>
                <a:cs typeface="Calibri"/>
              </a:rPr>
              <a:t>Vestibulum lacinia nec nunc sit amet interdum. Nunc malesuada quam quis pellentesque semper. </a:t>
            </a:r>
          </a:p>
        </p:txBody>
      </p:sp>
      <p:grpSp>
        <p:nvGrpSpPr>
          <p:cNvPr id="65" name="组合 64">
            <a:extLst>
              <a:ext uri="{FF2B5EF4-FFF2-40B4-BE49-F238E27FC236}">
                <a16:creationId xmlns:a16="http://schemas.microsoft.com/office/drawing/2014/main" id="{B7A18463-027E-4D45-8894-E49D45F2A83D}"/>
              </a:ext>
            </a:extLst>
          </p:cNvPr>
          <p:cNvGrpSpPr/>
          <p:nvPr/>
        </p:nvGrpSpPr>
        <p:grpSpPr>
          <a:xfrm>
            <a:off x="4440723" y="5277633"/>
            <a:ext cx="457087" cy="457087"/>
            <a:chOff x="4440723" y="5277633"/>
            <a:chExt cx="457087" cy="457087"/>
          </a:xfrm>
        </p:grpSpPr>
        <p:sp>
          <p:nvSpPr>
            <p:cNvPr id="66" name="圆形">
              <a:extLst>
                <a:ext uri="{FF2B5EF4-FFF2-40B4-BE49-F238E27FC236}">
                  <a16:creationId xmlns:a16="http://schemas.microsoft.com/office/drawing/2014/main" id="{BFD7A9F7-192E-4A12-9AEF-0EEA0F7FED3D}"/>
                </a:ext>
              </a:extLst>
            </p:cNvPr>
            <p:cNvSpPr/>
            <p:nvPr/>
          </p:nvSpPr>
          <p:spPr>
            <a:xfrm>
              <a:off x="4440723" y="5277633"/>
              <a:ext cx="457087" cy="457087"/>
            </a:xfrm>
            <a:prstGeom prst="ellipse">
              <a:avLst/>
            </a:prstGeom>
            <a:ln w="12700">
              <a:solidFill>
                <a:schemeClr val="bg1"/>
              </a:solidFill>
              <a:miter/>
            </a:ln>
          </p:spPr>
          <p:txBody>
            <a:bodyPr lIns="11907" rIns="11907" anchor="ctr"/>
            <a:lstStyle/>
            <a:p>
              <a:pPr algn="ctr" defTabSz="238110" hangingPunct="0">
                <a:defRPr sz="6000">
                  <a:solidFill>
                    <a:srgbClr val="F3F3F3">
                      <a:lumOff val="4705"/>
                    </a:srgbClr>
                  </a:solidFill>
                  <a:latin typeface="Roboto Lt"/>
                  <a:ea typeface="Roboto Lt"/>
                  <a:cs typeface="Roboto Lt"/>
                  <a:sym typeface="Roboto Lt"/>
                </a:defRPr>
              </a:pPr>
              <a:endParaRPr sz="1562" kern="0">
                <a:solidFill>
                  <a:srgbClr val="F3F3F3">
                    <a:lumOff val="4705"/>
                  </a:srgbClr>
                </a:solidFill>
                <a:latin typeface="Roboto Lt"/>
                <a:sym typeface="Roboto Lt"/>
              </a:endParaRPr>
            </a:p>
          </p:txBody>
        </p:sp>
        <p:sp>
          <p:nvSpPr>
            <p:cNvPr id="67" name="形状">
              <a:extLst>
                <a:ext uri="{FF2B5EF4-FFF2-40B4-BE49-F238E27FC236}">
                  <a16:creationId xmlns:a16="http://schemas.microsoft.com/office/drawing/2014/main" id="{CE921FD1-3E7F-47D0-960E-AF9B793F0609}"/>
                </a:ext>
              </a:extLst>
            </p:cNvPr>
            <p:cNvSpPr/>
            <p:nvPr/>
          </p:nvSpPr>
          <p:spPr>
            <a:xfrm>
              <a:off x="4522423" y="5365738"/>
              <a:ext cx="300481" cy="280873"/>
            </a:xfrm>
            <a:custGeom>
              <a:avLst/>
              <a:gdLst/>
              <a:ahLst/>
              <a:cxnLst>
                <a:cxn ang="0">
                  <a:pos x="wd2" y="hd2"/>
                </a:cxn>
                <a:cxn ang="5400000">
                  <a:pos x="wd2" y="hd2"/>
                </a:cxn>
                <a:cxn ang="10800000">
                  <a:pos x="wd2" y="hd2"/>
                </a:cxn>
                <a:cxn ang="16200000">
                  <a:pos x="wd2" y="hd2"/>
                </a:cxn>
              </a:cxnLst>
              <a:rect l="0" t="0" r="r" b="b"/>
              <a:pathLst>
                <a:path w="21600" h="21600" extrusionOk="0">
                  <a:moveTo>
                    <a:pt x="11160" y="1157"/>
                  </a:moveTo>
                  <a:cubicBezTo>
                    <a:pt x="11160" y="0"/>
                    <a:pt x="11160" y="0"/>
                    <a:pt x="11160" y="0"/>
                  </a:cubicBezTo>
                  <a:cubicBezTo>
                    <a:pt x="10440" y="0"/>
                    <a:pt x="10440" y="0"/>
                    <a:pt x="10440" y="0"/>
                  </a:cubicBezTo>
                  <a:cubicBezTo>
                    <a:pt x="10440" y="1157"/>
                    <a:pt x="10440" y="1157"/>
                    <a:pt x="10440" y="1157"/>
                  </a:cubicBezTo>
                  <a:cubicBezTo>
                    <a:pt x="4590" y="1350"/>
                    <a:pt x="0" y="6461"/>
                    <a:pt x="0" y="12632"/>
                  </a:cubicBezTo>
                  <a:cubicBezTo>
                    <a:pt x="0" y="13114"/>
                    <a:pt x="0" y="13500"/>
                    <a:pt x="0" y="13886"/>
                  </a:cubicBezTo>
                  <a:cubicBezTo>
                    <a:pt x="720" y="13886"/>
                    <a:pt x="720" y="13886"/>
                    <a:pt x="720" y="13886"/>
                  </a:cubicBezTo>
                  <a:cubicBezTo>
                    <a:pt x="810" y="12632"/>
                    <a:pt x="1800" y="11571"/>
                    <a:pt x="2970" y="11571"/>
                  </a:cubicBezTo>
                  <a:cubicBezTo>
                    <a:pt x="4230" y="11571"/>
                    <a:pt x="5220" y="12632"/>
                    <a:pt x="5220" y="13982"/>
                  </a:cubicBezTo>
                  <a:cubicBezTo>
                    <a:pt x="5940" y="13982"/>
                    <a:pt x="5940" y="13982"/>
                    <a:pt x="5940" y="13982"/>
                  </a:cubicBezTo>
                  <a:cubicBezTo>
                    <a:pt x="5940" y="12632"/>
                    <a:pt x="6930" y="11571"/>
                    <a:pt x="8190" y="11571"/>
                  </a:cubicBezTo>
                  <a:cubicBezTo>
                    <a:pt x="9360" y="11571"/>
                    <a:pt x="10350" y="12632"/>
                    <a:pt x="10440" y="13886"/>
                  </a:cubicBezTo>
                  <a:cubicBezTo>
                    <a:pt x="10440" y="19864"/>
                    <a:pt x="10440" y="19864"/>
                    <a:pt x="10440" y="19864"/>
                  </a:cubicBezTo>
                  <a:cubicBezTo>
                    <a:pt x="10440" y="20829"/>
                    <a:pt x="11070" y="21600"/>
                    <a:pt x="11970" y="21600"/>
                  </a:cubicBezTo>
                  <a:cubicBezTo>
                    <a:pt x="12870" y="21600"/>
                    <a:pt x="13590" y="20829"/>
                    <a:pt x="13590" y="19864"/>
                  </a:cubicBezTo>
                  <a:cubicBezTo>
                    <a:pt x="12870" y="19864"/>
                    <a:pt x="12870" y="19864"/>
                    <a:pt x="12870" y="19864"/>
                  </a:cubicBezTo>
                  <a:cubicBezTo>
                    <a:pt x="12870" y="20443"/>
                    <a:pt x="12510" y="20829"/>
                    <a:pt x="11970" y="20829"/>
                  </a:cubicBezTo>
                  <a:cubicBezTo>
                    <a:pt x="11520" y="20829"/>
                    <a:pt x="11160" y="20443"/>
                    <a:pt x="11160" y="19864"/>
                  </a:cubicBezTo>
                  <a:cubicBezTo>
                    <a:pt x="11160" y="13982"/>
                    <a:pt x="11160" y="13982"/>
                    <a:pt x="11160" y="13982"/>
                  </a:cubicBezTo>
                  <a:cubicBezTo>
                    <a:pt x="11160" y="13982"/>
                    <a:pt x="11160" y="13982"/>
                    <a:pt x="11160" y="13982"/>
                  </a:cubicBezTo>
                  <a:cubicBezTo>
                    <a:pt x="11160" y="12632"/>
                    <a:pt x="12150" y="11571"/>
                    <a:pt x="13320" y="11571"/>
                  </a:cubicBezTo>
                  <a:cubicBezTo>
                    <a:pt x="14580" y="11571"/>
                    <a:pt x="15570" y="12632"/>
                    <a:pt x="15570" y="13982"/>
                  </a:cubicBezTo>
                  <a:cubicBezTo>
                    <a:pt x="16290" y="13982"/>
                    <a:pt x="16290" y="13982"/>
                    <a:pt x="16290" y="13982"/>
                  </a:cubicBezTo>
                  <a:cubicBezTo>
                    <a:pt x="16290" y="12632"/>
                    <a:pt x="17280" y="11571"/>
                    <a:pt x="18540" y="11571"/>
                  </a:cubicBezTo>
                  <a:cubicBezTo>
                    <a:pt x="19710" y="11571"/>
                    <a:pt x="20700" y="12536"/>
                    <a:pt x="20790" y="13886"/>
                  </a:cubicBezTo>
                  <a:cubicBezTo>
                    <a:pt x="21510" y="13886"/>
                    <a:pt x="21510" y="13886"/>
                    <a:pt x="21510" y="13886"/>
                  </a:cubicBezTo>
                  <a:cubicBezTo>
                    <a:pt x="21510" y="13500"/>
                    <a:pt x="21600" y="13018"/>
                    <a:pt x="21600" y="12632"/>
                  </a:cubicBezTo>
                  <a:cubicBezTo>
                    <a:pt x="21600" y="6461"/>
                    <a:pt x="16920" y="1350"/>
                    <a:pt x="11160" y="1157"/>
                  </a:cubicBezTo>
                  <a:close/>
                </a:path>
              </a:pathLst>
            </a:custGeom>
            <a:solidFill>
              <a:schemeClr val="bg1"/>
            </a:solidFill>
            <a:ln w="12700">
              <a:noFill/>
              <a:miter lim="400000"/>
            </a:ln>
          </p:spPr>
          <p:txBody>
            <a:bodyPr lIns="11907" rIns="11907"/>
            <a:lstStyle/>
            <a:p>
              <a:pPr defTabSz="238110" hangingPunct="0">
                <a:defRPr sz="6000">
                  <a:solidFill>
                    <a:srgbClr val="F3F3F3">
                      <a:lumOff val="4705"/>
                    </a:srgbClr>
                  </a:solidFill>
                </a:defRPr>
              </a:pPr>
              <a:endParaRPr sz="1562" kern="0">
                <a:solidFill>
                  <a:srgbClr val="F3F3F3">
                    <a:lumOff val="4705"/>
                  </a:srgbClr>
                </a:solidFill>
                <a:latin typeface="Arial"/>
                <a:cs typeface="Arial"/>
                <a:sym typeface="Arial"/>
              </a:endParaRPr>
            </a:p>
          </p:txBody>
        </p:sp>
      </p:grpSp>
      <p:sp>
        <p:nvSpPr>
          <p:cNvPr id="68" name="BEST PRICE">
            <a:extLst>
              <a:ext uri="{FF2B5EF4-FFF2-40B4-BE49-F238E27FC236}">
                <a16:creationId xmlns:a16="http://schemas.microsoft.com/office/drawing/2014/main" id="{EAAC2D54-42DA-42F0-A1A1-8F48F0F5FBDF}"/>
              </a:ext>
            </a:extLst>
          </p:cNvPr>
          <p:cNvSpPr txBox="1"/>
          <p:nvPr/>
        </p:nvSpPr>
        <p:spPr>
          <a:xfrm>
            <a:off x="8752581" y="5273434"/>
            <a:ext cx="3294615" cy="356893"/>
          </a:xfrm>
          <a:prstGeom prst="rect">
            <a:avLst/>
          </a:prstGeom>
          <a:ln w="12700">
            <a:miter lim="400000"/>
          </a:ln>
          <a:extLst>
            <a:ext uri="{C572A759-6A51-4108-AA02-DFA0A04FC94B}">
              <ma14:wrappingTextBoxFlag xmlns:ma14="http://schemas.microsoft.com/office/mac/drawingml/2011/main" xmlns:mc="http://schemas.openxmlformats.org/markup-compatibility/2006" xmlns:p14="http://schemas.microsoft.com/office/powerpoint/2010/main" xmlns:a14="http://schemas.microsoft.com/office/drawing/2010/main" xmlns:a16="http://schemas.microsoft.com/office/drawing/2014/main" val="1"/>
            </a:ext>
          </a:extLst>
        </p:spPr>
        <p:txBody>
          <a:bodyPr lIns="11907" rIns="11907">
            <a:spAutoFit/>
          </a:bodyPr>
          <a:lstStyle>
            <a:lvl1pPr defTabSz="914400">
              <a:defRPr sz="6600" b="1">
                <a:solidFill>
                  <a:schemeClr val="accent5">
                    <a:lumOff val="4705"/>
                  </a:schemeClr>
                </a:solidFill>
              </a:defRPr>
            </a:lvl1pPr>
          </a:lstStyle>
          <a:p>
            <a:pPr defTabSz="238110" hangingPunct="0"/>
            <a:r>
              <a:rPr sz="1719" kern="0" dirty="0">
                <a:solidFill>
                  <a:srgbClr val="F3F3F3">
                    <a:lumOff val="4705"/>
                  </a:srgbClr>
                </a:solidFill>
                <a:latin typeface="Arial"/>
                <a:cs typeface="Arial"/>
                <a:sym typeface="Arial"/>
              </a:rPr>
              <a:t>BEST PRICE</a:t>
            </a:r>
          </a:p>
        </p:txBody>
      </p:sp>
      <p:sp>
        <p:nvSpPr>
          <p:cNvPr id="69" name="Vestibulum lacinia nec nunc sit amet interdum. Nunc malesuada quam quis pellentesque semper.">
            <a:extLst>
              <a:ext uri="{FF2B5EF4-FFF2-40B4-BE49-F238E27FC236}">
                <a16:creationId xmlns:a16="http://schemas.microsoft.com/office/drawing/2014/main" id="{0285FCE9-9E50-4F39-A8F1-F9AB44FCE130}"/>
              </a:ext>
            </a:extLst>
          </p:cNvPr>
          <p:cNvSpPr txBox="1"/>
          <p:nvPr/>
        </p:nvSpPr>
        <p:spPr>
          <a:xfrm>
            <a:off x="8752581" y="5599625"/>
            <a:ext cx="2983023" cy="669414"/>
          </a:xfrm>
          <a:prstGeom prst="rect">
            <a:avLst/>
          </a:prstGeom>
          <a:ln w="12700">
            <a:miter lim="400000"/>
          </a:ln>
          <a:extLst>
            <a:ext uri="{C572A759-6A51-4108-AA02-DFA0A04FC94B}">
              <ma14:wrappingTextBoxFlag xmlns:ma14="http://schemas.microsoft.com/office/mac/drawingml/2011/main" xmlns:mc="http://schemas.openxmlformats.org/markup-compatibility/2006" xmlns:p14="http://schemas.microsoft.com/office/powerpoint/2010/main" xmlns:a14="http://schemas.microsoft.com/office/drawing/2010/main" xmlns:a16="http://schemas.microsoft.com/office/drawing/2014/main" val="1"/>
            </a:ext>
          </a:extLst>
        </p:spPr>
        <p:txBody>
          <a:bodyPr lIns="11907" rIns="11907">
            <a:spAutoFit/>
          </a:bodyPr>
          <a:lstStyle>
            <a:lvl1pPr defTabSz="914400">
              <a:defRPr sz="4800">
                <a:solidFill>
                  <a:schemeClr val="accent5">
                    <a:lumOff val="4705"/>
                  </a:schemeClr>
                </a:solidFill>
                <a:latin typeface="+mn-lt"/>
                <a:ea typeface="+mn-ea"/>
                <a:cs typeface="+mn-cs"/>
                <a:sym typeface="Calibri"/>
              </a:defRPr>
            </a:lvl1pPr>
          </a:lstStyle>
          <a:p>
            <a:pPr defTabSz="238110" hangingPunct="0"/>
            <a:r>
              <a:rPr sz="1250" kern="0">
                <a:solidFill>
                  <a:srgbClr val="F3F3F3">
                    <a:lumOff val="4705"/>
                  </a:srgbClr>
                </a:solidFill>
                <a:latin typeface="Calibri"/>
                <a:cs typeface="Calibri"/>
              </a:rPr>
              <a:t>Vestibulum lacinia nec nunc sit amet interdum. Nunc malesuada quam quis pellentesque semper. </a:t>
            </a:r>
          </a:p>
        </p:txBody>
      </p:sp>
      <p:grpSp>
        <p:nvGrpSpPr>
          <p:cNvPr id="70" name="组合 69">
            <a:extLst>
              <a:ext uri="{FF2B5EF4-FFF2-40B4-BE49-F238E27FC236}">
                <a16:creationId xmlns:a16="http://schemas.microsoft.com/office/drawing/2014/main" id="{A02439E1-1DE0-46FE-A67A-1E1CE23F1189}"/>
              </a:ext>
            </a:extLst>
          </p:cNvPr>
          <p:cNvGrpSpPr/>
          <p:nvPr/>
        </p:nvGrpSpPr>
        <p:grpSpPr>
          <a:xfrm>
            <a:off x="8114625" y="5277633"/>
            <a:ext cx="457087" cy="457087"/>
            <a:chOff x="8114625" y="5277633"/>
            <a:chExt cx="457087" cy="457087"/>
          </a:xfrm>
        </p:grpSpPr>
        <p:sp>
          <p:nvSpPr>
            <p:cNvPr id="71" name="圆形">
              <a:extLst>
                <a:ext uri="{FF2B5EF4-FFF2-40B4-BE49-F238E27FC236}">
                  <a16:creationId xmlns:a16="http://schemas.microsoft.com/office/drawing/2014/main" id="{C5F08A8B-1F19-47E5-A410-4F0B59AFBD39}"/>
                </a:ext>
              </a:extLst>
            </p:cNvPr>
            <p:cNvSpPr/>
            <p:nvPr/>
          </p:nvSpPr>
          <p:spPr>
            <a:xfrm>
              <a:off x="8114625" y="5277633"/>
              <a:ext cx="457087" cy="457087"/>
            </a:xfrm>
            <a:prstGeom prst="ellipse">
              <a:avLst/>
            </a:prstGeom>
            <a:ln w="9525">
              <a:solidFill>
                <a:schemeClr val="bg1"/>
              </a:solidFill>
              <a:miter/>
            </a:ln>
          </p:spPr>
          <p:txBody>
            <a:bodyPr lIns="11907" rIns="11907" anchor="ctr"/>
            <a:lstStyle/>
            <a:p>
              <a:pPr algn="ctr" defTabSz="238110" hangingPunct="0">
                <a:defRPr sz="6000">
                  <a:solidFill>
                    <a:srgbClr val="F3F3F3">
                      <a:lumOff val="4705"/>
                    </a:srgbClr>
                  </a:solidFill>
                  <a:latin typeface="Roboto Lt"/>
                  <a:ea typeface="Roboto Lt"/>
                  <a:cs typeface="Roboto Lt"/>
                  <a:sym typeface="Roboto Lt"/>
                </a:defRPr>
              </a:pPr>
              <a:endParaRPr sz="1562" kern="0">
                <a:solidFill>
                  <a:srgbClr val="F3F3F3">
                    <a:lumOff val="4705"/>
                  </a:srgbClr>
                </a:solidFill>
                <a:latin typeface="Roboto Lt"/>
                <a:sym typeface="Roboto Lt"/>
              </a:endParaRPr>
            </a:p>
          </p:txBody>
        </p:sp>
        <p:sp>
          <p:nvSpPr>
            <p:cNvPr id="72" name="形状">
              <a:extLst>
                <a:ext uri="{FF2B5EF4-FFF2-40B4-BE49-F238E27FC236}">
                  <a16:creationId xmlns:a16="http://schemas.microsoft.com/office/drawing/2014/main" id="{3E6D71F2-5BB7-45E4-8882-6D3CA2B4F5EF}"/>
                </a:ext>
              </a:extLst>
            </p:cNvPr>
            <p:cNvSpPr/>
            <p:nvPr/>
          </p:nvSpPr>
          <p:spPr>
            <a:xfrm>
              <a:off x="8190156" y="5377368"/>
              <a:ext cx="298432" cy="299016"/>
            </a:xfrm>
            <a:custGeom>
              <a:avLst/>
              <a:gdLst/>
              <a:ahLst/>
              <a:cxnLst>
                <a:cxn ang="0">
                  <a:pos x="wd2" y="hd2"/>
                </a:cxn>
                <a:cxn ang="5400000">
                  <a:pos x="wd2" y="hd2"/>
                </a:cxn>
                <a:cxn ang="10800000">
                  <a:pos x="wd2" y="hd2"/>
                </a:cxn>
                <a:cxn ang="16200000">
                  <a:pos x="wd2" y="hd2"/>
                </a:cxn>
              </a:cxnLst>
              <a:rect l="0" t="0" r="r" b="b"/>
              <a:pathLst>
                <a:path w="21600" h="21600" extrusionOk="0">
                  <a:moveTo>
                    <a:pt x="17400" y="0"/>
                  </a:moveTo>
                  <a:cubicBezTo>
                    <a:pt x="12100" y="0"/>
                    <a:pt x="12100" y="0"/>
                    <a:pt x="12100" y="0"/>
                  </a:cubicBezTo>
                  <a:cubicBezTo>
                    <a:pt x="0" y="12100"/>
                    <a:pt x="0" y="12100"/>
                    <a:pt x="0" y="12100"/>
                  </a:cubicBezTo>
                  <a:cubicBezTo>
                    <a:pt x="9500" y="21600"/>
                    <a:pt x="9500" y="21600"/>
                    <a:pt x="9500" y="21600"/>
                  </a:cubicBezTo>
                  <a:cubicBezTo>
                    <a:pt x="21600" y="9500"/>
                    <a:pt x="21600" y="9500"/>
                    <a:pt x="21600" y="9500"/>
                  </a:cubicBezTo>
                  <a:cubicBezTo>
                    <a:pt x="21600" y="4200"/>
                    <a:pt x="21600" y="4200"/>
                    <a:pt x="21600" y="4200"/>
                  </a:cubicBezTo>
                  <a:lnTo>
                    <a:pt x="17400" y="0"/>
                  </a:lnTo>
                  <a:close/>
                  <a:moveTo>
                    <a:pt x="16800" y="6400"/>
                  </a:moveTo>
                  <a:cubicBezTo>
                    <a:pt x="15900" y="6400"/>
                    <a:pt x="15200" y="5700"/>
                    <a:pt x="15200" y="4800"/>
                  </a:cubicBezTo>
                  <a:cubicBezTo>
                    <a:pt x="15200" y="3900"/>
                    <a:pt x="15900" y="3200"/>
                    <a:pt x="16800" y="3200"/>
                  </a:cubicBezTo>
                  <a:cubicBezTo>
                    <a:pt x="17700" y="3200"/>
                    <a:pt x="18400" y="3900"/>
                    <a:pt x="18400" y="4800"/>
                  </a:cubicBezTo>
                  <a:cubicBezTo>
                    <a:pt x="18400" y="5700"/>
                    <a:pt x="17700" y="6400"/>
                    <a:pt x="16800" y="6400"/>
                  </a:cubicBezTo>
                  <a:close/>
                </a:path>
              </a:pathLst>
            </a:custGeom>
            <a:solidFill>
              <a:schemeClr val="bg1"/>
            </a:solidFill>
            <a:ln w="12700">
              <a:noFill/>
              <a:miter lim="400000"/>
            </a:ln>
          </p:spPr>
          <p:txBody>
            <a:bodyPr lIns="11907" rIns="11907"/>
            <a:lstStyle/>
            <a:p>
              <a:pPr defTabSz="238110" hangingPunct="0">
                <a:defRPr sz="6000">
                  <a:solidFill>
                    <a:srgbClr val="F3F3F3">
                      <a:lumOff val="4705"/>
                    </a:srgbClr>
                  </a:solidFill>
                </a:defRPr>
              </a:pPr>
              <a:endParaRPr sz="1562" kern="0">
                <a:solidFill>
                  <a:srgbClr val="F3F3F3">
                    <a:lumOff val="4705"/>
                  </a:srgbClr>
                </a:solidFill>
                <a:latin typeface="Arial"/>
                <a:cs typeface="Arial"/>
                <a:sym typeface="Arial"/>
              </a:endParaRPr>
            </a:p>
          </p:txBody>
        </p:sp>
      </p:grpSp>
      <p:pic>
        <p:nvPicPr>
          <p:cNvPr id="73" name="image40-small.png" descr="image40-small.png">
            <a:extLst>
              <a:ext uri="{FF2B5EF4-FFF2-40B4-BE49-F238E27FC236}">
                <a16:creationId xmlns:a16="http://schemas.microsoft.com/office/drawing/2014/main" id="{311DDAFE-6D58-4AB3-A1B7-462E6953952D}"/>
              </a:ext>
            </a:extLst>
          </p:cNvPr>
          <p:cNvPicPr>
            <a:picLocks noChangeAspect="1"/>
          </p:cNvPicPr>
          <p:nvPr/>
        </p:nvPicPr>
        <p:blipFill>
          <a:blip r:embed="rId5">
            <a:extLst/>
          </a:blip>
          <a:srcRect l="36482" t="21799" r="36434" b="20525"/>
          <a:stretch>
            <a:fillRect/>
          </a:stretch>
        </p:blipFill>
        <p:spPr>
          <a:xfrm>
            <a:off x="7277167" y="2216778"/>
            <a:ext cx="2124408" cy="2714521"/>
          </a:xfrm>
          <a:prstGeom prst="rect">
            <a:avLst/>
          </a:prstGeom>
          <a:ln w="12700">
            <a:miter lim="400000"/>
          </a:ln>
        </p:spPr>
      </p:pic>
      <p:pic>
        <p:nvPicPr>
          <p:cNvPr id="74" name="图片占位符 42">
            <a:extLst>
              <a:ext uri="{FF2B5EF4-FFF2-40B4-BE49-F238E27FC236}">
                <a16:creationId xmlns:a16="http://schemas.microsoft.com/office/drawing/2014/main" id="{1E10C86A-837E-4FB1-AAE1-16AC5E3D319D}"/>
              </a:ext>
            </a:extLst>
          </p:cNvPr>
          <p:cNvPicPr>
            <a:picLocks noChangeAspect="1"/>
          </p:cNvPicPr>
          <p:nvPr/>
        </p:nvPicPr>
        <p:blipFill>
          <a:blip r:embed="rId6">
            <a:extLst>
              <a:ext uri="{28A0092B-C50C-407E-A947-70E740481C1C}">
                <a14:useLocalDpi xmlns:a14="http://schemas.microsoft.com/office/drawing/2010/main" val="0"/>
              </a:ext>
            </a:extLst>
          </a:blip>
          <a:srcRect l="24407" r="24407"/>
          <a:stretch>
            <a:fillRect/>
          </a:stretch>
        </p:blipFill>
        <p:spPr>
          <a:xfrm>
            <a:off x="7515184" y="2479377"/>
            <a:ext cx="1627739" cy="2119994"/>
          </a:xfrm>
          <a:prstGeom prst="rect">
            <a:avLst/>
          </a:prstGeom>
        </p:spPr>
      </p:pic>
      <p:pic>
        <p:nvPicPr>
          <p:cNvPr id="75" name="image39.png" descr="image39.png">
            <a:extLst>
              <a:ext uri="{FF2B5EF4-FFF2-40B4-BE49-F238E27FC236}">
                <a16:creationId xmlns:a16="http://schemas.microsoft.com/office/drawing/2014/main" id="{BFD7C0CE-4537-4049-8659-176E27086B67}"/>
              </a:ext>
            </a:extLst>
          </p:cNvPr>
          <p:cNvPicPr>
            <a:picLocks noChangeAspect="1"/>
          </p:cNvPicPr>
          <p:nvPr/>
        </p:nvPicPr>
        <p:blipFill>
          <a:blip r:embed="rId7">
            <a:extLst/>
          </a:blip>
          <a:srcRect l="39246" t="8572" r="39141" b="4722"/>
          <a:stretch>
            <a:fillRect/>
          </a:stretch>
        </p:blipFill>
        <p:spPr>
          <a:xfrm>
            <a:off x="6762071" y="3046428"/>
            <a:ext cx="1055588" cy="1905207"/>
          </a:xfrm>
          <a:prstGeom prst="rect">
            <a:avLst/>
          </a:prstGeom>
          <a:ln w="12700">
            <a:miter lim="400000"/>
          </a:ln>
        </p:spPr>
      </p:pic>
      <p:pic>
        <p:nvPicPr>
          <p:cNvPr id="76" name="图片占位符 38">
            <a:extLst>
              <a:ext uri="{FF2B5EF4-FFF2-40B4-BE49-F238E27FC236}">
                <a16:creationId xmlns:a16="http://schemas.microsoft.com/office/drawing/2014/main" id="{EC7517E4-DFFA-4190-826C-EF02150DCA5A}"/>
              </a:ext>
            </a:extLst>
          </p:cNvPr>
          <p:cNvPicPr>
            <a:picLocks noChangeAspect="1"/>
          </p:cNvPicPr>
          <p:nvPr/>
        </p:nvPicPr>
        <p:blipFill>
          <a:blip r:embed="rId8">
            <a:extLst>
              <a:ext uri="{28A0092B-C50C-407E-A947-70E740481C1C}">
                <a14:useLocalDpi xmlns:a14="http://schemas.microsoft.com/office/drawing/2010/main" val="0"/>
              </a:ext>
            </a:extLst>
          </a:blip>
          <a:srcRect l="36518" r="36518"/>
          <a:stretch>
            <a:fillRect/>
          </a:stretch>
        </p:blipFill>
        <p:spPr>
          <a:xfrm>
            <a:off x="6924355" y="3322261"/>
            <a:ext cx="730986" cy="1353746"/>
          </a:xfrm>
          <a:prstGeom prst="rect">
            <a:avLst/>
          </a:prstGeom>
        </p:spPr>
      </p:pic>
    </p:spTree>
    <p:extLst>
      <p:ext uri="{BB962C8B-B14F-4D97-AF65-F5344CB8AC3E}">
        <p14:creationId xmlns:p14="http://schemas.microsoft.com/office/powerpoint/2010/main" val="3668144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55"/>
                                        </p:tgtEl>
                                        <p:attrNameLst>
                                          <p:attrName>style.visibility</p:attrName>
                                        </p:attrNameLst>
                                      </p:cBhvr>
                                      <p:to>
                                        <p:strVal val="visible"/>
                                      </p:to>
                                    </p:set>
                                    <p:anim calcmode="lin" valueType="num">
                                      <p:cBhvr additive="base">
                                        <p:cTn id="7" dur="500" fill="hold"/>
                                        <p:tgtEl>
                                          <p:spTgt spid="55"/>
                                        </p:tgtEl>
                                        <p:attrNameLst>
                                          <p:attrName>ppt_x</p:attrName>
                                        </p:attrNameLst>
                                      </p:cBhvr>
                                      <p:tavLst>
                                        <p:tav tm="0">
                                          <p:val>
                                            <p:strVal val="#ppt_x"/>
                                          </p:val>
                                        </p:tav>
                                        <p:tav tm="100000">
                                          <p:val>
                                            <p:strVal val="#ppt_x"/>
                                          </p:val>
                                        </p:tav>
                                      </p:tavLst>
                                    </p:anim>
                                    <p:anim calcmode="lin" valueType="num">
                                      <p:cBhvr additive="base">
                                        <p:cTn id="8" dur="500" fill="hold"/>
                                        <p:tgtEl>
                                          <p:spTgt spid="5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56"/>
                                        </p:tgtEl>
                                        <p:attrNameLst>
                                          <p:attrName>style.visibility</p:attrName>
                                        </p:attrNameLst>
                                      </p:cBhvr>
                                      <p:to>
                                        <p:strVal val="visible"/>
                                      </p:to>
                                    </p:set>
                                    <p:anim calcmode="lin" valueType="num">
                                      <p:cBhvr>
                                        <p:cTn id="12" dur="500" fill="hold"/>
                                        <p:tgtEl>
                                          <p:spTgt spid="56"/>
                                        </p:tgtEl>
                                        <p:attrNameLst>
                                          <p:attrName>ppt_w</p:attrName>
                                        </p:attrNameLst>
                                      </p:cBhvr>
                                      <p:tavLst>
                                        <p:tav tm="0">
                                          <p:val>
                                            <p:fltVal val="0"/>
                                          </p:val>
                                        </p:tav>
                                        <p:tav tm="100000">
                                          <p:val>
                                            <p:strVal val="#ppt_w"/>
                                          </p:val>
                                        </p:tav>
                                      </p:tavLst>
                                    </p:anim>
                                    <p:anim calcmode="lin" valueType="num">
                                      <p:cBhvr>
                                        <p:cTn id="13" dur="500" fill="hold"/>
                                        <p:tgtEl>
                                          <p:spTgt spid="56"/>
                                        </p:tgtEl>
                                        <p:attrNameLst>
                                          <p:attrName>ppt_h</p:attrName>
                                        </p:attrNameLst>
                                      </p:cBhvr>
                                      <p:tavLst>
                                        <p:tav tm="0">
                                          <p:val>
                                            <p:fltVal val="0"/>
                                          </p:val>
                                        </p:tav>
                                        <p:tav tm="100000">
                                          <p:val>
                                            <p:strVal val="#ppt_h"/>
                                          </p:val>
                                        </p:tav>
                                      </p:tavLst>
                                    </p:anim>
                                    <p:animEffect transition="in" filter="fade">
                                      <p:cBhvr>
                                        <p:cTn id="14" dur="500"/>
                                        <p:tgtEl>
                                          <p:spTgt spid="56"/>
                                        </p:tgtEl>
                                      </p:cBhvr>
                                    </p:animEffect>
                                  </p:childTnLst>
                                </p:cTn>
                              </p:par>
                              <p:par>
                                <p:cTn id="15" presetID="53" presetClass="entr" presetSubtype="16" fill="hold" nodeType="withEffect">
                                  <p:stCondLst>
                                    <p:cond delay="0"/>
                                  </p:stCondLst>
                                  <p:childTnLst>
                                    <p:set>
                                      <p:cBhvr>
                                        <p:cTn id="16" dur="1" fill="hold">
                                          <p:stCondLst>
                                            <p:cond delay="0"/>
                                          </p:stCondLst>
                                        </p:cTn>
                                        <p:tgtEl>
                                          <p:spTgt spid="73"/>
                                        </p:tgtEl>
                                        <p:attrNameLst>
                                          <p:attrName>style.visibility</p:attrName>
                                        </p:attrNameLst>
                                      </p:cBhvr>
                                      <p:to>
                                        <p:strVal val="visible"/>
                                      </p:to>
                                    </p:set>
                                    <p:anim calcmode="lin" valueType="num">
                                      <p:cBhvr>
                                        <p:cTn id="17" dur="500" fill="hold"/>
                                        <p:tgtEl>
                                          <p:spTgt spid="73"/>
                                        </p:tgtEl>
                                        <p:attrNameLst>
                                          <p:attrName>ppt_w</p:attrName>
                                        </p:attrNameLst>
                                      </p:cBhvr>
                                      <p:tavLst>
                                        <p:tav tm="0">
                                          <p:val>
                                            <p:fltVal val="0"/>
                                          </p:val>
                                        </p:tav>
                                        <p:tav tm="100000">
                                          <p:val>
                                            <p:strVal val="#ppt_w"/>
                                          </p:val>
                                        </p:tav>
                                      </p:tavLst>
                                    </p:anim>
                                    <p:anim calcmode="lin" valueType="num">
                                      <p:cBhvr>
                                        <p:cTn id="18" dur="500" fill="hold"/>
                                        <p:tgtEl>
                                          <p:spTgt spid="73"/>
                                        </p:tgtEl>
                                        <p:attrNameLst>
                                          <p:attrName>ppt_h</p:attrName>
                                        </p:attrNameLst>
                                      </p:cBhvr>
                                      <p:tavLst>
                                        <p:tav tm="0">
                                          <p:val>
                                            <p:fltVal val="0"/>
                                          </p:val>
                                        </p:tav>
                                        <p:tav tm="100000">
                                          <p:val>
                                            <p:strVal val="#ppt_h"/>
                                          </p:val>
                                        </p:tav>
                                      </p:tavLst>
                                    </p:anim>
                                    <p:animEffect transition="in" filter="fade">
                                      <p:cBhvr>
                                        <p:cTn id="19" dur="500"/>
                                        <p:tgtEl>
                                          <p:spTgt spid="73"/>
                                        </p:tgtEl>
                                      </p:cBhvr>
                                    </p:animEffect>
                                  </p:childTnLst>
                                </p:cTn>
                              </p:par>
                              <p:par>
                                <p:cTn id="20" presetID="53" presetClass="entr" presetSubtype="16" fill="hold" nodeType="withEffect">
                                  <p:stCondLst>
                                    <p:cond delay="0"/>
                                  </p:stCondLst>
                                  <p:childTnLst>
                                    <p:set>
                                      <p:cBhvr>
                                        <p:cTn id="21" dur="1" fill="hold">
                                          <p:stCondLst>
                                            <p:cond delay="0"/>
                                          </p:stCondLst>
                                        </p:cTn>
                                        <p:tgtEl>
                                          <p:spTgt spid="75"/>
                                        </p:tgtEl>
                                        <p:attrNameLst>
                                          <p:attrName>style.visibility</p:attrName>
                                        </p:attrNameLst>
                                      </p:cBhvr>
                                      <p:to>
                                        <p:strVal val="visible"/>
                                      </p:to>
                                    </p:set>
                                    <p:anim calcmode="lin" valueType="num">
                                      <p:cBhvr>
                                        <p:cTn id="22" dur="500" fill="hold"/>
                                        <p:tgtEl>
                                          <p:spTgt spid="75"/>
                                        </p:tgtEl>
                                        <p:attrNameLst>
                                          <p:attrName>ppt_w</p:attrName>
                                        </p:attrNameLst>
                                      </p:cBhvr>
                                      <p:tavLst>
                                        <p:tav tm="0">
                                          <p:val>
                                            <p:fltVal val="0"/>
                                          </p:val>
                                        </p:tav>
                                        <p:tav tm="100000">
                                          <p:val>
                                            <p:strVal val="#ppt_w"/>
                                          </p:val>
                                        </p:tav>
                                      </p:tavLst>
                                    </p:anim>
                                    <p:anim calcmode="lin" valueType="num">
                                      <p:cBhvr>
                                        <p:cTn id="23" dur="500" fill="hold"/>
                                        <p:tgtEl>
                                          <p:spTgt spid="75"/>
                                        </p:tgtEl>
                                        <p:attrNameLst>
                                          <p:attrName>ppt_h</p:attrName>
                                        </p:attrNameLst>
                                      </p:cBhvr>
                                      <p:tavLst>
                                        <p:tav tm="0">
                                          <p:val>
                                            <p:fltVal val="0"/>
                                          </p:val>
                                        </p:tav>
                                        <p:tav tm="100000">
                                          <p:val>
                                            <p:strVal val="#ppt_h"/>
                                          </p:val>
                                        </p:tav>
                                      </p:tavLst>
                                    </p:anim>
                                    <p:animEffect transition="in" filter="fade">
                                      <p:cBhvr>
                                        <p:cTn id="24" dur="500"/>
                                        <p:tgtEl>
                                          <p:spTgt spid="75"/>
                                        </p:tgtEl>
                                      </p:cBhvr>
                                    </p:animEffect>
                                  </p:childTnLst>
                                </p:cTn>
                              </p:par>
                            </p:childTnLst>
                          </p:cTn>
                        </p:par>
                        <p:par>
                          <p:cTn id="25" fill="hold">
                            <p:stCondLst>
                              <p:cond delay="1000"/>
                            </p:stCondLst>
                            <p:childTnLst>
                              <p:par>
                                <p:cTn id="26" presetID="10" presetClass="entr" presetSubtype="0" fill="hold" nodeType="afterEffect">
                                  <p:stCondLst>
                                    <p:cond delay="0"/>
                                  </p:stCondLst>
                                  <p:childTnLst>
                                    <p:set>
                                      <p:cBhvr>
                                        <p:cTn id="27" dur="1" fill="hold">
                                          <p:stCondLst>
                                            <p:cond delay="0"/>
                                          </p:stCondLst>
                                        </p:cTn>
                                        <p:tgtEl>
                                          <p:spTgt spid="57"/>
                                        </p:tgtEl>
                                        <p:attrNameLst>
                                          <p:attrName>style.visibility</p:attrName>
                                        </p:attrNameLst>
                                      </p:cBhvr>
                                      <p:to>
                                        <p:strVal val="visible"/>
                                      </p:to>
                                    </p:set>
                                    <p:animEffect transition="in" filter="fade">
                                      <p:cBhvr>
                                        <p:cTn id="28" dur="500"/>
                                        <p:tgtEl>
                                          <p:spTgt spid="57"/>
                                        </p:tgtEl>
                                      </p:cBhvr>
                                    </p:animEffect>
                                  </p:childTnLst>
                                </p:cTn>
                              </p:par>
                              <p:par>
                                <p:cTn id="29" presetID="10" presetClass="entr" presetSubtype="0" fill="hold" nodeType="withEffect">
                                  <p:stCondLst>
                                    <p:cond delay="0"/>
                                  </p:stCondLst>
                                  <p:childTnLst>
                                    <p:set>
                                      <p:cBhvr>
                                        <p:cTn id="30" dur="1" fill="hold">
                                          <p:stCondLst>
                                            <p:cond delay="0"/>
                                          </p:stCondLst>
                                        </p:cTn>
                                        <p:tgtEl>
                                          <p:spTgt spid="76"/>
                                        </p:tgtEl>
                                        <p:attrNameLst>
                                          <p:attrName>style.visibility</p:attrName>
                                        </p:attrNameLst>
                                      </p:cBhvr>
                                      <p:to>
                                        <p:strVal val="visible"/>
                                      </p:to>
                                    </p:set>
                                    <p:animEffect transition="in" filter="fade">
                                      <p:cBhvr>
                                        <p:cTn id="31" dur="500"/>
                                        <p:tgtEl>
                                          <p:spTgt spid="76"/>
                                        </p:tgtEl>
                                      </p:cBhvr>
                                    </p:animEffect>
                                  </p:childTnLst>
                                </p:cTn>
                              </p:par>
                              <p:par>
                                <p:cTn id="32" presetID="10" presetClass="entr" presetSubtype="0" fill="hold" nodeType="withEffect">
                                  <p:stCondLst>
                                    <p:cond delay="0"/>
                                  </p:stCondLst>
                                  <p:childTnLst>
                                    <p:set>
                                      <p:cBhvr>
                                        <p:cTn id="33" dur="1" fill="hold">
                                          <p:stCondLst>
                                            <p:cond delay="0"/>
                                          </p:stCondLst>
                                        </p:cTn>
                                        <p:tgtEl>
                                          <p:spTgt spid="74"/>
                                        </p:tgtEl>
                                        <p:attrNameLst>
                                          <p:attrName>style.visibility</p:attrName>
                                        </p:attrNameLst>
                                      </p:cBhvr>
                                      <p:to>
                                        <p:strVal val="visible"/>
                                      </p:to>
                                    </p:set>
                                    <p:animEffect transition="in" filter="fade">
                                      <p:cBhvr>
                                        <p:cTn id="34" dur="500"/>
                                        <p:tgtEl>
                                          <p:spTgt spid="74"/>
                                        </p:tgtEl>
                                      </p:cBhvr>
                                    </p:animEffect>
                                  </p:childTnLst>
                                </p:cTn>
                              </p:par>
                            </p:childTnLst>
                          </p:cTn>
                        </p:par>
                        <p:par>
                          <p:cTn id="35" fill="hold">
                            <p:stCondLst>
                              <p:cond delay="1500"/>
                            </p:stCondLst>
                            <p:childTnLst>
                              <p:par>
                                <p:cTn id="36" presetID="53" presetClass="entr" presetSubtype="16" fill="hold" nodeType="afterEffect">
                                  <p:stCondLst>
                                    <p:cond delay="0"/>
                                  </p:stCondLst>
                                  <p:childTnLst>
                                    <p:set>
                                      <p:cBhvr>
                                        <p:cTn id="37" dur="1" fill="hold">
                                          <p:stCondLst>
                                            <p:cond delay="0"/>
                                          </p:stCondLst>
                                        </p:cTn>
                                        <p:tgtEl>
                                          <p:spTgt spid="60"/>
                                        </p:tgtEl>
                                        <p:attrNameLst>
                                          <p:attrName>style.visibility</p:attrName>
                                        </p:attrNameLst>
                                      </p:cBhvr>
                                      <p:to>
                                        <p:strVal val="visible"/>
                                      </p:to>
                                    </p:set>
                                    <p:anim calcmode="lin" valueType="num">
                                      <p:cBhvr>
                                        <p:cTn id="38" dur="500" fill="hold"/>
                                        <p:tgtEl>
                                          <p:spTgt spid="60"/>
                                        </p:tgtEl>
                                        <p:attrNameLst>
                                          <p:attrName>ppt_w</p:attrName>
                                        </p:attrNameLst>
                                      </p:cBhvr>
                                      <p:tavLst>
                                        <p:tav tm="0">
                                          <p:val>
                                            <p:fltVal val="0"/>
                                          </p:val>
                                        </p:tav>
                                        <p:tav tm="100000">
                                          <p:val>
                                            <p:strVal val="#ppt_w"/>
                                          </p:val>
                                        </p:tav>
                                      </p:tavLst>
                                    </p:anim>
                                    <p:anim calcmode="lin" valueType="num">
                                      <p:cBhvr>
                                        <p:cTn id="39" dur="500" fill="hold"/>
                                        <p:tgtEl>
                                          <p:spTgt spid="60"/>
                                        </p:tgtEl>
                                        <p:attrNameLst>
                                          <p:attrName>ppt_h</p:attrName>
                                        </p:attrNameLst>
                                      </p:cBhvr>
                                      <p:tavLst>
                                        <p:tav tm="0">
                                          <p:val>
                                            <p:fltVal val="0"/>
                                          </p:val>
                                        </p:tav>
                                        <p:tav tm="100000">
                                          <p:val>
                                            <p:strVal val="#ppt_h"/>
                                          </p:val>
                                        </p:tav>
                                      </p:tavLst>
                                    </p:anim>
                                    <p:animEffect transition="in" filter="fade">
                                      <p:cBhvr>
                                        <p:cTn id="40" dur="500"/>
                                        <p:tgtEl>
                                          <p:spTgt spid="60"/>
                                        </p:tgtEl>
                                      </p:cBhvr>
                                    </p:animEffect>
                                  </p:childTnLst>
                                </p:cTn>
                              </p:par>
                            </p:childTnLst>
                          </p:cTn>
                        </p:par>
                        <p:par>
                          <p:cTn id="41" fill="hold">
                            <p:stCondLst>
                              <p:cond delay="2000"/>
                            </p:stCondLst>
                            <p:childTnLst>
                              <p:par>
                                <p:cTn id="42" presetID="22" presetClass="entr" presetSubtype="1" fill="hold" grpId="0" nodeType="afterEffect">
                                  <p:stCondLst>
                                    <p:cond delay="0"/>
                                  </p:stCondLst>
                                  <p:childTnLst>
                                    <p:set>
                                      <p:cBhvr>
                                        <p:cTn id="43" dur="1" fill="hold">
                                          <p:stCondLst>
                                            <p:cond delay="0"/>
                                          </p:stCondLst>
                                        </p:cTn>
                                        <p:tgtEl>
                                          <p:spTgt spid="58"/>
                                        </p:tgtEl>
                                        <p:attrNameLst>
                                          <p:attrName>style.visibility</p:attrName>
                                        </p:attrNameLst>
                                      </p:cBhvr>
                                      <p:to>
                                        <p:strVal val="visible"/>
                                      </p:to>
                                    </p:set>
                                    <p:animEffect transition="in" filter="wipe(up)">
                                      <p:cBhvr>
                                        <p:cTn id="44" dur="500"/>
                                        <p:tgtEl>
                                          <p:spTgt spid="58"/>
                                        </p:tgtEl>
                                      </p:cBhvr>
                                    </p:animEffect>
                                  </p:childTnLst>
                                </p:cTn>
                              </p:par>
                            </p:childTnLst>
                          </p:cTn>
                        </p:par>
                        <p:par>
                          <p:cTn id="45" fill="hold">
                            <p:stCondLst>
                              <p:cond delay="2500"/>
                            </p:stCondLst>
                            <p:childTnLst>
                              <p:par>
                                <p:cTn id="46" presetID="22" presetClass="entr" presetSubtype="1" fill="hold" grpId="0" nodeType="afterEffect">
                                  <p:stCondLst>
                                    <p:cond delay="0"/>
                                  </p:stCondLst>
                                  <p:childTnLst>
                                    <p:set>
                                      <p:cBhvr>
                                        <p:cTn id="47" dur="1" fill="hold">
                                          <p:stCondLst>
                                            <p:cond delay="0"/>
                                          </p:stCondLst>
                                        </p:cTn>
                                        <p:tgtEl>
                                          <p:spTgt spid="59"/>
                                        </p:tgtEl>
                                        <p:attrNameLst>
                                          <p:attrName>style.visibility</p:attrName>
                                        </p:attrNameLst>
                                      </p:cBhvr>
                                      <p:to>
                                        <p:strVal val="visible"/>
                                      </p:to>
                                    </p:set>
                                    <p:animEffect transition="in" filter="wipe(up)">
                                      <p:cBhvr>
                                        <p:cTn id="48" dur="500"/>
                                        <p:tgtEl>
                                          <p:spTgt spid="59"/>
                                        </p:tgtEl>
                                      </p:cBhvr>
                                    </p:animEffect>
                                  </p:childTnLst>
                                </p:cTn>
                              </p:par>
                            </p:childTnLst>
                          </p:cTn>
                        </p:par>
                        <p:par>
                          <p:cTn id="49" fill="hold">
                            <p:stCondLst>
                              <p:cond delay="3000"/>
                            </p:stCondLst>
                            <p:childTnLst>
                              <p:par>
                                <p:cTn id="50" presetID="53" presetClass="entr" presetSubtype="16" fill="hold" nodeType="afterEffect">
                                  <p:stCondLst>
                                    <p:cond delay="0"/>
                                  </p:stCondLst>
                                  <p:childTnLst>
                                    <p:set>
                                      <p:cBhvr>
                                        <p:cTn id="51" dur="1" fill="hold">
                                          <p:stCondLst>
                                            <p:cond delay="0"/>
                                          </p:stCondLst>
                                        </p:cTn>
                                        <p:tgtEl>
                                          <p:spTgt spid="65"/>
                                        </p:tgtEl>
                                        <p:attrNameLst>
                                          <p:attrName>style.visibility</p:attrName>
                                        </p:attrNameLst>
                                      </p:cBhvr>
                                      <p:to>
                                        <p:strVal val="visible"/>
                                      </p:to>
                                    </p:set>
                                    <p:anim calcmode="lin" valueType="num">
                                      <p:cBhvr>
                                        <p:cTn id="52" dur="500" fill="hold"/>
                                        <p:tgtEl>
                                          <p:spTgt spid="65"/>
                                        </p:tgtEl>
                                        <p:attrNameLst>
                                          <p:attrName>ppt_w</p:attrName>
                                        </p:attrNameLst>
                                      </p:cBhvr>
                                      <p:tavLst>
                                        <p:tav tm="0">
                                          <p:val>
                                            <p:fltVal val="0"/>
                                          </p:val>
                                        </p:tav>
                                        <p:tav tm="100000">
                                          <p:val>
                                            <p:strVal val="#ppt_w"/>
                                          </p:val>
                                        </p:tav>
                                      </p:tavLst>
                                    </p:anim>
                                    <p:anim calcmode="lin" valueType="num">
                                      <p:cBhvr>
                                        <p:cTn id="53" dur="500" fill="hold"/>
                                        <p:tgtEl>
                                          <p:spTgt spid="65"/>
                                        </p:tgtEl>
                                        <p:attrNameLst>
                                          <p:attrName>ppt_h</p:attrName>
                                        </p:attrNameLst>
                                      </p:cBhvr>
                                      <p:tavLst>
                                        <p:tav tm="0">
                                          <p:val>
                                            <p:fltVal val="0"/>
                                          </p:val>
                                        </p:tav>
                                        <p:tav tm="100000">
                                          <p:val>
                                            <p:strVal val="#ppt_h"/>
                                          </p:val>
                                        </p:tav>
                                      </p:tavLst>
                                    </p:anim>
                                    <p:animEffect transition="in" filter="fade">
                                      <p:cBhvr>
                                        <p:cTn id="54" dur="500"/>
                                        <p:tgtEl>
                                          <p:spTgt spid="65"/>
                                        </p:tgtEl>
                                      </p:cBhvr>
                                    </p:animEffect>
                                  </p:childTnLst>
                                </p:cTn>
                              </p:par>
                            </p:childTnLst>
                          </p:cTn>
                        </p:par>
                        <p:par>
                          <p:cTn id="55" fill="hold">
                            <p:stCondLst>
                              <p:cond delay="3500"/>
                            </p:stCondLst>
                            <p:childTnLst>
                              <p:par>
                                <p:cTn id="56" presetID="22" presetClass="entr" presetSubtype="1" fill="hold" grpId="0" nodeType="afterEffect">
                                  <p:stCondLst>
                                    <p:cond delay="0"/>
                                  </p:stCondLst>
                                  <p:childTnLst>
                                    <p:set>
                                      <p:cBhvr>
                                        <p:cTn id="57" dur="1" fill="hold">
                                          <p:stCondLst>
                                            <p:cond delay="0"/>
                                          </p:stCondLst>
                                        </p:cTn>
                                        <p:tgtEl>
                                          <p:spTgt spid="63"/>
                                        </p:tgtEl>
                                        <p:attrNameLst>
                                          <p:attrName>style.visibility</p:attrName>
                                        </p:attrNameLst>
                                      </p:cBhvr>
                                      <p:to>
                                        <p:strVal val="visible"/>
                                      </p:to>
                                    </p:set>
                                    <p:animEffect transition="in" filter="wipe(up)">
                                      <p:cBhvr>
                                        <p:cTn id="58" dur="500"/>
                                        <p:tgtEl>
                                          <p:spTgt spid="63"/>
                                        </p:tgtEl>
                                      </p:cBhvr>
                                    </p:animEffect>
                                  </p:childTnLst>
                                </p:cTn>
                              </p:par>
                            </p:childTnLst>
                          </p:cTn>
                        </p:par>
                        <p:par>
                          <p:cTn id="59" fill="hold">
                            <p:stCondLst>
                              <p:cond delay="4000"/>
                            </p:stCondLst>
                            <p:childTnLst>
                              <p:par>
                                <p:cTn id="60" presetID="22" presetClass="entr" presetSubtype="1" fill="hold" grpId="0" nodeType="afterEffect">
                                  <p:stCondLst>
                                    <p:cond delay="0"/>
                                  </p:stCondLst>
                                  <p:childTnLst>
                                    <p:set>
                                      <p:cBhvr>
                                        <p:cTn id="61" dur="1" fill="hold">
                                          <p:stCondLst>
                                            <p:cond delay="0"/>
                                          </p:stCondLst>
                                        </p:cTn>
                                        <p:tgtEl>
                                          <p:spTgt spid="64"/>
                                        </p:tgtEl>
                                        <p:attrNameLst>
                                          <p:attrName>style.visibility</p:attrName>
                                        </p:attrNameLst>
                                      </p:cBhvr>
                                      <p:to>
                                        <p:strVal val="visible"/>
                                      </p:to>
                                    </p:set>
                                    <p:animEffect transition="in" filter="wipe(up)">
                                      <p:cBhvr>
                                        <p:cTn id="62" dur="500"/>
                                        <p:tgtEl>
                                          <p:spTgt spid="64"/>
                                        </p:tgtEl>
                                      </p:cBhvr>
                                    </p:animEffect>
                                  </p:childTnLst>
                                </p:cTn>
                              </p:par>
                            </p:childTnLst>
                          </p:cTn>
                        </p:par>
                        <p:par>
                          <p:cTn id="63" fill="hold">
                            <p:stCondLst>
                              <p:cond delay="4500"/>
                            </p:stCondLst>
                            <p:childTnLst>
                              <p:par>
                                <p:cTn id="64" presetID="53" presetClass="entr" presetSubtype="16" fill="hold" nodeType="afterEffect">
                                  <p:stCondLst>
                                    <p:cond delay="0"/>
                                  </p:stCondLst>
                                  <p:childTnLst>
                                    <p:set>
                                      <p:cBhvr>
                                        <p:cTn id="65" dur="1" fill="hold">
                                          <p:stCondLst>
                                            <p:cond delay="0"/>
                                          </p:stCondLst>
                                        </p:cTn>
                                        <p:tgtEl>
                                          <p:spTgt spid="70"/>
                                        </p:tgtEl>
                                        <p:attrNameLst>
                                          <p:attrName>style.visibility</p:attrName>
                                        </p:attrNameLst>
                                      </p:cBhvr>
                                      <p:to>
                                        <p:strVal val="visible"/>
                                      </p:to>
                                    </p:set>
                                    <p:anim calcmode="lin" valueType="num">
                                      <p:cBhvr>
                                        <p:cTn id="66" dur="500" fill="hold"/>
                                        <p:tgtEl>
                                          <p:spTgt spid="70"/>
                                        </p:tgtEl>
                                        <p:attrNameLst>
                                          <p:attrName>ppt_w</p:attrName>
                                        </p:attrNameLst>
                                      </p:cBhvr>
                                      <p:tavLst>
                                        <p:tav tm="0">
                                          <p:val>
                                            <p:fltVal val="0"/>
                                          </p:val>
                                        </p:tav>
                                        <p:tav tm="100000">
                                          <p:val>
                                            <p:strVal val="#ppt_w"/>
                                          </p:val>
                                        </p:tav>
                                      </p:tavLst>
                                    </p:anim>
                                    <p:anim calcmode="lin" valueType="num">
                                      <p:cBhvr>
                                        <p:cTn id="67" dur="500" fill="hold"/>
                                        <p:tgtEl>
                                          <p:spTgt spid="70"/>
                                        </p:tgtEl>
                                        <p:attrNameLst>
                                          <p:attrName>ppt_h</p:attrName>
                                        </p:attrNameLst>
                                      </p:cBhvr>
                                      <p:tavLst>
                                        <p:tav tm="0">
                                          <p:val>
                                            <p:fltVal val="0"/>
                                          </p:val>
                                        </p:tav>
                                        <p:tav tm="100000">
                                          <p:val>
                                            <p:strVal val="#ppt_h"/>
                                          </p:val>
                                        </p:tav>
                                      </p:tavLst>
                                    </p:anim>
                                    <p:animEffect transition="in" filter="fade">
                                      <p:cBhvr>
                                        <p:cTn id="68" dur="500"/>
                                        <p:tgtEl>
                                          <p:spTgt spid="70"/>
                                        </p:tgtEl>
                                      </p:cBhvr>
                                    </p:animEffect>
                                  </p:childTnLst>
                                </p:cTn>
                              </p:par>
                            </p:childTnLst>
                          </p:cTn>
                        </p:par>
                        <p:par>
                          <p:cTn id="69" fill="hold">
                            <p:stCondLst>
                              <p:cond delay="5000"/>
                            </p:stCondLst>
                            <p:childTnLst>
                              <p:par>
                                <p:cTn id="70" presetID="22" presetClass="entr" presetSubtype="1" fill="hold" grpId="0" nodeType="afterEffect">
                                  <p:stCondLst>
                                    <p:cond delay="0"/>
                                  </p:stCondLst>
                                  <p:childTnLst>
                                    <p:set>
                                      <p:cBhvr>
                                        <p:cTn id="71" dur="1" fill="hold">
                                          <p:stCondLst>
                                            <p:cond delay="0"/>
                                          </p:stCondLst>
                                        </p:cTn>
                                        <p:tgtEl>
                                          <p:spTgt spid="68"/>
                                        </p:tgtEl>
                                        <p:attrNameLst>
                                          <p:attrName>style.visibility</p:attrName>
                                        </p:attrNameLst>
                                      </p:cBhvr>
                                      <p:to>
                                        <p:strVal val="visible"/>
                                      </p:to>
                                    </p:set>
                                    <p:animEffect transition="in" filter="wipe(up)">
                                      <p:cBhvr>
                                        <p:cTn id="72" dur="500"/>
                                        <p:tgtEl>
                                          <p:spTgt spid="68"/>
                                        </p:tgtEl>
                                      </p:cBhvr>
                                    </p:animEffect>
                                  </p:childTnLst>
                                </p:cTn>
                              </p:par>
                            </p:childTnLst>
                          </p:cTn>
                        </p:par>
                        <p:par>
                          <p:cTn id="73" fill="hold">
                            <p:stCondLst>
                              <p:cond delay="5500"/>
                            </p:stCondLst>
                            <p:childTnLst>
                              <p:par>
                                <p:cTn id="74" presetID="22" presetClass="entr" presetSubtype="1" fill="hold" grpId="0" nodeType="afterEffect">
                                  <p:stCondLst>
                                    <p:cond delay="0"/>
                                  </p:stCondLst>
                                  <p:childTnLst>
                                    <p:set>
                                      <p:cBhvr>
                                        <p:cTn id="75" dur="1" fill="hold">
                                          <p:stCondLst>
                                            <p:cond delay="0"/>
                                          </p:stCondLst>
                                        </p:cTn>
                                        <p:tgtEl>
                                          <p:spTgt spid="69"/>
                                        </p:tgtEl>
                                        <p:attrNameLst>
                                          <p:attrName>style.visibility</p:attrName>
                                        </p:attrNameLst>
                                      </p:cBhvr>
                                      <p:to>
                                        <p:strVal val="visible"/>
                                      </p:to>
                                    </p:set>
                                    <p:animEffect transition="in" filter="wipe(up)">
                                      <p:cBhvr>
                                        <p:cTn id="76"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58" grpId="0" animBg="1"/>
      <p:bldP spid="59" grpId="0" animBg="1"/>
      <p:bldP spid="63" grpId="0" animBg="1"/>
      <p:bldP spid="64" grpId="0" animBg="1"/>
      <p:bldP spid="68" grpId="0" animBg="1"/>
      <p:bldP spid="69" grpId="0" animBg="1"/>
    </p:bldLst>
  </p:timing>
</p:sld>
</file>

<file path=ppt/slides/slide21.xml><?xml version="1.0" encoding="utf-8"?>
<p:sld xmlns:a16="http://schemas.microsoft.com/office/drawing/2014/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grpSp>
        <p:nvGrpSpPr>
          <p:cNvPr id="9" name="组合 8">
            <a:extLst>
              <a:ext uri="{FF2B5EF4-FFF2-40B4-BE49-F238E27FC236}">
                <a16:creationId xmlns:a16="http://schemas.microsoft.com/office/drawing/2014/main" id="{152607C2-4459-4F48-82ED-F43D89CF06FE}"/>
              </a:ext>
            </a:extLst>
          </p:cNvPr>
          <p:cNvGrpSpPr/>
          <p:nvPr/>
        </p:nvGrpSpPr>
        <p:grpSpPr>
          <a:xfrm>
            <a:off x="4727575" y="318548"/>
            <a:ext cx="2736850" cy="741902"/>
            <a:chOff x="4727575" y="350298"/>
            <a:chExt cx="2736850" cy="741902"/>
          </a:xfrm>
        </p:grpSpPr>
        <p:grpSp>
          <p:nvGrpSpPr>
            <p:cNvPr id="4" name="组合 3">
              <a:extLst>
                <a:ext uri="{FF2B5EF4-FFF2-40B4-BE49-F238E27FC236}">
                  <a16:creationId xmlns:a16="http://schemas.microsoft.com/office/drawing/2014/main" id="{AE20056E-51CC-42A6-ADFC-3B4E9E7BD4F0}"/>
                </a:ext>
              </a:extLst>
            </p:cNvPr>
            <p:cNvGrpSpPr/>
            <p:nvPr/>
          </p:nvGrpSpPr>
          <p:grpSpPr>
            <a:xfrm>
              <a:off x="5059680" y="350298"/>
              <a:ext cx="2072640" cy="623248"/>
              <a:chOff x="5059680" y="381000"/>
              <a:chExt cx="2072640" cy="623248"/>
            </a:xfrm>
          </p:grpSpPr>
          <p:sp>
            <p:nvSpPr>
              <p:cNvPr id="5" name="文本框 4">
                <a:extLst>
                  <a:ext uri="{FF2B5EF4-FFF2-40B4-BE49-F238E27FC236}">
                    <a16:creationId xmlns:a16="http://schemas.microsoft.com/office/drawing/2014/main" id="{2939F4C7-6FE3-411C-9A6D-02501A2D4DEA}"/>
                  </a:ext>
                </a:extLst>
              </p:cNvPr>
              <p:cNvSpPr txBox="1"/>
              <p:nvPr/>
            </p:nvSpPr>
            <p:spPr>
              <a:xfrm>
                <a:off x="5059680" y="381000"/>
                <a:ext cx="2072640" cy="369332"/>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这里就是</a:t>
                </a:r>
                <a:r>
                  <a:rPr kumimoji="0" lang="zh-CN" altLang="en-US" sz="1800" b="1" i="0" u="none" strike="noStrike" kern="1200" cap="none" spc="0" normalizeH="0" baseline="0" noProof="0" dirty="0">
                    <a:ln>
                      <a:noFill/>
                    </a:ln>
                    <a:solidFill>
                      <a:srgbClr val="CEA55A"/>
                    </a:solidFill>
                    <a:effectLst/>
                    <a:uLnTx/>
                    <a:uFillTx/>
                    <a:latin typeface="微软雅黑" panose="020B0503020204020204" pitchFamily="34" charset="-122"/>
                    <a:ea typeface="微软雅黑" panose="020B0503020204020204" pitchFamily="34" charset="-122"/>
                    <a:cs typeface="+mn-cs"/>
                  </a:rPr>
                  <a:t>标题</a:t>
                </a:r>
              </a:p>
            </p:txBody>
          </p:sp>
          <p:sp>
            <p:nvSpPr>
              <p:cNvPr id="6" name="矩形 5">
                <a:extLst>
                  <a:ext uri="{FF2B5EF4-FFF2-40B4-BE49-F238E27FC236}">
                    <a16:creationId xmlns:a16="http://schemas.microsoft.com/office/drawing/2014/main" id="{B02E2E2F-FD71-462B-A0EA-479FEDC6B2A1}"/>
                  </a:ext>
                </a:extLst>
              </p:cNvPr>
              <p:cNvSpPr/>
              <p:nvPr/>
            </p:nvSpPr>
            <p:spPr>
              <a:xfrm>
                <a:off x="5447425" y="750332"/>
                <a:ext cx="1297150" cy="253916"/>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050" b="0" i="0" u="none" strike="noStrike" kern="1200" cap="none" spc="0" normalizeH="0" baseline="0" noProof="0" dirty="0">
                    <a:ln>
                      <a:noFill/>
                    </a:ln>
                    <a:solidFill>
                      <a:prstClr val="white"/>
                    </a:solidFill>
                    <a:effectLst/>
                    <a:uLnTx/>
                    <a:uFillTx/>
                    <a:latin typeface="微软雅黑 Light" panose="020B0502040204020203" pitchFamily="34" charset="-122"/>
                    <a:ea typeface="微软雅黑 Light" panose="020B0502040204020203" pitchFamily="34" charset="-122"/>
                    <a:cs typeface="+mn-cs"/>
                  </a:rPr>
                  <a:t>HERE IS THE TITLE</a:t>
                </a:r>
                <a:endParaRPr kumimoji="0" lang="zh-CN" altLang="en-US" sz="1050" b="0" i="0" u="none" strike="noStrike" kern="1200" cap="none" spc="0" normalizeH="0" baseline="0" noProof="0" dirty="0">
                  <a:ln>
                    <a:noFill/>
                  </a:ln>
                  <a:solidFill>
                    <a:prstClr val="white"/>
                  </a:solidFill>
                  <a:effectLst/>
                  <a:uLnTx/>
                  <a:uFillTx/>
                  <a:latin typeface="微软雅黑 Light" panose="020B0502040204020203" pitchFamily="34" charset="-122"/>
                  <a:ea typeface="微软雅黑 Light" panose="020B0502040204020203" pitchFamily="34" charset="-122"/>
                  <a:cs typeface="+mn-cs"/>
                </a:endParaRPr>
              </a:p>
            </p:txBody>
          </p:sp>
        </p:grpSp>
        <p:cxnSp>
          <p:nvCxnSpPr>
            <p:cNvPr id="8" name="直接连接符 7">
              <a:extLst>
                <a:ext uri="{FF2B5EF4-FFF2-40B4-BE49-F238E27FC236}">
                  <a16:creationId xmlns:a16="http://schemas.microsoft.com/office/drawing/2014/main" id="{A52A82A1-62DB-4284-92B3-C017A8E905F4}"/>
                </a:ext>
              </a:extLst>
            </p:cNvPr>
            <p:cNvCxnSpPr/>
            <p:nvPr/>
          </p:nvCxnSpPr>
          <p:spPr>
            <a:xfrm>
              <a:off x="4727575" y="1092200"/>
              <a:ext cx="2736850" cy="0"/>
            </a:xfrm>
            <a:prstGeom prst="line">
              <a:avLst/>
            </a:prstGeom>
            <a:ln>
              <a:solidFill>
                <a:schemeClr val="bg1">
                  <a:alpha val="46000"/>
                </a:schemeClr>
              </a:solidFill>
            </a:ln>
          </p:spPr>
          <p:style>
            <a:lnRef idx="1">
              <a:schemeClr val="accent1"/>
            </a:lnRef>
            <a:fillRef idx="0">
              <a:schemeClr val="accent1"/>
            </a:fillRef>
            <a:effectRef idx="0">
              <a:schemeClr val="accent1"/>
            </a:effectRef>
            <a:fontRef idx="minor">
              <a:schemeClr val="tx1"/>
            </a:fontRef>
          </p:style>
        </p:cxnSp>
      </p:grpSp>
      <p:grpSp>
        <p:nvGrpSpPr>
          <p:cNvPr id="29" name="îśļîḑé">
            <a:extLst>
              <a:ext uri="{FF2B5EF4-FFF2-40B4-BE49-F238E27FC236}">
                <a16:creationId xmlns:a16="http://schemas.microsoft.com/office/drawing/2014/main" id="{10C7BB68-F7DE-44DD-A8B4-CE07DD7E6ABA}"/>
              </a:ext>
            </a:extLst>
          </p:cNvPr>
          <p:cNvGrpSpPr/>
          <p:nvPr/>
        </p:nvGrpSpPr>
        <p:grpSpPr>
          <a:xfrm>
            <a:off x="4345959" y="1892387"/>
            <a:ext cx="3500082" cy="3759198"/>
            <a:chOff x="4212759" y="1758580"/>
            <a:chExt cx="3766477" cy="4045318"/>
          </a:xfrm>
        </p:grpSpPr>
        <p:grpSp>
          <p:nvGrpSpPr>
            <p:cNvPr id="30" name="ïṥḻîḓè">
              <a:extLst>
                <a:ext uri="{FF2B5EF4-FFF2-40B4-BE49-F238E27FC236}">
                  <a16:creationId xmlns:a16="http://schemas.microsoft.com/office/drawing/2014/main" id="{1EC55C14-9882-44B5-9E74-D092C8E70F45}"/>
                </a:ext>
              </a:extLst>
            </p:cNvPr>
            <p:cNvGrpSpPr/>
            <p:nvPr/>
          </p:nvGrpSpPr>
          <p:grpSpPr>
            <a:xfrm rot="21031714">
              <a:off x="5495030" y="1758580"/>
              <a:ext cx="1456265" cy="2066997"/>
              <a:chOff x="3959226" y="1863726"/>
              <a:chExt cx="1851025" cy="2627312"/>
            </a:xfrm>
            <a:solidFill>
              <a:schemeClr val="accent2"/>
            </a:solidFill>
          </p:grpSpPr>
          <p:sp>
            <p:nvSpPr>
              <p:cNvPr id="47" name="i$ļîďe">
                <a:extLst>
                  <a:ext uri="{FF2B5EF4-FFF2-40B4-BE49-F238E27FC236}">
                    <a16:creationId xmlns:a16="http://schemas.microsoft.com/office/drawing/2014/main" id="{C4BCA82D-E9C0-402D-8AC4-A521F23EB3EF}"/>
                  </a:ext>
                </a:extLst>
              </p:cNvPr>
              <p:cNvSpPr>
                <a:spLocks/>
              </p:cNvSpPr>
              <p:nvPr/>
            </p:nvSpPr>
            <p:spPr bwMode="auto">
              <a:xfrm>
                <a:off x="3959226" y="1863726"/>
                <a:ext cx="1851025" cy="2363788"/>
              </a:xfrm>
              <a:custGeom>
                <a:avLst/>
                <a:gdLst>
                  <a:gd name="T0" fmla="*/ 1593 w 1866"/>
                  <a:gd name="T1" fmla="*/ 273 h 2386"/>
                  <a:gd name="T2" fmla="*/ 1593 w 1866"/>
                  <a:gd name="T3" fmla="*/ 273 h 2386"/>
                  <a:gd name="T4" fmla="*/ 933 w 1866"/>
                  <a:gd name="T5" fmla="*/ 0 h 2386"/>
                  <a:gd name="T6" fmla="*/ 273 w 1866"/>
                  <a:gd name="T7" fmla="*/ 273 h 2386"/>
                  <a:gd name="T8" fmla="*/ 0 w 1866"/>
                  <a:gd name="T9" fmla="*/ 933 h 2386"/>
                  <a:gd name="T10" fmla="*/ 128 w 1866"/>
                  <a:gd name="T11" fmla="*/ 1406 h 2386"/>
                  <a:gd name="T12" fmla="*/ 425 w 1866"/>
                  <a:gd name="T13" fmla="*/ 1716 h 2386"/>
                  <a:gd name="T14" fmla="*/ 425 w 1866"/>
                  <a:gd name="T15" fmla="*/ 2171 h 2386"/>
                  <a:gd name="T16" fmla="*/ 640 w 1866"/>
                  <a:gd name="T17" fmla="*/ 2386 h 2386"/>
                  <a:gd name="T18" fmla="*/ 1226 w 1866"/>
                  <a:gd name="T19" fmla="*/ 2386 h 2386"/>
                  <a:gd name="T20" fmla="*/ 1441 w 1866"/>
                  <a:gd name="T21" fmla="*/ 2171 h 2386"/>
                  <a:gd name="T22" fmla="*/ 1441 w 1866"/>
                  <a:gd name="T23" fmla="*/ 1717 h 2386"/>
                  <a:gd name="T24" fmla="*/ 1738 w 1866"/>
                  <a:gd name="T25" fmla="*/ 1407 h 2386"/>
                  <a:gd name="T26" fmla="*/ 1866 w 1866"/>
                  <a:gd name="T27" fmla="*/ 933 h 2386"/>
                  <a:gd name="T28" fmla="*/ 1593 w 1866"/>
                  <a:gd name="T29" fmla="*/ 273 h 23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866" h="2386">
                    <a:moveTo>
                      <a:pt x="1593" y="273"/>
                    </a:moveTo>
                    <a:cubicBezTo>
                      <a:pt x="1593" y="273"/>
                      <a:pt x="1593" y="273"/>
                      <a:pt x="1593" y="273"/>
                    </a:cubicBezTo>
                    <a:cubicBezTo>
                      <a:pt x="1417" y="97"/>
                      <a:pt x="1182" y="0"/>
                      <a:pt x="933" y="0"/>
                    </a:cubicBezTo>
                    <a:cubicBezTo>
                      <a:pt x="684" y="0"/>
                      <a:pt x="450" y="97"/>
                      <a:pt x="273" y="273"/>
                    </a:cubicBezTo>
                    <a:cubicBezTo>
                      <a:pt x="97" y="450"/>
                      <a:pt x="0" y="684"/>
                      <a:pt x="0" y="933"/>
                    </a:cubicBezTo>
                    <a:cubicBezTo>
                      <a:pt x="0" y="1100"/>
                      <a:pt x="44" y="1263"/>
                      <a:pt x="128" y="1406"/>
                    </a:cubicBezTo>
                    <a:cubicBezTo>
                      <a:pt x="202" y="1531"/>
                      <a:pt x="304" y="1637"/>
                      <a:pt x="425" y="1716"/>
                    </a:cubicBezTo>
                    <a:cubicBezTo>
                      <a:pt x="425" y="2171"/>
                      <a:pt x="425" y="2171"/>
                      <a:pt x="425" y="2171"/>
                    </a:cubicBezTo>
                    <a:cubicBezTo>
                      <a:pt x="425" y="2290"/>
                      <a:pt x="521" y="2386"/>
                      <a:pt x="640" y="2386"/>
                    </a:cubicBezTo>
                    <a:cubicBezTo>
                      <a:pt x="1226" y="2386"/>
                      <a:pt x="1226" y="2386"/>
                      <a:pt x="1226" y="2386"/>
                    </a:cubicBezTo>
                    <a:cubicBezTo>
                      <a:pt x="1344" y="2386"/>
                      <a:pt x="1441" y="2290"/>
                      <a:pt x="1441" y="2171"/>
                    </a:cubicBezTo>
                    <a:cubicBezTo>
                      <a:pt x="1441" y="1717"/>
                      <a:pt x="1441" y="1717"/>
                      <a:pt x="1441" y="1717"/>
                    </a:cubicBezTo>
                    <a:cubicBezTo>
                      <a:pt x="1562" y="1638"/>
                      <a:pt x="1664" y="1531"/>
                      <a:pt x="1738" y="1407"/>
                    </a:cubicBezTo>
                    <a:cubicBezTo>
                      <a:pt x="1822" y="1264"/>
                      <a:pt x="1866" y="1100"/>
                      <a:pt x="1866" y="933"/>
                    </a:cubicBezTo>
                    <a:cubicBezTo>
                      <a:pt x="1866" y="684"/>
                      <a:pt x="1769" y="450"/>
                      <a:pt x="1593" y="273"/>
                    </a:cubicBezTo>
                    <a:close/>
                  </a:path>
                </a:pathLst>
              </a:custGeom>
              <a:solidFill>
                <a:srgbClr val="CEA55A"/>
              </a:solidFill>
              <a:ln w="57150">
                <a:solidFill>
                  <a:schemeClr val="bg1"/>
                </a:solidFill>
              </a:ln>
            </p:spPr>
            <p:txBody>
              <a:bodyPr anchor="ct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algn="ctr"/>
                <a:endParaRPr>
                  <a:solidFill>
                    <a:schemeClr val="bg1"/>
                  </a:solidFill>
                </a:endParaRPr>
              </a:p>
            </p:txBody>
          </p:sp>
          <p:sp>
            <p:nvSpPr>
              <p:cNvPr id="48" name="ï$ľiḑè">
                <a:extLst>
                  <a:ext uri="{FF2B5EF4-FFF2-40B4-BE49-F238E27FC236}">
                    <a16:creationId xmlns:a16="http://schemas.microsoft.com/office/drawing/2014/main" id="{5F049F7D-E3B6-4CE4-B50D-FB709011E66E}"/>
                  </a:ext>
                </a:extLst>
              </p:cNvPr>
              <p:cNvSpPr>
                <a:spLocks/>
              </p:cNvSpPr>
              <p:nvPr/>
            </p:nvSpPr>
            <p:spPr bwMode="auto">
              <a:xfrm>
                <a:off x="4522788" y="4329113"/>
                <a:ext cx="725488" cy="161925"/>
              </a:xfrm>
              <a:custGeom>
                <a:avLst/>
                <a:gdLst>
                  <a:gd name="T0" fmla="*/ 649 w 731"/>
                  <a:gd name="T1" fmla="*/ 0 h 164"/>
                  <a:gd name="T2" fmla="*/ 81 w 731"/>
                  <a:gd name="T3" fmla="*/ 0 h 164"/>
                  <a:gd name="T4" fmla="*/ 0 w 731"/>
                  <a:gd name="T5" fmla="*/ 82 h 164"/>
                  <a:gd name="T6" fmla="*/ 81 w 731"/>
                  <a:gd name="T7" fmla="*/ 164 h 164"/>
                  <a:gd name="T8" fmla="*/ 649 w 731"/>
                  <a:gd name="T9" fmla="*/ 164 h 164"/>
                  <a:gd name="T10" fmla="*/ 731 w 731"/>
                  <a:gd name="T11" fmla="*/ 82 h 164"/>
                  <a:gd name="T12" fmla="*/ 649 w 731"/>
                  <a:gd name="T13" fmla="*/ 0 h 164"/>
                </a:gdLst>
                <a:ahLst/>
                <a:cxnLst>
                  <a:cxn ang="0">
                    <a:pos x="T0" y="T1"/>
                  </a:cxn>
                  <a:cxn ang="0">
                    <a:pos x="T2" y="T3"/>
                  </a:cxn>
                  <a:cxn ang="0">
                    <a:pos x="T4" y="T5"/>
                  </a:cxn>
                  <a:cxn ang="0">
                    <a:pos x="T6" y="T7"/>
                  </a:cxn>
                  <a:cxn ang="0">
                    <a:pos x="T8" y="T9"/>
                  </a:cxn>
                  <a:cxn ang="0">
                    <a:pos x="T10" y="T11"/>
                  </a:cxn>
                  <a:cxn ang="0">
                    <a:pos x="T12" y="T13"/>
                  </a:cxn>
                </a:cxnLst>
                <a:rect l="0" t="0" r="r" b="b"/>
                <a:pathLst>
                  <a:path w="731" h="164">
                    <a:moveTo>
                      <a:pt x="649" y="0"/>
                    </a:moveTo>
                    <a:cubicBezTo>
                      <a:pt x="81" y="0"/>
                      <a:pt x="81" y="0"/>
                      <a:pt x="81" y="0"/>
                    </a:cubicBezTo>
                    <a:cubicBezTo>
                      <a:pt x="36" y="0"/>
                      <a:pt x="0" y="36"/>
                      <a:pt x="0" y="82"/>
                    </a:cubicBezTo>
                    <a:cubicBezTo>
                      <a:pt x="0" y="127"/>
                      <a:pt x="36" y="164"/>
                      <a:pt x="81" y="164"/>
                    </a:cubicBezTo>
                    <a:cubicBezTo>
                      <a:pt x="649" y="164"/>
                      <a:pt x="649" y="164"/>
                      <a:pt x="649" y="164"/>
                    </a:cubicBezTo>
                    <a:cubicBezTo>
                      <a:pt x="694" y="164"/>
                      <a:pt x="731" y="127"/>
                      <a:pt x="731" y="82"/>
                    </a:cubicBezTo>
                    <a:cubicBezTo>
                      <a:pt x="731" y="36"/>
                      <a:pt x="694" y="0"/>
                      <a:pt x="649" y="0"/>
                    </a:cubicBezTo>
                    <a:close/>
                  </a:path>
                </a:pathLst>
              </a:custGeom>
              <a:grpFill/>
              <a:ln w="57150">
                <a:solidFill>
                  <a:schemeClr val="bg1"/>
                </a:solidFill>
              </a:ln>
            </p:spPr>
            <p:txBody>
              <a:bodyPr anchor="ct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algn="ctr"/>
                <a:endParaRPr>
                  <a:solidFill>
                    <a:schemeClr val="bg1"/>
                  </a:solidFill>
                </a:endParaRPr>
              </a:p>
            </p:txBody>
          </p:sp>
        </p:grpSp>
        <p:grpSp>
          <p:nvGrpSpPr>
            <p:cNvPr id="31" name="iṡľîḑé">
              <a:extLst>
                <a:ext uri="{FF2B5EF4-FFF2-40B4-BE49-F238E27FC236}">
                  <a16:creationId xmlns:a16="http://schemas.microsoft.com/office/drawing/2014/main" id="{78B51022-3D71-4F7E-AFE5-DBB6B22B0F42}"/>
                </a:ext>
              </a:extLst>
            </p:cNvPr>
            <p:cNvGrpSpPr/>
            <p:nvPr/>
          </p:nvGrpSpPr>
          <p:grpSpPr>
            <a:xfrm rot="1390967">
              <a:off x="6522971" y="2180664"/>
              <a:ext cx="1456265" cy="2066997"/>
              <a:chOff x="3959226" y="1863726"/>
              <a:chExt cx="1851025" cy="2627312"/>
            </a:xfrm>
            <a:solidFill>
              <a:schemeClr val="accent4"/>
            </a:solidFill>
          </p:grpSpPr>
          <p:sp>
            <p:nvSpPr>
              <p:cNvPr id="45" name="işľïďè">
                <a:extLst>
                  <a:ext uri="{FF2B5EF4-FFF2-40B4-BE49-F238E27FC236}">
                    <a16:creationId xmlns:a16="http://schemas.microsoft.com/office/drawing/2014/main" id="{65F50353-5DCB-4746-8DC3-3C55DB3CB52B}"/>
                  </a:ext>
                </a:extLst>
              </p:cNvPr>
              <p:cNvSpPr>
                <a:spLocks/>
              </p:cNvSpPr>
              <p:nvPr/>
            </p:nvSpPr>
            <p:spPr bwMode="auto">
              <a:xfrm>
                <a:off x="3959226" y="1863726"/>
                <a:ext cx="1851025" cy="2363788"/>
              </a:xfrm>
              <a:custGeom>
                <a:avLst/>
                <a:gdLst>
                  <a:gd name="T0" fmla="*/ 1593 w 1866"/>
                  <a:gd name="T1" fmla="*/ 273 h 2386"/>
                  <a:gd name="T2" fmla="*/ 1593 w 1866"/>
                  <a:gd name="T3" fmla="*/ 273 h 2386"/>
                  <a:gd name="T4" fmla="*/ 933 w 1866"/>
                  <a:gd name="T5" fmla="*/ 0 h 2386"/>
                  <a:gd name="T6" fmla="*/ 273 w 1866"/>
                  <a:gd name="T7" fmla="*/ 273 h 2386"/>
                  <a:gd name="T8" fmla="*/ 0 w 1866"/>
                  <a:gd name="T9" fmla="*/ 933 h 2386"/>
                  <a:gd name="T10" fmla="*/ 128 w 1866"/>
                  <a:gd name="T11" fmla="*/ 1406 h 2386"/>
                  <a:gd name="T12" fmla="*/ 425 w 1866"/>
                  <a:gd name="T13" fmla="*/ 1716 h 2386"/>
                  <a:gd name="T14" fmla="*/ 425 w 1866"/>
                  <a:gd name="T15" fmla="*/ 2171 h 2386"/>
                  <a:gd name="T16" fmla="*/ 640 w 1866"/>
                  <a:gd name="T17" fmla="*/ 2386 h 2386"/>
                  <a:gd name="T18" fmla="*/ 1226 w 1866"/>
                  <a:gd name="T19" fmla="*/ 2386 h 2386"/>
                  <a:gd name="T20" fmla="*/ 1441 w 1866"/>
                  <a:gd name="T21" fmla="*/ 2171 h 2386"/>
                  <a:gd name="T22" fmla="*/ 1441 w 1866"/>
                  <a:gd name="T23" fmla="*/ 1717 h 2386"/>
                  <a:gd name="T24" fmla="*/ 1738 w 1866"/>
                  <a:gd name="T25" fmla="*/ 1407 h 2386"/>
                  <a:gd name="T26" fmla="*/ 1866 w 1866"/>
                  <a:gd name="T27" fmla="*/ 933 h 2386"/>
                  <a:gd name="T28" fmla="*/ 1593 w 1866"/>
                  <a:gd name="T29" fmla="*/ 273 h 23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866" h="2386">
                    <a:moveTo>
                      <a:pt x="1593" y="273"/>
                    </a:moveTo>
                    <a:cubicBezTo>
                      <a:pt x="1593" y="273"/>
                      <a:pt x="1593" y="273"/>
                      <a:pt x="1593" y="273"/>
                    </a:cubicBezTo>
                    <a:cubicBezTo>
                      <a:pt x="1417" y="97"/>
                      <a:pt x="1182" y="0"/>
                      <a:pt x="933" y="0"/>
                    </a:cubicBezTo>
                    <a:cubicBezTo>
                      <a:pt x="684" y="0"/>
                      <a:pt x="450" y="97"/>
                      <a:pt x="273" y="273"/>
                    </a:cubicBezTo>
                    <a:cubicBezTo>
                      <a:pt x="97" y="450"/>
                      <a:pt x="0" y="684"/>
                      <a:pt x="0" y="933"/>
                    </a:cubicBezTo>
                    <a:cubicBezTo>
                      <a:pt x="0" y="1100"/>
                      <a:pt x="44" y="1263"/>
                      <a:pt x="128" y="1406"/>
                    </a:cubicBezTo>
                    <a:cubicBezTo>
                      <a:pt x="202" y="1531"/>
                      <a:pt x="304" y="1637"/>
                      <a:pt x="425" y="1716"/>
                    </a:cubicBezTo>
                    <a:cubicBezTo>
                      <a:pt x="425" y="2171"/>
                      <a:pt x="425" y="2171"/>
                      <a:pt x="425" y="2171"/>
                    </a:cubicBezTo>
                    <a:cubicBezTo>
                      <a:pt x="425" y="2290"/>
                      <a:pt x="521" y="2386"/>
                      <a:pt x="640" y="2386"/>
                    </a:cubicBezTo>
                    <a:cubicBezTo>
                      <a:pt x="1226" y="2386"/>
                      <a:pt x="1226" y="2386"/>
                      <a:pt x="1226" y="2386"/>
                    </a:cubicBezTo>
                    <a:cubicBezTo>
                      <a:pt x="1344" y="2386"/>
                      <a:pt x="1441" y="2290"/>
                      <a:pt x="1441" y="2171"/>
                    </a:cubicBezTo>
                    <a:cubicBezTo>
                      <a:pt x="1441" y="1717"/>
                      <a:pt x="1441" y="1717"/>
                      <a:pt x="1441" y="1717"/>
                    </a:cubicBezTo>
                    <a:cubicBezTo>
                      <a:pt x="1562" y="1638"/>
                      <a:pt x="1664" y="1531"/>
                      <a:pt x="1738" y="1407"/>
                    </a:cubicBezTo>
                    <a:cubicBezTo>
                      <a:pt x="1822" y="1264"/>
                      <a:pt x="1866" y="1100"/>
                      <a:pt x="1866" y="933"/>
                    </a:cubicBezTo>
                    <a:cubicBezTo>
                      <a:pt x="1866" y="684"/>
                      <a:pt x="1769" y="450"/>
                      <a:pt x="1593" y="273"/>
                    </a:cubicBezTo>
                    <a:close/>
                  </a:path>
                </a:pathLst>
              </a:custGeom>
              <a:solidFill>
                <a:schemeClr val="bg1">
                  <a:lumMod val="65000"/>
                </a:schemeClr>
              </a:solidFill>
              <a:ln w="57150">
                <a:solidFill>
                  <a:schemeClr val="bg1"/>
                </a:solidFill>
              </a:ln>
            </p:spPr>
            <p:txBody>
              <a:bodyPr anchor="ct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algn="ctr"/>
                <a:endParaRPr>
                  <a:solidFill>
                    <a:schemeClr val="bg1"/>
                  </a:solidFill>
                </a:endParaRPr>
              </a:p>
            </p:txBody>
          </p:sp>
          <p:sp>
            <p:nvSpPr>
              <p:cNvPr id="46" name="iṧļîḓè">
                <a:extLst>
                  <a:ext uri="{FF2B5EF4-FFF2-40B4-BE49-F238E27FC236}">
                    <a16:creationId xmlns:a16="http://schemas.microsoft.com/office/drawing/2014/main" id="{D0676A04-2DE0-4D24-AE65-D8F144611D5B}"/>
                  </a:ext>
                </a:extLst>
              </p:cNvPr>
              <p:cNvSpPr>
                <a:spLocks/>
              </p:cNvSpPr>
              <p:nvPr/>
            </p:nvSpPr>
            <p:spPr bwMode="auto">
              <a:xfrm>
                <a:off x="4522788" y="4329113"/>
                <a:ext cx="725488" cy="161925"/>
              </a:xfrm>
              <a:custGeom>
                <a:avLst/>
                <a:gdLst>
                  <a:gd name="T0" fmla="*/ 649 w 731"/>
                  <a:gd name="T1" fmla="*/ 0 h 164"/>
                  <a:gd name="T2" fmla="*/ 81 w 731"/>
                  <a:gd name="T3" fmla="*/ 0 h 164"/>
                  <a:gd name="T4" fmla="*/ 0 w 731"/>
                  <a:gd name="T5" fmla="*/ 82 h 164"/>
                  <a:gd name="T6" fmla="*/ 81 w 731"/>
                  <a:gd name="T7" fmla="*/ 164 h 164"/>
                  <a:gd name="T8" fmla="*/ 649 w 731"/>
                  <a:gd name="T9" fmla="*/ 164 h 164"/>
                  <a:gd name="T10" fmla="*/ 731 w 731"/>
                  <a:gd name="T11" fmla="*/ 82 h 164"/>
                  <a:gd name="T12" fmla="*/ 649 w 731"/>
                  <a:gd name="T13" fmla="*/ 0 h 164"/>
                </a:gdLst>
                <a:ahLst/>
                <a:cxnLst>
                  <a:cxn ang="0">
                    <a:pos x="T0" y="T1"/>
                  </a:cxn>
                  <a:cxn ang="0">
                    <a:pos x="T2" y="T3"/>
                  </a:cxn>
                  <a:cxn ang="0">
                    <a:pos x="T4" y="T5"/>
                  </a:cxn>
                  <a:cxn ang="0">
                    <a:pos x="T6" y="T7"/>
                  </a:cxn>
                  <a:cxn ang="0">
                    <a:pos x="T8" y="T9"/>
                  </a:cxn>
                  <a:cxn ang="0">
                    <a:pos x="T10" y="T11"/>
                  </a:cxn>
                  <a:cxn ang="0">
                    <a:pos x="T12" y="T13"/>
                  </a:cxn>
                </a:cxnLst>
                <a:rect l="0" t="0" r="r" b="b"/>
                <a:pathLst>
                  <a:path w="731" h="164">
                    <a:moveTo>
                      <a:pt x="649" y="0"/>
                    </a:moveTo>
                    <a:cubicBezTo>
                      <a:pt x="81" y="0"/>
                      <a:pt x="81" y="0"/>
                      <a:pt x="81" y="0"/>
                    </a:cubicBezTo>
                    <a:cubicBezTo>
                      <a:pt x="36" y="0"/>
                      <a:pt x="0" y="36"/>
                      <a:pt x="0" y="82"/>
                    </a:cubicBezTo>
                    <a:cubicBezTo>
                      <a:pt x="0" y="127"/>
                      <a:pt x="36" y="164"/>
                      <a:pt x="81" y="164"/>
                    </a:cubicBezTo>
                    <a:cubicBezTo>
                      <a:pt x="649" y="164"/>
                      <a:pt x="649" y="164"/>
                      <a:pt x="649" y="164"/>
                    </a:cubicBezTo>
                    <a:cubicBezTo>
                      <a:pt x="694" y="164"/>
                      <a:pt x="731" y="127"/>
                      <a:pt x="731" y="82"/>
                    </a:cubicBezTo>
                    <a:cubicBezTo>
                      <a:pt x="731" y="36"/>
                      <a:pt x="694" y="0"/>
                      <a:pt x="649" y="0"/>
                    </a:cubicBezTo>
                    <a:close/>
                  </a:path>
                </a:pathLst>
              </a:custGeom>
              <a:solidFill>
                <a:schemeClr val="accent2"/>
              </a:solidFill>
              <a:ln w="57150">
                <a:solidFill>
                  <a:schemeClr val="bg1"/>
                </a:solidFill>
              </a:ln>
            </p:spPr>
            <p:txBody>
              <a:bodyPr anchor="ct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algn="ctr"/>
                <a:endParaRPr>
                  <a:solidFill>
                    <a:schemeClr val="bg1"/>
                  </a:solidFill>
                </a:endParaRPr>
              </a:p>
            </p:txBody>
          </p:sp>
        </p:grpSp>
        <p:grpSp>
          <p:nvGrpSpPr>
            <p:cNvPr id="32" name="iṡľïďe">
              <a:extLst>
                <a:ext uri="{FF2B5EF4-FFF2-40B4-BE49-F238E27FC236}">
                  <a16:creationId xmlns:a16="http://schemas.microsoft.com/office/drawing/2014/main" id="{D9822E2B-A297-4F39-8BE3-E145610877EA}"/>
                </a:ext>
              </a:extLst>
            </p:cNvPr>
            <p:cNvGrpSpPr/>
            <p:nvPr/>
          </p:nvGrpSpPr>
          <p:grpSpPr>
            <a:xfrm rot="7460928">
              <a:off x="5165074" y="2657318"/>
              <a:ext cx="1456265" cy="2066996"/>
              <a:chOff x="3959226" y="1863726"/>
              <a:chExt cx="1851025" cy="2627312"/>
            </a:xfrm>
          </p:grpSpPr>
          <p:sp>
            <p:nvSpPr>
              <p:cNvPr id="43" name="ï$ľîḍè">
                <a:extLst>
                  <a:ext uri="{FF2B5EF4-FFF2-40B4-BE49-F238E27FC236}">
                    <a16:creationId xmlns:a16="http://schemas.microsoft.com/office/drawing/2014/main" id="{CADBA123-85D9-4B1A-8340-D264C52A9483}"/>
                  </a:ext>
                </a:extLst>
              </p:cNvPr>
              <p:cNvSpPr>
                <a:spLocks/>
              </p:cNvSpPr>
              <p:nvPr/>
            </p:nvSpPr>
            <p:spPr bwMode="auto">
              <a:xfrm>
                <a:off x="3959226" y="1863726"/>
                <a:ext cx="1851025" cy="2363788"/>
              </a:xfrm>
              <a:custGeom>
                <a:avLst/>
                <a:gdLst>
                  <a:gd name="T0" fmla="*/ 1593 w 1866"/>
                  <a:gd name="T1" fmla="*/ 273 h 2386"/>
                  <a:gd name="T2" fmla="*/ 1593 w 1866"/>
                  <a:gd name="T3" fmla="*/ 273 h 2386"/>
                  <a:gd name="T4" fmla="*/ 933 w 1866"/>
                  <a:gd name="T5" fmla="*/ 0 h 2386"/>
                  <a:gd name="T6" fmla="*/ 273 w 1866"/>
                  <a:gd name="T7" fmla="*/ 273 h 2386"/>
                  <a:gd name="T8" fmla="*/ 0 w 1866"/>
                  <a:gd name="T9" fmla="*/ 933 h 2386"/>
                  <a:gd name="T10" fmla="*/ 128 w 1866"/>
                  <a:gd name="T11" fmla="*/ 1406 h 2386"/>
                  <a:gd name="T12" fmla="*/ 425 w 1866"/>
                  <a:gd name="T13" fmla="*/ 1716 h 2386"/>
                  <a:gd name="T14" fmla="*/ 425 w 1866"/>
                  <a:gd name="T15" fmla="*/ 2171 h 2386"/>
                  <a:gd name="T16" fmla="*/ 640 w 1866"/>
                  <a:gd name="T17" fmla="*/ 2386 h 2386"/>
                  <a:gd name="T18" fmla="*/ 1226 w 1866"/>
                  <a:gd name="T19" fmla="*/ 2386 h 2386"/>
                  <a:gd name="T20" fmla="*/ 1441 w 1866"/>
                  <a:gd name="T21" fmla="*/ 2171 h 2386"/>
                  <a:gd name="T22" fmla="*/ 1441 w 1866"/>
                  <a:gd name="T23" fmla="*/ 1717 h 2386"/>
                  <a:gd name="T24" fmla="*/ 1738 w 1866"/>
                  <a:gd name="T25" fmla="*/ 1407 h 2386"/>
                  <a:gd name="T26" fmla="*/ 1866 w 1866"/>
                  <a:gd name="T27" fmla="*/ 933 h 2386"/>
                  <a:gd name="T28" fmla="*/ 1593 w 1866"/>
                  <a:gd name="T29" fmla="*/ 273 h 23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866" h="2386">
                    <a:moveTo>
                      <a:pt x="1593" y="273"/>
                    </a:moveTo>
                    <a:cubicBezTo>
                      <a:pt x="1593" y="273"/>
                      <a:pt x="1593" y="273"/>
                      <a:pt x="1593" y="273"/>
                    </a:cubicBezTo>
                    <a:cubicBezTo>
                      <a:pt x="1417" y="97"/>
                      <a:pt x="1182" y="0"/>
                      <a:pt x="933" y="0"/>
                    </a:cubicBezTo>
                    <a:cubicBezTo>
                      <a:pt x="684" y="0"/>
                      <a:pt x="450" y="97"/>
                      <a:pt x="273" y="273"/>
                    </a:cubicBezTo>
                    <a:cubicBezTo>
                      <a:pt x="97" y="450"/>
                      <a:pt x="0" y="684"/>
                      <a:pt x="0" y="933"/>
                    </a:cubicBezTo>
                    <a:cubicBezTo>
                      <a:pt x="0" y="1100"/>
                      <a:pt x="44" y="1263"/>
                      <a:pt x="128" y="1406"/>
                    </a:cubicBezTo>
                    <a:cubicBezTo>
                      <a:pt x="202" y="1531"/>
                      <a:pt x="304" y="1637"/>
                      <a:pt x="425" y="1716"/>
                    </a:cubicBezTo>
                    <a:cubicBezTo>
                      <a:pt x="425" y="2171"/>
                      <a:pt x="425" y="2171"/>
                      <a:pt x="425" y="2171"/>
                    </a:cubicBezTo>
                    <a:cubicBezTo>
                      <a:pt x="425" y="2290"/>
                      <a:pt x="521" y="2386"/>
                      <a:pt x="640" y="2386"/>
                    </a:cubicBezTo>
                    <a:cubicBezTo>
                      <a:pt x="1226" y="2386"/>
                      <a:pt x="1226" y="2386"/>
                      <a:pt x="1226" y="2386"/>
                    </a:cubicBezTo>
                    <a:cubicBezTo>
                      <a:pt x="1344" y="2386"/>
                      <a:pt x="1441" y="2290"/>
                      <a:pt x="1441" y="2171"/>
                    </a:cubicBezTo>
                    <a:cubicBezTo>
                      <a:pt x="1441" y="1717"/>
                      <a:pt x="1441" y="1717"/>
                      <a:pt x="1441" y="1717"/>
                    </a:cubicBezTo>
                    <a:cubicBezTo>
                      <a:pt x="1562" y="1638"/>
                      <a:pt x="1664" y="1531"/>
                      <a:pt x="1738" y="1407"/>
                    </a:cubicBezTo>
                    <a:cubicBezTo>
                      <a:pt x="1822" y="1264"/>
                      <a:pt x="1866" y="1100"/>
                      <a:pt x="1866" y="933"/>
                    </a:cubicBezTo>
                    <a:cubicBezTo>
                      <a:pt x="1866" y="684"/>
                      <a:pt x="1769" y="450"/>
                      <a:pt x="1593" y="273"/>
                    </a:cubicBezTo>
                    <a:close/>
                  </a:path>
                </a:pathLst>
              </a:custGeom>
              <a:solidFill>
                <a:schemeClr val="tx1">
                  <a:lumMod val="75000"/>
                  <a:lumOff val="25000"/>
                </a:schemeClr>
              </a:solidFill>
              <a:ln w="57150">
                <a:solidFill>
                  <a:schemeClr val="bg1"/>
                </a:solidFill>
              </a:ln>
            </p:spPr>
            <p:txBody>
              <a:bodyPr anchor="ct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algn="ctr"/>
                <a:endParaRPr>
                  <a:solidFill>
                    <a:schemeClr val="bg1"/>
                  </a:solidFill>
                </a:endParaRPr>
              </a:p>
            </p:txBody>
          </p:sp>
          <p:sp>
            <p:nvSpPr>
              <p:cNvPr id="44" name="îṡlíḑe">
                <a:extLst>
                  <a:ext uri="{FF2B5EF4-FFF2-40B4-BE49-F238E27FC236}">
                    <a16:creationId xmlns:a16="http://schemas.microsoft.com/office/drawing/2014/main" id="{0BAAD945-CECF-43A2-BF76-5B22B46AAA20}"/>
                  </a:ext>
                </a:extLst>
              </p:cNvPr>
              <p:cNvSpPr>
                <a:spLocks/>
              </p:cNvSpPr>
              <p:nvPr/>
            </p:nvSpPr>
            <p:spPr bwMode="auto">
              <a:xfrm>
                <a:off x="4522788" y="4329113"/>
                <a:ext cx="725488" cy="161925"/>
              </a:xfrm>
              <a:custGeom>
                <a:avLst/>
                <a:gdLst>
                  <a:gd name="T0" fmla="*/ 649 w 731"/>
                  <a:gd name="T1" fmla="*/ 0 h 164"/>
                  <a:gd name="T2" fmla="*/ 81 w 731"/>
                  <a:gd name="T3" fmla="*/ 0 h 164"/>
                  <a:gd name="T4" fmla="*/ 0 w 731"/>
                  <a:gd name="T5" fmla="*/ 82 h 164"/>
                  <a:gd name="T6" fmla="*/ 81 w 731"/>
                  <a:gd name="T7" fmla="*/ 164 h 164"/>
                  <a:gd name="T8" fmla="*/ 649 w 731"/>
                  <a:gd name="T9" fmla="*/ 164 h 164"/>
                  <a:gd name="T10" fmla="*/ 731 w 731"/>
                  <a:gd name="T11" fmla="*/ 82 h 164"/>
                  <a:gd name="T12" fmla="*/ 649 w 731"/>
                  <a:gd name="T13" fmla="*/ 0 h 164"/>
                </a:gdLst>
                <a:ahLst/>
                <a:cxnLst>
                  <a:cxn ang="0">
                    <a:pos x="T0" y="T1"/>
                  </a:cxn>
                  <a:cxn ang="0">
                    <a:pos x="T2" y="T3"/>
                  </a:cxn>
                  <a:cxn ang="0">
                    <a:pos x="T4" y="T5"/>
                  </a:cxn>
                  <a:cxn ang="0">
                    <a:pos x="T6" y="T7"/>
                  </a:cxn>
                  <a:cxn ang="0">
                    <a:pos x="T8" y="T9"/>
                  </a:cxn>
                  <a:cxn ang="0">
                    <a:pos x="T10" y="T11"/>
                  </a:cxn>
                  <a:cxn ang="0">
                    <a:pos x="T12" y="T13"/>
                  </a:cxn>
                </a:cxnLst>
                <a:rect l="0" t="0" r="r" b="b"/>
                <a:pathLst>
                  <a:path w="731" h="164">
                    <a:moveTo>
                      <a:pt x="649" y="0"/>
                    </a:moveTo>
                    <a:cubicBezTo>
                      <a:pt x="81" y="0"/>
                      <a:pt x="81" y="0"/>
                      <a:pt x="81" y="0"/>
                    </a:cubicBezTo>
                    <a:cubicBezTo>
                      <a:pt x="36" y="0"/>
                      <a:pt x="0" y="36"/>
                      <a:pt x="0" y="82"/>
                    </a:cubicBezTo>
                    <a:cubicBezTo>
                      <a:pt x="0" y="127"/>
                      <a:pt x="36" y="164"/>
                      <a:pt x="81" y="164"/>
                    </a:cubicBezTo>
                    <a:cubicBezTo>
                      <a:pt x="649" y="164"/>
                      <a:pt x="649" y="164"/>
                      <a:pt x="649" y="164"/>
                    </a:cubicBezTo>
                    <a:cubicBezTo>
                      <a:pt x="694" y="164"/>
                      <a:pt x="731" y="127"/>
                      <a:pt x="731" y="82"/>
                    </a:cubicBezTo>
                    <a:cubicBezTo>
                      <a:pt x="731" y="36"/>
                      <a:pt x="694" y="0"/>
                      <a:pt x="649" y="0"/>
                    </a:cubicBezTo>
                    <a:close/>
                  </a:path>
                </a:pathLst>
              </a:custGeom>
              <a:solidFill>
                <a:schemeClr val="tx1">
                  <a:lumMod val="75000"/>
                  <a:lumOff val="25000"/>
                </a:schemeClr>
              </a:solidFill>
              <a:ln w="57150">
                <a:solidFill>
                  <a:schemeClr val="bg1"/>
                </a:solidFill>
              </a:ln>
            </p:spPr>
            <p:txBody>
              <a:bodyPr anchor="ct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algn="ctr"/>
                <a:endParaRPr>
                  <a:solidFill>
                    <a:schemeClr val="bg1"/>
                  </a:solidFill>
                </a:endParaRPr>
              </a:p>
            </p:txBody>
          </p:sp>
        </p:grpSp>
        <p:sp>
          <p:nvSpPr>
            <p:cNvPr id="33" name="iš1iďè">
              <a:extLst>
                <a:ext uri="{FF2B5EF4-FFF2-40B4-BE49-F238E27FC236}">
                  <a16:creationId xmlns:a16="http://schemas.microsoft.com/office/drawing/2014/main" id="{0704E91B-A75B-470B-9CCE-83C2DB55AF33}"/>
                </a:ext>
              </a:extLst>
            </p:cNvPr>
            <p:cNvSpPr>
              <a:spLocks/>
            </p:cNvSpPr>
            <p:nvPr/>
          </p:nvSpPr>
          <p:spPr bwMode="auto">
            <a:xfrm>
              <a:off x="5848067" y="2196290"/>
              <a:ext cx="564130" cy="553128"/>
            </a:xfrm>
            <a:custGeom>
              <a:avLst/>
              <a:gdLst>
                <a:gd name="T0" fmla="*/ 1312 w 1990"/>
                <a:gd name="T1" fmla="*/ 1552 h 1954"/>
                <a:gd name="T2" fmla="*/ 291 w 1990"/>
                <a:gd name="T3" fmla="*/ 1746 h 1954"/>
                <a:gd name="T4" fmla="*/ 0 w 1990"/>
                <a:gd name="T5" fmla="*/ 540 h 1954"/>
                <a:gd name="T6" fmla="*/ 515 w 1990"/>
                <a:gd name="T7" fmla="*/ 249 h 1954"/>
                <a:gd name="T8" fmla="*/ 1205 w 1990"/>
                <a:gd name="T9" fmla="*/ 0 h 1954"/>
                <a:gd name="T10" fmla="*/ 1496 w 1990"/>
                <a:gd name="T11" fmla="*/ 489 h 1954"/>
                <a:gd name="T12" fmla="*/ 1413 w 1990"/>
                <a:gd name="T13" fmla="*/ 291 h 1954"/>
                <a:gd name="T14" fmla="*/ 802 w 1990"/>
                <a:gd name="T15" fmla="*/ 83 h 1954"/>
                <a:gd name="T16" fmla="*/ 1039 w 1990"/>
                <a:gd name="T17" fmla="*/ 249 h 1954"/>
                <a:gd name="T18" fmla="*/ 1243 w 1990"/>
                <a:gd name="T19" fmla="*/ 499 h 1954"/>
                <a:gd name="T20" fmla="*/ 291 w 1990"/>
                <a:gd name="T21" fmla="*/ 333 h 1954"/>
                <a:gd name="T22" fmla="*/ 83 w 1990"/>
                <a:gd name="T23" fmla="*/ 1455 h 1954"/>
                <a:gd name="T24" fmla="*/ 1039 w 1990"/>
                <a:gd name="T25" fmla="*/ 1663 h 1954"/>
                <a:gd name="T26" fmla="*/ 1641 w 1990"/>
                <a:gd name="T27" fmla="*/ 1453 h 1954"/>
                <a:gd name="T28" fmla="*/ 1138 w 1990"/>
                <a:gd name="T29" fmla="*/ 583 h 1954"/>
                <a:gd name="T30" fmla="*/ 1641 w 1990"/>
                <a:gd name="T31" fmla="*/ 1453 h 1954"/>
                <a:gd name="T32" fmla="*/ 1752 w 1990"/>
                <a:gd name="T33" fmla="*/ 809 h 1954"/>
                <a:gd name="T34" fmla="*/ 1026 w 1990"/>
                <a:gd name="T35" fmla="*/ 1228 h 1954"/>
                <a:gd name="T36" fmla="*/ 1767 w 1990"/>
                <a:gd name="T37" fmla="*/ 1422 h 1954"/>
                <a:gd name="T38" fmla="*/ 1717 w 1990"/>
                <a:gd name="T39" fmla="*/ 1835 h 1954"/>
                <a:gd name="T40" fmla="*/ 1767 w 1990"/>
                <a:gd name="T41" fmla="*/ 1422 h 1954"/>
                <a:gd name="T42" fmla="*/ 1739 w 1990"/>
                <a:gd name="T43" fmla="*/ 1874 h 1954"/>
                <a:gd name="T44" fmla="*/ 1956 w 1990"/>
                <a:gd name="T45" fmla="*/ 1749 h 1954"/>
                <a:gd name="T46" fmla="*/ 249 w 1990"/>
                <a:gd name="T47" fmla="*/ 551 h 1954"/>
                <a:gd name="T48" fmla="*/ 803 w 1990"/>
                <a:gd name="T49" fmla="*/ 613 h 1954"/>
                <a:gd name="T50" fmla="*/ 675 w 1990"/>
                <a:gd name="T51" fmla="*/ 828 h 1954"/>
                <a:gd name="T52" fmla="*/ 249 w 1990"/>
                <a:gd name="T53" fmla="*/ 890 h 1954"/>
                <a:gd name="T54" fmla="*/ 675 w 1990"/>
                <a:gd name="T55" fmla="*/ 828 h 1954"/>
                <a:gd name="T56" fmla="*/ 675 w 1990"/>
                <a:gd name="T57" fmla="*/ 1167 h 1954"/>
                <a:gd name="T58" fmla="*/ 249 w 1990"/>
                <a:gd name="T59" fmla="*/ 1105 h 1954"/>
                <a:gd name="T60" fmla="*/ 249 w 1990"/>
                <a:gd name="T61" fmla="*/ 1444 h 1954"/>
                <a:gd name="T62" fmla="*/ 803 w 1990"/>
                <a:gd name="T63" fmla="*/ 1382 h 1954"/>
                <a:gd name="T64" fmla="*/ 249 w 1990"/>
                <a:gd name="T65" fmla="*/ 1444 h 1954"/>
                <a:gd name="T66" fmla="*/ 1179 w 1990"/>
                <a:gd name="T67" fmla="*/ 961 h 1954"/>
                <a:gd name="T68" fmla="*/ 1300 w 1990"/>
                <a:gd name="T69" fmla="*/ 1219 h 1954"/>
                <a:gd name="T70" fmla="*/ 1604 w 1990"/>
                <a:gd name="T71" fmla="*/ 858 h 19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990" h="1954">
                  <a:moveTo>
                    <a:pt x="1231" y="1534"/>
                  </a:moveTo>
                  <a:cubicBezTo>
                    <a:pt x="1258" y="1542"/>
                    <a:pt x="1285" y="1548"/>
                    <a:pt x="1312" y="1552"/>
                  </a:cubicBezTo>
                  <a:cubicBezTo>
                    <a:pt x="1272" y="1665"/>
                    <a:pt x="1165" y="1746"/>
                    <a:pt x="1039" y="1746"/>
                  </a:cubicBezTo>
                  <a:lnTo>
                    <a:pt x="291" y="1746"/>
                  </a:lnTo>
                  <a:cubicBezTo>
                    <a:pt x="131" y="1746"/>
                    <a:pt x="0" y="1615"/>
                    <a:pt x="0" y="1455"/>
                  </a:cubicBezTo>
                  <a:lnTo>
                    <a:pt x="0" y="540"/>
                  </a:lnTo>
                  <a:cubicBezTo>
                    <a:pt x="0" y="380"/>
                    <a:pt x="131" y="249"/>
                    <a:pt x="291" y="249"/>
                  </a:cubicBezTo>
                  <a:lnTo>
                    <a:pt x="515" y="249"/>
                  </a:lnTo>
                  <a:cubicBezTo>
                    <a:pt x="535" y="109"/>
                    <a:pt x="656" y="0"/>
                    <a:pt x="802" y="0"/>
                  </a:cubicBezTo>
                  <a:lnTo>
                    <a:pt x="1205" y="0"/>
                  </a:lnTo>
                  <a:cubicBezTo>
                    <a:pt x="1366" y="0"/>
                    <a:pt x="1496" y="131"/>
                    <a:pt x="1496" y="291"/>
                  </a:cubicBezTo>
                  <a:lnTo>
                    <a:pt x="1496" y="489"/>
                  </a:lnTo>
                  <a:cubicBezTo>
                    <a:pt x="1469" y="484"/>
                    <a:pt x="1441" y="480"/>
                    <a:pt x="1413" y="479"/>
                  </a:cubicBezTo>
                  <a:lnTo>
                    <a:pt x="1413" y="291"/>
                  </a:lnTo>
                  <a:cubicBezTo>
                    <a:pt x="1413" y="176"/>
                    <a:pt x="1320" y="83"/>
                    <a:pt x="1205" y="83"/>
                  </a:cubicBezTo>
                  <a:lnTo>
                    <a:pt x="802" y="83"/>
                  </a:lnTo>
                  <a:cubicBezTo>
                    <a:pt x="701" y="83"/>
                    <a:pt x="617" y="155"/>
                    <a:pt x="598" y="249"/>
                  </a:cubicBezTo>
                  <a:lnTo>
                    <a:pt x="1039" y="249"/>
                  </a:lnTo>
                  <a:cubicBezTo>
                    <a:pt x="1180" y="249"/>
                    <a:pt x="1297" y="349"/>
                    <a:pt x="1324" y="482"/>
                  </a:cubicBezTo>
                  <a:cubicBezTo>
                    <a:pt x="1297" y="485"/>
                    <a:pt x="1270" y="491"/>
                    <a:pt x="1243" y="499"/>
                  </a:cubicBezTo>
                  <a:cubicBezTo>
                    <a:pt x="1224" y="404"/>
                    <a:pt x="1140" y="333"/>
                    <a:pt x="1039" y="333"/>
                  </a:cubicBezTo>
                  <a:lnTo>
                    <a:pt x="291" y="333"/>
                  </a:lnTo>
                  <a:cubicBezTo>
                    <a:pt x="177" y="333"/>
                    <a:pt x="83" y="426"/>
                    <a:pt x="83" y="540"/>
                  </a:cubicBezTo>
                  <a:lnTo>
                    <a:pt x="83" y="1455"/>
                  </a:lnTo>
                  <a:cubicBezTo>
                    <a:pt x="83" y="1569"/>
                    <a:pt x="177" y="1663"/>
                    <a:pt x="291" y="1663"/>
                  </a:cubicBezTo>
                  <a:lnTo>
                    <a:pt x="1039" y="1663"/>
                  </a:lnTo>
                  <a:cubicBezTo>
                    <a:pt x="1126" y="1663"/>
                    <a:pt x="1200" y="1609"/>
                    <a:pt x="1231" y="1534"/>
                  </a:cubicBezTo>
                  <a:close/>
                  <a:moveTo>
                    <a:pt x="1641" y="1453"/>
                  </a:moveTo>
                  <a:cubicBezTo>
                    <a:pt x="1401" y="1591"/>
                    <a:pt x="1093" y="1509"/>
                    <a:pt x="955" y="1269"/>
                  </a:cubicBezTo>
                  <a:cubicBezTo>
                    <a:pt x="816" y="1029"/>
                    <a:pt x="899" y="722"/>
                    <a:pt x="1138" y="583"/>
                  </a:cubicBezTo>
                  <a:cubicBezTo>
                    <a:pt x="1378" y="445"/>
                    <a:pt x="1686" y="527"/>
                    <a:pt x="1824" y="767"/>
                  </a:cubicBezTo>
                  <a:cubicBezTo>
                    <a:pt x="1963" y="1007"/>
                    <a:pt x="1880" y="1314"/>
                    <a:pt x="1641" y="1453"/>
                  </a:cubicBezTo>
                  <a:close/>
                  <a:moveTo>
                    <a:pt x="1599" y="1381"/>
                  </a:moveTo>
                  <a:cubicBezTo>
                    <a:pt x="1799" y="1266"/>
                    <a:pt x="1868" y="1009"/>
                    <a:pt x="1752" y="809"/>
                  </a:cubicBezTo>
                  <a:cubicBezTo>
                    <a:pt x="1637" y="608"/>
                    <a:pt x="1380" y="539"/>
                    <a:pt x="1180" y="655"/>
                  </a:cubicBezTo>
                  <a:cubicBezTo>
                    <a:pt x="980" y="771"/>
                    <a:pt x="911" y="1027"/>
                    <a:pt x="1026" y="1228"/>
                  </a:cubicBezTo>
                  <a:cubicBezTo>
                    <a:pt x="1142" y="1428"/>
                    <a:pt x="1399" y="1497"/>
                    <a:pt x="1599" y="1381"/>
                  </a:cubicBezTo>
                  <a:close/>
                  <a:moveTo>
                    <a:pt x="1767" y="1422"/>
                  </a:moveTo>
                  <a:lnTo>
                    <a:pt x="1551" y="1547"/>
                  </a:lnTo>
                  <a:lnTo>
                    <a:pt x="1717" y="1835"/>
                  </a:lnTo>
                  <a:lnTo>
                    <a:pt x="1933" y="1710"/>
                  </a:lnTo>
                  <a:lnTo>
                    <a:pt x="1767" y="1422"/>
                  </a:lnTo>
                  <a:close/>
                  <a:moveTo>
                    <a:pt x="1956" y="1749"/>
                  </a:moveTo>
                  <a:lnTo>
                    <a:pt x="1739" y="1874"/>
                  </a:lnTo>
                  <a:cubicBezTo>
                    <a:pt x="1774" y="1934"/>
                    <a:pt x="1850" y="1954"/>
                    <a:pt x="1910" y="1919"/>
                  </a:cubicBezTo>
                  <a:cubicBezTo>
                    <a:pt x="1969" y="1885"/>
                    <a:pt x="1990" y="1809"/>
                    <a:pt x="1956" y="1749"/>
                  </a:cubicBezTo>
                  <a:close/>
                  <a:moveTo>
                    <a:pt x="803" y="551"/>
                  </a:moveTo>
                  <a:lnTo>
                    <a:pt x="249" y="551"/>
                  </a:lnTo>
                  <a:lnTo>
                    <a:pt x="249" y="613"/>
                  </a:lnTo>
                  <a:lnTo>
                    <a:pt x="803" y="613"/>
                  </a:lnTo>
                  <a:lnTo>
                    <a:pt x="803" y="551"/>
                  </a:lnTo>
                  <a:close/>
                  <a:moveTo>
                    <a:pt x="675" y="828"/>
                  </a:moveTo>
                  <a:lnTo>
                    <a:pt x="249" y="828"/>
                  </a:lnTo>
                  <a:lnTo>
                    <a:pt x="249" y="890"/>
                  </a:lnTo>
                  <a:lnTo>
                    <a:pt x="675" y="890"/>
                  </a:lnTo>
                  <a:lnTo>
                    <a:pt x="675" y="828"/>
                  </a:lnTo>
                  <a:close/>
                  <a:moveTo>
                    <a:pt x="249" y="1167"/>
                  </a:moveTo>
                  <a:lnTo>
                    <a:pt x="675" y="1167"/>
                  </a:lnTo>
                  <a:lnTo>
                    <a:pt x="675" y="1105"/>
                  </a:lnTo>
                  <a:lnTo>
                    <a:pt x="249" y="1105"/>
                  </a:lnTo>
                  <a:lnTo>
                    <a:pt x="249" y="1167"/>
                  </a:lnTo>
                  <a:close/>
                  <a:moveTo>
                    <a:pt x="249" y="1444"/>
                  </a:moveTo>
                  <a:lnTo>
                    <a:pt x="803" y="1444"/>
                  </a:lnTo>
                  <a:lnTo>
                    <a:pt x="803" y="1382"/>
                  </a:lnTo>
                  <a:lnTo>
                    <a:pt x="249" y="1382"/>
                  </a:lnTo>
                  <a:lnTo>
                    <a:pt x="249" y="1444"/>
                  </a:lnTo>
                  <a:close/>
                  <a:moveTo>
                    <a:pt x="1308" y="1105"/>
                  </a:moveTo>
                  <a:lnTo>
                    <a:pt x="1179" y="961"/>
                  </a:lnTo>
                  <a:lnTo>
                    <a:pt x="1118" y="1017"/>
                  </a:lnTo>
                  <a:lnTo>
                    <a:pt x="1300" y="1219"/>
                  </a:lnTo>
                  <a:lnTo>
                    <a:pt x="1657" y="922"/>
                  </a:lnTo>
                  <a:lnTo>
                    <a:pt x="1604" y="858"/>
                  </a:lnTo>
                  <a:lnTo>
                    <a:pt x="1308" y="1105"/>
                  </a:lnTo>
                  <a:close/>
                </a:path>
              </a:pathLst>
            </a:custGeom>
            <a:solidFill>
              <a:srgbClr val="FFFFFF"/>
            </a:solidFill>
            <a:ln>
              <a:noFill/>
            </a:ln>
            <a:extLst/>
          </p:spPr>
          <p:txBody>
            <a:bodyPr anchor="ct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algn="ctr"/>
              <a:endParaRPr>
                <a:solidFill>
                  <a:schemeClr val="bg1"/>
                </a:solidFill>
              </a:endParaRPr>
            </a:p>
          </p:txBody>
        </p:sp>
        <p:sp>
          <p:nvSpPr>
            <p:cNvPr id="34" name="íšļîḋe">
              <a:extLst>
                <a:ext uri="{FF2B5EF4-FFF2-40B4-BE49-F238E27FC236}">
                  <a16:creationId xmlns:a16="http://schemas.microsoft.com/office/drawing/2014/main" id="{B97BCA91-E359-444E-9283-72694AEE642C}"/>
                </a:ext>
              </a:extLst>
            </p:cNvPr>
            <p:cNvSpPr>
              <a:spLocks/>
            </p:cNvSpPr>
            <p:nvPr/>
          </p:nvSpPr>
          <p:spPr bwMode="auto">
            <a:xfrm>
              <a:off x="5861019" y="3692291"/>
              <a:ext cx="571968" cy="401924"/>
            </a:xfrm>
            <a:custGeom>
              <a:avLst/>
              <a:gdLst>
                <a:gd name="connsiteX0" fmla="*/ 450100 w 607639"/>
                <a:gd name="connsiteY0" fmla="*/ 313203 h 426991"/>
                <a:gd name="connsiteX1" fmla="*/ 450100 w 607639"/>
                <a:gd name="connsiteY1" fmla="*/ 403167 h 426991"/>
                <a:gd name="connsiteX2" fmla="*/ 585744 w 607639"/>
                <a:gd name="connsiteY2" fmla="*/ 403167 h 426991"/>
                <a:gd name="connsiteX3" fmla="*/ 586100 w 607639"/>
                <a:gd name="connsiteY3" fmla="*/ 313203 h 426991"/>
                <a:gd name="connsiteX4" fmla="*/ 530294 w 607639"/>
                <a:gd name="connsiteY4" fmla="*/ 313203 h 426991"/>
                <a:gd name="connsiteX5" fmla="*/ 530116 w 607639"/>
                <a:gd name="connsiteY5" fmla="*/ 313203 h 426991"/>
                <a:gd name="connsiteX6" fmla="*/ 529760 w 607639"/>
                <a:gd name="connsiteY6" fmla="*/ 313203 h 426991"/>
                <a:gd name="connsiteX7" fmla="*/ 450901 w 607639"/>
                <a:gd name="connsiteY7" fmla="*/ 313203 h 426991"/>
                <a:gd name="connsiteX8" fmla="*/ 236309 w 607639"/>
                <a:gd name="connsiteY8" fmla="*/ 313203 h 426991"/>
                <a:gd name="connsiteX9" fmla="*/ 236309 w 607639"/>
                <a:gd name="connsiteY9" fmla="*/ 403167 h 426991"/>
                <a:gd name="connsiteX10" fmla="*/ 371953 w 607639"/>
                <a:gd name="connsiteY10" fmla="*/ 403167 h 426991"/>
                <a:gd name="connsiteX11" fmla="*/ 372754 w 607639"/>
                <a:gd name="connsiteY11" fmla="*/ 313203 h 426991"/>
                <a:gd name="connsiteX12" fmla="*/ 237110 w 607639"/>
                <a:gd name="connsiteY12" fmla="*/ 313203 h 426991"/>
                <a:gd name="connsiteX13" fmla="*/ 22519 w 607639"/>
                <a:gd name="connsiteY13" fmla="*/ 313203 h 426991"/>
                <a:gd name="connsiteX14" fmla="*/ 22519 w 607639"/>
                <a:gd name="connsiteY14" fmla="*/ 403167 h 426991"/>
                <a:gd name="connsiteX15" fmla="*/ 158163 w 607639"/>
                <a:gd name="connsiteY15" fmla="*/ 403167 h 426991"/>
                <a:gd name="connsiteX16" fmla="*/ 158964 w 607639"/>
                <a:gd name="connsiteY16" fmla="*/ 313203 h 426991"/>
                <a:gd name="connsiteX17" fmla="*/ 91498 w 607639"/>
                <a:gd name="connsiteY17" fmla="*/ 313203 h 426991"/>
                <a:gd name="connsiteX18" fmla="*/ 91231 w 607639"/>
                <a:gd name="connsiteY18" fmla="*/ 313203 h 426991"/>
                <a:gd name="connsiteX19" fmla="*/ 90964 w 607639"/>
                <a:gd name="connsiteY19" fmla="*/ 313203 h 426991"/>
                <a:gd name="connsiteX20" fmla="*/ 23320 w 607639"/>
                <a:gd name="connsiteY20" fmla="*/ 313203 h 426991"/>
                <a:gd name="connsiteX21" fmla="*/ 91409 w 607639"/>
                <a:gd name="connsiteY21" fmla="*/ 224751 h 426991"/>
                <a:gd name="connsiteX22" fmla="*/ 530294 w 607639"/>
                <a:gd name="connsiteY22" fmla="*/ 224751 h 426991"/>
                <a:gd name="connsiteX23" fmla="*/ 540084 w 607639"/>
                <a:gd name="connsiteY23" fmla="*/ 234530 h 426991"/>
                <a:gd name="connsiteX24" fmla="*/ 540084 w 607639"/>
                <a:gd name="connsiteY24" fmla="*/ 292135 h 426991"/>
                <a:gd name="connsiteX25" fmla="*/ 586456 w 607639"/>
                <a:gd name="connsiteY25" fmla="*/ 292135 h 426991"/>
                <a:gd name="connsiteX26" fmla="*/ 607639 w 607639"/>
                <a:gd name="connsiteY26" fmla="*/ 313203 h 426991"/>
                <a:gd name="connsiteX27" fmla="*/ 607639 w 607639"/>
                <a:gd name="connsiteY27" fmla="*/ 403167 h 426991"/>
                <a:gd name="connsiteX28" fmla="*/ 586456 w 607639"/>
                <a:gd name="connsiteY28" fmla="*/ 426991 h 426991"/>
                <a:gd name="connsiteX29" fmla="*/ 451524 w 607639"/>
                <a:gd name="connsiteY29" fmla="*/ 426991 h 426991"/>
                <a:gd name="connsiteX30" fmla="*/ 427582 w 607639"/>
                <a:gd name="connsiteY30" fmla="*/ 403167 h 426991"/>
                <a:gd name="connsiteX31" fmla="*/ 427582 w 607639"/>
                <a:gd name="connsiteY31" fmla="*/ 313203 h 426991"/>
                <a:gd name="connsiteX32" fmla="*/ 451524 w 607639"/>
                <a:gd name="connsiteY32" fmla="*/ 292135 h 426991"/>
                <a:gd name="connsiteX33" fmla="*/ 517566 w 607639"/>
                <a:gd name="connsiteY33" fmla="*/ 292135 h 426991"/>
                <a:gd name="connsiteX34" fmla="*/ 517566 w 607639"/>
                <a:gd name="connsiteY34" fmla="*/ 247242 h 426991"/>
                <a:gd name="connsiteX35" fmla="*/ 315079 w 607639"/>
                <a:gd name="connsiteY35" fmla="*/ 247242 h 426991"/>
                <a:gd name="connsiteX36" fmla="*/ 315079 w 607639"/>
                <a:gd name="connsiteY36" fmla="*/ 292135 h 426991"/>
                <a:gd name="connsiteX37" fmla="*/ 372665 w 607639"/>
                <a:gd name="connsiteY37" fmla="*/ 292135 h 426991"/>
                <a:gd name="connsiteX38" fmla="*/ 393849 w 607639"/>
                <a:gd name="connsiteY38" fmla="*/ 313203 h 426991"/>
                <a:gd name="connsiteX39" fmla="*/ 393849 w 607639"/>
                <a:gd name="connsiteY39" fmla="*/ 403167 h 426991"/>
                <a:gd name="connsiteX40" fmla="*/ 372665 w 607639"/>
                <a:gd name="connsiteY40" fmla="*/ 426991 h 426991"/>
                <a:gd name="connsiteX41" fmla="*/ 237733 w 607639"/>
                <a:gd name="connsiteY41" fmla="*/ 426991 h 426991"/>
                <a:gd name="connsiteX42" fmla="*/ 213791 w 607639"/>
                <a:gd name="connsiteY42" fmla="*/ 403167 h 426991"/>
                <a:gd name="connsiteX43" fmla="*/ 213791 w 607639"/>
                <a:gd name="connsiteY43" fmla="*/ 313203 h 426991"/>
                <a:gd name="connsiteX44" fmla="*/ 237733 w 607639"/>
                <a:gd name="connsiteY44" fmla="*/ 292135 h 426991"/>
                <a:gd name="connsiteX45" fmla="*/ 292561 w 607639"/>
                <a:gd name="connsiteY45" fmla="*/ 292135 h 426991"/>
                <a:gd name="connsiteX46" fmla="*/ 292561 w 607639"/>
                <a:gd name="connsiteY46" fmla="*/ 247242 h 426991"/>
                <a:gd name="connsiteX47" fmla="*/ 101288 w 607639"/>
                <a:gd name="connsiteY47" fmla="*/ 247242 h 426991"/>
                <a:gd name="connsiteX48" fmla="*/ 101288 w 607639"/>
                <a:gd name="connsiteY48" fmla="*/ 292135 h 426991"/>
                <a:gd name="connsiteX49" fmla="*/ 158875 w 607639"/>
                <a:gd name="connsiteY49" fmla="*/ 292135 h 426991"/>
                <a:gd name="connsiteX50" fmla="*/ 180058 w 607639"/>
                <a:gd name="connsiteY50" fmla="*/ 313203 h 426991"/>
                <a:gd name="connsiteX51" fmla="*/ 180058 w 607639"/>
                <a:gd name="connsiteY51" fmla="*/ 403167 h 426991"/>
                <a:gd name="connsiteX52" fmla="*/ 158875 w 607639"/>
                <a:gd name="connsiteY52" fmla="*/ 426991 h 426991"/>
                <a:gd name="connsiteX53" fmla="*/ 24032 w 607639"/>
                <a:gd name="connsiteY53" fmla="*/ 426991 h 426991"/>
                <a:gd name="connsiteX54" fmla="*/ 0 w 607639"/>
                <a:gd name="connsiteY54" fmla="*/ 403167 h 426991"/>
                <a:gd name="connsiteX55" fmla="*/ 0 w 607639"/>
                <a:gd name="connsiteY55" fmla="*/ 313203 h 426991"/>
                <a:gd name="connsiteX56" fmla="*/ 24032 w 607639"/>
                <a:gd name="connsiteY56" fmla="*/ 292135 h 426991"/>
                <a:gd name="connsiteX57" fmla="*/ 78770 w 607639"/>
                <a:gd name="connsiteY57" fmla="*/ 292135 h 426991"/>
                <a:gd name="connsiteX58" fmla="*/ 78770 w 607639"/>
                <a:gd name="connsiteY58" fmla="*/ 234530 h 426991"/>
                <a:gd name="connsiteX59" fmla="*/ 91409 w 607639"/>
                <a:gd name="connsiteY59" fmla="*/ 224751 h 426991"/>
                <a:gd name="connsiteX60" fmla="*/ 236326 w 607639"/>
                <a:gd name="connsiteY60" fmla="*/ 21066 h 426991"/>
                <a:gd name="connsiteX61" fmla="*/ 236326 w 607639"/>
                <a:gd name="connsiteY61" fmla="*/ 111021 h 426991"/>
                <a:gd name="connsiteX62" fmla="*/ 371758 w 607639"/>
                <a:gd name="connsiteY62" fmla="*/ 111021 h 426991"/>
                <a:gd name="connsiteX63" fmla="*/ 372380 w 607639"/>
                <a:gd name="connsiteY63" fmla="*/ 21066 h 426991"/>
                <a:gd name="connsiteX64" fmla="*/ 237127 w 607639"/>
                <a:gd name="connsiteY64" fmla="*/ 21066 h 426991"/>
                <a:gd name="connsiteX65" fmla="*/ 237750 w 607639"/>
                <a:gd name="connsiteY65" fmla="*/ 0 h 426991"/>
                <a:gd name="connsiteX66" fmla="*/ 372647 w 607639"/>
                <a:gd name="connsiteY66" fmla="*/ 0 h 426991"/>
                <a:gd name="connsiteX67" fmla="*/ 393825 w 607639"/>
                <a:gd name="connsiteY67" fmla="*/ 21066 h 426991"/>
                <a:gd name="connsiteX68" fmla="*/ 393825 w 607639"/>
                <a:gd name="connsiteY68" fmla="*/ 111021 h 426991"/>
                <a:gd name="connsiteX69" fmla="*/ 372647 w 607639"/>
                <a:gd name="connsiteY69" fmla="*/ 134843 h 426991"/>
                <a:gd name="connsiteX70" fmla="*/ 315076 w 607639"/>
                <a:gd name="connsiteY70" fmla="*/ 134843 h 426991"/>
                <a:gd name="connsiteX71" fmla="*/ 315076 w 607639"/>
                <a:gd name="connsiteY71" fmla="*/ 191020 h 426991"/>
                <a:gd name="connsiteX72" fmla="*/ 292563 w 607639"/>
                <a:gd name="connsiteY72" fmla="*/ 191020 h 426991"/>
                <a:gd name="connsiteX73" fmla="*/ 292563 w 607639"/>
                <a:gd name="connsiteY73" fmla="*/ 134843 h 426991"/>
                <a:gd name="connsiteX74" fmla="*/ 237750 w 607639"/>
                <a:gd name="connsiteY74" fmla="*/ 134843 h 426991"/>
                <a:gd name="connsiteX75" fmla="*/ 213813 w 607639"/>
                <a:gd name="connsiteY75" fmla="*/ 111021 h 426991"/>
                <a:gd name="connsiteX76" fmla="*/ 213813 w 607639"/>
                <a:gd name="connsiteY76" fmla="*/ 21066 h 426991"/>
                <a:gd name="connsiteX77" fmla="*/ 237750 w 607639"/>
                <a:gd name="connsiteY77" fmla="*/ 0 h 426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Lst>
              <a:rect l="l" t="t" r="r" b="b"/>
              <a:pathLst>
                <a:path w="607639" h="426991">
                  <a:moveTo>
                    <a:pt x="450100" y="313203"/>
                  </a:moveTo>
                  <a:lnTo>
                    <a:pt x="450100" y="403167"/>
                  </a:lnTo>
                  <a:lnTo>
                    <a:pt x="585744" y="403167"/>
                  </a:lnTo>
                  <a:lnTo>
                    <a:pt x="586100" y="313203"/>
                  </a:lnTo>
                  <a:lnTo>
                    <a:pt x="530294" y="313203"/>
                  </a:lnTo>
                  <a:cubicBezTo>
                    <a:pt x="530294" y="313203"/>
                    <a:pt x="530116" y="313203"/>
                    <a:pt x="530116" y="313203"/>
                  </a:cubicBezTo>
                  <a:cubicBezTo>
                    <a:pt x="530027" y="313203"/>
                    <a:pt x="529849" y="313203"/>
                    <a:pt x="529760" y="313203"/>
                  </a:cubicBezTo>
                  <a:lnTo>
                    <a:pt x="450901" y="313203"/>
                  </a:lnTo>
                  <a:close/>
                  <a:moveTo>
                    <a:pt x="236309" y="313203"/>
                  </a:moveTo>
                  <a:lnTo>
                    <a:pt x="236309" y="403167"/>
                  </a:lnTo>
                  <a:lnTo>
                    <a:pt x="371953" y="403167"/>
                  </a:lnTo>
                  <a:lnTo>
                    <a:pt x="372754" y="313203"/>
                  </a:lnTo>
                  <a:lnTo>
                    <a:pt x="237110" y="313203"/>
                  </a:lnTo>
                  <a:close/>
                  <a:moveTo>
                    <a:pt x="22519" y="313203"/>
                  </a:moveTo>
                  <a:lnTo>
                    <a:pt x="22519" y="403167"/>
                  </a:lnTo>
                  <a:lnTo>
                    <a:pt x="158163" y="403167"/>
                  </a:lnTo>
                  <a:lnTo>
                    <a:pt x="158964" y="313203"/>
                  </a:lnTo>
                  <a:lnTo>
                    <a:pt x="91498" y="313203"/>
                  </a:lnTo>
                  <a:cubicBezTo>
                    <a:pt x="91409" y="313203"/>
                    <a:pt x="91320" y="313203"/>
                    <a:pt x="91231" y="313203"/>
                  </a:cubicBezTo>
                  <a:cubicBezTo>
                    <a:pt x="91231" y="313203"/>
                    <a:pt x="90964" y="313203"/>
                    <a:pt x="90964" y="313203"/>
                  </a:cubicBezTo>
                  <a:lnTo>
                    <a:pt x="23320" y="313203"/>
                  </a:lnTo>
                  <a:close/>
                  <a:moveTo>
                    <a:pt x="91409" y="224751"/>
                  </a:moveTo>
                  <a:lnTo>
                    <a:pt x="530294" y="224751"/>
                  </a:lnTo>
                  <a:cubicBezTo>
                    <a:pt x="536435" y="224751"/>
                    <a:pt x="540084" y="228396"/>
                    <a:pt x="540084" y="234530"/>
                  </a:cubicBezTo>
                  <a:lnTo>
                    <a:pt x="540084" y="292135"/>
                  </a:lnTo>
                  <a:lnTo>
                    <a:pt x="586456" y="292135"/>
                  </a:lnTo>
                  <a:cubicBezTo>
                    <a:pt x="598917" y="292135"/>
                    <a:pt x="607639" y="300847"/>
                    <a:pt x="607639" y="313203"/>
                  </a:cubicBezTo>
                  <a:lnTo>
                    <a:pt x="607639" y="403167"/>
                  </a:lnTo>
                  <a:cubicBezTo>
                    <a:pt x="607639" y="415524"/>
                    <a:pt x="598917" y="426991"/>
                    <a:pt x="586456" y="426991"/>
                  </a:cubicBezTo>
                  <a:lnTo>
                    <a:pt x="451524" y="426991"/>
                  </a:lnTo>
                  <a:cubicBezTo>
                    <a:pt x="439152" y="426991"/>
                    <a:pt x="427582" y="415524"/>
                    <a:pt x="427582" y="403167"/>
                  </a:cubicBezTo>
                  <a:lnTo>
                    <a:pt x="427582" y="313203"/>
                  </a:lnTo>
                  <a:cubicBezTo>
                    <a:pt x="427582" y="300847"/>
                    <a:pt x="439152" y="292135"/>
                    <a:pt x="451524" y="292135"/>
                  </a:cubicBezTo>
                  <a:lnTo>
                    <a:pt x="517566" y="292135"/>
                  </a:lnTo>
                  <a:lnTo>
                    <a:pt x="517566" y="247242"/>
                  </a:lnTo>
                  <a:lnTo>
                    <a:pt x="315079" y="247242"/>
                  </a:lnTo>
                  <a:lnTo>
                    <a:pt x="315079" y="292135"/>
                  </a:lnTo>
                  <a:lnTo>
                    <a:pt x="372665" y="292135"/>
                  </a:lnTo>
                  <a:cubicBezTo>
                    <a:pt x="385126" y="292135"/>
                    <a:pt x="393849" y="300847"/>
                    <a:pt x="393849" y="313203"/>
                  </a:cubicBezTo>
                  <a:lnTo>
                    <a:pt x="393849" y="403167"/>
                  </a:lnTo>
                  <a:cubicBezTo>
                    <a:pt x="393849" y="415524"/>
                    <a:pt x="385126" y="426991"/>
                    <a:pt x="372665" y="426991"/>
                  </a:cubicBezTo>
                  <a:lnTo>
                    <a:pt x="237733" y="426991"/>
                  </a:lnTo>
                  <a:cubicBezTo>
                    <a:pt x="225362" y="426991"/>
                    <a:pt x="213791" y="415524"/>
                    <a:pt x="213791" y="403167"/>
                  </a:cubicBezTo>
                  <a:lnTo>
                    <a:pt x="213791" y="313203"/>
                  </a:lnTo>
                  <a:cubicBezTo>
                    <a:pt x="213791" y="300847"/>
                    <a:pt x="225362" y="292135"/>
                    <a:pt x="237733" y="292135"/>
                  </a:cubicBezTo>
                  <a:lnTo>
                    <a:pt x="292561" y="292135"/>
                  </a:lnTo>
                  <a:lnTo>
                    <a:pt x="292561" y="247242"/>
                  </a:lnTo>
                  <a:lnTo>
                    <a:pt x="101288" y="247242"/>
                  </a:lnTo>
                  <a:lnTo>
                    <a:pt x="101288" y="292135"/>
                  </a:lnTo>
                  <a:lnTo>
                    <a:pt x="158875" y="292135"/>
                  </a:lnTo>
                  <a:cubicBezTo>
                    <a:pt x="171335" y="292135"/>
                    <a:pt x="180058" y="300847"/>
                    <a:pt x="180058" y="313203"/>
                  </a:cubicBezTo>
                  <a:lnTo>
                    <a:pt x="180058" y="403167"/>
                  </a:lnTo>
                  <a:cubicBezTo>
                    <a:pt x="180058" y="415524"/>
                    <a:pt x="171335" y="426991"/>
                    <a:pt x="158875" y="426991"/>
                  </a:cubicBezTo>
                  <a:lnTo>
                    <a:pt x="24032" y="426991"/>
                  </a:lnTo>
                  <a:cubicBezTo>
                    <a:pt x="11571" y="426991"/>
                    <a:pt x="0" y="415524"/>
                    <a:pt x="0" y="403167"/>
                  </a:cubicBezTo>
                  <a:lnTo>
                    <a:pt x="0" y="313203"/>
                  </a:lnTo>
                  <a:cubicBezTo>
                    <a:pt x="0" y="300847"/>
                    <a:pt x="11571" y="292135"/>
                    <a:pt x="24032" y="292135"/>
                  </a:cubicBezTo>
                  <a:lnTo>
                    <a:pt x="78770" y="292135"/>
                  </a:lnTo>
                  <a:lnTo>
                    <a:pt x="78770" y="234530"/>
                  </a:lnTo>
                  <a:cubicBezTo>
                    <a:pt x="78770" y="228396"/>
                    <a:pt x="85178" y="224751"/>
                    <a:pt x="91409" y="224751"/>
                  </a:cubicBezTo>
                  <a:close/>
                  <a:moveTo>
                    <a:pt x="236326" y="21066"/>
                  </a:moveTo>
                  <a:lnTo>
                    <a:pt x="236326" y="111021"/>
                  </a:lnTo>
                  <a:lnTo>
                    <a:pt x="371758" y="111021"/>
                  </a:lnTo>
                  <a:lnTo>
                    <a:pt x="372380" y="21066"/>
                  </a:lnTo>
                  <a:lnTo>
                    <a:pt x="237127" y="21066"/>
                  </a:lnTo>
                  <a:close/>
                  <a:moveTo>
                    <a:pt x="237750" y="0"/>
                  </a:moveTo>
                  <a:lnTo>
                    <a:pt x="372647" y="0"/>
                  </a:lnTo>
                  <a:cubicBezTo>
                    <a:pt x="385105" y="0"/>
                    <a:pt x="393825" y="8711"/>
                    <a:pt x="393825" y="21066"/>
                  </a:cubicBezTo>
                  <a:lnTo>
                    <a:pt x="393825" y="111021"/>
                  </a:lnTo>
                  <a:cubicBezTo>
                    <a:pt x="393825" y="123376"/>
                    <a:pt x="385105" y="134843"/>
                    <a:pt x="372647" y="134843"/>
                  </a:cubicBezTo>
                  <a:lnTo>
                    <a:pt x="315076" y="134843"/>
                  </a:lnTo>
                  <a:lnTo>
                    <a:pt x="315076" y="191020"/>
                  </a:lnTo>
                  <a:lnTo>
                    <a:pt x="292563" y="191020"/>
                  </a:lnTo>
                  <a:lnTo>
                    <a:pt x="292563" y="134843"/>
                  </a:lnTo>
                  <a:lnTo>
                    <a:pt x="237750" y="134843"/>
                  </a:lnTo>
                  <a:cubicBezTo>
                    <a:pt x="225381" y="134843"/>
                    <a:pt x="213813" y="123376"/>
                    <a:pt x="213813" y="111021"/>
                  </a:cubicBezTo>
                  <a:lnTo>
                    <a:pt x="213813" y="21066"/>
                  </a:lnTo>
                  <a:cubicBezTo>
                    <a:pt x="213813" y="8711"/>
                    <a:pt x="225381" y="0"/>
                    <a:pt x="237750" y="0"/>
                  </a:cubicBezTo>
                  <a:close/>
                </a:path>
              </a:pathLst>
            </a:custGeom>
            <a:solidFill>
              <a:srgbClr val="FFFFFF"/>
            </a:solidFill>
            <a:ln>
              <a:noFill/>
            </a:ln>
            <a:extLst/>
          </p:spPr>
          <p:txBody>
            <a:bodyPr anchor="ct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algn="ctr"/>
              <a:endParaRPr>
                <a:solidFill>
                  <a:schemeClr val="bg1"/>
                </a:solidFill>
              </a:endParaRPr>
            </a:p>
          </p:txBody>
        </p:sp>
        <p:sp>
          <p:nvSpPr>
            <p:cNvPr id="35" name="iṥļïḓè">
              <a:extLst>
                <a:ext uri="{FF2B5EF4-FFF2-40B4-BE49-F238E27FC236}">
                  <a16:creationId xmlns:a16="http://schemas.microsoft.com/office/drawing/2014/main" id="{210DC2C5-E70C-4F53-A663-B21637A0589A}"/>
                </a:ext>
              </a:extLst>
            </p:cNvPr>
            <p:cNvSpPr>
              <a:spLocks/>
            </p:cNvSpPr>
            <p:nvPr/>
          </p:nvSpPr>
          <p:spPr bwMode="auto">
            <a:xfrm>
              <a:off x="7113635" y="2542123"/>
              <a:ext cx="506366" cy="514384"/>
            </a:xfrm>
            <a:custGeom>
              <a:avLst/>
              <a:gdLst>
                <a:gd name="connsiteX0" fmla="*/ 149604 w 577154"/>
                <a:gd name="connsiteY0" fmla="*/ 536234 h 586292"/>
                <a:gd name="connsiteX1" fmla="*/ 214914 w 577154"/>
                <a:gd name="connsiteY1" fmla="*/ 562021 h 586292"/>
                <a:gd name="connsiteX2" fmla="*/ 211877 w 577154"/>
                <a:gd name="connsiteY2" fmla="*/ 559746 h 586292"/>
                <a:gd name="connsiteX3" fmla="*/ 202004 w 577154"/>
                <a:gd name="connsiteY3" fmla="*/ 554437 h 586292"/>
                <a:gd name="connsiteX4" fmla="*/ 196688 w 577154"/>
                <a:gd name="connsiteY4" fmla="*/ 551403 h 586292"/>
                <a:gd name="connsiteX5" fmla="*/ 184537 w 577154"/>
                <a:gd name="connsiteY5" fmla="*/ 543818 h 586292"/>
                <a:gd name="connsiteX6" fmla="*/ 177702 w 577154"/>
                <a:gd name="connsiteY6" fmla="*/ 538509 h 586292"/>
                <a:gd name="connsiteX7" fmla="*/ 173905 w 577154"/>
                <a:gd name="connsiteY7" fmla="*/ 536234 h 586292"/>
                <a:gd name="connsiteX8" fmla="*/ 299943 w 577154"/>
                <a:gd name="connsiteY8" fmla="*/ 499816 h 586292"/>
                <a:gd name="connsiteX9" fmla="*/ 318939 w 577154"/>
                <a:gd name="connsiteY9" fmla="*/ 500576 h 586292"/>
                <a:gd name="connsiteX10" fmla="*/ 329576 w 577154"/>
                <a:gd name="connsiteY10" fmla="*/ 511222 h 586292"/>
                <a:gd name="connsiteX11" fmla="*/ 319698 w 577154"/>
                <a:gd name="connsiteY11" fmla="*/ 521108 h 586292"/>
                <a:gd name="connsiteX12" fmla="*/ 318939 w 577154"/>
                <a:gd name="connsiteY12" fmla="*/ 521108 h 586292"/>
                <a:gd name="connsiteX13" fmla="*/ 297663 w 577154"/>
                <a:gd name="connsiteY13" fmla="*/ 519587 h 586292"/>
                <a:gd name="connsiteX14" fmla="*/ 288545 w 577154"/>
                <a:gd name="connsiteY14" fmla="*/ 508941 h 586292"/>
                <a:gd name="connsiteX15" fmla="*/ 299943 w 577154"/>
                <a:gd name="connsiteY15" fmla="*/ 499816 h 586292"/>
                <a:gd name="connsiteX16" fmla="*/ 88851 w 577154"/>
                <a:gd name="connsiteY16" fmla="*/ 485417 h 586292"/>
                <a:gd name="connsiteX17" fmla="*/ 119987 w 577154"/>
                <a:gd name="connsiteY17" fmla="*/ 515755 h 586292"/>
                <a:gd name="connsiteX18" fmla="*/ 150364 w 577154"/>
                <a:gd name="connsiteY18" fmla="*/ 515755 h 586292"/>
                <a:gd name="connsiteX19" fmla="*/ 148085 w 577154"/>
                <a:gd name="connsiteY19" fmla="*/ 513480 h 586292"/>
                <a:gd name="connsiteX20" fmla="*/ 142010 w 577154"/>
                <a:gd name="connsiteY20" fmla="*/ 507412 h 586292"/>
                <a:gd name="connsiteX21" fmla="*/ 136694 w 577154"/>
                <a:gd name="connsiteY21" fmla="*/ 501344 h 586292"/>
                <a:gd name="connsiteX22" fmla="*/ 127581 w 577154"/>
                <a:gd name="connsiteY22" fmla="*/ 489967 h 586292"/>
                <a:gd name="connsiteX23" fmla="*/ 123784 w 577154"/>
                <a:gd name="connsiteY23" fmla="*/ 485417 h 586292"/>
                <a:gd name="connsiteX24" fmla="*/ 399912 w 577154"/>
                <a:gd name="connsiteY24" fmla="*/ 482256 h 586292"/>
                <a:gd name="connsiteX25" fmla="*/ 405611 w 577154"/>
                <a:gd name="connsiteY25" fmla="*/ 486996 h 586292"/>
                <a:gd name="connsiteX26" fmla="*/ 401812 w 577154"/>
                <a:gd name="connsiteY26" fmla="*/ 500648 h 586292"/>
                <a:gd name="connsiteX27" fmla="*/ 382056 w 577154"/>
                <a:gd name="connsiteY27" fmla="*/ 509750 h 586292"/>
                <a:gd name="connsiteX28" fmla="*/ 378257 w 577154"/>
                <a:gd name="connsiteY28" fmla="*/ 510508 h 586292"/>
                <a:gd name="connsiteX29" fmla="*/ 369139 w 577154"/>
                <a:gd name="connsiteY29" fmla="*/ 503682 h 586292"/>
                <a:gd name="connsiteX30" fmla="*/ 375217 w 577154"/>
                <a:gd name="connsiteY30" fmla="*/ 490789 h 586292"/>
                <a:gd name="connsiteX31" fmla="*/ 391934 w 577154"/>
                <a:gd name="connsiteY31" fmla="*/ 483204 h 586292"/>
                <a:gd name="connsiteX32" fmla="*/ 399912 w 577154"/>
                <a:gd name="connsiteY32" fmla="*/ 482256 h 586292"/>
                <a:gd name="connsiteX33" fmla="*/ 229351 w 577154"/>
                <a:gd name="connsiteY33" fmla="*/ 474063 h 586292"/>
                <a:gd name="connsiteX34" fmla="*/ 246091 w 577154"/>
                <a:gd name="connsiteY34" fmla="*/ 483157 h 586292"/>
                <a:gd name="connsiteX35" fmla="*/ 250656 w 577154"/>
                <a:gd name="connsiteY35" fmla="*/ 496797 h 586292"/>
                <a:gd name="connsiteX36" fmla="*/ 241525 w 577154"/>
                <a:gd name="connsiteY36" fmla="*/ 502101 h 586292"/>
                <a:gd name="connsiteX37" fmla="*/ 236960 w 577154"/>
                <a:gd name="connsiteY37" fmla="*/ 501343 h 586292"/>
                <a:gd name="connsiteX38" fmla="*/ 218698 w 577154"/>
                <a:gd name="connsiteY38" fmla="*/ 490735 h 586292"/>
                <a:gd name="connsiteX39" fmla="*/ 215654 w 577154"/>
                <a:gd name="connsiteY39" fmla="*/ 477094 h 586292"/>
                <a:gd name="connsiteX40" fmla="*/ 229351 w 577154"/>
                <a:gd name="connsiteY40" fmla="*/ 474063 h 586292"/>
                <a:gd name="connsiteX41" fmla="*/ 464745 w 577154"/>
                <a:gd name="connsiteY41" fmla="*/ 433889 h 586292"/>
                <a:gd name="connsiteX42" fmla="*/ 466262 w 577154"/>
                <a:gd name="connsiteY42" fmla="*/ 447550 h 586292"/>
                <a:gd name="connsiteX43" fmla="*/ 451842 w 577154"/>
                <a:gd name="connsiteY43" fmla="*/ 463488 h 586292"/>
                <a:gd name="connsiteX44" fmla="*/ 445012 w 577154"/>
                <a:gd name="connsiteY44" fmla="*/ 466524 h 586292"/>
                <a:gd name="connsiteX45" fmla="*/ 438181 w 577154"/>
                <a:gd name="connsiteY45" fmla="*/ 463488 h 586292"/>
                <a:gd name="connsiteX46" fmla="*/ 438181 w 577154"/>
                <a:gd name="connsiteY46" fmla="*/ 449068 h 586292"/>
                <a:gd name="connsiteX47" fmla="*/ 450324 w 577154"/>
                <a:gd name="connsiteY47" fmla="*/ 435407 h 586292"/>
                <a:gd name="connsiteX48" fmla="*/ 464745 w 577154"/>
                <a:gd name="connsiteY48" fmla="*/ 433889 h 586292"/>
                <a:gd name="connsiteX49" fmla="*/ 49362 w 577154"/>
                <a:gd name="connsiteY49" fmla="*/ 424740 h 586292"/>
                <a:gd name="connsiteX50" fmla="*/ 73663 w 577154"/>
                <a:gd name="connsiteY50" fmla="*/ 464938 h 586292"/>
                <a:gd name="connsiteX51" fmla="*/ 109355 w 577154"/>
                <a:gd name="connsiteY51" fmla="*/ 464938 h 586292"/>
                <a:gd name="connsiteX52" fmla="*/ 104039 w 577154"/>
                <a:gd name="connsiteY52" fmla="*/ 456595 h 586292"/>
                <a:gd name="connsiteX53" fmla="*/ 101761 w 577154"/>
                <a:gd name="connsiteY53" fmla="*/ 452044 h 586292"/>
                <a:gd name="connsiteX54" fmla="*/ 94926 w 577154"/>
                <a:gd name="connsiteY54" fmla="*/ 439909 h 586292"/>
                <a:gd name="connsiteX55" fmla="*/ 92648 w 577154"/>
                <a:gd name="connsiteY55" fmla="*/ 435358 h 586292"/>
                <a:gd name="connsiteX56" fmla="*/ 88092 w 577154"/>
                <a:gd name="connsiteY56" fmla="*/ 424740 h 586292"/>
                <a:gd name="connsiteX57" fmla="*/ 161771 w 577154"/>
                <a:gd name="connsiteY57" fmla="*/ 417898 h 586292"/>
                <a:gd name="connsiteX58" fmla="*/ 176164 w 577154"/>
                <a:gd name="connsiteY58" fmla="*/ 420173 h 586292"/>
                <a:gd name="connsiteX59" fmla="*/ 187527 w 577154"/>
                <a:gd name="connsiteY59" fmla="*/ 435341 h 586292"/>
                <a:gd name="connsiteX60" fmla="*/ 186012 w 577154"/>
                <a:gd name="connsiteY60" fmla="*/ 449750 h 586292"/>
                <a:gd name="connsiteX61" fmla="*/ 179194 w 577154"/>
                <a:gd name="connsiteY61" fmla="*/ 452025 h 586292"/>
                <a:gd name="connsiteX62" fmla="*/ 171619 w 577154"/>
                <a:gd name="connsiteY62" fmla="*/ 448233 h 586292"/>
                <a:gd name="connsiteX63" fmla="*/ 159498 w 577154"/>
                <a:gd name="connsiteY63" fmla="*/ 431549 h 586292"/>
                <a:gd name="connsiteX64" fmla="*/ 161771 w 577154"/>
                <a:gd name="connsiteY64" fmla="*/ 417898 h 586292"/>
                <a:gd name="connsiteX65" fmla="*/ 31136 w 577154"/>
                <a:gd name="connsiteY65" fmla="*/ 373923 h 586292"/>
                <a:gd name="connsiteX66" fmla="*/ 41008 w 577154"/>
                <a:gd name="connsiteY66" fmla="*/ 404261 h 586292"/>
                <a:gd name="connsiteX67" fmla="*/ 79738 w 577154"/>
                <a:gd name="connsiteY67" fmla="*/ 404261 h 586292"/>
                <a:gd name="connsiteX68" fmla="*/ 78979 w 577154"/>
                <a:gd name="connsiteY68" fmla="*/ 401227 h 586292"/>
                <a:gd name="connsiteX69" fmla="*/ 77460 w 577154"/>
                <a:gd name="connsiteY69" fmla="*/ 397435 h 586292"/>
                <a:gd name="connsiteX70" fmla="*/ 72144 w 577154"/>
                <a:gd name="connsiteY70" fmla="*/ 379232 h 586292"/>
                <a:gd name="connsiteX71" fmla="*/ 71385 w 577154"/>
                <a:gd name="connsiteY71" fmla="*/ 377715 h 586292"/>
                <a:gd name="connsiteX72" fmla="*/ 70625 w 577154"/>
                <a:gd name="connsiteY72" fmla="*/ 373923 h 586292"/>
                <a:gd name="connsiteX73" fmla="*/ 499728 w 577154"/>
                <a:gd name="connsiteY73" fmla="*/ 361797 h 586292"/>
                <a:gd name="connsiteX74" fmla="*/ 506554 w 577154"/>
                <a:gd name="connsiteY74" fmla="*/ 374694 h 586292"/>
                <a:gd name="connsiteX75" fmla="*/ 498970 w 577154"/>
                <a:gd name="connsiteY75" fmla="*/ 394418 h 586292"/>
                <a:gd name="connsiteX76" fmla="*/ 489868 w 577154"/>
                <a:gd name="connsiteY76" fmla="*/ 400487 h 586292"/>
                <a:gd name="connsiteX77" fmla="*/ 485318 w 577154"/>
                <a:gd name="connsiteY77" fmla="*/ 399729 h 586292"/>
                <a:gd name="connsiteX78" fmla="*/ 480009 w 577154"/>
                <a:gd name="connsiteY78" fmla="*/ 386073 h 586292"/>
                <a:gd name="connsiteX79" fmla="*/ 486835 w 577154"/>
                <a:gd name="connsiteY79" fmla="*/ 367866 h 586292"/>
                <a:gd name="connsiteX80" fmla="*/ 499728 w 577154"/>
                <a:gd name="connsiteY80" fmla="*/ 361797 h 586292"/>
                <a:gd name="connsiteX81" fmla="*/ 132907 w 577154"/>
                <a:gd name="connsiteY81" fmla="*/ 343643 h 586292"/>
                <a:gd name="connsiteX82" fmla="*/ 145066 w 577154"/>
                <a:gd name="connsiteY82" fmla="*/ 350471 h 586292"/>
                <a:gd name="connsiteX83" fmla="*/ 150385 w 577154"/>
                <a:gd name="connsiteY83" fmla="*/ 368678 h 586292"/>
                <a:gd name="connsiteX84" fmla="*/ 144306 w 577154"/>
                <a:gd name="connsiteY84" fmla="*/ 381575 h 586292"/>
                <a:gd name="connsiteX85" fmla="*/ 141266 w 577154"/>
                <a:gd name="connsiteY85" fmla="*/ 382333 h 586292"/>
                <a:gd name="connsiteX86" fmla="*/ 131388 w 577154"/>
                <a:gd name="connsiteY86" fmla="*/ 375506 h 586292"/>
                <a:gd name="connsiteX87" fmla="*/ 125309 w 577154"/>
                <a:gd name="connsiteY87" fmla="*/ 355781 h 586292"/>
                <a:gd name="connsiteX88" fmla="*/ 132907 w 577154"/>
                <a:gd name="connsiteY88" fmla="*/ 343643 h 586292"/>
                <a:gd name="connsiteX89" fmla="*/ 21263 w 577154"/>
                <a:gd name="connsiteY89" fmla="*/ 323864 h 586292"/>
                <a:gd name="connsiteX90" fmla="*/ 25820 w 577154"/>
                <a:gd name="connsiteY90" fmla="*/ 354203 h 586292"/>
                <a:gd name="connsiteX91" fmla="*/ 66069 w 577154"/>
                <a:gd name="connsiteY91" fmla="*/ 354203 h 586292"/>
                <a:gd name="connsiteX92" fmla="*/ 63031 w 577154"/>
                <a:gd name="connsiteY92" fmla="*/ 337516 h 586292"/>
                <a:gd name="connsiteX93" fmla="*/ 63031 w 577154"/>
                <a:gd name="connsiteY93" fmla="*/ 335999 h 586292"/>
                <a:gd name="connsiteX94" fmla="*/ 61512 w 577154"/>
                <a:gd name="connsiteY94" fmla="*/ 323864 h 586292"/>
                <a:gd name="connsiteX95" fmla="*/ 509625 w 577154"/>
                <a:gd name="connsiteY95" fmla="*/ 282911 h 586292"/>
                <a:gd name="connsiteX96" fmla="*/ 519524 w 577154"/>
                <a:gd name="connsiteY96" fmla="*/ 292773 h 586292"/>
                <a:gd name="connsiteX97" fmla="*/ 519524 w 577154"/>
                <a:gd name="connsiteY97" fmla="*/ 293532 h 586292"/>
                <a:gd name="connsiteX98" fmla="*/ 518763 w 577154"/>
                <a:gd name="connsiteY98" fmla="*/ 313256 h 586292"/>
                <a:gd name="connsiteX99" fmla="*/ 508863 w 577154"/>
                <a:gd name="connsiteY99" fmla="*/ 323118 h 586292"/>
                <a:gd name="connsiteX100" fmla="*/ 508102 w 577154"/>
                <a:gd name="connsiteY100" fmla="*/ 322360 h 586292"/>
                <a:gd name="connsiteX101" fmla="*/ 498964 w 577154"/>
                <a:gd name="connsiteY101" fmla="*/ 311739 h 586292"/>
                <a:gd name="connsiteX102" fmla="*/ 498964 w 577154"/>
                <a:gd name="connsiteY102" fmla="*/ 293532 h 586292"/>
                <a:gd name="connsiteX103" fmla="*/ 509625 w 577154"/>
                <a:gd name="connsiteY103" fmla="*/ 282911 h 586292"/>
                <a:gd name="connsiteX104" fmla="*/ 20504 w 577154"/>
                <a:gd name="connsiteY104" fmla="*/ 273047 h 586292"/>
                <a:gd name="connsiteX105" fmla="*/ 19744 w 577154"/>
                <a:gd name="connsiteY105" fmla="*/ 293525 h 586292"/>
                <a:gd name="connsiteX106" fmla="*/ 20504 w 577154"/>
                <a:gd name="connsiteY106" fmla="*/ 303385 h 586292"/>
                <a:gd name="connsiteX107" fmla="*/ 60753 w 577154"/>
                <a:gd name="connsiteY107" fmla="*/ 303385 h 586292"/>
                <a:gd name="connsiteX108" fmla="*/ 60753 w 577154"/>
                <a:gd name="connsiteY108" fmla="*/ 293525 h 586292"/>
                <a:gd name="connsiteX109" fmla="*/ 61512 w 577154"/>
                <a:gd name="connsiteY109" fmla="*/ 273805 h 586292"/>
                <a:gd name="connsiteX110" fmla="*/ 61512 w 577154"/>
                <a:gd name="connsiteY110" fmla="*/ 273047 h 586292"/>
                <a:gd name="connsiteX111" fmla="*/ 129811 w 577154"/>
                <a:gd name="connsiteY111" fmla="*/ 263173 h 586292"/>
                <a:gd name="connsiteX112" fmla="*/ 138897 w 577154"/>
                <a:gd name="connsiteY112" fmla="*/ 274553 h 586292"/>
                <a:gd name="connsiteX113" fmla="*/ 138140 w 577154"/>
                <a:gd name="connsiteY113" fmla="*/ 292760 h 586292"/>
                <a:gd name="connsiteX114" fmla="*/ 138140 w 577154"/>
                <a:gd name="connsiteY114" fmla="*/ 293518 h 586292"/>
                <a:gd name="connsiteX115" fmla="*/ 128297 w 577154"/>
                <a:gd name="connsiteY115" fmla="*/ 303380 h 586292"/>
                <a:gd name="connsiteX116" fmla="*/ 117697 w 577154"/>
                <a:gd name="connsiteY116" fmla="*/ 294277 h 586292"/>
                <a:gd name="connsiteX117" fmla="*/ 117697 w 577154"/>
                <a:gd name="connsiteY117" fmla="*/ 293518 h 586292"/>
                <a:gd name="connsiteX118" fmla="*/ 118454 w 577154"/>
                <a:gd name="connsiteY118" fmla="*/ 273035 h 586292"/>
                <a:gd name="connsiteX119" fmla="*/ 129811 w 577154"/>
                <a:gd name="connsiteY119" fmla="*/ 263173 h 586292"/>
                <a:gd name="connsiteX120" fmla="*/ 28098 w 577154"/>
                <a:gd name="connsiteY120" fmla="*/ 222230 h 586292"/>
                <a:gd name="connsiteX121" fmla="*/ 22782 w 577154"/>
                <a:gd name="connsiteY121" fmla="*/ 252568 h 586292"/>
                <a:gd name="connsiteX122" fmla="*/ 63031 w 577154"/>
                <a:gd name="connsiteY122" fmla="*/ 252568 h 586292"/>
                <a:gd name="connsiteX123" fmla="*/ 63031 w 577154"/>
                <a:gd name="connsiteY123" fmla="*/ 250293 h 586292"/>
                <a:gd name="connsiteX124" fmla="*/ 63031 w 577154"/>
                <a:gd name="connsiteY124" fmla="*/ 249535 h 586292"/>
                <a:gd name="connsiteX125" fmla="*/ 66828 w 577154"/>
                <a:gd name="connsiteY125" fmla="*/ 229815 h 586292"/>
                <a:gd name="connsiteX126" fmla="*/ 67588 w 577154"/>
                <a:gd name="connsiteY126" fmla="*/ 226022 h 586292"/>
                <a:gd name="connsiteX127" fmla="*/ 68347 w 577154"/>
                <a:gd name="connsiteY127" fmla="*/ 222230 h 586292"/>
                <a:gd name="connsiteX128" fmla="*/ 492894 w 577154"/>
                <a:gd name="connsiteY128" fmla="*/ 204013 h 586292"/>
                <a:gd name="connsiteX129" fmla="*/ 505825 w 577154"/>
                <a:gd name="connsiteY129" fmla="*/ 210836 h 586292"/>
                <a:gd name="connsiteX130" fmla="*/ 511911 w 577154"/>
                <a:gd name="connsiteY130" fmla="*/ 230547 h 586292"/>
                <a:gd name="connsiteX131" fmla="*/ 504304 w 577154"/>
                <a:gd name="connsiteY131" fmla="*/ 242677 h 586292"/>
                <a:gd name="connsiteX132" fmla="*/ 502022 w 577154"/>
                <a:gd name="connsiteY132" fmla="*/ 243435 h 586292"/>
                <a:gd name="connsiteX133" fmla="*/ 492133 w 577154"/>
                <a:gd name="connsiteY133" fmla="*/ 235854 h 586292"/>
                <a:gd name="connsiteX134" fmla="*/ 486809 w 577154"/>
                <a:gd name="connsiteY134" fmla="*/ 216901 h 586292"/>
                <a:gd name="connsiteX135" fmla="*/ 492894 w 577154"/>
                <a:gd name="connsiteY135" fmla="*/ 204013 h 586292"/>
                <a:gd name="connsiteX136" fmla="*/ 151873 w 577154"/>
                <a:gd name="connsiteY136" fmla="*/ 186619 h 586292"/>
                <a:gd name="connsiteX137" fmla="*/ 157203 w 577154"/>
                <a:gd name="connsiteY137" fmla="*/ 200274 h 586292"/>
                <a:gd name="connsiteX138" fmla="*/ 150350 w 577154"/>
                <a:gd name="connsiteY138" fmla="*/ 217723 h 586292"/>
                <a:gd name="connsiteX139" fmla="*/ 140450 w 577154"/>
                <a:gd name="connsiteY139" fmla="*/ 224550 h 586292"/>
                <a:gd name="connsiteX140" fmla="*/ 137404 w 577154"/>
                <a:gd name="connsiteY140" fmla="*/ 224550 h 586292"/>
                <a:gd name="connsiteX141" fmla="*/ 131312 w 577154"/>
                <a:gd name="connsiteY141" fmla="*/ 211654 h 586292"/>
                <a:gd name="connsiteX142" fmla="*/ 138927 w 577154"/>
                <a:gd name="connsiteY142" fmla="*/ 191929 h 586292"/>
                <a:gd name="connsiteX143" fmla="*/ 151873 w 577154"/>
                <a:gd name="connsiteY143" fmla="*/ 186619 h 586292"/>
                <a:gd name="connsiteX144" fmla="*/ 218736 w 577154"/>
                <a:gd name="connsiteY144" fmla="*/ 186536 h 586292"/>
                <a:gd name="connsiteX145" fmla="*/ 281780 w 577154"/>
                <a:gd name="connsiteY145" fmla="*/ 186536 h 586292"/>
                <a:gd name="connsiteX146" fmla="*/ 292414 w 577154"/>
                <a:gd name="connsiteY146" fmla="*/ 196401 h 586292"/>
                <a:gd name="connsiteX147" fmla="*/ 281780 w 577154"/>
                <a:gd name="connsiteY147" fmla="*/ 207024 h 586292"/>
                <a:gd name="connsiteX148" fmla="*/ 264310 w 577154"/>
                <a:gd name="connsiteY148" fmla="*/ 207024 h 586292"/>
                <a:gd name="connsiteX149" fmla="*/ 322037 w 577154"/>
                <a:gd name="connsiteY149" fmla="*/ 294288 h 586292"/>
                <a:gd name="connsiteX150" fmla="*/ 379004 w 577154"/>
                <a:gd name="connsiteY150" fmla="*/ 207024 h 586292"/>
                <a:gd name="connsiteX151" fmla="*/ 361534 w 577154"/>
                <a:gd name="connsiteY151" fmla="*/ 207024 h 586292"/>
                <a:gd name="connsiteX152" fmla="*/ 351659 w 577154"/>
                <a:gd name="connsiteY152" fmla="*/ 196401 h 586292"/>
                <a:gd name="connsiteX153" fmla="*/ 361534 w 577154"/>
                <a:gd name="connsiteY153" fmla="*/ 186536 h 586292"/>
                <a:gd name="connsiteX154" fmla="*/ 425337 w 577154"/>
                <a:gd name="connsiteY154" fmla="*/ 186536 h 586292"/>
                <a:gd name="connsiteX155" fmla="*/ 435211 w 577154"/>
                <a:gd name="connsiteY155" fmla="*/ 196401 h 586292"/>
                <a:gd name="connsiteX156" fmla="*/ 425337 w 577154"/>
                <a:gd name="connsiteY156" fmla="*/ 207024 h 586292"/>
                <a:gd name="connsiteX157" fmla="*/ 405588 w 577154"/>
                <a:gd name="connsiteY157" fmla="*/ 207024 h 586292"/>
                <a:gd name="connsiteX158" fmla="*/ 401031 w 577154"/>
                <a:gd name="connsiteY158" fmla="*/ 209301 h 586292"/>
                <a:gd name="connsiteX159" fmla="*/ 337987 w 577154"/>
                <a:gd name="connsiteY159" fmla="*/ 307947 h 586292"/>
                <a:gd name="connsiteX160" fmla="*/ 373687 w 577154"/>
                <a:gd name="connsiteY160" fmla="*/ 307947 h 586292"/>
                <a:gd name="connsiteX161" fmla="*/ 384321 w 577154"/>
                <a:gd name="connsiteY161" fmla="*/ 317812 h 586292"/>
                <a:gd name="connsiteX162" fmla="*/ 373687 w 577154"/>
                <a:gd name="connsiteY162" fmla="*/ 328435 h 586292"/>
                <a:gd name="connsiteX163" fmla="*/ 331911 w 577154"/>
                <a:gd name="connsiteY163" fmla="*/ 328435 h 586292"/>
                <a:gd name="connsiteX164" fmla="*/ 331911 w 577154"/>
                <a:gd name="connsiteY164" fmla="*/ 338300 h 586292"/>
                <a:gd name="connsiteX165" fmla="*/ 373687 w 577154"/>
                <a:gd name="connsiteY165" fmla="*/ 338300 h 586292"/>
                <a:gd name="connsiteX166" fmla="*/ 384321 w 577154"/>
                <a:gd name="connsiteY166" fmla="*/ 348164 h 586292"/>
                <a:gd name="connsiteX167" fmla="*/ 373687 w 577154"/>
                <a:gd name="connsiteY167" fmla="*/ 358788 h 586292"/>
                <a:gd name="connsiteX168" fmla="*/ 331911 w 577154"/>
                <a:gd name="connsiteY168" fmla="*/ 358788 h 586292"/>
                <a:gd name="connsiteX169" fmla="*/ 331911 w 577154"/>
                <a:gd name="connsiteY169" fmla="*/ 399005 h 586292"/>
                <a:gd name="connsiteX170" fmla="*/ 355457 w 577154"/>
                <a:gd name="connsiteY170" fmla="*/ 399005 h 586292"/>
                <a:gd name="connsiteX171" fmla="*/ 365332 w 577154"/>
                <a:gd name="connsiteY171" fmla="*/ 408870 h 586292"/>
                <a:gd name="connsiteX172" fmla="*/ 355457 w 577154"/>
                <a:gd name="connsiteY172" fmla="*/ 419493 h 586292"/>
                <a:gd name="connsiteX173" fmla="*/ 288616 w 577154"/>
                <a:gd name="connsiteY173" fmla="*/ 419493 h 586292"/>
                <a:gd name="connsiteX174" fmla="*/ 278742 w 577154"/>
                <a:gd name="connsiteY174" fmla="*/ 408870 h 586292"/>
                <a:gd name="connsiteX175" fmla="*/ 288616 w 577154"/>
                <a:gd name="connsiteY175" fmla="*/ 399005 h 586292"/>
                <a:gd name="connsiteX176" fmla="*/ 312162 w 577154"/>
                <a:gd name="connsiteY176" fmla="*/ 399005 h 586292"/>
                <a:gd name="connsiteX177" fmla="*/ 312162 w 577154"/>
                <a:gd name="connsiteY177" fmla="*/ 358788 h 586292"/>
                <a:gd name="connsiteX178" fmla="*/ 270386 w 577154"/>
                <a:gd name="connsiteY178" fmla="*/ 358788 h 586292"/>
                <a:gd name="connsiteX179" fmla="*/ 259752 w 577154"/>
                <a:gd name="connsiteY179" fmla="*/ 348164 h 586292"/>
                <a:gd name="connsiteX180" fmla="*/ 270386 w 577154"/>
                <a:gd name="connsiteY180" fmla="*/ 338300 h 586292"/>
                <a:gd name="connsiteX181" fmla="*/ 312162 w 577154"/>
                <a:gd name="connsiteY181" fmla="*/ 338300 h 586292"/>
                <a:gd name="connsiteX182" fmla="*/ 312162 w 577154"/>
                <a:gd name="connsiteY182" fmla="*/ 328435 h 586292"/>
                <a:gd name="connsiteX183" fmla="*/ 270386 w 577154"/>
                <a:gd name="connsiteY183" fmla="*/ 328435 h 586292"/>
                <a:gd name="connsiteX184" fmla="*/ 259752 w 577154"/>
                <a:gd name="connsiteY184" fmla="*/ 317812 h 586292"/>
                <a:gd name="connsiteX185" fmla="*/ 270386 w 577154"/>
                <a:gd name="connsiteY185" fmla="*/ 307947 h 586292"/>
                <a:gd name="connsiteX186" fmla="*/ 305326 w 577154"/>
                <a:gd name="connsiteY186" fmla="*/ 307947 h 586292"/>
                <a:gd name="connsiteX187" fmla="*/ 242283 w 577154"/>
                <a:gd name="connsiteY187" fmla="*/ 209301 h 586292"/>
                <a:gd name="connsiteX188" fmla="*/ 238485 w 577154"/>
                <a:gd name="connsiteY188" fmla="*/ 207024 h 586292"/>
                <a:gd name="connsiteX189" fmla="*/ 218736 w 577154"/>
                <a:gd name="connsiteY189" fmla="*/ 207024 h 586292"/>
                <a:gd name="connsiteX190" fmla="*/ 208102 w 577154"/>
                <a:gd name="connsiteY190" fmla="*/ 196401 h 586292"/>
                <a:gd name="connsiteX191" fmla="*/ 218736 w 577154"/>
                <a:gd name="connsiteY191" fmla="*/ 186536 h 586292"/>
                <a:gd name="connsiteX192" fmla="*/ 44805 w 577154"/>
                <a:gd name="connsiteY192" fmla="*/ 172171 h 586292"/>
                <a:gd name="connsiteX193" fmla="*/ 33414 w 577154"/>
                <a:gd name="connsiteY193" fmla="*/ 202510 h 586292"/>
                <a:gd name="connsiteX194" fmla="*/ 73663 w 577154"/>
                <a:gd name="connsiteY194" fmla="*/ 202510 h 586292"/>
                <a:gd name="connsiteX195" fmla="*/ 77460 w 577154"/>
                <a:gd name="connsiteY195" fmla="*/ 188858 h 586292"/>
                <a:gd name="connsiteX196" fmla="*/ 78979 w 577154"/>
                <a:gd name="connsiteY196" fmla="*/ 185065 h 586292"/>
                <a:gd name="connsiteX197" fmla="*/ 83535 w 577154"/>
                <a:gd name="connsiteY197" fmla="*/ 172171 h 586292"/>
                <a:gd name="connsiteX198" fmla="*/ 451103 w 577154"/>
                <a:gd name="connsiteY198" fmla="*/ 136487 h 586292"/>
                <a:gd name="connsiteX199" fmla="*/ 465547 w 577154"/>
                <a:gd name="connsiteY199" fmla="*/ 138009 h 586292"/>
                <a:gd name="connsiteX200" fmla="*/ 477709 w 577154"/>
                <a:gd name="connsiteY200" fmla="*/ 154748 h 586292"/>
                <a:gd name="connsiteX201" fmla="*/ 475429 w 577154"/>
                <a:gd name="connsiteY201" fmla="*/ 168444 h 586292"/>
                <a:gd name="connsiteX202" fmla="*/ 469347 w 577154"/>
                <a:gd name="connsiteY202" fmla="*/ 169966 h 586292"/>
                <a:gd name="connsiteX203" fmla="*/ 460986 w 577154"/>
                <a:gd name="connsiteY203" fmla="*/ 166161 h 586292"/>
                <a:gd name="connsiteX204" fmla="*/ 449583 w 577154"/>
                <a:gd name="connsiteY204" fmla="*/ 150183 h 586292"/>
                <a:gd name="connsiteX205" fmla="*/ 451103 w 577154"/>
                <a:gd name="connsiteY205" fmla="*/ 136487 h 586292"/>
                <a:gd name="connsiteX206" fmla="*/ 185242 w 577154"/>
                <a:gd name="connsiteY206" fmla="*/ 122835 h 586292"/>
                <a:gd name="connsiteX207" fmla="*/ 199674 w 577154"/>
                <a:gd name="connsiteY207" fmla="*/ 122835 h 586292"/>
                <a:gd name="connsiteX208" fmla="*/ 199674 w 577154"/>
                <a:gd name="connsiteY208" fmla="*/ 137266 h 586292"/>
                <a:gd name="connsiteX209" fmla="*/ 186762 w 577154"/>
                <a:gd name="connsiteY209" fmla="*/ 150938 h 586292"/>
                <a:gd name="connsiteX210" fmla="*/ 179166 w 577154"/>
                <a:gd name="connsiteY210" fmla="*/ 154736 h 586292"/>
                <a:gd name="connsiteX211" fmla="*/ 173090 w 577154"/>
                <a:gd name="connsiteY211" fmla="*/ 152457 h 586292"/>
                <a:gd name="connsiteX212" fmla="*/ 171571 w 577154"/>
                <a:gd name="connsiteY212" fmla="*/ 138026 h 586292"/>
                <a:gd name="connsiteX213" fmla="*/ 185242 w 577154"/>
                <a:gd name="connsiteY213" fmla="*/ 122835 h 586292"/>
                <a:gd name="connsiteX214" fmla="*/ 81257 w 577154"/>
                <a:gd name="connsiteY214" fmla="*/ 111494 h 586292"/>
                <a:gd name="connsiteX215" fmla="*/ 54677 w 577154"/>
                <a:gd name="connsiteY215" fmla="*/ 151692 h 586292"/>
                <a:gd name="connsiteX216" fmla="*/ 92648 w 577154"/>
                <a:gd name="connsiteY216" fmla="*/ 151692 h 586292"/>
                <a:gd name="connsiteX217" fmla="*/ 92648 w 577154"/>
                <a:gd name="connsiteY217" fmla="*/ 150934 h 586292"/>
                <a:gd name="connsiteX218" fmla="*/ 94926 w 577154"/>
                <a:gd name="connsiteY218" fmla="*/ 146383 h 586292"/>
                <a:gd name="connsiteX219" fmla="*/ 101761 w 577154"/>
                <a:gd name="connsiteY219" fmla="*/ 135006 h 586292"/>
                <a:gd name="connsiteX220" fmla="*/ 104039 w 577154"/>
                <a:gd name="connsiteY220" fmla="*/ 130455 h 586292"/>
                <a:gd name="connsiteX221" fmla="*/ 113152 w 577154"/>
                <a:gd name="connsiteY221" fmla="*/ 116803 h 586292"/>
                <a:gd name="connsiteX222" fmla="*/ 116190 w 577154"/>
                <a:gd name="connsiteY222" fmla="*/ 111494 h 586292"/>
                <a:gd name="connsiteX223" fmla="*/ 400213 w 577154"/>
                <a:gd name="connsiteY223" fmla="*/ 85002 h 586292"/>
                <a:gd name="connsiteX224" fmla="*/ 418420 w 577154"/>
                <a:gd name="connsiteY224" fmla="*/ 95611 h 586292"/>
                <a:gd name="connsiteX225" fmla="*/ 421455 w 577154"/>
                <a:gd name="connsiteY225" fmla="*/ 109251 h 586292"/>
                <a:gd name="connsiteX226" fmla="*/ 413110 w 577154"/>
                <a:gd name="connsiteY226" fmla="*/ 113798 h 586292"/>
                <a:gd name="connsiteX227" fmla="*/ 407800 w 577154"/>
                <a:gd name="connsiteY227" fmla="*/ 112282 h 586292"/>
                <a:gd name="connsiteX228" fmla="*/ 391110 w 577154"/>
                <a:gd name="connsiteY228" fmla="*/ 103189 h 586292"/>
                <a:gd name="connsiteX229" fmla="*/ 386558 w 577154"/>
                <a:gd name="connsiteY229" fmla="*/ 89549 h 586292"/>
                <a:gd name="connsiteX230" fmla="*/ 400213 w 577154"/>
                <a:gd name="connsiteY230" fmla="*/ 85002 h 586292"/>
                <a:gd name="connsiteX231" fmla="*/ 255897 w 577154"/>
                <a:gd name="connsiteY231" fmla="*/ 76571 h 586292"/>
                <a:gd name="connsiteX232" fmla="*/ 268814 w 577154"/>
                <a:gd name="connsiteY232" fmla="*/ 82644 h 586292"/>
                <a:gd name="connsiteX233" fmla="*/ 262735 w 577154"/>
                <a:gd name="connsiteY233" fmla="*/ 95550 h 586292"/>
                <a:gd name="connsiteX234" fmla="*/ 245259 w 577154"/>
                <a:gd name="connsiteY234" fmla="*/ 103141 h 586292"/>
                <a:gd name="connsiteX235" fmla="*/ 240700 w 577154"/>
                <a:gd name="connsiteY235" fmla="*/ 104660 h 586292"/>
                <a:gd name="connsiteX236" fmla="*/ 231582 w 577154"/>
                <a:gd name="connsiteY236" fmla="*/ 99346 h 586292"/>
                <a:gd name="connsiteX237" fmla="*/ 236141 w 577154"/>
                <a:gd name="connsiteY237" fmla="*/ 85681 h 586292"/>
                <a:gd name="connsiteX238" fmla="*/ 255897 w 577154"/>
                <a:gd name="connsiteY238" fmla="*/ 76571 h 586292"/>
                <a:gd name="connsiteX239" fmla="*/ 318232 w 577154"/>
                <a:gd name="connsiteY239" fmla="*/ 65184 h 586292"/>
                <a:gd name="connsiteX240" fmla="*/ 318990 w 577154"/>
                <a:gd name="connsiteY240" fmla="*/ 65184 h 586292"/>
                <a:gd name="connsiteX241" fmla="*/ 339459 w 577154"/>
                <a:gd name="connsiteY241" fmla="*/ 66705 h 586292"/>
                <a:gd name="connsiteX242" fmla="*/ 348556 w 577154"/>
                <a:gd name="connsiteY242" fmla="*/ 78111 h 586292"/>
                <a:gd name="connsiteX243" fmla="*/ 337943 w 577154"/>
                <a:gd name="connsiteY243" fmla="*/ 87237 h 586292"/>
                <a:gd name="connsiteX244" fmla="*/ 337184 w 577154"/>
                <a:gd name="connsiteY244" fmla="*/ 86476 h 586292"/>
                <a:gd name="connsiteX245" fmla="*/ 318990 w 577154"/>
                <a:gd name="connsiteY245" fmla="*/ 85716 h 586292"/>
                <a:gd name="connsiteX246" fmla="*/ 308376 w 577154"/>
                <a:gd name="connsiteY246" fmla="*/ 75830 h 586292"/>
                <a:gd name="connsiteX247" fmla="*/ 318232 w 577154"/>
                <a:gd name="connsiteY247" fmla="*/ 65184 h 586292"/>
                <a:gd name="connsiteX248" fmla="*/ 133656 w 577154"/>
                <a:gd name="connsiteY248" fmla="*/ 60677 h 586292"/>
                <a:gd name="connsiteX249" fmla="*/ 98723 w 577154"/>
                <a:gd name="connsiteY249" fmla="*/ 91015 h 586292"/>
                <a:gd name="connsiteX250" fmla="*/ 132138 w 577154"/>
                <a:gd name="connsiteY250" fmla="*/ 91015 h 586292"/>
                <a:gd name="connsiteX251" fmla="*/ 136694 w 577154"/>
                <a:gd name="connsiteY251" fmla="*/ 85706 h 586292"/>
                <a:gd name="connsiteX252" fmla="*/ 142010 w 577154"/>
                <a:gd name="connsiteY252" fmla="*/ 79638 h 586292"/>
                <a:gd name="connsiteX253" fmla="*/ 148085 w 577154"/>
                <a:gd name="connsiteY253" fmla="*/ 73571 h 586292"/>
                <a:gd name="connsiteX254" fmla="*/ 154161 w 577154"/>
                <a:gd name="connsiteY254" fmla="*/ 67503 h 586292"/>
                <a:gd name="connsiteX255" fmla="*/ 161755 w 577154"/>
                <a:gd name="connsiteY255" fmla="*/ 60677 h 586292"/>
                <a:gd name="connsiteX256" fmla="*/ 214914 w 577154"/>
                <a:gd name="connsiteY256" fmla="*/ 25029 h 586292"/>
                <a:gd name="connsiteX257" fmla="*/ 168589 w 577154"/>
                <a:gd name="connsiteY257" fmla="*/ 40198 h 586292"/>
                <a:gd name="connsiteX258" fmla="*/ 188334 w 577154"/>
                <a:gd name="connsiteY258" fmla="*/ 40198 h 586292"/>
                <a:gd name="connsiteX259" fmla="*/ 196688 w 577154"/>
                <a:gd name="connsiteY259" fmla="*/ 34889 h 586292"/>
                <a:gd name="connsiteX260" fmla="*/ 202004 w 577154"/>
                <a:gd name="connsiteY260" fmla="*/ 31855 h 586292"/>
                <a:gd name="connsiteX261" fmla="*/ 211877 w 577154"/>
                <a:gd name="connsiteY261" fmla="*/ 26546 h 586292"/>
                <a:gd name="connsiteX262" fmla="*/ 214914 w 577154"/>
                <a:gd name="connsiteY262" fmla="*/ 25029 h 586292"/>
                <a:gd name="connsiteX263" fmla="*/ 318954 w 577154"/>
                <a:gd name="connsiteY263" fmla="*/ 20478 h 586292"/>
                <a:gd name="connsiteX264" fmla="*/ 294653 w 577154"/>
                <a:gd name="connsiteY264" fmla="*/ 21237 h 586292"/>
                <a:gd name="connsiteX265" fmla="*/ 290855 w 577154"/>
                <a:gd name="connsiteY265" fmla="*/ 21995 h 586292"/>
                <a:gd name="connsiteX266" fmla="*/ 289337 w 577154"/>
                <a:gd name="connsiteY266" fmla="*/ 22754 h 586292"/>
                <a:gd name="connsiteX267" fmla="*/ 278705 w 577154"/>
                <a:gd name="connsiteY267" fmla="*/ 24271 h 586292"/>
                <a:gd name="connsiteX268" fmla="*/ 277945 w 577154"/>
                <a:gd name="connsiteY268" fmla="*/ 24271 h 586292"/>
                <a:gd name="connsiteX269" fmla="*/ 268073 w 577154"/>
                <a:gd name="connsiteY269" fmla="*/ 26546 h 586292"/>
                <a:gd name="connsiteX270" fmla="*/ 266554 w 577154"/>
                <a:gd name="connsiteY270" fmla="*/ 26546 h 586292"/>
                <a:gd name="connsiteX271" fmla="*/ 257441 w 577154"/>
                <a:gd name="connsiteY271" fmla="*/ 29580 h 586292"/>
                <a:gd name="connsiteX272" fmla="*/ 254404 w 577154"/>
                <a:gd name="connsiteY272" fmla="*/ 30338 h 586292"/>
                <a:gd name="connsiteX273" fmla="*/ 246810 w 577154"/>
                <a:gd name="connsiteY273" fmla="*/ 32614 h 586292"/>
                <a:gd name="connsiteX274" fmla="*/ 240734 w 577154"/>
                <a:gd name="connsiteY274" fmla="*/ 35648 h 586292"/>
                <a:gd name="connsiteX275" fmla="*/ 236937 w 577154"/>
                <a:gd name="connsiteY275" fmla="*/ 37164 h 586292"/>
                <a:gd name="connsiteX276" fmla="*/ 109355 w 577154"/>
                <a:gd name="connsiteY276" fmla="*/ 163069 h 586292"/>
                <a:gd name="connsiteX277" fmla="*/ 109355 w 577154"/>
                <a:gd name="connsiteY277" fmla="*/ 164586 h 586292"/>
                <a:gd name="connsiteX278" fmla="*/ 104799 w 577154"/>
                <a:gd name="connsiteY278" fmla="*/ 174446 h 586292"/>
                <a:gd name="connsiteX279" fmla="*/ 103280 w 577154"/>
                <a:gd name="connsiteY279" fmla="*/ 178239 h 586292"/>
                <a:gd name="connsiteX280" fmla="*/ 100242 w 577154"/>
                <a:gd name="connsiteY280" fmla="*/ 185823 h 586292"/>
                <a:gd name="connsiteX281" fmla="*/ 97964 w 577154"/>
                <a:gd name="connsiteY281" fmla="*/ 190374 h 586292"/>
                <a:gd name="connsiteX282" fmla="*/ 95686 w 577154"/>
                <a:gd name="connsiteY282" fmla="*/ 197201 h 586292"/>
                <a:gd name="connsiteX283" fmla="*/ 94167 w 577154"/>
                <a:gd name="connsiteY283" fmla="*/ 203268 h 586292"/>
                <a:gd name="connsiteX284" fmla="*/ 92648 w 577154"/>
                <a:gd name="connsiteY284" fmla="*/ 209336 h 586292"/>
                <a:gd name="connsiteX285" fmla="*/ 90370 w 577154"/>
                <a:gd name="connsiteY285" fmla="*/ 215404 h 586292"/>
                <a:gd name="connsiteX286" fmla="*/ 88851 w 577154"/>
                <a:gd name="connsiteY286" fmla="*/ 221471 h 586292"/>
                <a:gd name="connsiteX287" fmla="*/ 87332 w 577154"/>
                <a:gd name="connsiteY287" fmla="*/ 227539 h 586292"/>
                <a:gd name="connsiteX288" fmla="*/ 86573 w 577154"/>
                <a:gd name="connsiteY288" fmla="*/ 234365 h 586292"/>
                <a:gd name="connsiteX289" fmla="*/ 85054 w 577154"/>
                <a:gd name="connsiteY289" fmla="*/ 240433 h 586292"/>
                <a:gd name="connsiteX290" fmla="*/ 84295 w 577154"/>
                <a:gd name="connsiteY290" fmla="*/ 247259 h 586292"/>
                <a:gd name="connsiteX291" fmla="*/ 83535 w 577154"/>
                <a:gd name="connsiteY291" fmla="*/ 253327 h 586292"/>
                <a:gd name="connsiteX292" fmla="*/ 82776 w 577154"/>
                <a:gd name="connsiteY292" fmla="*/ 260912 h 586292"/>
                <a:gd name="connsiteX293" fmla="*/ 82016 w 577154"/>
                <a:gd name="connsiteY293" fmla="*/ 266221 h 586292"/>
                <a:gd name="connsiteX294" fmla="*/ 81257 w 577154"/>
                <a:gd name="connsiteY294" fmla="*/ 275322 h 586292"/>
                <a:gd name="connsiteX295" fmla="*/ 81257 w 577154"/>
                <a:gd name="connsiteY295" fmla="*/ 279873 h 586292"/>
                <a:gd name="connsiteX296" fmla="*/ 80498 w 577154"/>
                <a:gd name="connsiteY296" fmla="*/ 293525 h 586292"/>
                <a:gd name="connsiteX297" fmla="*/ 81257 w 577154"/>
                <a:gd name="connsiteY297" fmla="*/ 306419 h 586292"/>
                <a:gd name="connsiteX298" fmla="*/ 81257 w 577154"/>
                <a:gd name="connsiteY298" fmla="*/ 311729 h 586292"/>
                <a:gd name="connsiteX299" fmla="*/ 82016 w 577154"/>
                <a:gd name="connsiteY299" fmla="*/ 320072 h 586292"/>
                <a:gd name="connsiteX300" fmla="*/ 82776 w 577154"/>
                <a:gd name="connsiteY300" fmla="*/ 325381 h 586292"/>
                <a:gd name="connsiteX301" fmla="*/ 83535 w 577154"/>
                <a:gd name="connsiteY301" fmla="*/ 332966 h 586292"/>
                <a:gd name="connsiteX302" fmla="*/ 84295 w 577154"/>
                <a:gd name="connsiteY302" fmla="*/ 339033 h 586292"/>
                <a:gd name="connsiteX303" fmla="*/ 85054 w 577154"/>
                <a:gd name="connsiteY303" fmla="*/ 345859 h 586292"/>
                <a:gd name="connsiteX304" fmla="*/ 86573 w 577154"/>
                <a:gd name="connsiteY304" fmla="*/ 351927 h 586292"/>
                <a:gd name="connsiteX305" fmla="*/ 87332 w 577154"/>
                <a:gd name="connsiteY305" fmla="*/ 358753 h 586292"/>
                <a:gd name="connsiteX306" fmla="*/ 88851 w 577154"/>
                <a:gd name="connsiteY306" fmla="*/ 364821 h 586292"/>
                <a:gd name="connsiteX307" fmla="*/ 90370 w 577154"/>
                <a:gd name="connsiteY307" fmla="*/ 370889 h 586292"/>
                <a:gd name="connsiteX308" fmla="*/ 91889 w 577154"/>
                <a:gd name="connsiteY308" fmla="*/ 376956 h 586292"/>
                <a:gd name="connsiteX309" fmla="*/ 94167 w 577154"/>
                <a:gd name="connsiteY309" fmla="*/ 383783 h 586292"/>
                <a:gd name="connsiteX310" fmla="*/ 95686 w 577154"/>
                <a:gd name="connsiteY310" fmla="*/ 389092 h 586292"/>
                <a:gd name="connsiteX311" fmla="*/ 97964 w 577154"/>
                <a:gd name="connsiteY311" fmla="*/ 395918 h 586292"/>
                <a:gd name="connsiteX312" fmla="*/ 100242 w 577154"/>
                <a:gd name="connsiteY312" fmla="*/ 401227 h 586292"/>
                <a:gd name="connsiteX313" fmla="*/ 103280 w 577154"/>
                <a:gd name="connsiteY313" fmla="*/ 408812 h 586292"/>
                <a:gd name="connsiteX314" fmla="*/ 104799 w 577154"/>
                <a:gd name="connsiteY314" fmla="*/ 412604 h 586292"/>
                <a:gd name="connsiteX315" fmla="*/ 108596 w 577154"/>
                <a:gd name="connsiteY315" fmla="*/ 422464 h 586292"/>
                <a:gd name="connsiteX316" fmla="*/ 109355 w 577154"/>
                <a:gd name="connsiteY316" fmla="*/ 423223 h 586292"/>
                <a:gd name="connsiteX317" fmla="*/ 236937 w 577154"/>
                <a:gd name="connsiteY317" fmla="*/ 549886 h 586292"/>
                <a:gd name="connsiteX318" fmla="*/ 240734 w 577154"/>
                <a:gd name="connsiteY318" fmla="*/ 551403 h 586292"/>
                <a:gd name="connsiteX319" fmla="*/ 246810 w 577154"/>
                <a:gd name="connsiteY319" fmla="*/ 553678 h 586292"/>
                <a:gd name="connsiteX320" fmla="*/ 254404 w 577154"/>
                <a:gd name="connsiteY320" fmla="*/ 555954 h 586292"/>
                <a:gd name="connsiteX321" fmla="*/ 257441 w 577154"/>
                <a:gd name="connsiteY321" fmla="*/ 557471 h 586292"/>
                <a:gd name="connsiteX322" fmla="*/ 266554 w 577154"/>
                <a:gd name="connsiteY322" fmla="*/ 559746 h 586292"/>
                <a:gd name="connsiteX323" fmla="*/ 268073 w 577154"/>
                <a:gd name="connsiteY323" fmla="*/ 559746 h 586292"/>
                <a:gd name="connsiteX324" fmla="*/ 277945 w 577154"/>
                <a:gd name="connsiteY324" fmla="*/ 562021 h 586292"/>
                <a:gd name="connsiteX325" fmla="*/ 278705 w 577154"/>
                <a:gd name="connsiteY325" fmla="*/ 562780 h 586292"/>
                <a:gd name="connsiteX326" fmla="*/ 289337 w 577154"/>
                <a:gd name="connsiteY326" fmla="*/ 564297 h 586292"/>
                <a:gd name="connsiteX327" fmla="*/ 290855 w 577154"/>
                <a:gd name="connsiteY327" fmla="*/ 564297 h 586292"/>
                <a:gd name="connsiteX328" fmla="*/ 294653 w 577154"/>
                <a:gd name="connsiteY328" fmla="*/ 565055 h 586292"/>
                <a:gd name="connsiteX329" fmla="*/ 318954 w 577154"/>
                <a:gd name="connsiteY329" fmla="*/ 566572 h 586292"/>
                <a:gd name="connsiteX330" fmla="*/ 556650 w 577154"/>
                <a:gd name="connsiteY330" fmla="*/ 293525 h 586292"/>
                <a:gd name="connsiteX331" fmla="*/ 318954 w 577154"/>
                <a:gd name="connsiteY331" fmla="*/ 20478 h 586292"/>
                <a:gd name="connsiteX332" fmla="*/ 258201 w 577154"/>
                <a:gd name="connsiteY332" fmla="*/ 0 h 586292"/>
                <a:gd name="connsiteX333" fmla="*/ 287818 w 577154"/>
                <a:gd name="connsiteY333" fmla="*/ 2275 h 586292"/>
                <a:gd name="connsiteX334" fmla="*/ 318954 w 577154"/>
                <a:gd name="connsiteY334" fmla="*/ 0 h 586292"/>
                <a:gd name="connsiteX335" fmla="*/ 577154 w 577154"/>
                <a:gd name="connsiteY335" fmla="*/ 293525 h 586292"/>
                <a:gd name="connsiteX336" fmla="*/ 318954 w 577154"/>
                <a:gd name="connsiteY336" fmla="*/ 586292 h 586292"/>
                <a:gd name="connsiteX337" fmla="*/ 287818 w 577154"/>
                <a:gd name="connsiteY337" fmla="*/ 584775 h 586292"/>
                <a:gd name="connsiteX338" fmla="*/ 258201 w 577154"/>
                <a:gd name="connsiteY338" fmla="*/ 586292 h 586292"/>
                <a:gd name="connsiteX339" fmla="*/ 110874 w 577154"/>
                <a:gd name="connsiteY339" fmla="*/ 533958 h 586292"/>
                <a:gd name="connsiteX340" fmla="*/ 108596 w 577154"/>
                <a:gd name="connsiteY340" fmla="*/ 532441 h 586292"/>
                <a:gd name="connsiteX341" fmla="*/ 60753 w 577154"/>
                <a:gd name="connsiteY341" fmla="*/ 482383 h 586292"/>
                <a:gd name="connsiteX342" fmla="*/ 59993 w 577154"/>
                <a:gd name="connsiteY342" fmla="*/ 480866 h 586292"/>
                <a:gd name="connsiteX343" fmla="*/ 25060 w 577154"/>
                <a:gd name="connsiteY343" fmla="*/ 419430 h 586292"/>
                <a:gd name="connsiteX344" fmla="*/ 24301 w 577154"/>
                <a:gd name="connsiteY344" fmla="*/ 417913 h 586292"/>
                <a:gd name="connsiteX345" fmla="*/ 0 w 577154"/>
                <a:gd name="connsiteY345" fmla="*/ 293525 h 586292"/>
                <a:gd name="connsiteX346" fmla="*/ 9872 w 577154"/>
                <a:gd name="connsiteY346" fmla="*/ 211611 h 586292"/>
                <a:gd name="connsiteX347" fmla="*/ 10632 w 577154"/>
                <a:gd name="connsiteY347" fmla="*/ 207819 h 586292"/>
                <a:gd name="connsiteX348" fmla="*/ 28857 w 577154"/>
                <a:gd name="connsiteY348" fmla="*/ 158519 h 586292"/>
                <a:gd name="connsiteX349" fmla="*/ 29617 w 577154"/>
                <a:gd name="connsiteY349" fmla="*/ 157002 h 586292"/>
                <a:gd name="connsiteX350" fmla="*/ 67588 w 577154"/>
                <a:gd name="connsiteY350" fmla="*/ 94808 h 586292"/>
                <a:gd name="connsiteX351" fmla="*/ 69106 w 577154"/>
                <a:gd name="connsiteY351" fmla="*/ 94049 h 586292"/>
                <a:gd name="connsiteX352" fmla="*/ 123025 w 577154"/>
                <a:gd name="connsiteY352" fmla="*/ 43232 h 586292"/>
                <a:gd name="connsiteX353" fmla="*/ 258201 w 577154"/>
                <a:gd name="connsiteY353" fmla="*/ 0 h 586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Lst>
              <a:rect l="l" t="t" r="r" b="b"/>
              <a:pathLst>
                <a:path w="577154" h="586292">
                  <a:moveTo>
                    <a:pt x="149604" y="536234"/>
                  </a:moveTo>
                  <a:cubicBezTo>
                    <a:pt x="170108" y="548369"/>
                    <a:pt x="191372" y="556712"/>
                    <a:pt x="214914" y="562021"/>
                  </a:cubicBezTo>
                  <a:cubicBezTo>
                    <a:pt x="214155" y="561263"/>
                    <a:pt x="212636" y="560504"/>
                    <a:pt x="211877" y="559746"/>
                  </a:cubicBezTo>
                  <a:cubicBezTo>
                    <a:pt x="208079" y="558229"/>
                    <a:pt x="205041" y="556712"/>
                    <a:pt x="202004" y="554437"/>
                  </a:cubicBezTo>
                  <a:cubicBezTo>
                    <a:pt x="199725" y="553678"/>
                    <a:pt x="198207" y="552920"/>
                    <a:pt x="196688" y="551403"/>
                  </a:cubicBezTo>
                  <a:cubicBezTo>
                    <a:pt x="192131" y="549128"/>
                    <a:pt x="188334" y="546094"/>
                    <a:pt x="184537" y="543818"/>
                  </a:cubicBezTo>
                  <a:cubicBezTo>
                    <a:pt x="182259" y="542301"/>
                    <a:pt x="179981" y="540784"/>
                    <a:pt x="177702" y="538509"/>
                  </a:cubicBezTo>
                  <a:cubicBezTo>
                    <a:pt x="176184" y="537751"/>
                    <a:pt x="175424" y="536992"/>
                    <a:pt x="173905" y="536234"/>
                  </a:cubicBezTo>
                  <a:close/>
                  <a:moveTo>
                    <a:pt x="299943" y="499816"/>
                  </a:moveTo>
                  <a:cubicBezTo>
                    <a:pt x="306021" y="500576"/>
                    <a:pt x="312100" y="500576"/>
                    <a:pt x="318939" y="500576"/>
                  </a:cubicBezTo>
                  <a:cubicBezTo>
                    <a:pt x="324257" y="500576"/>
                    <a:pt x="329576" y="505139"/>
                    <a:pt x="329576" y="511222"/>
                  </a:cubicBezTo>
                  <a:cubicBezTo>
                    <a:pt x="329576" y="516546"/>
                    <a:pt x="325017" y="521108"/>
                    <a:pt x="319698" y="521108"/>
                  </a:cubicBezTo>
                  <a:lnTo>
                    <a:pt x="318939" y="521108"/>
                  </a:lnTo>
                  <a:cubicBezTo>
                    <a:pt x="311340" y="521108"/>
                    <a:pt x="304502" y="520348"/>
                    <a:pt x="297663" y="519587"/>
                  </a:cubicBezTo>
                  <a:cubicBezTo>
                    <a:pt x="291584" y="518827"/>
                    <a:pt x="287785" y="514264"/>
                    <a:pt x="288545" y="508941"/>
                  </a:cubicBezTo>
                  <a:cubicBezTo>
                    <a:pt x="289305" y="502857"/>
                    <a:pt x="293864" y="499055"/>
                    <a:pt x="299943" y="499816"/>
                  </a:cubicBezTo>
                  <a:close/>
                  <a:moveTo>
                    <a:pt x="88851" y="485417"/>
                  </a:moveTo>
                  <a:cubicBezTo>
                    <a:pt x="98723" y="496794"/>
                    <a:pt x="109355" y="506654"/>
                    <a:pt x="119987" y="515755"/>
                  </a:cubicBezTo>
                  <a:lnTo>
                    <a:pt x="150364" y="515755"/>
                  </a:lnTo>
                  <a:cubicBezTo>
                    <a:pt x="149604" y="514997"/>
                    <a:pt x="148845" y="514238"/>
                    <a:pt x="148085" y="513480"/>
                  </a:cubicBezTo>
                  <a:cubicBezTo>
                    <a:pt x="146566" y="511204"/>
                    <a:pt x="144288" y="508929"/>
                    <a:pt x="142010" y="507412"/>
                  </a:cubicBezTo>
                  <a:cubicBezTo>
                    <a:pt x="140491" y="505137"/>
                    <a:pt x="138213" y="502861"/>
                    <a:pt x="136694" y="501344"/>
                  </a:cubicBezTo>
                  <a:cubicBezTo>
                    <a:pt x="133656" y="497552"/>
                    <a:pt x="130619" y="493760"/>
                    <a:pt x="127581" y="489967"/>
                  </a:cubicBezTo>
                  <a:cubicBezTo>
                    <a:pt x="126062" y="488450"/>
                    <a:pt x="125303" y="486934"/>
                    <a:pt x="123784" y="485417"/>
                  </a:cubicBezTo>
                  <a:close/>
                  <a:moveTo>
                    <a:pt x="399912" y="482256"/>
                  </a:moveTo>
                  <a:cubicBezTo>
                    <a:pt x="402382" y="483014"/>
                    <a:pt x="404471" y="484721"/>
                    <a:pt x="405611" y="486996"/>
                  </a:cubicBezTo>
                  <a:cubicBezTo>
                    <a:pt x="408650" y="492305"/>
                    <a:pt x="406371" y="498373"/>
                    <a:pt x="401812" y="500648"/>
                  </a:cubicBezTo>
                  <a:cubicBezTo>
                    <a:pt x="394973" y="504441"/>
                    <a:pt x="388895" y="506716"/>
                    <a:pt x="382056" y="509750"/>
                  </a:cubicBezTo>
                  <a:cubicBezTo>
                    <a:pt x="380536" y="509750"/>
                    <a:pt x="379776" y="510508"/>
                    <a:pt x="378257" y="510508"/>
                  </a:cubicBezTo>
                  <a:cubicBezTo>
                    <a:pt x="374458" y="510508"/>
                    <a:pt x="370658" y="507474"/>
                    <a:pt x="369139" y="503682"/>
                  </a:cubicBezTo>
                  <a:cubicBezTo>
                    <a:pt x="366859" y="498373"/>
                    <a:pt x="369899" y="492305"/>
                    <a:pt x="375217" y="490789"/>
                  </a:cubicBezTo>
                  <a:cubicBezTo>
                    <a:pt x="380536" y="488513"/>
                    <a:pt x="386615" y="486238"/>
                    <a:pt x="391934" y="483204"/>
                  </a:cubicBezTo>
                  <a:cubicBezTo>
                    <a:pt x="394593" y="481687"/>
                    <a:pt x="397443" y="481498"/>
                    <a:pt x="399912" y="482256"/>
                  </a:cubicBezTo>
                  <a:close/>
                  <a:moveTo>
                    <a:pt x="229351" y="474063"/>
                  </a:moveTo>
                  <a:cubicBezTo>
                    <a:pt x="234677" y="477094"/>
                    <a:pt x="240764" y="480126"/>
                    <a:pt x="246091" y="483157"/>
                  </a:cubicBezTo>
                  <a:cubicBezTo>
                    <a:pt x="250656" y="486188"/>
                    <a:pt x="252939" y="492250"/>
                    <a:pt x="250656" y="496797"/>
                  </a:cubicBezTo>
                  <a:cubicBezTo>
                    <a:pt x="248374" y="500586"/>
                    <a:pt x="245330" y="502101"/>
                    <a:pt x="241525" y="502101"/>
                  </a:cubicBezTo>
                  <a:cubicBezTo>
                    <a:pt x="240004" y="502101"/>
                    <a:pt x="238482" y="502101"/>
                    <a:pt x="236960" y="501343"/>
                  </a:cubicBezTo>
                  <a:cubicBezTo>
                    <a:pt x="230872" y="498312"/>
                    <a:pt x="224024" y="494523"/>
                    <a:pt x="218698" y="490735"/>
                  </a:cubicBezTo>
                  <a:cubicBezTo>
                    <a:pt x="214132" y="487703"/>
                    <a:pt x="212610" y="481641"/>
                    <a:pt x="215654" y="477094"/>
                  </a:cubicBezTo>
                  <a:cubicBezTo>
                    <a:pt x="218698" y="471790"/>
                    <a:pt x="224785" y="471032"/>
                    <a:pt x="229351" y="474063"/>
                  </a:cubicBezTo>
                  <a:close/>
                  <a:moveTo>
                    <a:pt x="464745" y="433889"/>
                  </a:moveTo>
                  <a:cubicBezTo>
                    <a:pt x="469298" y="436925"/>
                    <a:pt x="470057" y="443755"/>
                    <a:pt x="466262" y="447550"/>
                  </a:cubicBezTo>
                  <a:cubicBezTo>
                    <a:pt x="461709" y="453622"/>
                    <a:pt x="457155" y="458935"/>
                    <a:pt x="451842" y="463488"/>
                  </a:cubicBezTo>
                  <a:cubicBezTo>
                    <a:pt x="450324" y="465765"/>
                    <a:pt x="447288" y="466524"/>
                    <a:pt x="445012" y="466524"/>
                  </a:cubicBezTo>
                  <a:cubicBezTo>
                    <a:pt x="442735" y="466524"/>
                    <a:pt x="439699" y="465765"/>
                    <a:pt x="438181" y="463488"/>
                  </a:cubicBezTo>
                  <a:cubicBezTo>
                    <a:pt x="433627" y="459694"/>
                    <a:pt x="433627" y="453622"/>
                    <a:pt x="438181" y="449068"/>
                  </a:cubicBezTo>
                  <a:cubicBezTo>
                    <a:pt x="441976" y="444514"/>
                    <a:pt x="446530" y="439961"/>
                    <a:pt x="450324" y="435407"/>
                  </a:cubicBezTo>
                  <a:cubicBezTo>
                    <a:pt x="454119" y="430853"/>
                    <a:pt x="460191" y="430094"/>
                    <a:pt x="464745" y="433889"/>
                  </a:cubicBezTo>
                  <a:close/>
                  <a:moveTo>
                    <a:pt x="49362" y="424740"/>
                  </a:moveTo>
                  <a:cubicBezTo>
                    <a:pt x="56196" y="439150"/>
                    <a:pt x="64550" y="452803"/>
                    <a:pt x="73663" y="464938"/>
                  </a:cubicBezTo>
                  <a:lnTo>
                    <a:pt x="109355" y="464938"/>
                  </a:lnTo>
                  <a:cubicBezTo>
                    <a:pt x="107836" y="461904"/>
                    <a:pt x="106318" y="459629"/>
                    <a:pt x="104039" y="456595"/>
                  </a:cubicBezTo>
                  <a:cubicBezTo>
                    <a:pt x="103280" y="455078"/>
                    <a:pt x="102521" y="453561"/>
                    <a:pt x="101761" y="452044"/>
                  </a:cubicBezTo>
                  <a:cubicBezTo>
                    <a:pt x="99483" y="448252"/>
                    <a:pt x="97205" y="443701"/>
                    <a:pt x="94926" y="439909"/>
                  </a:cubicBezTo>
                  <a:cubicBezTo>
                    <a:pt x="94167" y="438392"/>
                    <a:pt x="93408" y="436875"/>
                    <a:pt x="92648" y="435358"/>
                  </a:cubicBezTo>
                  <a:cubicBezTo>
                    <a:pt x="91129" y="431566"/>
                    <a:pt x="89611" y="428532"/>
                    <a:pt x="88092" y="424740"/>
                  </a:cubicBezTo>
                  <a:close/>
                  <a:moveTo>
                    <a:pt x="161771" y="417898"/>
                  </a:moveTo>
                  <a:cubicBezTo>
                    <a:pt x="166316" y="414864"/>
                    <a:pt x="173134" y="415623"/>
                    <a:pt x="176164" y="420173"/>
                  </a:cubicBezTo>
                  <a:cubicBezTo>
                    <a:pt x="179194" y="425482"/>
                    <a:pt x="183739" y="430790"/>
                    <a:pt x="187527" y="435341"/>
                  </a:cubicBezTo>
                  <a:cubicBezTo>
                    <a:pt x="190557" y="439891"/>
                    <a:pt x="190557" y="446717"/>
                    <a:pt x="186012" y="449750"/>
                  </a:cubicBezTo>
                  <a:cubicBezTo>
                    <a:pt x="183739" y="451267"/>
                    <a:pt x="181466" y="452025"/>
                    <a:pt x="179194" y="452025"/>
                  </a:cubicBezTo>
                  <a:cubicBezTo>
                    <a:pt x="176921" y="452025"/>
                    <a:pt x="173891" y="451267"/>
                    <a:pt x="171619" y="448233"/>
                  </a:cubicBezTo>
                  <a:cubicBezTo>
                    <a:pt x="167074" y="442925"/>
                    <a:pt x="163286" y="437616"/>
                    <a:pt x="159498" y="431549"/>
                  </a:cubicBezTo>
                  <a:cubicBezTo>
                    <a:pt x="155711" y="426998"/>
                    <a:pt x="157226" y="420931"/>
                    <a:pt x="161771" y="417898"/>
                  </a:cubicBezTo>
                  <a:close/>
                  <a:moveTo>
                    <a:pt x="31136" y="373923"/>
                  </a:moveTo>
                  <a:cubicBezTo>
                    <a:pt x="33414" y="384541"/>
                    <a:pt x="37211" y="394401"/>
                    <a:pt x="41008" y="404261"/>
                  </a:cubicBezTo>
                  <a:lnTo>
                    <a:pt x="79738" y="404261"/>
                  </a:lnTo>
                  <a:cubicBezTo>
                    <a:pt x="79738" y="403503"/>
                    <a:pt x="78979" y="401986"/>
                    <a:pt x="78979" y="401227"/>
                  </a:cubicBezTo>
                  <a:cubicBezTo>
                    <a:pt x="78219" y="399710"/>
                    <a:pt x="77460" y="398952"/>
                    <a:pt x="77460" y="397435"/>
                  </a:cubicBezTo>
                  <a:cubicBezTo>
                    <a:pt x="75182" y="391367"/>
                    <a:pt x="73663" y="385300"/>
                    <a:pt x="72144" y="379232"/>
                  </a:cubicBezTo>
                  <a:cubicBezTo>
                    <a:pt x="71385" y="378473"/>
                    <a:pt x="71385" y="378473"/>
                    <a:pt x="71385" y="377715"/>
                  </a:cubicBezTo>
                  <a:cubicBezTo>
                    <a:pt x="71385" y="376956"/>
                    <a:pt x="70625" y="375439"/>
                    <a:pt x="70625" y="373923"/>
                  </a:cubicBezTo>
                  <a:close/>
                  <a:moveTo>
                    <a:pt x="499728" y="361797"/>
                  </a:moveTo>
                  <a:cubicBezTo>
                    <a:pt x="505037" y="363315"/>
                    <a:pt x="508071" y="369384"/>
                    <a:pt x="506554" y="374694"/>
                  </a:cubicBezTo>
                  <a:cubicBezTo>
                    <a:pt x="504279" y="381522"/>
                    <a:pt x="501245" y="387591"/>
                    <a:pt x="498970" y="394418"/>
                  </a:cubicBezTo>
                  <a:cubicBezTo>
                    <a:pt x="497453" y="398211"/>
                    <a:pt x="493661" y="400487"/>
                    <a:pt x="489868" y="400487"/>
                  </a:cubicBezTo>
                  <a:cubicBezTo>
                    <a:pt x="488352" y="400487"/>
                    <a:pt x="486835" y="399729"/>
                    <a:pt x="485318" y="399729"/>
                  </a:cubicBezTo>
                  <a:cubicBezTo>
                    <a:pt x="480767" y="397453"/>
                    <a:pt x="477733" y="391384"/>
                    <a:pt x="480009" y="386073"/>
                  </a:cubicBezTo>
                  <a:cubicBezTo>
                    <a:pt x="483042" y="380004"/>
                    <a:pt x="485318" y="373935"/>
                    <a:pt x="486835" y="367866"/>
                  </a:cubicBezTo>
                  <a:cubicBezTo>
                    <a:pt x="489110" y="362556"/>
                    <a:pt x="494419" y="360280"/>
                    <a:pt x="499728" y="361797"/>
                  </a:cubicBezTo>
                  <a:close/>
                  <a:moveTo>
                    <a:pt x="132907" y="343643"/>
                  </a:moveTo>
                  <a:cubicBezTo>
                    <a:pt x="138227" y="342126"/>
                    <a:pt x="143546" y="345161"/>
                    <a:pt x="145066" y="350471"/>
                  </a:cubicBezTo>
                  <a:cubicBezTo>
                    <a:pt x="146586" y="356540"/>
                    <a:pt x="148865" y="363368"/>
                    <a:pt x="150385" y="368678"/>
                  </a:cubicBezTo>
                  <a:cubicBezTo>
                    <a:pt x="152665" y="373988"/>
                    <a:pt x="149625" y="380057"/>
                    <a:pt x="144306" y="381575"/>
                  </a:cubicBezTo>
                  <a:cubicBezTo>
                    <a:pt x="142786" y="382333"/>
                    <a:pt x="142026" y="382333"/>
                    <a:pt x="141266" y="382333"/>
                  </a:cubicBezTo>
                  <a:cubicBezTo>
                    <a:pt x="136707" y="382333"/>
                    <a:pt x="132907" y="380057"/>
                    <a:pt x="131388" y="375506"/>
                  </a:cubicBezTo>
                  <a:cubicBezTo>
                    <a:pt x="129108" y="368678"/>
                    <a:pt x="126828" y="362609"/>
                    <a:pt x="125309" y="355781"/>
                  </a:cubicBezTo>
                  <a:cubicBezTo>
                    <a:pt x="123789" y="350471"/>
                    <a:pt x="127588" y="344402"/>
                    <a:pt x="132907" y="343643"/>
                  </a:cubicBezTo>
                  <a:close/>
                  <a:moveTo>
                    <a:pt x="21263" y="323864"/>
                  </a:moveTo>
                  <a:cubicBezTo>
                    <a:pt x="22782" y="333724"/>
                    <a:pt x="24301" y="344342"/>
                    <a:pt x="25820" y="354203"/>
                  </a:cubicBezTo>
                  <a:lnTo>
                    <a:pt x="66069" y="354203"/>
                  </a:lnTo>
                  <a:cubicBezTo>
                    <a:pt x="65309" y="348135"/>
                    <a:pt x="63790" y="342826"/>
                    <a:pt x="63031" y="337516"/>
                  </a:cubicBezTo>
                  <a:cubicBezTo>
                    <a:pt x="63031" y="336758"/>
                    <a:pt x="63031" y="336758"/>
                    <a:pt x="63031" y="335999"/>
                  </a:cubicBezTo>
                  <a:cubicBezTo>
                    <a:pt x="63031" y="332207"/>
                    <a:pt x="62272" y="327656"/>
                    <a:pt x="61512" y="323864"/>
                  </a:cubicBezTo>
                  <a:close/>
                  <a:moveTo>
                    <a:pt x="509625" y="282911"/>
                  </a:moveTo>
                  <a:cubicBezTo>
                    <a:pt x="514955" y="282911"/>
                    <a:pt x="519524" y="286704"/>
                    <a:pt x="519524" y="292773"/>
                  </a:cubicBezTo>
                  <a:lnTo>
                    <a:pt x="519524" y="293532"/>
                  </a:lnTo>
                  <a:cubicBezTo>
                    <a:pt x="519524" y="300360"/>
                    <a:pt x="519524" y="307187"/>
                    <a:pt x="518763" y="313256"/>
                  </a:cubicBezTo>
                  <a:cubicBezTo>
                    <a:pt x="518763" y="318567"/>
                    <a:pt x="514194" y="323118"/>
                    <a:pt x="508863" y="323118"/>
                  </a:cubicBezTo>
                  <a:cubicBezTo>
                    <a:pt x="508102" y="323118"/>
                    <a:pt x="508102" y="323118"/>
                    <a:pt x="508102" y="322360"/>
                  </a:cubicBezTo>
                  <a:cubicBezTo>
                    <a:pt x="502010" y="322360"/>
                    <a:pt x="498202" y="317808"/>
                    <a:pt x="498964" y="311739"/>
                  </a:cubicBezTo>
                  <a:cubicBezTo>
                    <a:pt x="498964" y="305670"/>
                    <a:pt x="498964" y="299601"/>
                    <a:pt x="498964" y="293532"/>
                  </a:cubicBezTo>
                  <a:cubicBezTo>
                    <a:pt x="498964" y="287463"/>
                    <a:pt x="503533" y="282911"/>
                    <a:pt x="509625" y="282911"/>
                  </a:cubicBezTo>
                  <a:close/>
                  <a:moveTo>
                    <a:pt x="20504" y="273047"/>
                  </a:moveTo>
                  <a:cubicBezTo>
                    <a:pt x="20504" y="279873"/>
                    <a:pt x="19744" y="286699"/>
                    <a:pt x="19744" y="293525"/>
                  </a:cubicBezTo>
                  <a:cubicBezTo>
                    <a:pt x="19744" y="296559"/>
                    <a:pt x="20504" y="300352"/>
                    <a:pt x="20504" y="303385"/>
                  </a:cubicBezTo>
                  <a:lnTo>
                    <a:pt x="60753" y="303385"/>
                  </a:lnTo>
                  <a:cubicBezTo>
                    <a:pt x="60753" y="300352"/>
                    <a:pt x="60753" y="296559"/>
                    <a:pt x="60753" y="293525"/>
                  </a:cubicBezTo>
                  <a:cubicBezTo>
                    <a:pt x="60753" y="286699"/>
                    <a:pt x="60753" y="279873"/>
                    <a:pt x="61512" y="273805"/>
                  </a:cubicBezTo>
                  <a:cubicBezTo>
                    <a:pt x="61512" y="273047"/>
                    <a:pt x="61512" y="273047"/>
                    <a:pt x="61512" y="273047"/>
                  </a:cubicBezTo>
                  <a:close/>
                  <a:moveTo>
                    <a:pt x="129811" y="263173"/>
                  </a:moveTo>
                  <a:cubicBezTo>
                    <a:pt x="135111" y="263932"/>
                    <a:pt x="138897" y="268484"/>
                    <a:pt x="138897" y="274553"/>
                  </a:cubicBezTo>
                  <a:cubicBezTo>
                    <a:pt x="138140" y="280622"/>
                    <a:pt x="138140" y="286691"/>
                    <a:pt x="138140" y="292760"/>
                  </a:cubicBezTo>
                  <a:lnTo>
                    <a:pt x="138140" y="293518"/>
                  </a:lnTo>
                  <a:cubicBezTo>
                    <a:pt x="138140" y="298829"/>
                    <a:pt x="133597" y="303380"/>
                    <a:pt x="128297" y="303380"/>
                  </a:cubicBezTo>
                  <a:cubicBezTo>
                    <a:pt x="122997" y="303380"/>
                    <a:pt x="118454" y="299587"/>
                    <a:pt x="117697" y="294277"/>
                  </a:cubicBezTo>
                  <a:lnTo>
                    <a:pt x="117697" y="293518"/>
                  </a:lnTo>
                  <a:cubicBezTo>
                    <a:pt x="117697" y="286691"/>
                    <a:pt x="118454" y="279863"/>
                    <a:pt x="118454" y="273035"/>
                  </a:cubicBezTo>
                  <a:cubicBezTo>
                    <a:pt x="119211" y="266966"/>
                    <a:pt x="123754" y="263173"/>
                    <a:pt x="129811" y="263173"/>
                  </a:cubicBezTo>
                  <a:close/>
                  <a:moveTo>
                    <a:pt x="28098" y="222230"/>
                  </a:moveTo>
                  <a:cubicBezTo>
                    <a:pt x="25820" y="232090"/>
                    <a:pt x="24301" y="242708"/>
                    <a:pt x="22782" y="252568"/>
                  </a:cubicBezTo>
                  <a:lnTo>
                    <a:pt x="63031" y="252568"/>
                  </a:lnTo>
                  <a:cubicBezTo>
                    <a:pt x="63031" y="251810"/>
                    <a:pt x="63031" y="251052"/>
                    <a:pt x="63031" y="250293"/>
                  </a:cubicBezTo>
                  <a:cubicBezTo>
                    <a:pt x="63031" y="250293"/>
                    <a:pt x="63031" y="249535"/>
                    <a:pt x="63031" y="249535"/>
                  </a:cubicBezTo>
                  <a:cubicBezTo>
                    <a:pt x="64550" y="242708"/>
                    <a:pt x="65309" y="236641"/>
                    <a:pt x="66828" y="229815"/>
                  </a:cubicBezTo>
                  <a:cubicBezTo>
                    <a:pt x="66828" y="229056"/>
                    <a:pt x="66828" y="227539"/>
                    <a:pt x="67588" y="226022"/>
                  </a:cubicBezTo>
                  <a:cubicBezTo>
                    <a:pt x="67588" y="225264"/>
                    <a:pt x="67588" y="223747"/>
                    <a:pt x="68347" y="222230"/>
                  </a:cubicBezTo>
                  <a:close/>
                  <a:moveTo>
                    <a:pt x="492894" y="204013"/>
                  </a:moveTo>
                  <a:cubicBezTo>
                    <a:pt x="498219" y="202497"/>
                    <a:pt x="504304" y="205530"/>
                    <a:pt x="505825" y="210836"/>
                  </a:cubicBezTo>
                  <a:cubicBezTo>
                    <a:pt x="508108" y="216901"/>
                    <a:pt x="510390" y="223724"/>
                    <a:pt x="511911" y="230547"/>
                  </a:cubicBezTo>
                  <a:cubicBezTo>
                    <a:pt x="513432" y="235854"/>
                    <a:pt x="509629" y="241161"/>
                    <a:pt x="504304" y="242677"/>
                  </a:cubicBezTo>
                  <a:cubicBezTo>
                    <a:pt x="503543" y="243435"/>
                    <a:pt x="502783" y="243435"/>
                    <a:pt x="502022" y="243435"/>
                  </a:cubicBezTo>
                  <a:cubicBezTo>
                    <a:pt x="497458" y="243435"/>
                    <a:pt x="493655" y="240403"/>
                    <a:pt x="492133" y="235854"/>
                  </a:cubicBezTo>
                  <a:cubicBezTo>
                    <a:pt x="490612" y="229031"/>
                    <a:pt x="489091" y="222966"/>
                    <a:pt x="486809" y="216901"/>
                  </a:cubicBezTo>
                  <a:cubicBezTo>
                    <a:pt x="485287" y="211595"/>
                    <a:pt x="487569" y="206288"/>
                    <a:pt x="492894" y="204013"/>
                  </a:cubicBezTo>
                  <a:close/>
                  <a:moveTo>
                    <a:pt x="151873" y="186619"/>
                  </a:moveTo>
                  <a:cubicBezTo>
                    <a:pt x="157203" y="188895"/>
                    <a:pt x="159488" y="194964"/>
                    <a:pt x="157203" y="200274"/>
                  </a:cubicBezTo>
                  <a:cubicBezTo>
                    <a:pt x="154919" y="205585"/>
                    <a:pt x="152634" y="211654"/>
                    <a:pt x="150350" y="217723"/>
                  </a:cubicBezTo>
                  <a:cubicBezTo>
                    <a:pt x="148827" y="222274"/>
                    <a:pt x="145019" y="224550"/>
                    <a:pt x="140450" y="224550"/>
                  </a:cubicBezTo>
                  <a:cubicBezTo>
                    <a:pt x="139689" y="224550"/>
                    <a:pt x="138927" y="224550"/>
                    <a:pt x="137404" y="224550"/>
                  </a:cubicBezTo>
                  <a:cubicBezTo>
                    <a:pt x="132074" y="222274"/>
                    <a:pt x="129028" y="216964"/>
                    <a:pt x="131312" y="211654"/>
                  </a:cubicBezTo>
                  <a:cubicBezTo>
                    <a:pt x="133597" y="204826"/>
                    <a:pt x="135881" y="197998"/>
                    <a:pt x="138927" y="191929"/>
                  </a:cubicBezTo>
                  <a:cubicBezTo>
                    <a:pt x="141212" y="186619"/>
                    <a:pt x="147304" y="184343"/>
                    <a:pt x="151873" y="186619"/>
                  </a:cubicBezTo>
                  <a:close/>
                  <a:moveTo>
                    <a:pt x="218736" y="186536"/>
                  </a:moveTo>
                  <a:lnTo>
                    <a:pt x="281780" y="186536"/>
                  </a:lnTo>
                  <a:cubicBezTo>
                    <a:pt x="288616" y="186536"/>
                    <a:pt x="292414" y="190330"/>
                    <a:pt x="292414" y="196401"/>
                  </a:cubicBezTo>
                  <a:cubicBezTo>
                    <a:pt x="292414" y="202471"/>
                    <a:pt x="288616" y="207024"/>
                    <a:pt x="281780" y="207024"/>
                  </a:cubicBezTo>
                  <a:lnTo>
                    <a:pt x="264310" y="207024"/>
                  </a:lnTo>
                  <a:lnTo>
                    <a:pt x="322037" y="294288"/>
                  </a:lnTo>
                  <a:lnTo>
                    <a:pt x="379004" y="207024"/>
                  </a:lnTo>
                  <a:lnTo>
                    <a:pt x="361534" y="207024"/>
                  </a:lnTo>
                  <a:cubicBezTo>
                    <a:pt x="355457" y="207024"/>
                    <a:pt x="351659" y="202471"/>
                    <a:pt x="351659" y="196401"/>
                  </a:cubicBezTo>
                  <a:cubicBezTo>
                    <a:pt x="351659" y="190330"/>
                    <a:pt x="355457" y="186536"/>
                    <a:pt x="361534" y="186536"/>
                  </a:cubicBezTo>
                  <a:lnTo>
                    <a:pt x="425337" y="186536"/>
                  </a:lnTo>
                  <a:cubicBezTo>
                    <a:pt x="431413" y="186536"/>
                    <a:pt x="435211" y="190330"/>
                    <a:pt x="435211" y="196401"/>
                  </a:cubicBezTo>
                  <a:cubicBezTo>
                    <a:pt x="435211" y="202471"/>
                    <a:pt x="431413" y="207024"/>
                    <a:pt x="425337" y="207024"/>
                  </a:cubicBezTo>
                  <a:lnTo>
                    <a:pt x="405588" y="207024"/>
                  </a:lnTo>
                  <a:cubicBezTo>
                    <a:pt x="404069" y="207024"/>
                    <a:pt x="402550" y="207024"/>
                    <a:pt x="401031" y="209301"/>
                  </a:cubicBezTo>
                  <a:lnTo>
                    <a:pt x="337987" y="307947"/>
                  </a:lnTo>
                  <a:lnTo>
                    <a:pt x="373687" y="307947"/>
                  </a:lnTo>
                  <a:cubicBezTo>
                    <a:pt x="380523" y="307947"/>
                    <a:pt x="384321" y="311741"/>
                    <a:pt x="384321" y="317812"/>
                  </a:cubicBezTo>
                  <a:cubicBezTo>
                    <a:pt x="384321" y="324641"/>
                    <a:pt x="380523" y="328435"/>
                    <a:pt x="373687" y="328435"/>
                  </a:cubicBezTo>
                  <a:lnTo>
                    <a:pt x="331911" y="328435"/>
                  </a:lnTo>
                  <a:lnTo>
                    <a:pt x="331911" y="338300"/>
                  </a:lnTo>
                  <a:lnTo>
                    <a:pt x="373687" y="338300"/>
                  </a:lnTo>
                  <a:cubicBezTo>
                    <a:pt x="380523" y="338300"/>
                    <a:pt x="384321" y="342094"/>
                    <a:pt x="384321" y="348164"/>
                  </a:cubicBezTo>
                  <a:cubicBezTo>
                    <a:pt x="384321" y="354994"/>
                    <a:pt x="380523" y="358788"/>
                    <a:pt x="373687" y="358788"/>
                  </a:cubicBezTo>
                  <a:lnTo>
                    <a:pt x="331911" y="358788"/>
                  </a:lnTo>
                  <a:lnTo>
                    <a:pt x="331911" y="399005"/>
                  </a:lnTo>
                  <a:lnTo>
                    <a:pt x="355457" y="399005"/>
                  </a:lnTo>
                  <a:cubicBezTo>
                    <a:pt x="361534" y="399005"/>
                    <a:pt x="365332" y="402799"/>
                    <a:pt x="365332" y="408870"/>
                  </a:cubicBezTo>
                  <a:cubicBezTo>
                    <a:pt x="365332" y="415699"/>
                    <a:pt x="361534" y="419493"/>
                    <a:pt x="355457" y="419493"/>
                  </a:cubicBezTo>
                  <a:lnTo>
                    <a:pt x="288616" y="419493"/>
                  </a:lnTo>
                  <a:cubicBezTo>
                    <a:pt x="282539" y="419493"/>
                    <a:pt x="278742" y="415699"/>
                    <a:pt x="278742" y="408870"/>
                  </a:cubicBezTo>
                  <a:cubicBezTo>
                    <a:pt x="278742" y="402799"/>
                    <a:pt x="282539" y="399005"/>
                    <a:pt x="288616" y="399005"/>
                  </a:cubicBezTo>
                  <a:lnTo>
                    <a:pt x="312162" y="399005"/>
                  </a:lnTo>
                  <a:lnTo>
                    <a:pt x="312162" y="358788"/>
                  </a:lnTo>
                  <a:lnTo>
                    <a:pt x="270386" y="358788"/>
                  </a:lnTo>
                  <a:cubicBezTo>
                    <a:pt x="264310" y="358788"/>
                    <a:pt x="259752" y="354994"/>
                    <a:pt x="259752" y="348164"/>
                  </a:cubicBezTo>
                  <a:cubicBezTo>
                    <a:pt x="259752" y="342094"/>
                    <a:pt x="264310" y="338300"/>
                    <a:pt x="270386" y="338300"/>
                  </a:cubicBezTo>
                  <a:lnTo>
                    <a:pt x="312162" y="338300"/>
                  </a:lnTo>
                  <a:lnTo>
                    <a:pt x="312162" y="328435"/>
                  </a:lnTo>
                  <a:lnTo>
                    <a:pt x="270386" y="328435"/>
                  </a:lnTo>
                  <a:cubicBezTo>
                    <a:pt x="264310" y="328435"/>
                    <a:pt x="259752" y="324641"/>
                    <a:pt x="259752" y="317812"/>
                  </a:cubicBezTo>
                  <a:cubicBezTo>
                    <a:pt x="259752" y="311741"/>
                    <a:pt x="264310" y="307947"/>
                    <a:pt x="270386" y="307947"/>
                  </a:cubicBezTo>
                  <a:lnTo>
                    <a:pt x="305326" y="307947"/>
                  </a:lnTo>
                  <a:lnTo>
                    <a:pt x="242283" y="209301"/>
                  </a:lnTo>
                  <a:cubicBezTo>
                    <a:pt x="241523" y="207024"/>
                    <a:pt x="240004" y="207024"/>
                    <a:pt x="238485" y="207024"/>
                  </a:cubicBezTo>
                  <a:lnTo>
                    <a:pt x="218736" y="207024"/>
                  </a:lnTo>
                  <a:cubicBezTo>
                    <a:pt x="211900" y="207024"/>
                    <a:pt x="208102" y="202471"/>
                    <a:pt x="208102" y="196401"/>
                  </a:cubicBezTo>
                  <a:cubicBezTo>
                    <a:pt x="208102" y="190330"/>
                    <a:pt x="211900" y="186536"/>
                    <a:pt x="218736" y="186536"/>
                  </a:cubicBezTo>
                  <a:close/>
                  <a:moveTo>
                    <a:pt x="44805" y="172171"/>
                  </a:moveTo>
                  <a:cubicBezTo>
                    <a:pt x="41008" y="182031"/>
                    <a:pt x="37211" y="191891"/>
                    <a:pt x="33414" y="202510"/>
                  </a:cubicBezTo>
                  <a:lnTo>
                    <a:pt x="73663" y="202510"/>
                  </a:lnTo>
                  <a:cubicBezTo>
                    <a:pt x="74422" y="197959"/>
                    <a:pt x="75941" y="193408"/>
                    <a:pt x="77460" y="188858"/>
                  </a:cubicBezTo>
                  <a:cubicBezTo>
                    <a:pt x="77460" y="188099"/>
                    <a:pt x="78219" y="186582"/>
                    <a:pt x="78979" y="185065"/>
                  </a:cubicBezTo>
                  <a:cubicBezTo>
                    <a:pt x="80498" y="180514"/>
                    <a:pt x="82016" y="175963"/>
                    <a:pt x="83535" y="172171"/>
                  </a:cubicBezTo>
                  <a:close/>
                  <a:moveTo>
                    <a:pt x="451103" y="136487"/>
                  </a:moveTo>
                  <a:cubicBezTo>
                    <a:pt x="455664" y="132683"/>
                    <a:pt x="461746" y="133444"/>
                    <a:pt x="465547" y="138009"/>
                  </a:cubicBezTo>
                  <a:cubicBezTo>
                    <a:pt x="470108" y="143335"/>
                    <a:pt x="473909" y="148661"/>
                    <a:pt x="477709" y="154748"/>
                  </a:cubicBezTo>
                  <a:cubicBezTo>
                    <a:pt x="481510" y="159313"/>
                    <a:pt x="479990" y="165400"/>
                    <a:pt x="475429" y="168444"/>
                  </a:cubicBezTo>
                  <a:cubicBezTo>
                    <a:pt x="473909" y="169966"/>
                    <a:pt x="471628" y="169966"/>
                    <a:pt x="469347" y="169966"/>
                  </a:cubicBezTo>
                  <a:cubicBezTo>
                    <a:pt x="466307" y="169966"/>
                    <a:pt x="463266" y="168444"/>
                    <a:pt x="460986" y="166161"/>
                  </a:cubicBezTo>
                  <a:cubicBezTo>
                    <a:pt x="457945" y="160835"/>
                    <a:pt x="454144" y="155509"/>
                    <a:pt x="449583" y="150183"/>
                  </a:cubicBezTo>
                  <a:cubicBezTo>
                    <a:pt x="446542" y="146379"/>
                    <a:pt x="446542" y="139531"/>
                    <a:pt x="451103" y="136487"/>
                  </a:cubicBezTo>
                  <a:close/>
                  <a:moveTo>
                    <a:pt x="185242" y="122835"/>
                  </a:moveTo>
                  <a:cubicBezTo>
                    <a:pt x="189040" y="119037"/>
                    <a:pt x="195876" y="119037"/>
                    <a:pt x="199674" y="122835"/>
                  </a:cubicBezTo>
                  <a:cubicBezTo>
                    <a:pt x="203472" y="126632"/>
                    <a:pt x="203472" y="132709"/>
                    <a:pt x="199674" y="137266"/>
                  </a:cubicBezTo>
                  <a:cubicBezTo>
                    <a:pt x="195117" y="141823"/>
                    <a:pt x="191319" y="146381"/>
                    <a:pt x="186762" y="150938"/>
                  </a:cubicBezTo>
                  <a:cubicBezTo>
                    <a:pt x="185242" y="153976"/>
                    <a:pt x="182204" y="154736"/>
                    <a:pt x="179166" y="154736"/>
                  </a:cubicBezTo>
                  <a:cubicBezTo>
                    <a:pt x="176887" y="154736"/>
                    <a:pt x="174609" y="153976"/>
                    <a:pt x="173090" y="152457"/>
                  </a:cubicBezTo>
                  <a:cubicBezTo>
                    <a:pt x="168532" y="149419"/>
                    <a:pt x="167773" y="142583"/>
                    <a:pt x="171571" y="138026"/>
                  </a:cubicBezTo>
                  <a:cubicBezTo>
                    <a:pt x="176128" y="132709"/>
                    <a:pt x="180685" y="127392"/>
                    <a:pt x="185242" y="122835"/>
                  </a:cubicBezTo>
                  <a:close/>
                  <a:moveTo>
                    <a:pt x="81257" y="111494"/>
                  </a:moveTo>
                  <a:cubicBezTo>
                    <a:pt x="71385" y="123629"/>
                    <a:pt x="62272" y="137282"/>
                    <a:pt x="54677" y="151692"/>
                  </a:cubicBezTo>
                  <a:lnTo>
                    <a:pt x="92648" y="151692"/>
                  </a:lnTo>
                  <a:lnTo>
                    <a:pt x="92648" y="150934"/>
                  </a:lnTo>
                  <a:cubicBezTo>
                    <a:pt x="93408" y="149417"/>
                    <a:pt x="94167" y="147900"/>
                    <a:pt x="94926" y="146383"/>
                  </a:cubicBezTo>
                  <a:cubicBezTo>
                    <a:pt x="97205" y="142591"/>
                    <a:pt x="99483" y="138799"/>
                    <a:pt x="101761" y="135006"/>
                  </a:cubicBezTo>
                  <a:cubicBezTo>
                    <a:pt x="102521" y="133489"/>
                    <a:pt x="103280" y="131972"/>
                    <a:pt x="104039" y="130455"/>
                  </a:cubicBezTo>
                  <a:cubicBezTo>
                    <a:pt x="107077" y="125905"/>
                    <a:pt x="110115" y="121354"/>
                    <a:pt x="113152" y="116803"/>
                  </a:cubicBezTo>
                  <a:cubicBezTo>
                    <a:pt x="113912" y="114528"/>
                    <a:pt x="115431" y="113011"/>
                    <a:pt x="116190" y="111494"/>
                  </a:cubicBezTo>
                  <a:close/>
                  <a:moveTo>
                    <a:pt x="400213" y="85002"/>
                  </a:moveTo>
                  <a:cubicBezTo>
                    <a:pt x="406282" y="88033"/>
                    <a:pt x="412351" y="91822"/>
                    <a:pt x="418420" y="95611"/>
                  </a:cubicBezTo>
                  <a:cubicBezTo>
                    <a:pt x="422972" y="98642"/>
                    <a:pt x="424489" y="104704"/>
                    <a:pt x="421455" y="109251"/>
                  </a:cubicBezTo>
                  <a:cubicBezTo>
                    <a:pt x="419179" y="112282"/>
                    <a:pt x="416144" y="113798"/>
                    <a:pt x="413110" y="113798"/>
                  </a:cubicBezTo>
                  <a:cubicBezTo>
                    <a:pt x="410834" y="113798"/>
                    <a:pt x="409317" y="113798"/>
                    <a:pt x="407800" y="112282"/>
                  </a:cubicBezTo>
                  <a:cubicBezTo>
                    <a:pt x="402489" y="109251"/>
                    <a:pt x="396420" y="106220"/>
                    <a:pt x="391110" y="103189"/>
                  </a:cubicBezTo>
                  <a:cubicBezTo>
                    <a:pt x="385799" y="100915"/>
                    <a:pt x="384282" y="94853"/>
                    <a:pt x="386558" y="89549"/>
                  </a:cubicBezTo>
                  <a:cubicBezTo>
                    <a:pt x="388834" y="84244"/>
                    <a:pt x="394903" y="82729"/>
                    <a:pt x="400213" y="85002"/>
                  </a:cubicBezTo>
                  <a:close/>
                  <a:moveTo>
                    <a:pt x="255897" y="76571"/>
                  </a:moveTo>
                  <a:cubicBezTo>
                    <a:pt x="261215" y="75053"/>
                    <a:pt x="266534" y="77330"/>
                    <a:pt x="268814" y="82644"/>
                  </a:cubicBezTo>
                  <a:cubicBezTo>
                    <a:pt x="271093" y="87958"/>
                    <a:pt x="268054" y="94032"/>
                    <a:pt x="262735" y="95550"/>
                  </a:cubicBezTo>
                  <a:cubicBezTo>
                    <a:pt x="257416" y="97827"/>
                    <a:pt x="251338" y="100864"/>
                    <a:pt x="245259" y="103141"/>
                  </a:cubicBezTo>
                  <a:cubicBezTo>
                    <a:pt x="243739" y="103901"/>
                    <a:pt x="242219" y="104660"/>
                    <a:pt x="240700" y="104660"/>
                  </a:cubicBezTo>
                  <a:cubicBezTo>
                    <a:pt x="237660" y="104660"/>
                    <a:pt x="233861" y="102382"/>
                    <a:pt x="231582" y="99346"/>
                  </a:cubicBezTo>
                  <a:cubicBezTo>
                    <a:pt x="229302" y="94032"/>
                    <a:pt x="231582" y="87958"/>
                    <a:pt x="236141" y="85681"/>
                  </a:cubicBezTo>
                  <a:cubicBezTo>
                    <a:pt x="242979" y="81885"/>
                    <a:pt x="249058" y="79608"/>
                    <a:pt x="255897" y="76571"/>
                  </a:cubicBezTo>
                  <a:close/>
                  <a:moveTo>
                    <a:pt x="318232" y="65184"/>
                  </a:moveTo>
                  <a:lnTo>
                    <a:pt x="318990" y="65184"/>
                  </a:lnTo>
                  <a:cubicBezTo>
                    <a:pt x="325813" y="65184"/>
                    <a:pt x="332636" y="65944"/>
                    <a:pt x="339459" y="66705"/>
                  </a:cubicBezTo>
                  <a:cubicBezTo>
                    <a:pt x="344766" y="67465"/>
                    <a:pt x="349314" y="72028"/>
                    <a:pt x="348556" y="78111"/>
                  </a:cubicBezTo>
                  <a:cubicBezTo>
                    <a:pt x="347798" y="83435"/>
                    <a:pt x="343249" y="87237"/>
                    <a:pt x="337943" y="87237"/>
                  </a:cubicBezTo>
                  <a:cubicBezTo>
                    <a:pt x="337943" y="87237"/>
                    <a:pt x="337184" y="86476"/>
                    <a:pt x="337184" y="86476"/>
                  </a:cubicBezTo>
                  <a:cubicBezTo>
                    <a:pt x="331120" y="85716"/>
                    <a:pt x="325055" y="85716"/>
                    <a:pt x="318990" y="85716"/>
                  </a:cubicBezTo>
                  <a:cubicBezTo>
                    <a:pt x="312925" y="85716"/>
                    <a:pt x="308376" y="81153"/>
                    <a:pt x="308376" y="75830"/>
                  </a:cubicBezTo>
                  <a:cubicBezTo>
                    <a:pt x="308376" y="69746"/>
                    <a:pt x="312925" y="65184"/>
                    <a:pt x="318232" y="65184"/>
                  </a:cubicBezTo>
                  <a:close/>
                  <a:moveTo>
                    <a:pt x="133656" y="60677"/>
                  </a:moveTo>
                  <a:cubicBezTo>
                    <a:pt x="121506" y="69778"/>
                    <a:pt x="109355" y="79638"/>
                    <a:pt x="98723" y="91015"/>
                  </a:cubicBezTo>
                  <a:lnTo>
                    <a:pt x="132138" y="91015"/>
                  </a:lnTo>
                  <a:cubicBezTo>
                    <a:pt x="133656" y="89498"/>
                    <a:pt x="135175" y="87223"/>
                    <a:pt x="136694" y="85706"/>
                  </a:cubicBezTo>
                  <a:cubicBezTo>
                    <a:pt x="138213" y="83431"/>
                    <a:pt x="140491" y="81155"/>
                    <a:pt x="142010" y="79638"/>
                  </a:cubicBezTo>
                  <a:cubicBezTo>
                    <a:pt x="144288" y="77363"/>
                    <a:pt x="146566" y="75088"/>
                    <a:pt x="148085" y="73571"/>
                  </a:cubicBezTo>
                  <a:cubicBezTo>
                    <a:pt x="150364" y="71295"/>
                    <a:pt x="151882" y="69020"/>
                    <a:pt x="154161" y="67503"/>
                  </a:cubicBezTo>
                  <a:cubicBezTo>
                    <a:pt x="156439" y="65228"/>
                    <a:pt x="159477" y="62952"/>
                    <a:pt x="161755" y="60677"/>
                  </a:cubicBezTo>
                  <a:close/>
                  <a:moveTo>
                    <a:pt x="214914" y="25029"/>
                  </a:moveTo>
                  <a:cubicBezTo>
                    <a:pt x="198966" y="28063"/>
                    <a:pt x="183018" y="33372"/>
                    <a:pt x="168589" y="40198"/>
                  </a:cubicBezTo>
                  <a:lnTo>
                    <a:pt x="188334" y="40198"/>
                  </a:lnTo>
                  <a:cubicBezTo>
                    <a:pt x="190612" y="38681"/>
                    <a:pt x="193650" y="37164"/>
                    <a:pt x="196688" y="34889"/>
                  </a:cubicBezTo>
                  <a:cubicBezTo>
                    <a:pt x="198207" y="34131"/>
                    <a:pt x="199725" y="32614"/>
                    <a:pt x="202004" y="31855"/>
                  </a:cubicBezTo>
                  <a:cubicBezTo>
                    <a:pt x="205041" y="30338"/>
                    <a:pt x="208079" y="28063"/>
                    <a:pt x="211877" y="26546"/>
                  </a:cubicBezTo>
                  <a:cubicBezTo>
                    <a:pt x="212636" y="25787"/>
                    <a:pt x="214155" y="25029"/>
                    <a:pt x="214914" y="25029"/>
                  </a:cubicBezTo>
                  <a:close/>
                  <a:moveTo>
                    <a:pt x="318954" y="20478"/>
                  </a:moveTo>
                  <a:cubicBezTo>
                    <a:pt x="310600" y="20478"/>
                    <a:pt x="303006" y="20478"/>
                    <a:pt x="294653" y="21237"/>
                  </a:cubicBezTo>
                  <a:lnTo>
                    <a:pt x="290855" y="21995"/>
                  </a:lnTo>
                  <a:cubicBezTo>
                    <a:pt x="290096" y="21995"/>
                    <a:pt x="290096" y="21995"/>
                    <a:pt x="289337" y="22754"/>
                  </a:cubicBezTo>
                  <a:cubicBezTo>
                    <a:pt x="285540" y="22754"/>
                    <a:pt x="282502" y="23512"/>
                    <a:pt x="278705" y="24271"/>
                  </a:cubicBezTo>
                  <a:cubicBezTo>
                    <a:pt x="278705" y="24271"/>
                    <a:pt x="278705" y="24271"/>
                    <a:pt x="277945" y="24271"/>
                  </a:cubicBezTo>
                  <a:cubicBezTo>
                    <a:pt x="274908" y="25029"/>
                    <a:pt x="271111" y="25787"/>
                    <a:pt x="268073" y="26546"/>
                  </a:cubicBezTo>
                  <a:cubicBezTo>
                    <a:pt x="267314" y="26546"/>
                    <a:pt x="267314" y="26546"/>
                    <a:pt x="266554" y="26546"/>
                  </a:cubicBezTo>
                  <a:cubicBezTo>
                    <a:pt x="263517" y="27304"/>
                    <a:pt x="260479" y="28821"/>
                    <a:pt x="257441" y="29580"/>
                  </a:cubicBezTo>
                  <a:cubicBezTo>
                    <a:pt x="256682" y="29580"/>
                    <a:pt x="255922" y="30338"/>
                    <a:pt x="254404" y="30338"/>
                  </a:cubicBezTo>
                  <a:cubicBezTo>
                    <a:pt x="252125" y="31097"/>
                    <a:pt x="249847" y="31855"/>
                    <a:pt x="246810" y="32614"/>
                  </a:cubicBezTo>
                  <a:cubicBezTo>
                    <a:pt x="245291" y="33372"/>
                    <a:pt x="243012" y="34131"/>
                    <a:pt x="240734" y="35648"/>
                  </a:cubicBezTo>
                  <a:cubicBezTo>
                    <a:pt x="239215" y="35648"/>
                    <a:pt x="238456" y="36406"/>
                    <a:pt x="236937" y="37164"/>
                  </a:cubicBezTo>
                  <a:cubicBezTo>
                    <a:pt x="182259" y="59918"/>
                    <a:pt x="136694" y="105426"/>
                    <a:pt x="109355" y="163069"/>
                  </a:cubicBezTo>
                  <a:cubicBezTo>
                    <a:pt x="109355" y="163828"/>
                    <a:pt x="109355" y="163828"/>
                    <a:pt x="109355" y="164586"/>
                  </a:cubicBezTo>
                  <a:cubicBezTo>
                    <a:pt x="107836" y="167620"/>
                    <a:pt x="106318" y="170654"/>
                    <a:pt x="104799" y="174446"/>
                  </a:cubicBezTo>
                  <a:cubicBezTo>
                    <a:pt x="104039" y="175205"/>
                    <a:pt x="103280" y="176722"/>
                    <a:pt x="103280" y="178239"/>
                  </a:cubicBezTo>
                  <a:cubicBezTo>
                    <a:pt x="101761" y="180514"/>
                    <a:pt x="101002" y="182789"/>
                    <a:pt x="100242" y="185823"/>
                  </a:cubicBezTo>
                  <a:cubicBezTo>
                    <a:pt x="99483" y="187341"/>
                    <a:pt x="98723" y="188858"/>
                    <a:pt x="97964" y="190374"/>
                  </a:cubicBezTo>
                  <a:cubicBezTo>
                    <a:pt x="97205" y="192650"/>
                    <a:pt x="96445" y="194925"/>
                    <a:pt x="95686" y="197201"/>
                  </a:cubicBezTo>
                  <a:cubicBezTo>
                    <a:pt x="95686" y="199476"/>
                    <a:pt x="94926" y="200993"/>
                    <a:pt x="94167" y="203268"/>
                  </a:cubicBezTo>
                  <a:cubicBezTo>
                    <a:pt x="93408" y="204785"/>
                    <a:pt x="92648" y="207061"/>
                    <a:pt x="92648" y="209336"/>
                  </a:cubicBezTo>
                  <a:cubicBezTo>
                    <a:pt x="91889" y="211611"/>
                    <a:pt x="91129" y="213128"/>
                    <a:pt x="90370" y="215404"/>
                  </a:cubicBezTo>
                  <a:cubicBezTo>
                    <a:pt x="90370" y="217679"/>
                    <a:pt x="89611" y="219955"/>
                    <a:pt x="88851" y="221471"/>
                  </a:cubicBezTo>
                  <a:cubicBezTo>
                    <a:pt x="88851" y="223747"/>
                    <a:pt x="88092" y="226022"/>
                    <a:pt x="87332" y="227539"/>
                  </a:cubicBezTo>
                  <a:cubicBezTo>
                    <a:pt x="87332" y="229815"/>
                    <a:pt x="86573" y="232090"/>
                    <a:pt x="86573" y="234365"/>
                  </a:cubicBezTo>
                  <a:cubicBezTo>
                    <a:pt x="85813" y="236641"/>
                    <a:pt x="85813" y="238158"/>
                    <a:pt x="85054" y="240433"/>
                  </a:cubicBezTo>
                  <a:cubicBezTo>
                    <a:pt x="85054" y="242708"/>
                    <a:pt x="84295" y="244984"/>
                    <a:pt x="84295" y="247259"/>
                  </a:cubicBezTo>
                  <a:cubicBezTo>
                    <a:pt x="83535" y="249535"/>
                    <a:pt x="83535" y="251810"/>
                    <a:pt x="83535" y="253327"/>
                  </a:cubicBezTo>
                  <a:cubicBezTo>
                    <a:pt x="82776" y="255602"/>
                    <a:pt x="82776" y="258636"/>
                    <a:pt x="82776" y="260912"/>
                  </a:cubicBezTo>
                  <a:cubicBezTo>
                    <a:pt x="82016" y="262428"/>
                    <a:pt x="82016" y="264704"/>
                    <a:pt x="82016" y="266221"/>
                  </a:cubicBezTo>
                  <a:cubicBezTo>
                    <a:pt x="82016" y="269255"/>
                    <a:pt x="81257" y="272288"/>
                    <a:pt x="81257" y="275322"/>
                  </a:cubicBezTo>
                  <a:cubicBezTo>
                    <a:pt x="81257" y="276839"/>
                    <a:pt x="81257" y="278356"/>
                    <a:pt x="81257" y="279873"/>
                  </a:cubicBezTo>
                  <a:cubicBezTo>
                    <a:pt x="80498" y="284424"/>
                    <a:pt x="80498" y="288975"/>
                    <a:pt x="80498" y="293525"/>
                  </a:cubicBezTo>
                  <a:cubicBezTo>
                    <a:pt x="80498" y="298076"/>
                    <a:pt x="80498" y="302627"/>
                    <a:pt x="81257" y="306419"/>
                  </a:cubicBezTo>
                  <a:cubicBezTo>
                    <a:pt x="81257" y="308695"/>
                    <a:pt x="81257" y="310212"/>
                    <a:pt x="81257" y="311729"/>
                  </a:cubicBezTo>
                  <a:cubicBezTo>
                    <a:pt x="81257" y="314004"/>
                    <a:pt x="81257" y="317038"/>
                    <a:pt x="82016" y="320072"/>
                  </a:cubicBezTo>
                  <a:cubicBezTo>
                    <a:pt x="82016" y="321589"/>
                    <a:pt x="82016" y="323864"/>
                    <a:pt x="82776" y="325381"/>
                  </a:cubicBezTo>
                  <a:cubicBezTo>
                    <a:pt x="82776" y="328415"/>
                    <a:pt x="82776" y="330690"/>
                    <a:pt x="83535" y="332966"/>
                  </a:cubicBezTo>
                  <a:cubicBezTo>
                    <a:pt x="83535" y="335241"/>
                    <a:pt x="83535" y="336758"/>
                    <a:pt x="84295" y="339033"/>
                  </a:cubicBezTo>
                  <a:cubicBezTo>
                    <a:pt x="84295" y="341309"/>
                    <a:pt x="85054" y="343584"/>
                    <a:pt x="85054" y="345859"/>
                  </a:cubicBezTo>
                  <a:cubicBezTo>
                    <a:pt x="85813" y="348135"/>
                    <a:pt x="85813" y="350410"/>
                    <a:pt x="86573" y="351927"/>
                  </a:cubicBezTo>
                  <a:cubicBezTo>
                    <a:pt x="86573" y="354203"/>
                    <a:pt x="87332" y="356478"/>
                    <a:pt x="87332" y="358753"/>
                  </a:cubicBezTo>
                  <a:cubicBezTo>
                    <a:pt x="88092" y="361029"/>
                    <a:pt x="88851" y="362546"/>
                    <a:pt x="88851" y="364821"/>
                  </a:cubicBezTo>
                  <a:cubicBezTo>
                    <a:pt x="89611" y="367096"/>
                    <a:pt x="90370" y="369372"/>
                    <a:pt x="90370" y="370889"/>
                  </a:cubicBezTo>
                  <a:cubicBezTo>
                    <a:pt x="91129" y="373164"/>
                    <a:pt x="91889" y="375439"/>
                    <a:pt x="91889" y="376956"/>
                  </a:cubicBezTo>
                  <a:cubicBezTo>
                    <a:pt x="92648" y="379232"/>
                    <a:pt x="93408" y="381507"/>
                    <a:pt x="94167" y="383783"/>
                  </a:cubicBezTo>
                  <a:cubicBezTo>
                    <a:pt x="94926" y="385300"/>
                    <a:pt x="95686" y="387575"/>
                    <a:pt x="95686" y="389092"/>
                  </a:cubicBezTo>
                  <a:cubicBezTo>
                    <a:pt x="96445" y="391367"/>
                    <a:pt x="97205" y="393643"/>
                    <a:pt x="97964" y="395918"/>
                  </a:cubicBezTo>
                  <a:cubicBezTo>
                    <a:pt x="98723" y="397435"/>
                    <a:pt x="99483" y="398952"/>
                    <a:pt x="100242" y="401227"/>
                  </a:cubicBezTo>
                  <a:cubicBezTo>
                    <a:pt x="101002" y="403503"/>
                    <a:pt x="101761" y="405778"/>
                    <a:pt x="103280" y="408812"/>
                  </a:cubicBezTo>
                  <a:cubicBezTo>
                    <a:pt x="103280" y="409570"/>
                    <a:pt x="104039" y="411087"/>
                    <a:pt x="104799" y="412604"/>
                  </a:cubicBezTo>
                  <a:cubicBezTo>
                    <a:pt x="106318" y="415638"/>
                    <a:pt x="107077" y="418672"/>
                    <a:pt x="108596" y="422464"/>
                  </a:cubicBezTo>
                  <a:cubicBezTo>
                    <a:pt x="109355" y="422464"/>
                    <a:pt x="109355" y="423223"/>
                    <a:pt x="109355" y="423223"/>
                  </a:cubicBezTo>
                  <a:cubicBezTo>
                    <a:pt x="136694" y="481624"/>
                    <a:pt x="182259" y="526374"/>
                    <a:pt x="236937" y="549886"/>
                  </a:cubicBezTo>
                  <a:cubicBezTo>
                    <a:pt x="237697" y="549886"/>
                    <a:pt x="239215" y="550644"/>
                    <a:pt x="240734" y="551403"/>
                  </a:cubicBezTo>
                  <a:cubicBezTo>
                    <a:pt x="243012" y="552161"/>
                    <a:pt x="245291" y="552920"/>
                    <a:pt x="246810" y="553678"/>
                  </a:cubicBezTo>
                  <a:cubicBezTo>
                    <a:pt x="249847" y="554437"/>
                    <a:pt x="252125" y="555195"/>
                    <a:pt x="254404" y="555954"/>
                  </a:cubicBezTo>
                  <a:cubicBezTo>
                    <a:pt x="255922" y="556712"/>
                    <a:pt x="256682" y="556712"/>
                    <a:pt x="257441" y="557471"/>
                  </a:cubicBezTo>
                  <a:cubicBezTo>
                    <a:pt x="260479" y="558229"/>
                    <a:pt x="263517" y="558988"/>
                    <a:pt x="266554" y="559746"/>
                  </a:cubicBezTo>
                  <a:cubicBezTo>
                    <a:pt x="267314" y="559746"/>
                    <a:pt x="267314" y="559746"/>
                    <a:pt x="268073" y="559746"/>
                  </a:cubicBezTo>
                  <a:cubicBezTo>
                    <a:pt x="271111" y="560504"/>
                    <a:pt x="274908" y="561263"/>
                    <a:pt x="277945" y="562021"/>
                  </a:cubicBezTo>
                  <a:cubicBezTo>
                    <a:pt x="278705" y="562021"/>
                    <a:pt x="278705" y="562021"/>
                    <a:pt x="278705" y="562780"/>
                  </a:cubicBezTo>
                  <a:cubicBezTo>
                    <a:pt x="282502" y="562780"/>
                    <a:pt x="285540" y="563538"/>
                    <a:pt x="289337" y="564297"/>
                  </a:cubicBezTo>
                  <a:cubicBezTo>
                    <a:pt x="290096" y="564297"/>
                    <a:pt x="290096" y="564297"/>
                    <a:pt x="290855" y="564297"/>
                  </a:cubicBezTo>
                  <a:lnTo>
                    <a:pt x="294653" y="565055"/>
                  </a:lnTo>
                  <a:cubicBezTo>
                    <a:pt x="303006" y="565814"/>
                    <a:pt x="310600" y="566572"/>
                    <a:pt x="318954" y="566572"/>
                  </a:cubicBezTo>
                  <a:cubicBezTo>
                    <a:pt x="449573" y="566572"/>
                    <a:pt x="556650" y="443701"/>
                    <a:pt x="556650" y="293525"/>
                  </a:cubicBezTo>
                  <a:cubicBezTo>
                    <a:pt x="556650" y="142591"/>
                    <a:pt x="449573" y="20478"/>
                    <a:pt x="318954" y="20478"/>
                  </a:cubicBezTo>
                  <a:close/>
                  <a:moveTo>
                    <a:pt x="258201" y="0"/>
                  </a:moveTo>
                  <a:cubicBezTo>
                    <a:pt x="268073" y="0"/>
                    <a:pt x="277945" y="758"/>
                    <a:pt x="287818" y="2275"/>
                  </a:cubicBezTo>
                  <a:cubicBezTo>
                    <a:pt x="298450" y="758"/>
                    <a:pt x="308322" y="0"/>
                    <a:pt x="318954" y="0"/>
                  </a:cubicBezTo>
                  <a:cubicBezTo>
                    <a:pt x="460964" y="0"/>
                    <a:pt x="577154" y="131214"/>
                    <a:pt x="577154" y="293525"/>
                  </a:cubicBezTo>
                  <a:cubicBezTo>
                    <a:pt x="577154" y="455078"/>
                    <a:pt x="460964" y="586292"/>
                    <a:pt x="318954" y="586292"/>
                  </a:cubicBezTo>
                  <a:cubicBezTo>
                    <a:pt x="308322" y="586292"/>
                    <a:pt x="298450" y="585534"/>
                    <a:pt x="287818" y="584775"/>
                  </a:cubicBezTo>
                  <a:cubicBezTo>
                    <a:pt x="277945" y="585534"/>
                    <a:pt x="268073" y="586292"/>
                    <a:pt x="258201" y="586292"/>
                  </a:cubicBezTo>
                  <a:cubicBezTo>
                    <a:pt x="203522" y="586292"/>
                    <a:pt x="152642" y="567331"/>
                    <a:pt x="110874" y="533958"/>
                  </a:cubicBezTo>
                  <a:cubicBezTo>
                    <a:pt x="110115" y="533200"/>
                    <a:pt x="109355" y="533200"/>
                    <a:pt x="108596" y="532441"/>
                  </a:cubicBezTo>
                  <a:cubicBezTo>
                    <a:pt x="91129" y="518031"/>
                    <a:pt x="75182" y="501344"/>
                    <a:pt x="60753" y="482383"/>
                  </a:cubicBezTo>
                  <a:cubicBezTo>
                    <a:pt x="60753" y="482383"/>
                    <a:pt x="59993" y="481624"/>
                    <a:pt x="59993" y="480866"/>
                  </a:cubicBezTo>
                  <a:cubicBezTo>
                    <a:pt x="46324" y="461904"/>
                    <a:pt x="34173" y="441426"/>
                    <a:pt x="25060" y="419430"/>
                  </a:cubicBezTo>
                  <a:cubicBezTo>
                    <a:pt x="24301" y="418672"/>
                    <a:pt x="24301" y="417913"/>
                    <a:pt x="24301" y="417913"/>
                  </a:cubicBezTo>
                  <a:cubicBezTo>
                    <a:pt x="8353" y="379990"/>
                    <a:pt x="0" y="337516"/>
                    <a:pt x="0" y="293525"/>
                  </a:cubicBezTo>
                  <a:cubicBezTo>
                    <a:pt x="0" y="264704"/>
                    <a:pt x="3037" y="237399"/>
                    <a:pt x="9872" y="211611"/>
                  </a:cubicBezTo>
                  <a:cubicBezTo>
                    <a:pt x="9872" y="210095"/>
                    <a:pt x="10632" y="209336"/>
                    <a:pt x="10632" y="207819"/>
                  </a:cubicBezTo>
                  <a:cubicBezTo>
                    <a:pt x="15188" y="191133"/>
                    <a:pt x="21263" y="174446"/>
                    <a:pt x="28857" y="158519"/>
                  </a:cubicBezTo>
                  <a:cubicBezTo>
                    <a:pt x="28857" y="157760"/>
                    <a:pt x="28857" y="157760"/>
                    <a:pt x="29617" y="157002"/>
                  </a:cubicBezTo>
                  <a:cubicBezTo>
                    <a:pt x="39489" y="134248"/>
                    <a:pt x="52399" y="113769"/>
                    <a:pt x="67588" y="94808"/>
                  </a:cubicBezTo>
                  <a:cubicBezTo>
                    <a:pt x="68347" y="94808"/>
                    <a:pt x="68347" y="94049"/>
                    <a:pt x="69106" y="94049"/>
                  </a:cubicBezTo>
                  <a:cubicBezTo>
                    <a:pt x="85054" y="74329"/>
                    <a:pt x="103280" y="57643"/>
                    <a:pt x="123025" y="43232"/>
                  </a:cubicBezTo>
                  <a:cubicBezTo>
                    <a:pt x="162514" y="15927"/>
                    <a:pt x="208839" y="0"/>
                    <a:pt x="258201" y="0"/>
                  </a:cubicBezTo>
                  <a:close/>
                </a:path>
              </a:pathLst>
            </a:custGeom>
            <a:solidFill>
              <a:srgbClr val="FFFFFF"/>
            </a:solidFill>
            <a:ln>
              <a:noFill/>
            </a:ln>
            <a:extLst/>
          </p:spPr>
          <p:txBody>
            <a:bodyPr anchor="ct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algn="ctr"/>
              <a:endParaRPr>
                <a:solidFill>
                  <a:schemeClr val="bg1"/>
                </a:solidFill>
              </a:endParaRPr>
            </a:p>
          </p:txBody>
        </p:sp>
        <p:grpSp>
          <p:nvGrpSpPr>
            <p:cNvPr id="36" name="îśḷiḋè">
              <a:extLst>
                <a:ext uri="{FF2B5EF4-FFF2-40B4-BE49-F238E27FC236}">
                  <a16:creationId xmlns:a16="http://schemas.microsoft.com/office/drawing/2014/main" id="{57AC99EB-5972-4BBF-9F19-28D3A26E4DBB}"/>
                </a:ext>
              </a:extLst>
            </p:cNvPr>
            <p:cNvGrpSpPr/>
            <p:nvPr/>
          </p:nvGrpSpPr>
          <p:grpSpPr>
            <a:xfrm>
              <a:off x="4212759" y="2785672"/>
              <a:ext cx="3627755" cy="3018226"/>
              <a:chOff x="3973512" y="898525"/>
              <a:chExt cx="5579269" cy="4641850"/>
            </a:xfrm>
            <a:solidFill>
              <a:schemeClr val="tx2">
                <a:lumMod val="20000"/>
                <a:lumOff val="80000"/>
              </a:schemeClr>
            </a:solidFill>
          </p:grpSpPr>
          <p:sp>
            <p:nvSpPr>
              <p:cNvPr id="37" name="ïṥľiḓé">
                <a:extLst>
                  <a:ext uri="{FF2B5EF4-FFF2-40B4-BE49-F238E27FC236}">
                    <a16:creationId xmlns:a16="http://schemas.microsoft.com/office/drawing/2014/main" id="{0F0F281C-9F83-43FF-9234-EB6CB14C88C2}"/>
                  </a:ext>
                </a:extLst>
              </p:cNvPr>
              <p:cNvSpPr>
                <a:spLocks/>
              </p:cNvSpPr>
              <p:nvPr/>
            </p:nvSpPr>
            <p:spPr bwMode="auto">
              <a:xfrm>
                <a:off x="5416550" y="4876800"/>
                <a:ext cx="665162" cy="663575"/>
              </a:xfrm>
              <a:custGeom>
                <a:avLst/>
                <a:gdLst>
                  <a:gd name="T0" fmla="*/ 92 w 183"/>
                  <a:gd name="T1" fmla="*/ 0 h 183"/>
                  <a:gd name="T2" fmla="*/ 0 w 183"/>
                  <a:gd name="T3" fmla="*/ 92 h 183"/>
                  <a:gd name="T4" fmla="*/ 92 w 183"/>
                  <a:gd name="T5" fmla="*/ 183 h 183"/>
                  <a:gd name="T6" fmla="*/ 183 w 183"/>
                  <a:gd name="T7" fmla="*/ 92 h 183"/>
                  <a:gd name="T8" fmla="*/ 92 w 183"/>
                  <a:gd name="T9" fmla="*/ 0 h 183"/>
                  <a:gd name="T10" fmla="*/ 92 w 183"/>
                  <a:gd name="T11" fmla="*/ 0 h 183"/>
                  <a:gd name="T12" fmla="*/ 92 w 183"/>
                  <a:gd name="T13" fmla="*/ 0 h 183"/>
                  <a:gd name="T14" fmla="*/ 92 w 183"/>
                  <a:gd name="T15" fmla="*/ 0 h 18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3" h="183">
                    <a:moveTo>
                      <a:pt x="92" y="0"/>
                    </a:moveTo>
                    <a:cubicBezTo>
                      <a:pt x="41" y="0"/>
                      <a:pt x="0" y="41"/>
                      <a:pt x="0" y="92"/>
                    </a:cubicBezTo>
                    <a:cubicBezTo>
                      <a:pt x="0" y="142"/>
                      <a:pt x="41" y="183"/>
                      <a:pt x="92" y="183"/>
                    </a:cubicBezTo>
                    <a:cubicBezTo>
                      <a:pt x="142" y="183"/>
                      <a:pt x="183" y="142"/>
                      <a:pt x="183" y="92"/>
                    </a:cubicBezTo>
                    <a:cubicBezTo>
                      <a:pt x="183" y="41"/>
                      <a:pt x="142" y="0"/>
                      <a:pt x="92" y="0"/>
                    </a:cubicBezTo>
                    <a:cubicBezTo>
                      <a:pt x="92" y="0"/>
                      <a:pt x="92" y="0"/>
                      <a:pt x="92" y="0"/>
                    </a:cubicBezTo>
                    <a:cubicBezTo>
                      <a:pt x="92" y="0"/>
                      <a:pt x="92" y="0"/>
                      <a:pt x="92" y="0"/>
                    </a:cubicBezTo>
                    <a:cubicBezTo>
                      <a:pt x="92" y="0"/>
                      <a:pt x="92" y="0"/>
                      <a:pt x="92" y="0"/>
                    </a:cubicBezTo>
                  </a:path>
                </a:pathLst>
              </a:custGeom>
              <a:solidFill>
                <a:srgbClr val="CEA55A"/>
              </a:solidFill>
              <a:ln>
                <a:noFill/>
              </a:ln>
            </p:spPr>
            <p:txBody>
              <a:bodyPr anchor="ct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algn="ctr"/>
                <a:endParaRPr>
                  <a:solidFill>
                    <a:schemeClr val="bg1"/>
                  </a:solidFill>
                </a:endParaRPr>
              </a:p>
            </p:txBody>
          </p:sp>
          <p:sp>
            <p:nvSpPr>
              <p:cNvPr id="38" name="ïśḻiḑe">
                <a:extLst>
                  <a:ext uri="{FF2B5EF4-FFF2-40B4-BE49-F238E27FC236}">
                    <a16:creationId xmlns:a16="http://schemas.microsoft.com/office/drawing/2014/main" id="{282EF179-33CC-47C9-A093-55056029E8A6}"/>
                  </a:ext>
                </a:extLst>
              </p:cNvPr>
              <p:cNvSpPr>
                <a:spLocks/>
              </p:cNvSpPr>
              <p:nvPr/>
            </p:nvSpPr>
            <p:spPr bwMode="auto">
              <a:xfrm>
                <a:off x="8150225" y="4876800"/>
                <a:ext cx="663575" cy="663575"/>
              </a:xfrm>
              <a:custGeom>
                <a:avLst/>
                <a:gdLst>
                  <a:gd name="T0" fmla="*/ 91 w 183"/>
                  <a:gd name="T1" fmla="*/ 0 h 183"/>
                  <a:gd name="T2" fmla="*/ 0 w 183"/>
                  <a:gd name="T3" fmla="*/ 92 h 183"/>
                  <a:gd name="T4" fmla="*/ 91 w 183"/>
                  <a:gd name="T5" fmla="*/ 183 h 183"/>
                  <a:gd name="T6" fmla="*/ 183 w 183"/>
                  <a:gd name="T7" fmla="*/ 92 h 183"/>
                  <a:gd name="T8" fmla="*/ 91 w 183"/>
                  <a:gd name="T9" fmla="*/ 0 h 183"/>
                  <a:gd name="T10" fmla="*/ 91 w 183"/>
                  <a:gd name="T11" fmla="*/ 0 h 183"/>
                  <a:gd name="T12" fmla="*/ 91 w 183"/>
                  <a:gd name="T13" fmla="*/ 0 h 183"/>
                  <a:gd name="T14" fmla="*/ 91 w 183"/>
                  <a:gd name="T15" fmla="*/ 0 h 18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3" h="183">
                    <a:moveTo>
                      <a:pt x="91" y="0"/>
                    </a:moveTo>
                    <a:cubicBezTo>
                      <a:pt x="41" y="0"/>
                      <a:pt x="0" y="41"/>
                      <a:pt x="0" y="92"/>
                    </a:cubicBezTo>
                    <a:cubicBezTo>
                      <a:pt x="0" y="142"/>
                      <a:pt x="41" y="183"/>
                      <a:pt x="91" y="183"/>
                    </a:cubicBezTo>
                    <a:cubicBezTo>
                      <a:pt x="142" y="183"/>
                      <a:pt x="183" y="142"/>
                      <a:pt x="183" y="92"/>
                    </a:cubicBezTo>
                    <a:cubicBezTo>
                      <a:pt x="183" y="41"/>
                      <a:pt x="142" y="0"/>
                      <a:pt x="91" y="0"/>
                    </a:cubicBezTo>
                    <a:cubicBezTo>
                      <a:pt x="91" y="0"/>
                      <a:pt x="91" y="0"/>
                      <a:pt x="91" y="0"/>
                    </a:cubicBezTo>
                    <a:cubicBezTo>
                      <a:pt x="91" y="0"/>
                      <a:pt x="91" y="0"/>
                      <a:pt x="91" y="0"/>
                    </a:cubicBezTo>
                    <a:cubicBezTo>
                      <a:pt x="91" y="0"/>
                      <a:pt x="91" y="0"/>
                      <a:pt x="91" y="0"/>
                    </a:cubicBezTo>
                  </a:path>
                </a:pathLst>
              </a:custGeom>
              <a:solidFill>
                <a:srgbClr val="CEA55A"/>
              </a:solidFill>
              <a:ln>
                <a:noFill/>
              </a:ln>
            </p:spPr>
            <p:txBody>
              <a:bodyPr anchor="ct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algn="ctr"/>
                <a:endParaRPr>
                  <a:solidFill>
                    <a:schemeClr val="bg1"/>
                  </a:solidFill>
                </a:endParaRPr>
              </a:p>
            </p:txBody>
          </p:sp>
          <p:sp>
            <p:nvSpPr>
              <p:cNvPr id="39" name="iŝľiḑe">
                <a:extLst>
                  <a:ext uri="{FF2B5EF4-FFF2-40B4-BE49-F238E27FC236}">
                    <a16:creationId xmlns:a16="http://schemas.microsoft.com/office/drawing/2014/main" id="{94E5D31E-4EAD-4809-B3FE-A6A377386E08}"/>
                  </a:ext>
                </a:extLst>
              </p:cNvPr>
              <p:cNvSpPr>
                <a:spLocks/>
              </p:cNvSpPr>
              <p:nvPr/>
            </p:nvSpPr>
            <p:spPr bwMode="auto">
              <a:xfrm>
                <a:off x="3973512" y="898525"/>
                <a:ext cx="5157787" cy="3811588"/>
              </a:xfrm>
              <a:custGeom>
                <a:avLst/>
                <a:gdLst>
                  <a:gd name="T0" fmla="*/ 1144 w 1190"/>
                  <a:gd name="T1" fmla="*/ 1052 h 1052"/>
                  <a:gd name="T2" fmla="*/ 401 w 1190"/>
                  <a:gd name="T3" fmla="*/ 1052 h 1052"/>
                  <a:gd name="T4" fmla="*/ 269 w 1190"/>
                  <a:gd name="T5" fmla="*/ 934 h 1052"/>
                  <a:gd name="T6" fmla="*/ 191 w 1190"/>
                  <a:gd name="T7" fmla="*/ 387 h 1052"/>
                  <a:gd name="T8" fmla="*/ 147 w 1190"/>
                  <a:gd name="T9" fmla="*/ 132 h 1052"/>
                  <a:gd name="T10" fmla="*/ 104 w 1190"/>
                  <a:gd name="T11" fmla="*/ 92 h 1052"/>
                  <a:gd name="T12" fmla="*/ 46 w 1190"/>
                  <a:gd name="T13" fmla="*/ 92 h 1052"/>
                  <a:gd name="T14" fmla="*/ 0 w 1190"/>
                  <a:gd name="T15" fmla="*/ 46 h 1052"/>
                  <a:gd name="T16" fmla="*/ 46 w 1190"/>
                  <a:gd name="T17" fmla="*/ 0 h 1052"/>
                  <a:gd name="T18" fmla="*/ 104 w 1190"/>
                  <a:gd name="T19" fmla="*/ 0 h 1052"/>
                  <a:gd name="T20" fmla="*/ 237 w 1190"/>
                  <a:gd name="T21" fmla="*/ 119 h 1052"/>
                  <a:gd name="T22" fmla="*/ 281 w 1190"/>
                  <a:gd name="T23" fmla="*/ 373 h 1052"/>
                  <a:gd name="T24" fmla="*/ 359 w 1190"/>
                  <a:gd name="T25" fmla="*/ 922 h 1052"/>
                  <a:gd name="T26" fmla="*/ 401 w 1190"/>
                  <a:gd name="T27" fmla="*/ 961 h 1052"/>
                  <a:gd name="T28" fmla="*/ 1144 w 1190"/>
                  <a:gd name="T29" fmla="*/ 961 h 1052"/>
                  <a:gd name="T30" fmla="*/ 1190 w 1190"/>
                  <a:gd name="T31" fmla="*/ 1007 h 1052"/>
                  <a:gd name="T32" fmla="*/ 1144 w 1190"/>
                  <a:gd name="T33" fmla="*/ 1052 h 1052"/>
                  <a:gd name="T34" fmla="*/ 1144 w 1190"/>
                  <a:gd name="T35" fmla="*/ 1052 h 1052"/>
                  <a:gd name="T36" fmla="*/ 1144 w 1190"/>
                  <a:gd name="T37" fmla="*/ 1052 h 10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90" h="1052">
                    <a:moveTo>
                      <a:pt x="1144" y="1052"/>
                    </a:moveTo>
                    <a:cubicBezTo>
                      <a:pt x="401" y="1052"/>
                      <a:pt x="401" y="1052"/>
                      <a:pt x="401" y="1052"/>
                    </a:cubicBezTo>
                    <a:cubicBezTo>
                      <a:pt x="335" y="1052"/>
                      <a:pt x="277" y="1000"/>
                      <a:pt x="269" y="934"/>
                    </a:cubicBezTo>
                    <a:cubicBezTo>
                      <a:pt x="191" y="387"/>
                      <a:pt x="191" y="387"/>
                      <a:pt x="191" y="387"/>
                    </a:cubicBezTo>
                    <a:cubicBezTo>
                      <a:pt x="147" y="132"/>
                      <a:pt x="147" y="132"/>
                      <a:pt x="147" y="132"/>
                    </a:cubicBezTo>
                    <a:cubicBezTo>
                      <a:pt x="144" y="110"/>
                      <a:pt x="124" y="92"/>
                      <a:pt x="104" y="92"/>
                    </a:cubicBezTo>
                    <a:cubicBezTo>
                      <a:pt x="46" y="92"/>
                      <a:pt x="46" y="92"/>
                      <a:pt x="46" y="92"/>
                    </a:cubicBezTo>
                    <a:cubicBezTo>
                      <a:pt x="21" y="92"/>
                      <a:pt x="0" y="71"/>
                      <a:pt x="0" y="46"/>
                    </a:cubicBezTo>
                    <a:cubicBezTo>
                      <a:pt x="0" y="21"/>
                      <a:pt x="21" y="0"/>
                      <a:pt x="46" y="0"/>
                    </a:cubicBezTo>
                    <a:cubicBezTo>
                      <a:pt x="104" y="0"/>
                      <a:pt x="104" y="0"/>
                      <a:pt x="104" y="0"/>
                    </a:cubicBezTo>
                    <a:cubicBezTo>
                      <a:pt x="171" y="0"/>
                      <a:pt x="229" y="52"/>
                      <a:pt x="237" y="119"/>
                    </a:cubicBezTo>
                    <a:cubicBezTo>
                      <a:pt x="281" y="373"/>
                      <a:pt x="281" y="373"/>
                      <a:pt x="281" y="373"/>
                    </a:cubicBezTo>
                    <a:cubicBezTo>
                      <a:pt x="359" y="922"/>
                      <a:pt x="359" y="922"/>
                      <a:pt x="359" y="922"/>
                    </a:cubicBezTo>
                    <a:cubicBezTo>
                      <a:pt x="362" y="943"/>
                      <a:pt x="381" y="961"/>
                      <a:pt x="401" y="961"/>
                    </a:cubicBezTo>
                    <a:cubicBezTo>
                      <a:pt x="1144" y="961"/>
                      <a:pt x="1144" y="961"/>
                      <a:pt x="1144" y="961"/>
                    </a:cubicBezTo>
                    <a:cubicBezTo>
                      <a:pt x="1169" y="961"/>
                      <a:pt x="1190" y="981"/>
                      <a:pt x="1190" y="1007"/>
                    </a:cubicBezTo>
                    <a:cubicBezTo>
                      <a:pt x="1190" y="1032"/>
                      <a:pt x="1169" y="1052"/>
                      <a:pt x="1144" y="1052"/>
                    </a:cubicBezTo>
                    <a:cubicBezTo>
                      <a:pt x="1144" y="1052"/>
                      <a:pt x="1144" y="1052"/>
                      <a:pt x="1144" y="1052"/>
                    </a:cubicBezTo>
                    <a:cubicBezTo>
                      <a:pt x="1144" y="1052"/>
                      <a:pt x="1144" y="1052"/>
                      <a:pt x="1144" y="1052"/>
                    </a:cubicBezTo>
                  </a:path>
                </a:pathLst>
              </a:custGeom>
              <a:solidFill>
                <a:srgbClr val="CEA55A"/>
              </a:solidFill>
              <a:ln>
                <a:noFill/>
              </a:ln>
            </p:spPr>
            <p:txBody>
              <a:bodyPr anchor="ct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algn="ctr"/>
                <a:endParaRPr>
                  <a:solidFill>
                    <a:schemeClr val="bg1"/>
                  </a:solidFill>
                </a:endParaRPr>
              </a:p>
            </p:txBody>
          </p:sp>
          <p:sp>
            <p:nvSpPr>
              <p:cNvPr id="40" name="íşḻidê">
                <a:extLst>
                  <a:ext uri="{FF2B5EF4-FFF2-40B4-BE49-F238E27FC236}">
                    <a16:creationId xmlns:a16="http://schemas.microsoft.com/office/drawing/2014/main" id="{FAC1D720-B177-43E1-BB5B-E4EF693A494B}"/>
                  </a:ext>
                </a:extLst>
              </p:cNvPr>
              <p:cNvSpPr>
                <a:spLocks/>
              </p:cNvSpPr>
              <p:nvPr/>
            </p:nvSpPr>
            <p:spPr bwMode="auto">
              <a:xfrm>
                <a:off x="5549901" y="1395413"/>
                <a:ext cx="4002880" cy="2652713"/>
              </a:xfrm>
              <a:custGeom>
                <a:avLst/>
                <a:gdLst>
                  <a:gd name="T0" fmla="*/ 138 w 968"/>
                  <a:gd name="T1" fmla="*/ 732 h 732"/>
                  <a:gd name="T2" fmla="*/ 92 w 968"/>
                  <a:gd name="T3" fmla="*/ 690 h 732"/>
                  <a:gd name="T4" fmla="*/ 134 w 968"/>
                  <a:gd name="T5" fmla="*/ 641 h 732"/>
                  <a:gd name="T6" fmla="*/ 755 w 968"/>
                  <a:gd name="T7" fmla="*/ 595 h 732"/>
                  <a:gd name="T8" fmla="*/ 800 w 968"/>
                  <a:gd name="T9" fmla="*/ 557 h 732"/>
                  <a:gd name="T10" fmla="*/ 872 w 968"/>
                  <a:gd name="T11" fmla="*/ 144 h 732"/>
                  <a:gd name="T12" fmla="*/ 860 w 968"/>
                  <a:gd name="T13" fmla="*/ 102 h 732"/>
                  <a:gd name="T14" fmla="*/ 838 w 968"/>
                  <a:gd name="T15" fmla="*/ 92 h 732"/>
                  <a:gd name="T16" fmla="*/ 46 w 968"/>
                  <a:gd name="T17" fmla="*/ 92 h 732"/>
                  <a:gd name="T18" fmla="*/ 0 w 968"/>
                  <a:gd name="T19" fmla="*/ 46 h 732"/>
                  <a:gd name="T20" fmla="*/ 46 w 968"/>
                  <a:gd name="T21" fmla="*/ 0 h 732"/>
                  <a:gd name="T22" fmla="*/ 838 w 968"/>
                  <a:gd name="T23" fmla="*/ 0 h 732"/>
                  <a:gd name="T24" fmla="*/ 929 w 968"/>
                  <a:gd name="T25" fmla="*/ 41 h 732"/>
                  <a:gd name="T26" fmla="*/ 962 w 968"/>
                  <a:gd name="T27" fmla="*/ 158 h 732"/>
                  <a:gd name="T28" fmla="*/ 890 w 968"/>
                  <a:gd name="T29" fmla="*/ 570 h 732"/>
                  <a:gd name="T30" fmla="*/ 759 w 968"/>
                  <a:gd name="T31" fmla="*/ 687 h 732"/>
                  <a:gd name="T32" fmla="*/ 141 w 968"/>
                  <a:gd name="T33" fmla="*/ 732 h 732"/>
                  <a:gd name="T34" fmla="*/ 138 w 968"/>
                  <a:gd name="T35" fmla="*/ 732 h 732"/>
                  <a:gd name="T36" fmla="*/ 138 w 968"/>
                  <a:gd name="T37" fmla="*/ 732 h 732"/>
                  <a:gd name="T38" fmla="*/ 138 w 968"/>
                  <a:gd name="T39" fmla="*/ 732 h 7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68" h="732">
                    <a:moveTo>
                      <a:pt x="138" y="732"/>
                    </a:moveTo>
                    <a:cubicBezTo>
                      <a:pt x="114" y="732"/>
                      <a:pt x="94" y="714"/>
                      <a:pt x="92" y="690"/>
                    </a:cubicBezTo>
                    <a:cubicBezTo>
                      <a:pt x="90" y="665"/>
                      <a:pt x="109" y="643"/>
                      <a:pt x="134" y="641"/>
                    </a:cubicBezTo>
                    <a:cubicBezTo>
                      <a:pt x="755" y="595"/>
                      <a:pt x="755" y="595"/>
                      <a:pt x="755" y="595"/>
                    </a:cubicBezTo>
                    <a:cubicBezTo>
                      <a:pt x="778" y="595"/>
                      <a:pt x="797" y="577"/>
                      <a:pt x="800" y="557"/>
                    </a:cubicBezTo>
                    <a:cubicBezTo>
                      <a:pt x="872" y="144"/>
                      <a:pt x="872" y="144"/>
                      <a:pt x="872" y="144"/>
                    </a:cubicBezTo>
                    <a:cubicBezTo>
                      <a:pt x="874" y="129"/>
                      <a:pt x="869" y="112"/>
                      <a:pt x="860" y="102"/>
                    </a:cubicBezTo>
                    <a:cubicBezTo>
                      <a:pt x="854" y="95"/>
                      <a:pt x="847" y="92"/>
                      <a:pt x="838" y="92"/>
                    </a:cubicBezTo>
                    <a:cubicBezTo>
                      <a:pt x="46" y="92"/>
                      <a:pt x="46" y="92"/>
                      <a:pt x="46" y="92"/>
                    </a:cubicBezTo>
                    <a:cubicBezTo>
                      <a:pt x="21" y="92"/>
                      <a:pt x="0" y="71"/>
                      <a:pt x="0" y="46"/>
                    </a:cubicBezTo>
                    <a:cubicBezTo>
                      <a:pt x="0" y="21"/>
                      <a:pt x="21" y="0"/>
                      <a:pt x="46" y="0"/>
                    </a:cubicBezTo>
                    <a:cubicBezTo>
                      <a:pt x="838" y="0"/>
                      <a:pt x="838" y="0"/>
                      <a:pt x="838" y="0"/>
                    </a:cubicBezTo>
                    <a:cubicBezTo>
                      <a:pt x="873" y="0"/>
                      <a:pt x="905" y="15"/>
                      <a:pt x="929" y="41"/>
                    </a:cubicBezTo>
                    <a:cubicBezTo>
                      <a:pt x="956" y="71"/>
                      <a:pt x="968" y="114"/>
                      <a:pt x="962" y="158"/>
                    </a:cubicBezTo>
                    <a:cubicBezTo>
                      <a:pt x="890" y="570"/>
                      <a:pt x="890" y="570"/>
                      <a:pt x="890" y="570"/>
                    </a:cubicBezTo>
                    <a:cubicBezTo>
                      <a:pt x="883" y="635"/>
                      <a:pt x="825" y="687"/>
                      <a:pt x="759" y="687"/>
                    </a:cubicBezTo>
                    <a:cubicBezTo>
                      <a:pt x="141" y="732"/>
                      <a:pt x="141" y="732"/>
                      <a:pt x="141" y="732"/>
                    </a:cubicBezTo>
                    <a:cubicBezTo>
                      <a:pt x="140" y="732"/>
                      <a:pt x="139" y="732"/>
                      <a:pt x="138" y="732"/>
                    </a:cubicBezTo>
                    <a:cubicBezTo>
                      <a:pt x="138" y="732"/>
                      <a:pt x="138" y="732"/>
                      <a:pt x="138" y="732"/>
                    </a:cubicBezTo>
                    <a:cubicBezTo>
                      <a:pt x="138" y="732"/>
                      <a:pt x="138" y="732"/>
                      <a:pt x="138" y="732"/>
                    </a:cubicBezTo>
                  </a:path>
                </a:pathLst>
              </a:custGeom>
              <a:solidFill>
                <a:srgbClr val="CEA55A"/>
              </a:solidFill>
              <a:ln>
                <a:noFill/>
              </a:ln>
            </p:spPr>
            <p:txBody>
              <a:bodyPr anchor="ct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algn="ctr"/>
                <a:endParaRPr>
                  <a:solidFill>
                    <a:schemeClr val="bg1"/>
                  </a:solidFill>
                </a:endParaRPr>
              </a:p>
            </p:txBody>
          </p:sp>
          <p:sp>
            <p:nvSpPr>
              <p:cNvPr id="41" name="îśḻíḑê">
                <a:extLst>
                  <a:ext uri="{FF2B5EF4-FFF2-40B4-BE49-F238E27FC236}">
                    <a16:creationId xmlns:a16="http://schemas.microsoft.com/office/drawing/2014/main" id="{85182293-A113-4CD3-89A4-C93795644AB9}"/>
                  </a:ext>
                </a:extLst>
              </p:cNvPr>
              <p:cNvSpPr>
                <a:spLocks/>
              </p:cNvSpPr>
              <p:nvPr/>
            </p:nvSpPr>
            <p:spPr bwMode="auto">
              <a:xfrm>
                <a:off x="5635625" y="4048125"/>
                <a:ext cx="0" cy="0"/>
              </a:xfrm>
              <a:prstGeom prst="lin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algn="ctr"/>
                <a:endParaRPr>
                  <a:solidFill>
                    <a:schemeClr val="bg1"/>
                  </a:solidFill>
                </a:endParaRPr>
              </a:p>
            </p:txBody>
          </p:sp>
          <p:sp>
            <p:nvSpPr>
              <p:cNvPr id="42" name="îṧļïḍe">
                <a:extLst>
                  <a:ext uri="{FF2B5EF4-FFF2-40B4-BE49-F238E27FC236}">
                    <a16:creationId xmlns:a16="http://schemas.microsoft.com/office/drawing/2014/main" id="{A8244957-EFDA-4694-9075-FBF3B2DD43BC}"/>
                  </a:ext>
                </a:extLst>
              </p:cNvPr>
              <p:cNvSpPr>
                <a:spLocks/>
              </p:cNvSpPr>
              <p:nvPr/>
            </p:nvSpPr>
            <p:spPr bwMode="auto">
              <a:xfrm>
                <a:off x="5635625" y="4048125"/>
                <a:ext cx="0" cy="0"/>
              </a:xfrm>
              <a:prstGeom prst="lin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algn="ctr"/>
                <a:endParaRPr>
                  <a:solidFill>
                    <a:schemeClr val="bg1"/>
                  </a:solidFill>
                </a:endParaRPr>
              </a:p>
            </p:txBody>
          </p:sp>
        </p:grpSp>
      </p:grpSp>
      <p:sp>
        <p:nvSpPr>
          <p:cNvPr id="49" name="文本框 48">
            <a:extLst>
              <a:ext uri="{FF2B5EF4-FFF2-40B4-BE49-F238E27FC236}">
                <a16:creationId xmlns:a16="http://schemas.microsoft.com/office/drawing/2014/main" id="{4ECB2650-A724-4AE4-92F9-4429E51737D5}"/>
              </a:ext>
            </a:extLst>
          </p:cNvPr>
          <p:cNvSpPr txBox="1"/>
          <p:nvPr/>
        </p:nvSpPr>
        <p:spPr>
          <a:xfrm>
            <a:off x="441640" y="2631600"/>
            <a:ext cx="3321050" cy="461665"/>
          </a:xfrm>
          <a:prstGeom prst="rect">
            <a:avLst/>
          </a:prstGeom>
          <a:noFill/>
        </p:spPr>
        <p:txBody>
          <a:bodyPr wrap="square" rtlCol="0">
            <a:spAutoFit/>
          </a:bodyPr>
          <a:lstStyle/>
          <a:p>
            <a:pPr algn="dist"/>
            <a:r>
              <a:rPr lang="zh-CN" altLang="en-US" sz="2400" b="1" dirty="0">
                <a:solidFill>
                  <a:srgbClr val="CEA55A"/>
                </a:solidFill>
                <a:latin typeface="微软雅黑" panose="020B0503020204020204" pitchFamily="34" charset="-122"/>
                <a:ea typeface="微软雅黑" panose="020B0503020204020204" pitchFamily="34" charset="-122"/>
              </a:rPr>
              <a:t>智能家居 </a:t>
            </a:r>
            <a:r>
              <a:rPr lang="en-US" altLang="zh-CN" sz="2400" b="1" dirty="0">
                <a:solidFill>
                  <a:srgbClr val="CEA55A"/>
                </a:solidFill>
                <a:latin typeface="微软雅黑" panose="020B0503020204020204" pitchFamily="34" charset="-122"/>
                <a:ea typeface="微软雅黑" panose="020B0503020204020204" pitchFamily="34" charset="-122"/>
              </a:rPr>
              <a:t>X </a:t>
            </a:r>
            <a:r>
              <a:rPr lang="zh-CN" altLang="en-US" sz="2400" b="1" dirty="0">
                <a:solidFill>
                  <a:srgbClr val="CEA55A"/>
                </a:solidFill>
                <a:latin typeface="微软雅黑" panose="020B0503020204020204" pitchFamily="34" charset="-122"/>
                <a:ea typeface="微软雅黑" panose="020B0503020204020204" pitchFamily="34" charset="-122"/>
              </a:rPr>
              <a:t>一键搞定</a:t>
            </a:r>
          </a:p>
        </p:txBody>
      </p:sp>
      <p:sp>
        <p:nvSpPr>
          <p:cNvPr id="50" name="文本框 49">
            <a:extLst>
              <a:ext uri="{FF2B5EF4-FFF2-40B4-BE49-F238E27FC236}">
                <a16:creationId xmlns:a16="http://schemas.microsoft.com/office/drawing/2014/main" id="{5D272CED-1A46-4F26-9AF7-166AC2B17CE9}"/>
              </a:ext>
            </a:extLst>
          </p:cNvPr>
          <p:cNvSpPr txBox="1"/>
          <p:nvPr/>
        </p:nvSpPr>
        <p:spPr>
          <a:xfrm>
            <a:off x="472931" y="3075968"/>
            <a:ext cx="3278187" cy="261610"/>
          </a:xfrm>
          <a:prstGeom prst="rect">
            <a:avLst/>
          </a:prstGeom>
          <a:noFill/>
        </p:spPr>
        <p:txBody>
          <a:bodyPr wrap="square" rtlCol="0">
            <a:spAutoFit/>
          </a:bodyPr>
          <a:lstStyle/>
          <a:p>
            <a:pPr algn="dist"/>
            <a:r>
              <a:rPr lang="zh-CN" altLang="en-US" sz="1100" b="1" dirty="0">
                <a:solidFill>
                  <a:schemeClr val="bg1"/>
                </a:solidFill>
                <a:latin typeface="微软雅黑 Light" panose="020B0502040204020203" pitchFamily="34" charset="-122"/>
                <a:ea typeface="微软雅黑 Light" panose="020B0502040204020203" pitchFamily="34" charset="-122"/>
              </a:rPr>
              <a:t>满足城市刚需，共建美好家园</a:t>
            </a:r>
          </a:p>
        </p:txBody>
      </p:sp>
      <p:sp>
        <p:nvSpPr>
          <p:cNvPr id="51" name="矩形 50">
            <a:extLst>
              <a:ext uri="{FF2B5EF4-FFF2-40B4-BE49-F238E27FC236}">
                <a16:creationId xmlns:a16="http://schemas.microsoft.com/office/drawing/2014/main" id="{85986616-1921-4EF1-A43B-AD17FD853DDD}"/>
              </a:ext>
            </a:extLst>
          </p:cNvPr>
          <p:cNvSpPr/>
          <p:nvPr/>
        </p:nvSpPr>
        <p:spPr>
          <a:xfrm>
            <a:off x="441640" y="3348184"/>
            <a:ext cx="3675622" cy="307777"/>
          </a:xfrm>
          <a:prstGeom prst="rect">
            <a:avLst/>
          </a:prstGeom>
        </p:spPr>
        <p:txBody>
          <a:bodyPr wrap="none">
            <a:spAutoFit/>
          </a:bodyPr>
          <a:lstStyle/>
          <a:p>
            <a:r>
              <a:rPr lang="zh-CN" altLang="en-US" sz="1400" dirty="0">
                <a:solidFill>
                  <a:schemeClr val="bg1"/>
                </a:solidFill>
                <a:latin typeface="微软雅黑 Light" panose="020B0502040204020203" pitchFamily="34" charset="-122"/>
                <a:ea typeface="微软雅黑 Light" panose="020B0502040204020203" pitchFamily="34" charset="-122"/>
              </a:rPr>
              <a:t>CITY CENTRAL MANSION, A CLOUD VILLA</a:t>
            </a:r>
          </a:p>
        </p:txBody>
      </p:sp>
      <p:sp>
        <p:nvSpPr>
          <p:cNvPr id="52" name="矩形 51">
            <a:extLst>
              <a:ext uri="{FF2B5EF4-FFF2-40B4-BE49-F238E27FC236}">
                <a16:creationId xmlns:a16="http://schemas.microsoft.com/office/drawing/2014/main" id="{3443F622-5B5F-4AA4-8975-E32DE194F103}"/>
              </a:ext>
            </a:extLst>
          </p:cNvPr>
          <p:cNvSpPr/>
          <p:nvPr/>
        </p:nvSpPr>
        <p:spPr>
          <a:xfrm>
            <a:off x="441640" y="3664263"/>
            <a:ext cx="2344873" cy="307777"/>
          </a:xfrm>
          <a:prstGeom prst="rect">
            <a:avLst/>
          </a:prstGeom>
        </p:spPr>
        <p:txBody>
          <a:bodyPr wrap="none">
            <a:spAutoFit/>
          </a:bodyPr>
          <a:lstStyle/>
          <a:p>
            <a:r>
              <a:rPr lang="zh-CN" altLang="en-US" sz="1400" dirty="0">
                <a:solidFill>
                  <a:schemeClr val="bg1"/>
                </a:solidFill>
                <a:latin typeface="微软雅黑 Light" panose="020B0502040204020203" pitchFamily="34" charset="-122"/>
                <a:ea typeface="微软雅黑 Light" panose="020B0502040204020203" pitchFamily="34" charset="-122"/>
              </a:rPr>
              <a:t>NEW PRESS CONFERENCE</a:t>
            </a:r>
          </a:p>
        </p:txBody>
      </p:sp>
      <p:sp>
        <p:nvSpPr>
          <p:cNvPr id="53" name="文本框 52">
            <a:extLst>
              <a:ext uri="{FF2B5EF4-FFF2-40B4-BE49-F238E27FC236}">
                <a16:creationId xmlns:a16="http://schemas.microsoft.com/office/drawing/2014/main" id="{F072A42A-FCD8-4ADD-B315-4F0024DD12F5}"/>
              </a:ext>
            </a:extLst>
          </p:cNvPr>
          <p:cNvSpPr txBox="1"/>
          <p:nvPr/>
        </p:nvSpPr>
        <p:spPr>
          <a:xfrm>
            <a:off x="463072" y="3993252"/>
            <a:ext cx="4060325" cy="1156663"/>
          </a:xfrm>
          <a:prstGeom prst="rect">
            <a:avLst/>
          </a:prstGeom>
          <a:noFill/>
        </p:spPr>
        <p:txBody>
          <a:bodyPr wrap="square" rtlCol="0">
            <a:spAutoFit/>
            <a:scene3d>
              <a:camera prst="orthographicFront"/>
              <a:lightRig rig="threePt" dir="t"/>
            </a:scene3d>
            <a:sp3d contourW="12700"/>
          </a:bodyPr>
          <a:lstStyle/>
          <a:p>
            <a:pPr marL="0" marR="0" lvl="0" indent="0" defTabSz="457200" rtl="0" eaLnBrk="1" fontAlgn="auto" latinLnBrk="0" hangingPunct="1">
              <a:lnSpc>
                <a:spcPct val="200000"/>
              </a:lnSpc>
              <a:spcBef>
                <a:spcPts val="0"/>
              </a:spcBef>
              <a:spcAft>
                <a:spcPts val="0"/>
              </a:spcAft>
              <a:buClrTx/>
              <a:buSzTx/>
              <a:buFontTx/>
              <a:buNone/>
              <a:tabLst/>
              <a:defRPr/>
            </a:pPr>
            <a:r>
              <a:rPr kumimoji="0" lang="en-US" altLang="zh-CN" sz="900" b="0" i="0" u="none" strike="noStrike" kern="1200" cap="none" spc="0" normalizeH="0" baseline="0" noProof="0" dirty="0">
                <a:ln>
                  <a:noFill/>
                </a:ln>
                <a:solidFill>
                  <a:schemeClr val="bg1"/>
                </a:solidFill>
                <a:effectLst/>
                <a:uLnTx/>
                <a:uFillTx/>
                <a:latin typeface="微软雅黑 Light" panose="020B0502040204020203" pitchFamily="34" charset="-122"/>
                <a:ea typeface="微软雅黑 Light" panose="020B0502040204020203" pitchFamily="34" charset="-122"/>
              </a:rPr>
              <a:t>The user can demonstrate on a projector or computer, or print the presentation and make it into a film to be used in a wider </a:t>
            </a:r>
            <a:r>
              <a:rPr kumimoji="0" lang="en-US" altLang="zh-CN" sz="900" b="0" i="0" u="none" strike="noStrike" kern="1200" cap="none" spc="0" normalizeH="0" baseline="0" noProof="0" dirty="0" err="1">
                <a:ln>
                  <a:noFill/>
                </a:ln>
                <a:solidFill>
                  <a:schemeClr val="bg1"/>
                </a:solidFill>
                <a:effectLst/>
                <a:uLnTx/>
                <a:uFillTx/>
                <a:latin typeface="微软雅黑 Light" panose="020B0502040204020203" pitchFamily="34" charset="-122"/>
                <a:ea typeface="微软雅黑 Light" panose="020B0502040204020203" pitchFamily="34" charset="-122"/>
              </a:rPr>
              <a:t>fieldThe</a:t>
            </a:r>
            <a:r>
              <a:rPr kumimoji="0" lang="en-US" altLang="zh-CN" sz="900" b="0" i="0" u="none" strike="noStrike" kern="1200" cap="none" spc="0" normalizeH="0" baseline="0" noProof="0" dirty="0">
                <a:ln>
                  <a:noFill/>
                </a:ln>
                <a:solidFill>
                  <a:schemeClr val="bg1"/>
                </a:solidFill>
                <a:effectLst/>
                <a:uLnTx/>
                <a:uFillTx/>
                <a:latin typeface="微软雅黑 Light" panose="020B0502040204020203" pitchFamily="34" charset="-122"/>
                <a:ea typeface="微软雅黑 Light" panose="020B0502040204020203" pitchFamily="34" charset="-122"/>
              </a:rPr>
              <a:t> user can demonstrate on a projector or computer, or print the presentation and make it into a film to be used in a wider field..</a:t>
            </a:r>
          </a:p>
        </p:txBody>
      </p:sp>
      <p:grpSp>
        <p:nvGrpSpPr>
          <p:cNvPr id="54" name="组合 53">
            <a:extLst>
              <a:ext uri="{FF2B5EF4-FFF2-40B4-BE49-F238E27FC236}">
                <a16:creationId xmlns:a16="http://schemas.microsoft.com/office/drawing/2014/main" id="{E58AD569-3AED-4461-9BF8-6FC107AA873A}"/>
              </a:ext>
            </a:extLst>
          </p:cNvPr>
          <p:cNvGrpSpPr/>
          <p:nvPr/>
        </p:nvGrpSpPr>
        <p:grpSpPr>
          <a:xfrm>
            <a:off x="9109279" y="1600461"/>
            <a:ext cx="2664584" cy="684755"/>
            <a:chOff x="8990194" y="955642"/>
            <a:chExt cx="2664584" cy="684755"/>
          </a:xfrm>
        </p:grpSpPr>
        <p:sp>
          <p:nvSpPr>
            <p:cNvPr id="77" name="TextBox 72">
              <a:extLst>
                <a:ext uri="{FF2B5EF4-FFF2-40B4-BE49-F238E27FC236}">
                  <a16:creationId xmlns:a16="http://schemas.microsoft.com/office/drawing/2014/main" id="{AE26C72E-C3D8-4F42-B28E-6C78226BF3FF}"/>
                </a:ext>
              </a:extLst>
            </p:cNvPr>
            <p:cNvSpPr txBox="1"/>
            <p:nvPr/>
          </p:nvSpPr>
          <p:spPr>
            <a:xfrm>
              <a:off x="8990194" y="1214639"/>
              <a:ext cx="2641600" cy="425758"/>
            </a:xfrm>
            <a:prstGeom prst="rect">
              <a:avLst/>
            </a:prstGeom>
            <a:noFill/>
            <a:ln>
              <a:noFill/>
            </a:ln>
          </p:spPr>
          <p:txBody>
            <a:bodyPr wrap="square" rtlCol="0">
              <a:spAutoFit/>
            </a:bodyPr>
            <a:lstStyle/>
            <a:p>
              <a:pPr>
                <a:lnSpc>
                  <a:spcPts val="1300"/>
                </a:lnSpc>
                <a:defRPr/>
              </a:pPr>
              <a:r>
                <a:rPr lang="en-US" sz="900" dirty="0">
                  <a:solidFill>
                    <a:schemeClr val="bg1"/>
                  </a:solidFill>
                  <a:latin typeface="Source sans pro" pitchFamily="34" charset="0"/>
                  <a:sym typeface="Agency FB" panose="020B0503020202020204" pitchFamily="34" charset="0"/>
                </a:rPr>
                <a:t>This is a sample letter that has been placed to demonstrate.</a:t>
              </a:r>
            </a:p>
          </p:txBody>
        </p:sp>
        <p:sp>
          <p:nvSpPr>
            <p:cNvPr id="78" name="TextBox 73">
              <a:extLst>
                <a:ext uri="{FF2B5EF4-FFF2-40B4-BE49-F238E27FC236}">
                  <a16:creationId xmlns:a16="http://schemas.microsoft.com/office/drawing/2014/main" id="{9528D74D-F481-4CF0-8AF0-1B238D3DD52B}"/>
                </a:ext>
              </a:extLst>
            </p:cNvPr>
            <p:cNvSpPr txBox="1"/>
            <p:nvPr/>
          </p:nvSpPr>
          <p:spPr>
            <a:xfrm>
              <a:off x="9013178" y="955642"/>
              <a:ext cx="2641600" cy="307777"/>
            </a:xfrm>
            <a:prstGeom prst="rect">
              <a:avLst/>
            </a:prstGeom>
            <a:noFill/>
            <a:ln>
              <a:noFill/>
            </a:ln>
          </p:spPr>
          <p:txBody>
            <a:bodyPr wrap="square" rtlCol="0">
              <a:spAutoFit/>
            </a:bodyPr>
            <a:lstStyle/>
            <a:p>
              <a:r>
                <a:rPr lang="en-US" sz="1400" dirty="0">
                  <a:solidFill>
                    <a:srgbClr val="CEA55A"/>
                  </a:solidFill>
                  <a:latin typeface="Ebrima" panose="02000000000000000000" pitchFamily="2" charset="0"/>
                  <a:ea typeface="Ebrima" panose="02000000000000000000" pitchFamily="2" charset="0"/>
                  <a:cs typeface="Ebrima" panose="02000000000000000000" pitchFamily="2" charset="0"/>
                  <a:sym typeface="Agency FB" panose="020B0503020202020204" pitchFamily="34" charset="0"/>
                </a:rPr>
                <a:t>MAIN HEADING</a:t>
              </a:r>
            </a:p>
          </p:txBody>
        </p:sp>
      </p:grpSp>
      <p:grpSp>
        <p:nvGrpSpPr>
          <p:cNvPr id="79" name="组合 78">
            <a:extLst>
              <a:ext uri="{FF2B5EF4-FFF2-40B4-BE49-F238E27FC236}">
                <a16:creationId xmlns:a16="http://schemas.microsoft.com/office/drawing/2014/main" id="{6A2D5639-7206-4C11-8929-05E3D8EAE815}"/>
              </a:ext>
            </a:extLst>
          </p:cNvPr>
          <p:cNvGrpSpPr/>
          <p:nvPr/>
        </p:nvGrpSpPr>
        <p:grpSpPr>
          <a:xfrm>
            <a:off x="9109279" y="3189484"/>
            <a:ext cx="2664584" cy="684755"/>
            <a:chOff x="8990194" y="955642"/>
            <a:chExt cx="2664584" cy="684755"/>
          </a:xfrm>
        </p:grpSpPr>
        <p:sp>
          <p:nvSpPr>
            <p:cNvPr id="80" name="TextBox 72">
              <a:extLst>
                <a:ext uri="{FF2B5EF4-FFF2-40B4-BE49-F238E27FC236}">
                  <a16:creationId xmlns:a16="http://schemas.microsoft.com/office/drawing/2014/main" id="{7DDD5701-7B1C-436A-92B6-D09049C1A98D}"/>
                </a:ext>
              </a:extLst>
            </p:cNvPr>
            <p:cNvSpPr txBox="1"/>
            <p:nvPr/>
          </p:nvSpPr>
          <p:spPr>
            <a:xfrm>
              <a:off x="8990194" y="1214639"/>
              <a:ext cx="2641600" cy="425758"/>
            </a:xfrm>
            <a:prstGeom prst="rect">
              <a:avLst/>
            </a:prstGeom>
            <a:noFill/>
            <a:ln>
              <a:noFill/>
            </a:ln>
          </p:spPr>
          <p:txBody>
            <a:bodyPr wrap="square" rtlCol="0">
              <a:spAutoFit/>
            </a:bodyPr>
            <a:lstStyle/>
            <a:p>
              <a:pPr>
                <a:lnSpc>
                  <a:spcPts val="1300"/>
                </a:lnSpc>
                <a:defRPr/>
              </a:pPr>
              <a:r>
                <a:rPr lang="en-US" sz="900" dirty="0">
                  <a:solidFill>
                    <a:schemeClr val="bg1"/>
                  </a:solidFill>
                  <a:latin typeface="Source sans pro" pitchFamily="34" charset="0"/>
                  <a:sym typeface="Agency FB" panose="020B0503020202020204" pitchFamily="34" charset="0"/>
                </a:rPr>
                <a:t>This is a sample letter that has been placed to demonstrate.</a:t>
              </a:r>
            </a:p>
          </p:txBody>
        </p:sp>
        <p:sp>
          <p:nvSpPr>
            <p:cNvPr id="81" name="TextBox 73">
              <a:extLst>
                <a:ext uri="{FF2B5EF4-FFF2-40B4-BE49-F238E27FC236}">
                  <a16:creationId xmlns:a16="http://schemas.microsoft.com/office/drawing/2014/main" id="{7B4645C1-24B0-463D-A53C-489C0FC8ECCD}"/>
                </a:ext>
              </a:extLst>
            </p:cNvPr>
            <p:cNvSpPr txBox="1"/>
            <p:nvPr/>
          </p:nvSpPr>
          <p:spPr>
            <a:xfrm>
              <a:off x="9013178" y="955642"/>
              <a:ext cx="2641600" cy="307777"/>
            </a:xfrm>
            <a:prstGeom prst="rect">
              <a:avLst/>
            </a:prstGeom>
            <a:noFill/>
            <a:ln>
              <a:noFill/>
            </a:ln>
          </p:spPr>
          <p:txBody>
            <a:bodyPr wrap="square" rtlCol="0">
              <a:spAutoFit/>
            </a:bodyPr>
            <a:lstStyle/>
            <a:p>
              <a:r>
                <a:rPr lang="en-US" sz="1400" dirty="0">
                  <a:solidFill>
                    <a:srgbClr val="CEA55A"/>
                  </a:solidFill>
                  <a:latin typeface="Ebrima" panose="02000000000000000000" pitchFamily="2" charset="0"/>
                  <a:ea typeface="Ebrima" panose="02000000000000000000" pitchFamily="2" charset="0"/>
                  <a:cs typeface="Ebrima" panose="02000000000000000000" pitchFamily="2" charset="0"/>
                  <a:sym typeface="Agency FB" panose="020B0503020202020204" pitchFamily="34" charset="0"/>
                </a:rPr>
                <a:t>MAIN HEADING</a:t>
              </a:r>
            </a:p>
          </p:txBody>
        </p:sp>
      </p:grpSp>
      <p:grpSp>
        <p:nvGrpSpPr>
          <p:cNvPr id="82" name="组合 81">
            <a:extLst>
              <a:ext uri="{FF2B5EF4-FFF2-40B4-BE49-F238E27FC236}">
                <a16:creationId xmlns:a16="http://schemas.microsoft.com/office/drawing/2014/main" id="{DDA058D4-C3CD-428E-933A-B75DFE3AFB3D}"/>
              </a:ext>
            </a:extLst>
          </p:cNvPr>
          <p:cNvGrpSpPr/>
          <p:nvPr/>
        </p:nvGrpSpPr>
        <p:grpSpPr>
          <a:xfrm>
            <a:off x="9109279" y="4778507"/>
            <a:ext cx="2664584" cy="684755"/>
            <a:chOff x="8990194" y="955642"/>
            <a:chExt cx="2664584" cy="684755"/>
          </a:xfrm>
        </p:grpSpPr>
        <p:sp>
          <p:nvSpPr>
            <p:cNvPr id="83" name="TextBox 72">
              <a:extLst>
                <a:ext uri="{FF2B5EF4-FFF2-40B4-BE49-F238E27FC236}">
                  <a16:creationId xmlns:a16="http://schemas.microsoft.com/office/drawing/2014/main" id="{F345BC6D-0CE6-4104-9D24-6BEB1847E4DC}"/>
                </a:ext>
              </a:extLst>
            </p:cNvPr>
            <p:cNvSpPr txBox="1"/>
            <p:nvPr/>
          </p:nvSpPr>
          <p:spPr>
            <a:xfrm>
              <a:off x="8990194" y="1214639"/>
              <a:ext cx="2641600" cy="425758"/>
            </a:xfrm>
            <a:prstGeom prst="rect">
              <a:avLst/>
            </a:prstGeom>
            <a:noFill/>
            <a:ln>
              <a:noFill/>
            </a:ln>
          </p:spPr>
          <p:txBody>
            <a:bodyPr wrap="square" rtlCol="0">
              <a:spAutoFit/>
            </a:bodyPr>
            <a:lstStyle/>
            <a:p>
              <a:pPr>
                <a:lnSpc>
                  <a:spcPts val="1300"/>
                </a:lnSpc>
                <a:defRPr/>
              </a:pPr>
              <a:r>
                <a:rPr lang="en-US" sz="900" dirty="0">
                  <a:solidFill>
                    <a:schemeClr val="bg1"/>
                  </a:solidFill>
                  <a:latin typeface="Source sans pro" pitchFamily="34" charset="0"/>
                  <a:sym typeface="Agency FB" panose="020B0503020202020204" pitchFamily="34" charset="0"/>
                </a:rPr>
                <a:t>This is a sample letter that has been placed to demonstrate.</a:t>
              </a:r>
            </a:p>
          </p:txBody>
        </p:sp>
        <p:sp>
          <p:nvSpPr>
            <p:cNvPr id="84" name="TextBox 73">
              <a:extLst>
                <a:ext uri="{FF2B5EF4-FFF2-40B4-BE49-F238E27FC236}">
                  <a16:creationId xmlns:a16="http://schemas.microsoft.com/office/drawing/2014/main" id="{1A378C59-683F-4B78-95FA-8D0D5C42811D}"/>
                </a:ext>
              </a:extLst>
            </p:cNvPr>
            <p:cNvSpPr txBox="1"/>
            <p:nvPr/>
          </p:nvSpPr>
          <p:spPr>
            <a:xfrm>
              <a:off x="9013178" y="955642"/>
              <a:ext cx="2641600" cy="307777"/>
            </a:xfrm>
            <a:prstGeom prst="rect">
              <a:avLst/>
            </a:prstGeom>
            <a:noFill/>
            <a:ln>
              <a:noFill/>
            </a:ln>
          </p:spPr>
          <p:txBody>
            <a:bodyPr wrap="square" rtlCol="0">
              <a:spAutoFit/>
            </a:bodyPr>
            <a:lstStyle/>
            <a:p>
              <a:r>
                <a:rPr lang="en-US" sz="1400" dirty="0">
                  <a:solidFill>
                    <a:srgbClr val="CEA55A"/>
                  </a:solidFill>
                  <a:latin typeface="Ebrima" panose="02000000000000000000" pitchFamily="2" charset="0"/>
                  <a:ea typeface="Ebrima" panose="02000000000000000000" pitchFamily="2" charset="0"/>
                  <a:cs typeface="Ebrima" panose="02000000000000000000" pitchFamily="2" charset="0"/>
                  <a:sym typeface="Agency FB" panose="020B0503020202020204" pitchFamily="34" charset="0"/>
                </a:rPr>
                <a:t>MAIN HEADING</a:t>
              </a:r>
            </a:p>
          </p:txBody>
        </p:sp>
      </p:grpSp>
      <p:cxnSp>
        <p:nvCxnSpPr>
          <p:cNvPr id="85" name="直接连接符 84">
            <a:extLst>
              <a:ext uri="{FF2B5EF4-FFF2-40B4-BE49-F238E27FC236}">
                <a16:creationId xmlns:a16="http://schemas.microsoft.com/office/drawing/2014/main" id="{58296FB0-CC5E-4A4C-BFFC-A95F3317165F}"/>
              </a:ext>
            </a:extLst>
          </p:cNvPr>
          <p:cNvCxnSpPr/>
          <p:nvPr/>
        </p:nvCxnSpPr>
        <p:spPr>
          <a:xfrm flipV="1">
            <a:off x="7790882" y="1906381"/>
            <a:ext cx="1035050" cy="378835"/>
          </a:xfrm>
          <a:prstGeom prst="line">
            <a:avLst/>
          </a:prstGeom>
          <a:ln>
            <a:solidFill>
              <a:schemeClr val="bg1">
                <a:alpha val="48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86" name="直接连接符 85">
            <a:extLst>
              <a:ext uri="{FF2B5EF4-FFF2-40B4-BE49-F238E27FC236}">
                <a16:creationId xmlns:a16="http://schemas.microsoft.com/office/drawing/2014/main" id="{8E148AA7-9481-446E-B72C-1217749465E9}"/>
              </a:ext>
            </a:extLst>
          </p:cNvPr>
          <p:cNvCxnSpPr>
            <a:cxnSpLocks/>
          </p:cNvCxnSpPr>
          <p:nvPr/>
        </p:nvCxnSpPr>
        <p:spPr>
          <a:xfrm>
            <a:off x="7959066" y="3486014"/>
            <a:ext cx="1000763" cy="15364"/>
          </a:xfrm>
          <a:prstGeom prst="line">
            <a:avLst/>
          </a:prstGeom>
          <a:ln>
            <a:solidFill>
              <a:schemeClr val="bg1">
                <a:alpha val="48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87" name="直接连接符 86">
            <a:extLst>
              <a:ext uri="{FF2B5EF4-FFF2-40B4-BE49-F238E27FC236}">
                <a16:creationId xmlns:a16="http://schemas.microsoft.com/office/drawing/2014/main" id="{91F788AC-540D-426E-AE7C-BBE218EB9A06}"/>
              </a:ext>
            </a:extLst>
          </p:cNvPr>
          <p:cNvCxnSpPr>
            <a:cxnSpLocks/>
          </p:cNvCxnSpPr>
          <p:nvPr/>
        </p:nvCxnSpPr>
        <p:spPr>
          <a:xfrm>
            <a:off x="7591458" y="4652934"/>
            <a:ext cx="1183674" cy="401548"/>
          </a:xfrm>
          <a:prstGeom prst="line">
            <a:avLst/>
          </a:prstGeom>
          <a:ln>
            <a:solidFill>
              <a:schemeClr val="bg1">
                <a:alpha val="48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523154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grpId="0" nodeType="afterEffect">
                                  <p:stCondLst>
                                    <p:cond delay="0"/>
                                  </p:stCondLst>
                                  <p:iterate type="lt">
                                    <p:tmPct val="10000"/>
                                  </p:iterate>
                                  <p:childTnLst>
                                    <p:set>
                                      <p:cBhvr>
                                        <p:cTn id="6" dur="1" fill="hold">
                                          <p:stCondLst>
                                            <p:cond delay="0"/>
                                          </p:stCondLst>
                                        </p:cTn>
                                        <p:tgtEl>
                                          <p:spTgt spid="49"/>
                                        </p:tgtEl>
                                        <p:attrNameLst>
                                          <p:attrName>style.visibility</p:attrName>
                                        </p:attrNameLst>
                                      </p:cBhvr>
                                      <p:to>
                                        <p:strVal val="visible"/>
                                      </p:to>
                                    </p:set>
                                    <p:anim calcmode="lin" valueType="num">
                                      <p:cBhvr>
                                        <p:cTn id="7" dur="1000" fill="hold"/>
                                        <p:tgtEl>
                                          <p:spTgt spid="49"/>
                                        </p:tgtEl>
                                        <p:attrNameLst>
                                          <p:attrName>ppt_w</p:attrName>
                                        </p:attrNameLst>
                                      </p:cBhvr>
                                      <p:tavLst>
                                        <p:tav tm="0">
                                          <p:val>
                                            <p:strVal val="#ppt_w+.3"/>
                                          </p:val>
                                        </p:tav>
                                        <p:tav tm="100000">
                                          <p:val>
                                            <p:strVal val="#ppt_w"/>
                                          </p:val>
                                        </p:tav>
                                      </p:tavLst>
                                    </p:anim>
                                    <p:anim calcmode="lin" valueType="num">
                                      <p:cBhvr>
                                        <p:cTn id="8" dur="1000" fill="hold"/>
                                        <p:tgtEl>
                                          <p:spTgt spid="49"/>
                                        </p:tgtEl>
                                        <p:attrNameLst>
                                          <p:attrName>ppt_h</p:attrName>
                                        </p:attrNameLst>
                                      </p:cBhvr>
                                      <p:tavLst>
                                        <p:tav tm="0">
                                          <p:val>
                                            <p:strVal val="#ppt_h"/>
                                          </p:val>
                                        </p:tav>
                                        <p:tav tm="100000">
                                          <p:val>
                                            <p:strVal val="#ppt_h"/>
                                          </p:val>
                                        </p:tav>
                                      </p:tavLst>
                                    </p:anim>
                                    <p:animEffect transition="in" filter="fade">
                                      <p:cBhvr>
                                        <p:cTn id="9" dur="1000"/>
                                        <p:tgtEl>
                                          <p:spTgt spid="49"/>
                                        </p:tgtEl>
                                      </p:cBhvr>
                                    </p:animEffect>
                                  </p:childTnLst>
                                </p:cTn>
                              </p:par>
                            </p:childTnLst>
                          </p:cTn>
                        </p:par>
                        <p:par>
                          <p:cTn id="10" fill="hold">
                            <p:stCondLst>
                              <p:cond delay="1800"/>
                            </p:stCondLst>
                            <p:childTnLst>
                              <p:par>
                                <p:cTn id="11" presetID="12" presetClass="entr" presetSubtype="1" fill="hold" grpId="0" nodeType="afterEffect">
                                  <p:stCondLst>
                                    <p:cond delay="0"/>
                                  </p:stCondLst>
                                  <p:childTnLst>
                                    <p:set>
                                      <p:cBhvr>
                                        <p:cTn id="12" dur="1" fill="hold">
                                          <p:stCondLst>
                                            <p:cond delay="0"/>
                                          </p:stCondLst>
                                        </p:cTn>
                                        <p:tgtEl>
                                          <p:spTgt spid="50"/>
                                        </p:tgtEl>
                                        <p:attrNameLst>
                                          <p:attrName>style.visibility</p:attrName>
                                        </p:attrNameLst>
                                      </p:cBhvr>
                                      <p:to>
                                        <p:strVal val="visible"/>
                                      </p:to>
                                    </p:set>
                                    <p:anim calcmode="lin" valueType="num">
                                      <p:cBhvr additive="base">
                                        <p:cTn id="13" dur="500"/>
                                        <p:tgtEl>
                                          <p:spTgt spid="50"/>
                                        </p:tgtEl>
                                        <p:attrNameLst>
                                          <p:attrName>ppt_y</p:attrName>
                                        </p:attrNameLst>
                                      </p:cBhvr>
                                      <p:tavLst>
                                        <p:tav tm="0">
                                          <p:val>
                                            <p:strVal val="#ppt_y-#ppt_h*1.125000"/>
                                          </p:val>
                                        </p:tav>
                                        <p:tav tm="100000">
                                          <p:val>
                                            <p:strVal val="#ppt_y"/>
                                          </p:val>
                                        </p:tav>
                                      </p:tavLst>
                                    </p:anim>
                                    <p:animEffect transition="in" filter="wipe(down)">
                                      <p:cBhvr>
                                        <p:cTn id="14" dur="500"/>
                                        <p:tgtEl>
                                          <p:spTgt spid="50"/>
                                        </p:tgtEl>
                                      </p:cBhvr>
                                    </p:animEffect>
                                  </p:childTnLst>
                                </p:cTn>
                              </p:par>
                            </p:childTnLst>
                          </p:cTn>
                        </p:par>
                        <p:par>
                          <p:cTn id="15" fill="hold">
                            <p:stCondLst>
                              <p:cond delay="2300"/>
                            </p:stCondLst>
                            <p:childTnLst>
                              <p:par>
                                <p:cTn id="16" presetID="22" presetClass="entr" presetSubtype="1" fill="hold" grpId="0" nodeType="afterEffect">
                                  <p:stCondLst>
                                    <p:cond delay="0"/>
                                  </p:stCondLst>
                                  <p:childTnLst>
                                    <p:set>
                                      <p:cBhvr>
                                        <p:cTn id="17" dur="1" fill="hold">
                                          <p:stCondLst>
                                            <p:cond delay="0"/>
                                          </p:stCondLst>
                                        </p:cTn>
                                        <p:tgtEl>
                                          <p:spTgt spid="51"/>
                                        </p:tgtEl>
                                        <p:attrNameLst>
                                          <p:attrName>style.visibility</p:attrName>
                                        </p:attrNameLst>
                                      </p:cBhvr>
                                      <p:to>
                                        <p:strVal val="visible"/>
                                      </p:to>
                                    </p:set>
                                    <p:animEffect transition="in" filter="wipe(up)">
                                      <p:cBhvr>
                                        <p:cTn id="18" dur="500"/>
                                        <p:tgtEl>
                                          <p:spTgt spid="51"/>
                                        </p:tgtEl>
                                      </p:cBhvr>
                                    </p:animEffect>
                                  </p:childTnLst>
                                </p:cTn>
                              </p:par>
                            </p:childTnLst>
                          </p:cTn>
                        </p:par>
                        <p:par>
                          <p:cTn id="19" fill="hold">
                            <p:stCondLst>
                              <p:cond delay="2800"/>
                            </p:stCondLst>
                            <p:childTnLst>
                              <p:par>
                                <p:cTn id="20" presetID="22" presetClass="entr" presetSubtype="1" fill="hold" grpId="0" nodeType="afterEffect">
                                  <p:stCondLst>
                                    <p:cond delay="0"/>
                                  </p:stCondLst>
                                  <p:childTnLst>
                                    <p:set>
                                      <p:cBhvr>
                                        <p:cTn id="21" dur="1" fill="hold">
                                          <p:stCondLst>
                                            <p:cond delay="0"/>
                                          </p:stCondLst>
                                        </p:cTn>
                                        <p:tgtEl>
                                          <p:spTgt spid="52"/>
                                        </p:tgtEl>
                                        <p:attrNameLst>
                                          <p:attrName>style.visibility</p:attrName>
                                        </p:attrNameLst>
                                      </p:cBhvr>
                                      <p:to>
                                        <p:strVal val="visible"/>
                                      </p:to>
                                    </p:set>
                                    <p:animEffect transition="in" filter="wipe(up)">
                                      <p:cBhvr>
                                        <p:cTn id="22" dur="500"/>
                                        <p:tgtEl>
                                          <p:spTgt spid="52"/>
                                        </p:tgtEl>
                                      </p:cBhvr>
                                    </p:animEffect>
                                  </p:childTnLst>
                                </p:cTn>
                              </p:par>
                            </p:childTnLst>
                          </p:cTn>
                        </p:par>
                        <p:par>
                          <p:cTn id="23" fill="hold">
                            <p:stCondLst>
                              <p:cond delay="3300"/>
                            </p:stCondLst>
                            <p:childTnLst>
                              <p:par>
                                <p:cTn id="24" presetID="22" presetClass="entr" presetSubtype="1" fill="hold" grpId="0" nodeType="afterEffect">
                                  <p:stCondLst>
                                    <p:cond delay="0"/>
                                  </p:stCondLst>
                                  <p:childTnLst>
                                    <p:set>
                                      <p:cBhvr>
                                        <p:cTn id="25" dur="1" fill="hold">
                                          <p:stCondLst>
                                            <p:cond delay="0"/>
                                          </p:stCondLst>
                                        </p:cTn>
                                        <p:tgtEl>
                                          <p:spTgt spid="53"/>
                                        </p:tgtEl>
                                        <p:attrNameLst>
                                          <p:attrName>style.visibility</p:attrName>
                                        </p:attrNameLst>
                                      </p:cBhvr>
                                      <p:to>
                                        <p:strVal val="visible"/>
                                      </p:to>
                                    </p:set>
                                    <p:animEffect transition="in" filter="wipe(up)">
                                      <p:cBhvr>
                                        <p:cTn id="26" dur="500"/>
                                        <p:tgtEl>
                                          <p:spTgt spid="53"/>
                                        </p:tgtEl>
                                      </p:cBhvr>
                                    </p:animEffect>
                                  </p:childTnLst>
                                </p:cTn>
                              </p:par>
                            </p:childTnLst>
                          </p:cTn>
                        </p:par>
                        <p:par>
                          <p:cTn id="27" fill="hold">
                            <p:stCondLst>
                              <p:cond delay="3800"/>
                            </p:stCondLst>
                            <p:childTnLst>
                              <p:par>
                                <p:cTn id="28" presetID="53" presetClass="entr" presetSubtype="16" fill="hold" nodeType="afterEffect">
                                  <p:stCondLst>
                                    <p:cond delay="0"/>
                                  </p:stCondLst>
                                  <p:childTnLst>
                                    <p:set>
                                      <p:cBhvr>
                                        <p:cTn id="29" dur="1" fill="hold">
                                          <p:stCondLst>
                                            <p:cond delay="0"/>
                                          </p:stCondLst>
                                        </p:cTn>
                                        <p:tgtEl>
                                          <p:spTgt spid="29"/>
                                        </p:tgtEl>
                                        <p:attrNameLst>
                                          <p:attrName>style.visibility</p:attrName>
                                        </p:attrNameLst>
                                      </p:cBhvr>
                                      <p:to>
                                        <p:strVal val="visible"/>
                                      </p:to>
                                    </p:set>
                                    <p:anim calcmode="lin" valueType="num">
                                      <p:cBhvr>
                                        <p:cTn id="30" dur="500" fill="hold"/>
                                        <p:tgtEl>
                                          <p:spTgt spid="29"/>
                                        </p:tgtEl>
                                        <p:attrNameLst>
                                          <p:attrName>ppt_w</p:attrName>
                                        </p:attrNameLst>
                                      </p:cBhvr>
                                      <p:tavLst>
                                        <p:tav tm="0">
                                          <p:val>
                                            <p:fltVal val="0"/>
                                          </p:val>
                                        </p:tav>
                                        <p:tav tm="100000">
                                          <p:val>
                                            <p:strVal val="#ppt_w"/>
                                          </p:val>
                                        </p:tav>
                                      </p:tavLst>
                                    </p:anim>
                                    <p:anim calcmode="lin" valueType="num">
                                      <p:cBhvr>
                                        <p:cTn id="31" dur="500" fill="hold"/>
                                        <p:tgtEl>
                                          <p:spTgt spid="29"/>
                                        </p:tgtEl>
                                        <p:attrNameLst>
                                          <p:attrName>ppt_h</p:attrName>
                                        </p:attrNameLst>
                                      </p:cBhvr>
                                      <p:tavLst>
                                        <p:tav tm="0">
                                          <p:val>
                                            <p:fltVal val="0"/>
                                          </p:val>
                                        </p:tav>
                                        <p:tav tm="100000">
                                          <p:val>
                                            <p:strVal val="#ppt_h"/>
                                          </p:val>
                                        </p:tav>
                                      </p:tavLst>
                                    </p:anim>
                                    <p:animEffect transition="in" filter="fade">
                                      <p:cBhvr>
                                        <p:cTn id="32" dur="500"/>
                                        <p:tgtEl>
                                          <p:spTgt spid="29"/>
                                        </p:tgtEl>
                                      </p:cBhvr>
                                    </p:animEffect>
                                  </p:childTnLst>
                                </p:cTn>
                              </p:par>
                            </p:childTnLst>
                          </p:cTn>
                        </p:par>
                        <p:par>
                          <p:cTn id="33" fill="hold">
                            <p:stCondLst>
                              <p:cond delay="4300"/>
                            </p:stCondLst>
                            <p:childTnLst>
                              <p:par>
                                <p:cTn id="34" presetID="22" presetClass="entr" presetSubtype="8" fill="hold" nodeType="afterEffect">
                                  <p:stCondLst>
                                    <p:cond delay="0"/>
                                  </p:stCondLst>
                                  <p:childTnLst>
                                    <p:set>
                                      <p:cBhvr>
                                        <p:cTn id="35" dur="1" fill="hold">
                                          <p:stCondLst>
                                            <p:cond delay="0"/>
                                          </p:stCondLst>
                                        </p:cTn>
                                        <p:tgtEl>
                                          <p:spTgt spid="85"/>
                                        </p:tgtEl>
                                        <p:attrNameLst>
                                          <p:attrName>style.visibility</p:attrName>
                                        </p:attrNameLst>
                                      </p:cBhvr>
                                      <p:to>
                                        <p:strVal val="visible"/>
                                      </p:to>
                                    </p:set>
                                    <p:animEffect transition="in" filter="wipe(left)">
                                      <p:cBhvr>
                                        <p:cTn id="36" dur="500"/>
                                        <p:tgtEl>
                                          <p:spTgt spid="85"/>
                                        </p:tgtEl>
                                      </p:cBhvr>
                                    </p:animEffect>
                                  </p:childTnLst>
                                </p:cTn>
                              </p:par>
                            </p:childTnLst>
                          </p:cTn>
                        </p:par>
                        <p:par>
                          <p:cTn id="37" fill="hold">
                            <p:stCondLst>
                              <p:cond delay="4800"/>
                            </p:stCondLst>
                            <p:childTnLst>
                              <p:par>
                                <p:cTn id="38" presetID="22" presetClass="entr" presetSubtype="1" fill="hold" nodeType="afterEffect">
                                  <p:stCondLst>
                                    <p:cond delay="0"/>
                                  </p:stCondLst>
                                  <p:childTnLst>
                                    <p:set>
                                      <p:cBhvr>
                                        <p:cTn id="39" dur="1" fill="hold">
                                          <p:stCondLst>
                                            <p:cond delay="0"/>
                                          </p:stCondLst>
                                        </p:cTn>
                                        <p:tgtEl>
                                          <p:spTgt spid="54"/>
                                        </p:tgtEl>
                                        <p:attrNameLst>
                                          <p:attrName>style.visibility</p:attrName>
                                        </p:attrNameLst>
                                      </p:cBhvr>
                                      <p:to>
                                        <p:strVal val="visible"/>
                                      </p:to>
                                    </p:set>
                                    <p:animEffect transition="in" filter="wipe(up)">
                                      <p:cBhvr>
                                        <p:cTn id="40" dur="500"/>
                                        <p:tgtEl>
                                          <p:spTgt spid="54"/>
                                        </p:tgtEl>
                                      </p:cBhvr>
                                    </p:animEffect>
                                  </p:childTnLst>
                                </p:cTn>
                              </p:par>
                            </p:childTnLst>
                          </p:cTn>
                        </p:par>
                        <p:par>
                          <p:cTn id="41" fill="hold">
                            <p:stCondLst>
                              <p:cond delay="5300"/>
                            </p:stCondLst>
                            <p:childTnLst>
                              <p:par>
                                <p:cTn id="42" presetID="22" presetClass="entr" presetSubtype="8" fill="hold" nodeType="afterEffect">
                                  <p:stCondLst>
                                    <p:cond delay="0"/>
                                  </p:stCondLst>
                                  <p:childTnLst>
                                    <p:set>
                                      <p:cBhvr>
                                        <p:cTn id="43" dur="1" fill="hold">
                                          <p:stCondLst>
                                            <p:cond delay="0"/>
                                          </p:stCondLst>
                                        </p:cTn>
                                        <p:tgtEl>
                                          <p:spTgt spid="86"/>
                                        </p:tgtEl>
                                        <p:attrNameLst>
                                          <p:attrName>style.visibility</p:attrName>
                                        </p:attrNameLst>
                                      </p:cBhvr>
                                      <p:to>
                                        <p:strVal val="visible"/>
                                      </p:to>
                                    </p:set>
                                    <p:animEffect transition="in" filter="wipe(left)">
                                      <p:cBhvr>
                                        <p:cTn id="44" dur="500"/>
                                        <p:tgtEl>
                                          <p:spTgt spid="86"/>
                                        </p:tgtEl>
                                      </p:cBhvr>
                                    </p:animEffect>
                                  </p:childTnLst>
                                </p:cTn>
                              </p:par>
                            </p:childTnLst>
                          </p:cTn>
                        </p:par>
                        <p:par>
                          <p:cTn id="45" fill="hold">
                            <p:stCondLst>
                              <p:cond delay="5800"/>
                            </p:stCondLst>
                            <p:childTnLst>
                              <p:par>
                                <p:cTn id="46" presetID="22" presetClass="entr" presetSubtype="1" fill="hold" nodeType="afterEffect">
                                  <p:stCondLst>
                                    <p:cond delay="0"/>
                                  </p:stCondLst>
                                  <p:childTnLst>
                                    <p:set>
                                      <p:cBhvr>
                                        <p:cTn id="47" dur="1" fill="hold">
                                          <p:stCondLst>
                                            <p:cond delay="0"/>
                                          </p:stCondLst>
                                        </p:cTn>
                                        <p:tgtEl>
                                          <p:spTgt spid="79"/>
                                        </p:tgtEl>
                                        <p:attrNameLst>
                                          <p:attrName>style.visibility</p:attrName>
                                        </p:attrNameLst>
                                      </p:cBhvr>
                                      <p:to>
                                        <p:strVal val="visible"/>
                                      </p:to>
                                    </p:set>
                                    <p:animEffect transition="in" filter="wipe(up)">
                                      <p:cBhvr>
                                        <p:cTn id="48" dur="500"/>
                                        <p:tgtEl>
                                          <p:spTgt spid="79"/>
                                        </p:tgtEl>
                                      </p:cBhvr>
                                    </p:animEffect>
                                  </p:childTnLst>
                                </p:cTn>
                              </p:par>
                            </p:childTnLst>
                          </p:cTn>
                        </p:par>
                        <p:par>
                          <p:cTn id="49" fill="hold">
                            <p:stCondLst>
                              <p:cond delay="6300"/>
                            </p:stCondLst>
                            <p:childTnLst>
                              <p:par>
                                <p:cTn id="50" presetID="22" presetClass="entr" presetSubtype="8" fill="hold" nodeType="afterEffect">
                                  <p:stCondLst>
                                    <p:cond delay="0"/>
                                  </p:stCondLst>
                                  <p:childTnLst>
                                    <p:set>
                                      <p:cBhvr>
                                        <p:cTn id="51" dur="1" fill="hold">
                                          <p:stCondLst>
                                            <p:cond delay="0"/>
                                          </p:stCondLst>
                                        </p:cTn>
                                        <p:tgtEl>
                                          <p:spTgt spid="87"/>
                                        </p:tgtEl>
                                        <p:attrNameLst>
                                          <p:attrName>style.visibility</p:attrName>
                                        </p:attrNameLst>
                                      </p:cBhvr>
                                      <p:to>
                                        <p:strVal val="visible"/>
                                      </p:to>
                                    </p:set>
                                    <p:animEffect transition="in" filter="wipe(left)">
                                      <p:cBhvr>
                                        <p:cTn id="52" dur="500"/>
                                        <p:tgtEl>
                                          <p:spTgt spid="87"/>
                                        </p:tgtEl>
                                      </p:cBhvr>
                                    </p:animEffect>
                                  </p:childTnLst>
                                </p:cTn>
                              </p:par>
                            </p:childTnLst>
                          </p:cTn>
                        </p:par>
                        <p:par>
                          <p:cTn id="53" fill="hold">
                            <p:stCondLst>
                              <p:cond delay="6800"/>
                            </p:stCondLst>
                            <p:childTnLst>
                              <p:par>
                                <p:cTn id="54" presetID="22" presetClass="entr" presetSubtype="1" fill="hold" nodeType="afterEffect">
                                  <p:stCondLst>
                                    <p:cond delay="0"/>
                                  </p:stCondLst>
                                  <p:childTnLst>
                                    <p:set>
                                      <p:cBhvr>
                                        <p:cTn id="55" dur="1" fill="hold">
                                          <p:stCondLst>
                                            <p:cond delay="0"/>
                                          </p:stCondLst>
                                        </p:cTn>
                                        <p:tgtEl>
                                          <p:spTgt spid="82"/>
                                        </p:tgtEl>
                                        <p:attrNameLst>
                                          <p:attrName>style.visibility</p:attrName>
                                        </p:attrNameLst>
                                      </p:cBhvr>
                                      <p:to>
                                        <p:strVal val="visible"/>
                                      </p:to>
                                    </p:set>
                                    <p:animEffect transition="in" filter="wipe(up)">
                                      <p:cBhvr>
                                        <p:cTn id="56" dur="50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50" grpId="0"/>
      <p:bldP spid="51" grpId="0"/>
      <p:bldP spid="52" grpId="0"/>
      <p:bldP spid="53" grpId="0"/>
    </p:bldLst>
  </p:timing>
</p:sld>
</file>

<file path=ppt/slides/slide22.xml><?xml version="1.0" encoding="utf-8"?>
<p:sld xmlns:a16="http://schemas.microsoft.com/office/drawing/2014/main" xmlns:a14="http://schemas.microsoft.com/office/drawing/2010/main" xmlns:ma14="http://schemas.microsoft.com/office/mac/drawingml/2011/main" xmlns:mc="http://schemas.openxmlformats.org/markup-compatibility/2006"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5FC3D8AC-1F73-4E70-AADA-912A518929AA}"/>
              </a:ext>
            </a:extLst>
          </p:cNvPr>
          <p:cNvPicPr>
            <a:picLocks noChangeAspect="1"/>
          </p:cNvPicPr>
          <p:nvPr/>
        </p:nvPicPr>
        <p:blipFill rotWithShape="1">
          <a:blip r:embed="rId3">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t="15617"/>
          <a:stretch/>
        </p:blipFill>
        <p:spPr>
          <a:xfrm>
            <a:off x="0" y="0"/>
            <a:ext cx="12192000" cy="6858000"/>
          </a:xfrm>
          <a:prstGeom prst="rect">
            <a:avLst/>
          </a:prstGeom>
        </p:spPr>
      </p:pic>
      <p:sp>
        <p:nvSpPr>
          <p:cNvPr id="6" name="矩形 5">
            <a:extLst>
              <a:ext uri="{FF2B5EF4-FFF2-40B4-BE49-F238E27FC236}">
                <a16:creationId xmlns:a16="http://schemas.microsoft.com/office/drawing/2014/main" id="{BD90F3C1-A00E-44B0-AA72-555ABD259D22}"/>
              </a:ext>
            </a:extLst>
          </p:cNvPr>
          <p:cNvSpPr/>
          <p:nvPr/>
        </p:nvSpPr>
        <p:spPr>
          <a:xfrm>
            <a:off x="0" y="0"/>
            <a:ext cx="12192000" cy="6858000"/>
          </a:xfrm>
          <a:prstGeom prst="rect">
            <a:avLst/>
          </a:prstGeom>
          <a:solidFill>
            <a:schemeClr val="tx1">
              <a:lumMod val="95000"/>
              <a:lumOff val="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0" name="#vizualus">
            <a:extLst>
              <a:ext uri="{FF2B5EF4-FFF2-40B4-BE49-F238E27FC236}">
                <a16:creationId xmlns:a16="http://schemas.microsoft.com/office/drawing/2014/main" id="{61DE3AD2-E24C-4665-BF32-1FD2A0130E75}"/>
              </a:ext>
            </a:extLst>
          </p:cNvPr>
          <p:cNvSpPr txBox="1"/>
          <p:nvPr/>
        </p:nvSpPr>
        <p:spPr>
          <a:xfrm>
            <a:off x="4169271" y="5074530"/>
            <a:ext cx="1120194" cy="236540"/>
          </a:xfrm>
          <a:prstGeom prst="rect">
            <a:avLst/>
          </a:prstGeom>
          <a:ln w="12700">
            <a:miter lim="400000"/>
          </a:ln>
          <a:extLst>
            <a:ext uri="{C572A759-6A51-4108-AA02-DFA0A04FC94B}">
              <ma14:wrappingTextBoxFlag xmlns:ma14="http://schemas.microsoft.com/office/mac/drawingml/2011/main" xmlns:mc="http://schemas.openxmlformats.org/markup-compatibility/2006" xmlns:p14="http://schemas.microsoft.com/office/powerpoint/2010/main" xmlns:a14="http://schemas.microsoft.com/office/drawing/2010/main" xmlns:a16="http://schemas.microsoft.com/office/drawing/2014/main" val="1"/>
            </a:ext>
          </a:extLst>
        </p:spPr>
        <p:txBody>
          <a:bodyPr lIns="11907" rIns="11907">
            <a:spAutoFit/>
          </a:bodyPr>
          <a:lstStyle>
            <a:lvl1pPr algn="ctr" defTabSz="914400">
              <a:defRPr sz="3600">
                <a:solidFill>
                  <a:schemeClr val="accent5">
                    <a:lumOff val="4705"/>
                  </a:schemeClr>
                </a:solidFill>
                <a:latin typeface="+mj-lt"/>
                <a:ea typeface="+mj-ea"/>
                <a:cs typeface="+mj-cs"/>
                <a:sym typeface="Helvetica"/>
              </a:defRPr>
            </a:lvl1pPr>
          </a:lstStyle>
          <a:p>
            <a:pPr marL="0" marR="0" lvl="0" indent="0" algn="ctr" defTabSz="238110" rtl="0" eaLnBrk="1" fontAlgn="auto" latinLnBrk="0" hangingPunct="0">
              <a:lnSpc>
                <a:spcPct val="100000"/>
              </a:lnSpc>
              <a:spcBef>
                <a:spcPts val="0"/>
              </a:spcBef>
              <a:spcAft>
                <a:spcPts val="0"/>
              </a:spcAft>
              <a:buClrTx/>
              <a:buSzTx/>
              <a:buFontTx/>
              <a:buNone/>
              <a:tabLst/>
              <a:defRPr/>
            </a:pPr>
            <a:r>
              <a:rPr kumimoji="0" sz="937" b="0" i="0" u="none" strike="noStrike" kern="0" cap="none" spc="0" normalizeH="0" baseline="0" noProof="0" dirty="0">
                <a:ln>
                  <a:noFill/>
                </a:ln>
                <a:solidFill>
                  <a:srgbClr val="F3F3F3">
                    <a:lumOff val="4705"/>
                  </a:srgbClr>
                </a:solidFill>
                <a:effectLst/>
                <a:uLnTx/>
                <a:uFillTx/>
                <a:latin typeface="Helvetica"/>
                <a:ea typeface="+mj-ea"/>
                <a:cs typeface="Helvetica"/>
                <a:sym typeface="Helvetica"/>
              </a:rPr>
              <a:t>#</a:t>
            </a:r>
            <a:r>
              <a:rPr kumimoji="0" sz="937" b="0" i="0" u="none" strike="noStrike" kern="0" cap="none" spc="0" normalizeH="0" baseline="0" noProof="0" dirty="0" err="1">
                <a:ln>
                  <a:noFill/>
                </a:ln>
                <a:solidFill>
                  <a:srgbClr val="F3F3F3">
                    <a:lumOff val="4705"/>
                  </a:srgbClr>
                </a:solidFill>
                <a:effectLst/>
                <a:uLnTx/>
                <a:uFillTx/>
                <a:latin typeface="Helvetica"/>
                <a:ea typeface="+mj-ea"/>
                <a:cs typeface="Helvetica"/>
                <a:sym typeface="Helvetica"/>
              </a:rPr>
              <a:t>vizualus</a:t>
            </a:r>
            <a:endParaRPr kumimoji="0" sz="937" b="0" i="0" u="none" strike="noStrike" kern="0" cap="none" spc="0" normalizeH="0" baseline="0" noProof="0" dirty="0">
              <a:ln>
                <a:noFill/>
              </a:ln>
              <a:solidFill>
                <a:srgbClr val="F3F3F3">
                  <a:lumOff val="4705"/>
                </a:srgbClr>
              </a:solidFill>
              <a:effectLst/>
              <a:uLnTx/>
              <a:uFillTx/>
              <a:latin typeface="Helvetica"/>
              <a:ea typeface="+mj-ea"/>
              <a:cs typeface="Helvetica"/>
              <a:sym typeface="Helvetica"/>
            </a:endParaRPr>
          </a:p>
        </p:txBody>
      </p:sp>
      <p:sp>
        <p:nvSpPr>
          <p:cNvPr id="11" name="#vizualus">
            <a:extLst>
              <a:ext uri="{FF2B5EF4-FFF2-40B4-BE49-F238E27FC236}">
                <a16:creationId xmlns:a16="http://schemas.microsoft.com/office/drawing/2014/main" id="{86634CD3-DB98-424E-8ADA-08C645C83377}"/>
              </a:ext>
            </a:extLst>
          </p:cNvPr>
          <p:cNvSpPr txBox="1"/>
          <p:nvPr/>
        </p:nvSpPr>
        <p:spPr>
          <a:xfrm>
            <a:off x="5574473" y="5074529"/>
            <a:ext cx="1120194" cy="236540"/>
          </a:xfrm>
          <a:prstGeom prst="rect">
            <a:avLst/>
          </a:prstGeom>
          <a:ln w="12700">
            <a:miter lim="400000"/>
          </a:ln>
          <a:extLst>
            <a:ext uri="{C572A759-6A51-4108-AA02-DFA0A04FC94B}">
              <ma14:wrappingTextBoxFlag xmlns:ma14="http://schemas.microsoft.com/office/mac/drawingml/2011/main" xmlns:mc="http://schemas.openxmlformats.org/markup-compatibility/2006" xmlns:p14="http://schemas.microsoft.com/office/powerpoint/2010/main" xmlns:a14="http://schemas.microsoft.com/office/drawing/2010/main" xmlns:a16="http://schemas.microsoft.com/office/drawing/2014/main" val="1"/>
            </a:ext>
          </a:extLst>
        </p:spPr>
        <p:txBody>
          <a:bodyPr lIns="11907" rIns="11907">
            <a:spAutoFit/>
          </a:bodyPr>
          <a:lstStyle>
            <a:lvl1pPr algn="ctr" defTabSz="914400">
              <a:defRPr sz="3600">
                <a:solidFill>
                  <a:schemeClr val="accent5">
                    <a:lumOff val="4705"/>
                  </a:schemeClr>
                </a:solidFill>
                <a:latin typeface="+mj-lt"/>
                <a:ea typeface="+mj-ea"/>
                <a:cs typeface="+mj-cs"/>
                <a:sym typeface="Helvetica"/>
              </a:defRPr>
            </a:lvl1pPr>
          </a:lstStyle>
          <a:p>
            <a:pPr marL="0" marR="0" lvl="0" indent="0" algn="ctr" defTabSz="238110" rtl="0" eaLnBrk="1" fontAlgn="auto" latinLnBrk="0" hangingPunct="0">
              <a:lnSpc>
                <a:spcPct val="100000"/>
              </a:lnSpc>
              <a:spcBef>
                <a:spcPts val="0"/>
              </a:spcBef>
              <a:spcAft>
                <a:spcPts val="0"/>
              </a:spcAft>
              <a:buClrTx/>
              <a:buSzTx/>
              <a:buFontTx/>
              <a:buNone/>
              <a:tabLst/>
              <a:defRPr/>
            </a:pPr>
            <a:r>
              <a:rPr kumimoji="0" sz="937" b="0" i="0" u="none" strike="noStrike" kern="0" cap="none" spc="0" normalizeH="0" baseline="0" noProof="0" dirty="0">
                <a:ln>
                  <a:noFill/>
                </a:ln>
                <a:solidFill>
                  <a:srgbClr val="F3F3F3">
                    <a:lumOff val="4705"/>
                  </a:srgbClr>
                </a:solidFill>
                <a:effectLst/>
                <a:uLnTx/>
                <a:uFillTx/>
                <a:latin typeface="Helvetica"/>
                <a:ea typeface="+mj-ea"/>
                <a:cs typeface="Helvetica"/>
                <a:sym typeface="Helvetica"/>
              </a:rPr>
              <a:t>#</a:t>
            </a:r>
            <a:r>
              <a:rPr kumimoji="0" sz="937" b="0" i="0" u="none" strike="noStrike" kern="0" cap="none" spc="0" normalizeH="0" baseline="0" noProof="0" dirty="0" err="1">
                <a:ln>
                  <a:noFill/>
                </a:ln>
                <a:solidFill>
                  <a:srgbClr val="F3F3F3">
                    <a:lumOff val="4705"/>
                  </a:srgbClr>
                </a:solidFill>
                <a:effectLst/>
                <a:uLnTx/>
                <a:uFillTx/>
                <a:latin typeface="Helvetica"/>
                <a:ea typeface="+mj-ea"/>
                <a:cs typeface="Helvetica"/>
                <a:sym typeface="Helvetica"/>
              </a:rPr>
              <a:t>vizualus</a:t>
            </a:r>
            <a:endParaRPr kumimoji="0" sz="937" b="0" i="0" u="none" strike="noStrike" kern="0" cap="none" spc="0" normalizeH="0" baseline="0" noProof="0" dirty="0">
              <a:ln>
                <a:noFill/>
              </a:ln>
              <a:solidFill>
                <a:srgbClr val="F3F3F3">
                  <a:lumOff val="4705"/>
                </a:srgbClr>
              </a:solidFill>
              <a:effectLst/>
              <a:uLnTx/>
              <a:uFillTx/>
              <a:latin typeface="Helvetica"/>
              <a:ea typeface="+mj-ea"/>
              <a:cs typeface="Helvetica"/>
              <a:sym typeface="Helvetica"/>
            </a:endParaRPr>
          </a:p>
        </p:txBody>
      </p:sp>
      <p:sp>
        <p:nvSpPr>
          <p:cNvPr id="12" name="#vizualus">
            <a:extLst>
              <a:ext uri="{FF2B5EF4-FFF2-40B4-BE49-F238E27FC236}">
                <a16:creationId xmlns:a16="http://schemas.microsoft.com/office/drawing/2014/main" id="{C8004982-3A62-4F82-AA61-DB665DA926FF}"/>
              </a:ext>
            </a:extLst>
          </p:cNvPr>
          <p:cNvSpPr txBox="1"/>
          <p:nvPr/>
        </p:nvSpPr>
        <p:spPr>
          <a:xfrm>
            <a:off x="6979675" y="5078731"/>
            <a:ext cx="1120194" cy="236540"/>
          </a:xfrm>
          <a:prstGeom prst="rect">
            <a:avLst/>
          </a:prstGeom>
          <a:ln w="12700">
            <a:miter lim="400000"/>
          </a:ln>
          <a:extLst>
            <a:ext uri="{C572A759-6A51-4108-AA02-DFA0A04FC94B}">
              <ma14:wrappingTextBoxFlag xmlns:ma14="http://schemas.microsoft.com/office/mac/drawingml/2011/main" xmlns:mc="http://schemas.openxmlformats.org/markup-compatibility/2006" xmlns:p14="http://schemas.microsoft.com/office/powerpoint/2010/main" xmlns:a14="http://schemas.microsoft.com/office/drawing/2010/main" xmlns:a16="http://schemas.microsoft.com/office/drawing/2014/main" val="1"/>
            </a:ext>
          </a:extLst>
        </p:spPr>
        <p:txBody>
          <a:bodyPr lIns="11907" rIns="11907">
            <a:spAutoFit/>
          </a:bodyPr>
          <a:lstStyle>
            <a:lvl1pPr algn="ctr" defTabSz="914400">
              <a:defRPr sz="3600">
                <a:solidFill>
                  <a:schemeClr val="accent5">
                    <a:lumOff val="4705"/>
                  </a:schemeClr>
                </a:solidFill>
                <a:latin typeface="+mj-lt"/>
                <a:ea typeface="+mj-ea"/>
                <a:cs typeface="+mj-cs"/>
                <a:sym typeface="Helvetica"/>
              </a:defRPr>
            </a:lvl1pPr>
          </a:lstStyle>
          <a:p>
            <a:pPr marL="0" marR="0" lvl="0" indent="0" algn="ctr" defTabSz="238110" rtl="0" eaLnBrk="1" fontAlgn="auto" latinLnBrk="0" hangingPunct="0">
              <a:lnSpc>
                <a:spcPct val="100000"/>
              </a:lnSpc>
              <a:spcBef>
                <a:spcPts val="0"/>
              </a:spcBef>
              <a:spcAft>
                <a:spcPts val="0"/>
              </a:spcAft>
              <a:buClrTx/>
              <a:buSzTx/>
              <a:buFontTx/>
              <a:buNone/>
              <a:tabLst/>
              <a:defRPr/>
            </a:pPr>
            <a:r>
              <a:rPr kumimoji="0" sz="937" b="0" i="0" u="none" strike="noStrike" kern="0" cap="none" spc="0" normalizeH="0" baseline="0" noProof="0" dirty="0">
                <a:ln>
                  <a:noFill/>
                </a:ln>
                <a:solidFill>
                  <a:srgbClr val="F3F3F3">
                    <a:lumOff val="4705"/>
                  </a:srgbClr>
                </a:solidFill>
                <a:effectLst/>
                <a:uLnTx/>
                <a:uFillTx/>
                <a:latin typeface="Helvetica"/>
                <a:ea typeface="+mj-ea"/>
                <a:cs typeface="Helvetica"/>
                <a:sym typeface="Helvetica"/>
              </a:rPr>
              <a:t>#</a:t>
            </a:r>
            <a:r>
              <a:rPr kumimoji="0" sz="937" b="0" i="0" u="none" strike="noStrike" kern="0" cap="none" spc="0" normalizeH="0" baseline="0" noProof="0" dirty="0" err="1">
                <a:ln>
                  <a:noFill/>
                </a:ln>
                <a:solidFill>
                  <a:srgbClr val="F3F3F3">
                    <a:lumOff val="4705"/>
                  </a:srgbClr>
                </a:solidFill>
                <a:effectLst/>
                <a:uLnTx/>
                <a:uFillTx/>
                <a:latin typeface="Helvetica"/>
                <a:ea typeface="+mj-ea"/>
                <a:cs typeface="Helvetica"/>
                <a:sym typeface="Helvetica"/>
              </a:rPr>
              <a:t>vizualus</a:t>
            </a:r>
            <a:endParaRPr kumimoji="0" sz="937" b="0" i="0" u="none" strike="noStrike" kern="0" cap="none" spc="0" normalizeH="0" baseline="0" noProof="0" dirty="0">
              <a:ln>
                <a:noFill/>
              </a:ln>
              <a:solidFill>
                <a:srgbClr val="F3F3F3">
                  <a:lumOff val="4705"/>
                </a:srgbClr>
              </a:solidFill>
              <a:effectLst/>
              <a:uLnTx/>
              <a:uFillTx/>
              <a:latin typeface="Helvetica"/>
              <a:ea typeface="+mj-ea"/>
              <a:cs typeface="Helvetica"/>
              <a:sym typeface="Helvetica"/>
            </a:endParaRPr>
          </a:p>
        </p:txBody>
      </p:sp>
      <p:sp>
        <p:nvSpPr>
          <p:cNvPr id="13" name="KEEP IN TOUCH">
            <a:extLst>
              <a:ext uri="{FF2B5EF4-FFF2-40B4-BE49-F238E27FC236}">
                <a16:creationId xmlns:a16="http://schemas.microsoft.com/office/drawing/2014/main" id="{10DE0412-57EA-49C9-8C5A-85559219BA5F}"/>
              </a:ext>
            </a:extLst>
          </p:cNvPr>
          <p:cNvSpPr txBox="1"/>
          <p:nvPr/>
        </p:nvSpPr>
        <p:spPr>
          <a:xfrm>
            <a:off x="2679104" y="1919304"/>
            <a:ext cx="6833792" cy="848502"/>
          </a:xfrm>
          <a:prstGeom prst="rect">
            <a:avLst/>
          </a:prstGeom>
          <a:ln w="12700">
            <a:miter lim="400000"/>
          </a:ln>
          <a:extLst>
            <a:ext uri="{C572A759-6A51-4108-AA02-DFA0A04FC94B}">
              <ma14:wrappingTextBoxFlag xmlns:ma14="http://schemas.microsoft.com/office/mac/drawingml/2011/main" xmlns:mc="http://schemas.openxmlformats.org/markup-compatibility/2006" xmlns:p14="http://schemas.microsoft.com/office/powerpoint/2010/main" xmlns:a14="http://schemas.microsoft.com/office/drawing/2010/main" xmlns:a16="http://schemas.microsoft.com/office/drawing/2014/main" val="1"/>
            </a:ext>
          </a:extLst>
        </p:spPr>
        <p:txBody>
          <a:bodyPr lIns="11907" rIns="11907">
            <a:spAutoFit/>
          </a:bodyPr>
          <a:lstStyle>
            <a:lvl1pPr algn="ctr" defTabSz="914400">
              <a:lnSpc>
                <a:spcPct val="70000"/>
              </a:lnSpc>
              <a:defRPr sz="26400" b="1" spc="-576">
                <a:solidFill>
                  <a:schemeClr val="accent5">
                    <a:lumOff val="4705"/>
                  </a:schemeClr>
                </a:solidFill>
              </a:defRPr>
            </a:lvl1pPr>
          </a:lstStyle>
          <a:p>
            <a:pPr marL="0" marR="0" lvl="0" indent="0" algn="ctr" defTabSz="238110" rtl="0" eaLnBrk="1" fontAlgn="auto" latinLnBrk="0" hangingPunct="0">
              <a:lnSpc>
                <a:spcPct val="70000"/>
              </a:lnSpc>
              <a:spcBef>
                <a:spcPts val="0"/>
              </a:spcBef>
              <a:spcAft>
                <a:spcPts val="0"/>
              </a:spcAft>
              <a:buClrTx/>
              <a:buSzTx/>
              <a:buFontTx/>
              <a:buNone/>
              <a:tabLst/>
              <a:defRPr/>
            </a:pPr>
            <a:r>
              <a:rPr kumimoji="0" sz="6875" b="1" i="0" u="none" strike="noStrike" kern="0" cap="none" spc="-150" normalizeH="0" baseline="0" noProof="0" dirty="0">
                <a:ln>
                  <a:noFill/>
                </a:ln>
                <a:solidFill>
                  <a:srgbClr val="CEA55A"/>
                </a:solidFill>
                <a:effectLst/>
                <a:uLnTx/>
                <a:uFillTx/>
                <a:latin typeface="Arial"/>
                <a:ea typeface="+mn-ea"/>
                <a:cs typeface="Arial"/>
                <a:sym typeface="Arial"/>
              </a:rPr>
              <a:t>KEEP IN TOUCH</a:t>
            </a:r>
          </a:p>
        </p:txBody>
      </p:sp>
      <p:sp>
        <p:nvSpPr>
          <p:cNvPr id="14" name="Integer risus arcu, fringilla et orci eget, facilisis aliquet tellus. In vel auctor turpis. Nam aliquam aliquam odio nec vulputate. Duis rhoncus a tortor non interdum. Aliquam felis sapien, congue vitae elementum in, sodales ut lectus.">
            <a:extLst>
              <a:ext uri="{FF2B5EF4-FFF2-40B4-BE49-F238E27FC236}">
                <a16:creationId xmlns:a16="http://schemas.microsoft.com/office/drawing/2014/main" id="{5A20F183-0A22-46D6-AB8F-D015EBCBC42B}"/>
              </a:ext>
            </a:extLst>
          </p:cNvPr>
          <p:cNvSpPr txBox="1"/>
          <p:nvPr/>
        </p:nvSpPr>
        <p:spPr>
          <a:xfrm>
            <a:off x="1936720" y="2884403"/>
            <a:ext cx="8319800" cy="748282"/>
          </a:xfrm>
          <a:prstGeom prst="rect">
            <a:avLst/>
          </a:prstGeom>
          <a:ln w="12700">
            <a:miter lim="400000"/>
          </a:ln>
          <a:extLst>
            <a:ext uri="{C572A759-6A51-4108-AA02-DFA0A04FC94B}">
              <ma14:wrappingTextBoxFlag xmlns:ma14="http://schemas.microsoft.com/office/mac/drawingml/2011/main" xmlns:mc="http://schemas.openxmlformats.org/markup-compatibility/2006" xmlns:p14="http://schemas.microsoft.com/office/powerpoint/2010/main" xmlns:a14="http://schemas.microsoft.com/office/drawing/2010/main" xmlns:a16="http://schemas.microsoft.com/office/drawing/2014/main" val="1"/>
            </a:ext>
          </a:extLst>
        </p:spPr>
        <p:txBody>
          <a:bodyPr wrap="square" lIns="11907" rIns="11907">
            <a:spAutoFit/>
          </a:bodyPr>
          <a:lstStyle>
            <a:lvl1pPr algn="ctr">
              <a:lnSpc>
                <a:spcPct val="120000"/>
              </a:lnSpc>
              <a:defRPr sz="4400">
                <a:solidFill>
                  <a:schemeClr val="accent5">
                    <a:lumOff val="4705"/>
                    <a:alpha val="83000"/>
                  </a:schemeClr>
                </a:solidFill>
                <a:latin typeface="+mn-lt"/>
                <a:ea typeface="+mn-ea"/>
                <a:cs typeface="+mn-cs"/>
                <a:sym typeface="Calibri"/>
              </a:defRPr>
            </a:lvl1pPr>
          </a:lstStyle>
          <a:p>
            <a:pPr marL="0" marR="0" lvl="0" indent="0" algn="ctr" defTabSz="914341" rtl="0" eaLnBrk="1" fontAlgn="auto" latinLnBrk="0" hangingPunct="0">
              <a:lnSpc>
                <a:spcPct val="200000"/>
              </a:lnSpc>
              <a:spcBef>
                <a:spcPts val="0"/>
              </a:spcBef>
              <a:spcAft>
                <a:spcPts val="0"/>
              </a:spcAft>
              <a:buClrTx/>
              <a:buSzTx/>
              <a:buFontTx/>
              <a:buNone/>
              <a:tabLst/>
              <a:defRPr/>
            </a:pPr>
            <a:r>
              <a:rPr kumimoji="0" sz="1146" b="0" i="0" u="none" strike="noStrike" kern="0" cap="none" spc="0" normalizeH="0" baseline="0" noProof="0" dirty="0">
                <a:ln>
                  <a:noFill/>
                </a:ln>
                <a:solidFill>
                  <a:srgbClr val="F3F3F3">
                    <a:lumOff val="4705"/>
                    <a:alpha val="83000"/>
                  </a:srgbClr>
                </a:solidFill>
                <a:effectLst/>
                <a:uLnTx/>
                <a:uFillTx/>
                <a:latin typeface="Calibri"/>
                <a:ea typeface="+mn-ea"/>
                <a:cs typeface="Calibri"/>
                <a:sym typeface="Calibri"/>
              </a:rPr>
              <a:t>Integer </a:t>
            </a:r>
            <a:r>
              <a:rPr kumimoji="0" sz="1146" b="0" i="0" u="none" strike="noStrike" kern="0" cap="none" spc="0" normalizeH="0" baseline="0" noProof="0" dirty="0" err="1">
                <a:ln>
                  <a:noFill/>
                </a:ln>
                <a:solidFill>
                  <a:srgbClr val="F3F3F3">
                    <a:lumOff val="4705"/>
                    <a:alpha val="83000"/>
                  </a:srgbClr>
                </a:solidFill>
                <a:effectLst/>
                <a:uLnTx/>
                <a:uFillTx/>
                <a:latin typeface="Calibri"/>
                <a:ea typeface="+mn-ea"/>
                <a:cs typeface="Calibri"/>
                <a:sym typeface="Calibri"/>
              </a:rPr>
              <a:t>risus</a:t>
            </a:r>
            <a:r>
              <a:rPr kumimoji="0" sz="1146" b="0" i="0" u="none" strike="noStrike" kern="0" cap="none" spc="0" normalizeH="0" baseline="0" noProof="0" dirty="0">
                <a:ln>
                  <a:noFill/>
                </a:ln>
                <a:solidFill>
                  <a:srgbClr val="F3F3F3">
                    <a:lumOff val="4705"/>
                    <a:alpha val="83000"/>
                  </a:srgbClr>
                </a:solidFill>
                <a:effectLst/>
                <a:uLnTx/>
                <a:uFillTx/>
                <a:latin typeface="Calibri"/>
                <a:ea typeface="+mn-ea"/>
                <a:cs typeface="Calibri"/>
                <a:sym typeface="Calibri"/>
              </a:rPr>
              <a:t> </a:t>
            </a:r>
            <a:r>
              <a:rPr kumimoji="0" sz="1146" b="0" i="0" u="none" strike="noStrike" kern="0" cap="none" spc="0" normalizeH="0" baseline="0" noProof="0" dirty="0" err="1">
                <a:ln>
                  <a:noFill/>
                </a:ln>
                <a:solidFill>
                  <a:srgbClr val="F3F3F3">
                    <a:lumOff val="4705"/>
                    <a:alpha val="83000"/>
                  </a:srgbClr>
                </a:solidFill>
                <a:effectLst/>
                <a:uLnTx/>
                <a:uFillTx/>
                <a:latin typeface="Calibri"/>
                <a:ea typeface="+mn-ea"/>
                <a:cs typeface="Calibri"/>
                <a:sym typeface="Calibri"/>
              </a:rPr>
              <a:t>arcu</a:t>
            </a:r>
            <a:r>
              <a:rPr kumimoji="0" sz="1146" b="0" i="0" u="none" strike="noStrike" kern="0" cap="none" spc="0" normalizeH="0" baseline="0" noProof="0" dirty="0">
                <a:ln>
                  <a:noFill/>
                </a:ln>
                <a:solidFill>
                  <a:srgbClr val="F3F3F3">
                    <a:lumOff val="4705"/>
                    <a:alpha val="83000"/>
                  </a:srgbClr>
                </a:solidFill>
                <a:effectLst/>
                <a:uLnTx/>
                <a:uFillTx/>
                <a:latin typeface="Calibri"/>
                <a:ea typeface="+mn-ea"/>
                <a:cs typeface="Calibri"/>
                <a:sym typeface="Calibri"/>
              </a:rPr>
              <a:t>, </a:t>
            </a:r>
            <a:r>
              <a:rPr kumimoji="0" sz="1146" b="0" i="0" u="none" strike="noStrike" kern="0" cap="none" spc="0" normalizeH="0" baseline="0" noProof="0" dirty="0" err="1">
                <a:ln>
                  <a:noFill/>
                </a:ln>
                <a:solidFill>
                  <a:srgbClr val="F3F3F3">
                    <a:lumOff val="4705"/>
                    <a:alpha val="83000"/>
                  </a:srgbClr>
                </a:solidFill>
                <a:effectLst/>
                <a:uLnTx/>
                <a:uFillTx/>
                <a:latin typeface="Calibri"/>
                <a:ea typeface="+mn-ea"/>
                <a:cs typeface="Calibri"/>
                <a:sym typeface="Calibri"/>
              </a:rPr>
              <a:t>fringilla</a:t>
            </a:r>
            <a:r>
              <a:rPr kumimoji="0" sz="1146" b="0" i="0" u="none" strike="noStrike" kern="0" cap="none" spc="0" normalizeH="0" baseline="0" noProof="0" dirty="0">
                <a:ln>
                  <a:noFill/>
                </a:ln>
                <a:solidFill>
                  <a:srgbClr val="F3F3F3">
                    <a:lumOff val="4705"/>
                    <a:alpha val="83000"/>
                  </a:srgbClr>
                </a:solidFill>
                <a:effectLst/>
                <a:uLnTx/>
                <a:uFillTx/>
                <a:latin typeface="Calibri"/>
                <a:ea typeface="+mn-ea"/>
                <a:cs typeface="Calibri"/>
                <a:sym typeface="Calibri"/>
              </a:rPr>
              <a:t> et </a:t>
            </a:r>
            <a:r>
              <a:rPr kumimoji="0" sz="1146" b="0" i="0" u="none" strike="noStrike" kern="0" cap="none" spc="0" normalizeH="0" baseline="0" noProof="0" dirty="0" err="1">
                <a:ln>
                  <a:noFill/>
                </a:ln>
                <a:solidFill>
                  <a:srgbClr val="F3F3F3">
                    <a:lumOff val="4705"/>
                    <a:alpha val="83000"/>
                  </a:srgbClr>
                </a:solidFill>
                <a:effectLst/>
                <a:uLnTx/>
                <a:uFillTx/>
                <a:latin typeface="Calibri"/>
                <a:ea typeface="+mn-ea"/>
                <a:cs typeface="Calibri"/>
                <a:sym typeface="Calibri"/>
              </a:rPr>
              <a:t>orci</a:t>
            </a:r>
            <a:r>
              <a:rPr kumimoji="0" sz="1146" b="0" i="0" u="none" strike="noStrike" kern="0" cap="none" spc="0" normalizeH="0" baseline="0" noProof="0" dirty="0">
                <a:ln>
                  <a:noFill/>
                </a:ln>
                <a:solidFill>
                  <a:srgbClr val="F3F3F3">
                    <a:lumOff val="4705"/>
                    <a:alpha val="83000"/>
                  </a:srgbClr>
                </a:solidFill>
                <a:effectLst/>
                <a:uLnTx/>
                <a:uFillTx/>
                <a:latin typeface="Calibri"/>
                <a:ea typeface="+mn-ea"/>
                <a:cs typeface="Calibri"/>
                <a:sym typeface="Calibri"/>
              </a:rPr>
              <a:t> </a:t>
            </a:r>
            <a:r>
              <a:rPr kumimoji="0" sz="1146" b="0" i="0" u="none" strike="noStrike" kern="0" cap="none" spc="0" normalizeH="0" baseline="0" noProof="0" dirty="0" err="1">
                <a:ln>
                  <a:noFill/>
                </a:ln>
                <a:solidFill>
                  <a:srgbClr val="F3F3F3">
                    <a:lumOff val="4705"/>
                    <a:alpha val="83000"/>
                  </a:srgbClr>
                </a:solidFill>
                <a:effectLst/>
                <a:uLnTx/>
                <a:uFillTx/>
                <a:latin typeface="Calibri"/>
                <a:ea typeface="+mn-ea"/>
                <a:cs typeface="Calibri"/>
                <a:sym typeface="Calibri"/>
              </a:rPr>
              <a:t>eget</a:t>
            </a:r>
            <a:r>
              <a:rPr kumimoji="0" sz="1146" b="0" i="0" u="none" strike="noStrike" kern="0" cap="none" spc="0" normalizeH="0" baseline="0" noProof="0" dirty="0">
                <a:ln>
                  <a:noFill/>
                </a:ln>
                <a:solidFill>
                  <a:srgbClr val="F3F3F3">
                    <a:lumOff val="4705"/>
                    <a:alpha val="83000"/>
                  </a:srgbClr>
                </a:solidFill>
                <a:effectLst/>
                <a:uLnTx/>
                <a:uFillTx/>
                <a:latin typeface="Calibri"/>
                <a:ea typeface="+mn-ea"/>
                <a:cs typeface="Calibri"/>
                <a:sym typeface="Calibri"/>
              </a:rPr>
              <a:t>, </a:t>
            </a:r>
            <a:r>
              <a:rPr kumimoji="0" sz="1146" b="0" i="0" u="none" strike="noStrike" kern="0" cap="none" spc="0" normalizeH="0" baseline="0" noProof="0" dirty="0" err="1">
                <a:ln>
                  <a:noFill/>
                </a:ln>
                <a:solidFill>
                  <a:srgbClr val="F3F3F3">
                    <a:lumOff val="4705"/>
                    <a:alpha val="83000"/>
                  </a:srgbClr>
                </a:solidFill>
                <a:effectLst/>
                <a:uLnTx/>
                <a:uFillTx/>
                <a:latin typeface="Calibri"/>
                <a:ea typeface="+mn-ea"/>
                <a:cs typeface="Calibri"/>
                <a:sym typeface="Calibri"/>
              </a:rPr>
              <a:t>facilisis</a:t>
            </a:r>
            <a:r>
              <a:rPr kumimoji="0" sz="1146" b="0" i="0" u="none" strike="noStrike" kern="0" cap="none" spc="0" normalizeH="0" baseline="0" noProof="0" dirty="0">
                <a:ln>
                  <a:noFill/>
                </a:ln>
                <a:solidFill>
                  <a:srgbClr val="F3F3F3">
                    <a:lumOff val="4705"/>
                    <a:alpha val="83000"/>
                  </a:srgbClr>
                </a:solidFill>
                <a:effectLst/>
                <a:uLnTx/>
                <a:uFillTx/>
                <a:latin typeface="Calibri"/>
                <a:ea typeface="+mn-ea"/>
                <a:cs typeface="Calibri"/>
                <a:sym typeface="Calibri"/>
              </a:rPr>
              <a:t> </a:t>
            </a:r>
            <a:r>
              <a:rPr kumimoji="0" sz="1146" b="0" i="0" u="none" strike="noStrike" kern="0" cap="none" spc="0" normalizeH="0" baseline="0" noProof="0" dirty="0" err="1">
                <a:ln>
                  <a:noFill/>
                </a:ln>
                <a:solidFill>
                  <a:srgbClr val="F3F3F3">
                    <a:lumOff val="4705"/>
                    <a:alpha val="83000"/>
                  </a:srgbClr>
                </a:solidFill>
                <a:effectLst/>
                <a:uLnTx/>
                <a:uFillTx/>
                <a:latin typeface="Calibri"/>
                <a:ea typeface="+mn-ea"/>
                <a:cs typeface="Calibri"/>
                <a:sym typeface="Calibri"/>
              </a:rPr>
              <a:t>aliquet</a:t>
            </a:r>
            <a:r>
              <a:rPr kumimoji="0" sz="1146" b="0" i="0" u="none" strike="noStrike" kern="0" cap="none" spc="0" normalizeH="0" baseline="0" noProof="0" dirty="0">
                <a:ln>
                  <a:noFill/>
                </a:ln>
                <a:solidFill>
                  <a:srgbClr val="F3F3F3">
                    <a:lumOff val="4705"/>
                    <a:alpha val="83000"/>
                  </a:srgbClr>
                </a:solidFill>
                <a:effectLst/>
                <a:uLnTx/>
                <a:uFillTx/>
                <a:latin typeface="Calibri"/>
                <a:ea typeface="+mn-ea"/>
                <a:cs typeface="Calibri"/>
                <a:sym typeface="Calibri"/>
              </a:rPr>
              <a:t> </a:t>
            </a:r>
            <a:r>
              <a:rPr kumimoji="0" sz="1146" b="0" i="0" u="none" strike="noStrike" kern="0" cap="none" spc="0" normalizeH="0" baseline="0" noProof="0" dirty="0" err="1">
                <a:ln>
                  <a:noFill/>
                </a:ln>
                <a:solidFill>
                  <a:srgbClr val="F3F3F3">
                    <a:lumOff val="4705"/>
                    <a:alpha val="83000"/>
                  </a:srgbClr>
                </a:solidFill>
                <a:effectLst/>
                <a:uLnTx/>
                <a:uFillTx/>
                <a:latin typeface="Calibri"/>
                <a:ea typeface="+mn-ea"/>
                <a:cs typeface="Calibri"/>
                <a:sym typeface="Calibri"/>
              </a:rPr>
              <a:t>tellus</a:t>
            </a:r>
            <a:r>
              <a:rPr kumimoji="0" sz="1146" b="0" i="0" u="none" strike="noStrike" kern="0" cap="none" spc="0" normalizeH="0" baseline="0" noProof="0" dirty="0">
                <a:ln>
                  <a:noFill/>
                </a:ln>
                <a:solidFill>
                  <a:srgbClr val="F3F3F3">
                    <a:lumOff val="4705"/>
                    <a:alpha val="83000"/>
                  </a:srgbClr>
                </a:solidFill>
                <a:effectLst/>
                <a:uLnTx/>
                <a:uFillTx/>
                <a:latin typeface="Calibri"/>
                <a:ea typeface="+mn-ea"/>
                <a:cs typeface="Calibri"/>
                <a:sym typeface="Calibri"/>
              </a:rPr>
              <a:t>. In vel </a:t>
            </a:r>
            <a:r>
              <a:rPr kumimoji="0" sz="1146" b="0" i="0" u="none" strike="noStrike" kern="0" cap="none" spc="0" normalizeH="0" baseline="0" noProof="0" dirty="0" err="1">
                <a:ln>
                  <a:noFill/>
                </a:ln>
                <a:solidFill>
                  <a:srgbClr val="F3F3F3">
                    <a:lumOff val="4705"/>
                    <a:alpha val="83000"/>
                  </a:srgbClr>
                </a:solidFill>
                <a:effectLst/>
                <a:uLnTx/>
                <a:uFillTx/>
                <a:latin typeface="Calibri"/>
                <a:ea typeface="+mn-ea"/>
                <a:cs typeface="Calibri"/>
                <a:sym typeface="Calibri"/>
              </a:rPr>
              <a:t>auctor</a:t>
            </a:r>
            <a:r>
              <a:rPr kumimoji="0" sz="1146" b="0" i="0" u="none" strike="noStrike" kern="0" cap="none" spc="0" normalizeH="0" baseline="0" noProof="0" dirty="0">
                <a:ln>
                  <a:noFill/>
                </a:ln>
                <a:solidFill>
                  <a:srgbClr val="F3F3F3">
                    <a:lumOff val="4705"/>
                    <a:alpha val="83000"/>
                  </a:srgbClr>
                </a:solidFill>
                <a:effectLst/>
                <a:uLnTx/>
                <a:uFillTx/>
                <a:latin typeface="Calibri"/>
                <a:ea typeface="+mn-ea"/>
                <a:cs typeface="Calibri"/>
                <a:sym typeface="Calibri"/>
              </a:rPr>
              <a:t> </a:t>
            </a:r>
            <a:r>
              <a:rPr kumimoji="0" sz="1146" b="0" i="0" u="none" strike="noStrike" kern="0" cap="none" spc="0" normalizeH="0" baseline="0" noProof="0" dirty="0" err="1">
                <a:ln>
                  <a:noFill/>
                </a:ln>
                <a:solidFill>
                  <a:srgbClr val="F3F3F3">
                    <a:lumOff val="4705"/>
                    <a:alpha val="83000"/>
                  </a:srgbClr>
                </a:solidFill>
                <a:effectLst/>
                <a:uLnTx/>
                <a:uFillTx/>
                <a:latin typeface="Calibri"/>
                <a:ea typeface="+mn-ea"/>
                <a:cs typeface="Calibri"/>
                <a:sym typeface="Calibri"/>
              </a:rPr>
              <a:t>turpis</a:t>
            </a:r>
            <a:r>
              <a:rPr kumimoji="0" sz="1146" b="0" i="0" u="none" strike="noStrike" kern="0" cap="none" spc="0" normalizeH="0" baseline="0" noProof="0" dirty="0">
                <a:ln>
                  <a:noFill/>
                </a:ln>
                <a:solidFill>
                  <a:srgbClr val="F3F3F3">
                    <a:lumOff val="4705"/>
                    <a:alpha val="83000"/>
                  </a:srgbClr>
                </a:solidFill>
                <a:effectLst/>
                <a:uLnTx/>
                <a:uFillTx/>
                <a:latin typeface="Calibri"/>
                <a:ea typeface="+mn-ea"/>
                <a:cs typeface="Calibri"/>
                <a:sym typeface="Calibri"/>
              </a:rPr>
              <a:t>. Nam </a:t>
            </a:r>
            <a:r>
              <a:rPr kumimoji="0" sz="1146" b="0" i="0" u="none" strike="noStrike" kern="0" cap="none" spc="0" normalizeH="0" baseline="0" noProof="0" dirty="0" err="1">
                <a:ln>
                  <a:noFill/>
                </a:ln>
                <a:solidFill>
                  <a:srgbClr val="F3F3F3">
                    <a:lumOff val="4705"/>
                    <a:alpha val="83000"/>
                  </a:srgbClr>
                </a:solidFill>
                <a:effectLst/>
                <a:uLnTx/>
                <a:uFillTx/>
                <a:latin typeface="Calibri"/>
                <a:ea typeface="+mn-ea"/>
                <a:cs typeface="Calibri"/>
                <a:sym typeface="Calibri"/>
              </a:rPr>
              <a:t>aliquam</a:t>
            </a:r>
            <a:r>
              <a:rPr kumimoji="0" sz="1146" b="0" i="0" u="none" strike="noStrike" kern="0" cap="none" spc="0" normalizeH="0" baseline="0" noProof="0" dirty="0">
                <a:ln>
                  <a:noFill/>
                </a:ln>
                <a:solidFill>
                  <a:srgbClr val="F3F3F3">
                    <a:lumOff val="4705"/>
                    <a:alpha val="83000"/>
                  </a:srgbClr>
                </a:solidFill>
                <a:effectLst/>
                <a:uLnTx/>
                <a:uFillTx/>
                <a:latin typeface="Calibri"/>
                <a:ea typeface="+mn-ea"/>
                <a:cs typeface="Calibri"/>
                <a:sym typeface="Calibri"/>
              </a:rPr>
              <a:t> </a:t>
            </a:r>
            <a:r>
              <a:rPr kumimoji="0" sz="1146" b="0" i="0" u="none" strike="noStrike" kern="0" cap="none" spc="0" normalizeH="0" baseline="0" noProof="0" dirty="0" err="1">
                <a:ln>
                  <a:noFill/>
                </a:ln>
                <a:solidFill>
                  <a:srgbClr val="F3F3F3">
                    <a:lumOff val="4705"/>
                    <a:alpha val="83000"/>
                  </a:srgbClr>
                </a:solidFill>
                <a:effectLst/>
                <a:uLnTx/>
                <a:uFillTx/>
                <a:latin typeface="Calibri"/>
                <a:ea typeface="+mn-ea"/>
                <a:cs typeface="Calibri"/>
                <a:sym typeface="Calibri"/>
              </a:rPr>
              <a:t>aliquam</a:t>
            </a:r>
            <a:r>
              <a:rPr kumimoji="0" sz="1146" b="0" i="0" u="none" strike="noStrike" kern="0" cap="none" spc="0" normalizeH="0" baseline="0" noProof="0" dirty="0">
                <a:ln>
                  <a:noFill/>
                </a:ln>
                <a:solidFill>
                  <a:srgbClr val="F3F3F3">
                    <a:lumOff val="4705"/>
                    <a:alpha val="83000"/>
                  </a:srgbClr>
                </a:solidFill>
                <a:effectLst/>
                <a:uLnTx/>
                <a:uFillTx/>
                <a:latin typeface="Calibri"/>
                <a:ea typeface="+mn-ea"/>
                <a:cs typeface="Calibri"/>
                <a:sym typeface="Calibri"/>
              </a:rPr>
              <a:t> </a:t>
            </a:r>
            <a:r>
              <a:rPr kumimoji="0" sz="1146" b="0" i="0" u="none" strike="noStrike" kern="0" cap="none" spc="0" normalizeH="0" baseline="0" noProof="0" dirty="0" err="1">
                <a:ln>
                  <a:noFill/>
                </a:ln>
                <a:solidFill>
                  <a:srgbClr val="F3F3F3">
                    <a:lumOff val="4705"/>
                    <a:alpha val="83000"/>
                  </a:srgbClr>
                </a:solidFill>
                <a:effectLst/>
                <a:uLnTx/>
                <a:uFillTx/>
                <a:latin typeface="Calibri"/>
                <a:ea typeface="+mn-ea"/>
                <a:cs typeface="Calibri"/>
                <a:sym typeface="Calibri"/>
              </a:rPr>
              <a:t>odio</a:t>
            </a:r>
            <a:r>
              <a:rPr kumimoji="0" sz="1146" b="0" i="0" u="none" strike="noStrike" kern="0" cap="none" spc="0" normalizeH="0" baseline="0" noProof="0" dirty="0">
                <a:ln>
                  <a:noFill/>
                </a:ln>
                <a:solidFill>
                  <a:srgbClr val="F3F3F3">
                    <a:lumOff val="4705"/>
                    <a:alpha val="83000"/>
                  </a:srgbClr>
                </a:solidFill>
                <a:effectLst/>
                <a:uLnTx/>
                <a:uFillTx/>
                <a:latin typeface="Calibri"/>
                <a:ea typeface="+mn-ea"/>
                <a:cs typeface="Calibri"/>
                <a:sym typeface="Calibri"/>
              </a:rPr>
              <a:t> </a:t>
            </a:r>
            <a:r>
              <a:rPr kumimoji="0" sz="1146" b="0" i="0" u="none" strike="noStrike" kern="0" cap="none" spc="0" normalizeH="0" baseline="0" noProof="0" dirty="0" err="1">
                <a:ln>
                  <a:noFill/>
                </a:ln>
                <a:solidFill>
                  <a:srgbClr val="F3F3F3">
                    <a:lumOff val="4705"/>
                    <a:alpha val="83000"/>
                  </a:srgbClr>
                </a:solidFill>
                <a:effectLst/>
                <a:uLnTx/>
                <a:uFillTx/>
                <a:latin typeface="Calibri"/>
                <a:ea typeface="+mn-ea"/>
                <a:cs typeface="Calibri"/>
                <a:sym typeface="Calibri"/>
              </a:rPr>
              <a:t>nec</a:t>
            </a:r>
            <a:r>
              <a:rPr kumimoji="0" sz="1146" b="0" i="0" u="none" strike="noStrike" kern="0" cap="none" spc="0" normalizeH="0" baseline="0" noProof="0" dirty="0">
                <a:ln>
                  <a:noFill/>
                </a:ln>
                <a:solidFill>
                  <a:srgbClr val="F3F3F3">
                    <a:lumOff val="4705"/>
                    <a:alpha val="83000"/>
                  </a:srgbClr>
                </a:solidFill>
                <a:effectLst/>
                <a:uLnTx/>
                <a:uFillTx/>
                <a:latin typeface="Calibri"/>
                <a:ea typeface="+mn-ea"/>
                <a:cs typeface="Calibri"/>
                <a:sym typeface="Calibri"/>
              </a:rPr>
              <a:t> </a:t>
            </a:r>
            <a:r>
              <a:rPr kumimoji="0" sz="1146" b="0" i="0" u="none" strike="noStrike" kern="0" cap="none" spc="0" normalizeH="0" baseline="0" noProof="0" dirty="0" err="1">
                <a:ln>
                  <a:noFill/>
                </a:ln>
                <a:solidFill>
                  <a:srgbClr val="F3F3F3">
                    <a:lumOff val="4705"/>
                    <a:alpha val="83000"/>
                  </a:srgbClr>
                </a:solidFill>
                <a:effectLst/>
                <a:uLnTx/>
                <a:uFillTx/>
                <a:latin typeface="Calibri"/>
                <a:ea typeface="+mn-ea"/>
                <a:cs typeface="Calibri"/>
                <a:sym typeface="Calibri"/>
              </a:rPr>
              <a:t>vulputate</a:t>
            </a:r>
            <a:r>
              <a:rPr kumimoji="0" sz="1146" b="0" i="0" u="none" strike="noStrike" kern="0" cap="none" spc="0" normalizeH="0" baseline="0" noProof="0" dirty="0">
                <a:ln>
                  <a:noFill/>
                </a:ln>
                <a:solidFill>
                  <a:srgbClr val="F3F3F3">
                    <a:lumOff val="4705"/>
                    <a:alpha val="83000"/>
                  </a:srgbClr>
                </a:solidFill>
                <a:effectLst/>
                <a:uLnTx/>
                <a:uFillTx/>
                <a:latin typeface="Calibri"/>
                <a:ea typeface="+mn-ea"/>
                <a:cs typeface="Calibri"/>
                <a:sym typeface="Calibri"/>
              </a:rPr>
              <a:t>. Duis </a:t>
            </a:r>
            <a:r>
              <a:rPr kumimoji="0" sz="1146" b="0" i="0" u="none" strike="noStrike" kern="0" cap="none" spc="0" normalizeH="0" baseline="0" noProof="0" dirty="0" err="1">
                <a:ln>
                  <a:noFill/>
                </a:ln>
                <a:solidFill>
                  <a:srgbClr val="F3F3F3">
                    <a:lumOff val="4705"/>
                    <a:alpha val="83000"/>
                  </a:srgbClr>
                </a:solidFill>
                <a:effectLst/>
                <a:uLnTx/>
                <a:uFillTx/>
                <a:latin typeface="Calibri"/>
                <a:ea typeface="+mn-ea"/>
                <a:cs typeface="Calibri"/>
                <a:sym typeface="Calibri"/>
              </a:rPr>
              <a:t>rhoncus</a:t>
            </a:r>
            <a:r>
              <a:rPr kumimoji="0" sz="1146" b="0" i="0" u="none" strike="noStrike" kern="0" cap="none" spc="0" normalizeH="0" baseline="0" noProof="0" dirty="0">
                <a:ln>
                  <a:noFill/>
                </a:ln>
                <a:solidFill>
                  <a:srgbClr val="F3F3F3">
                    <a:lumOff val="4705"/>
                    <a:alpha val="83000"/>
                  </a:srgbClr>
                </a:solidFill>
                <a:effectLst/>
                <a:uLnTx/>
                <a:uFillTx/>
                <a:latin typeface="Calibri"/>
                <a:ea typeface="+mn-ea"/>
                <a:cs typeface="Calibri"/>
                <a:sym typeface="Calibri"/>
              </a:rPr>
              <a:t> a </a:t>
            </a:r>
            <a:r>
              <a:rPr kumimoji="0" sz="1146" b="0" i="0" u="none" strike="noStrike" kern="0" cap="none" spc="0" normalizeH="0" baseline="0" noProof="0" dirty="0" err="1">
                <a:ln>
                  <a:noFill/>
                </a:ln>
                <a:solidFill>
                  <a:srgbClr val="F3F3F3">
                    <a:lumOff val="4705"/>
                    <a:alpha val="83000"/>
                  </a:srgbClr>
                </a:solidFill>
                <a:effectLst/>
                <a:uLnTx/>
                <a:uFillTx/>
                <a:latin typeface="Calibri"/>
                <a:ea typeface="+mn-ea"/>
                <a:cs typeface="Calibri"/>
                <a:sym typeface="Calibri"/>
              </a:rPr>
              <a:t>tortor</a:t>
            </a:r>
            <a:r>
              <a:rPr kumimoji="0" sz="1146" b="0" i="0" u="none" strike="noStrike" kern="0" cap="none" spc="0" normalizeH="0" baseline="0" noProof="0" dirty="0">
                <a:ln>
                  <a:noFill/>
                </a:ln>
                <a:solidFill>
                  <a:srgbClr val="F3F3F3">
                    <a:lumOff val="4705"/>
                    <a:alpha val="83000"/>
                  </a:srgbClr>
                </a:solidFill>
                <a:effectLst/>
                <a:uLnTx/>
                <a:uFillTx/>
                <a:latin typeface="Calibri"/>
                <a:ea typeface="+mn-ea"/>
                <a:cs typeface="Calibri"/>
                <a:sym typeface="Calibri"/>
              </a:rPr>
              <a:t> non </a:t>
            </a:r>
            <a:r>
              <a:rPr kumimoji="0" sz="1146" b="0" i="0" u="none" strike="noStrike" kern="0" cap="none" spc="0" normalizeH="0" baseline="0" noProof="0" dirty="0" err="1">
                <a:ln>
                  <a:noFill/>
                </a:ln>
                <a:solidFill>
                  <a:srgbClr val="F3F3F3">
                    <a:lumOff val="4705"/>
                    <a:alpha val="83000"/>
                  </a:srgbClr>
                </a:solidFill>
                <a:effectLst/>
                <a:uLnTx/>
                <a:uFillTx/>
                <a:latin typeface="Calibri"/>
                <a:ea typeface="+mn-ea"/>
                <a:cs typeface="Calibri"/>
                <a:sym typeface="Calibri"/>
              </a:rPr>
              <a:t>interdum</a:t>
            </a:r>
            <a:r>
              <a:rPr kumimoji="0" sz="1146" b="0" i="0" u="none" strike="noStrike" kern="0" cap="none" spc="0" normalizeH="0" baseline="0" noProof="0" dirty="0">
                <a:ln>
                  <a:noFill/>
                </a:ln>
                <a:solidFill>
                  <a:srgbClr val="F3F3F3">
                    <a:lumOff val="4705"/>
                    <a:alpha val="83000"/>
                  </a:srgbClr>
                </a:solidFill>
                <a:effectLst/>
                <a:uLnTx/>
                <a:uFillTx/>
                <a:latin typeface="Calibri"/>
                <a:ea typeface="+mn-ea"/>
                <a:cs typeface="Calibri"/>
                <a:sym typeface="Calibri"/>
              </a:rPr>
              <a:t>. </a:t>
            </a:r>
            <a:r>
              <a:rPr kumimoji="0" sz="1146" b="0" i="0" u="none" strike="noStrike" kern="0" cap="none" spc="0" normalizeH="0" baseline="0" noProof="0" dirty="0" err="1">
                <a:ln>
                  <a:noFill/>
                </a:ln>
                <a:solidFill>
                  <a:srgbClr val="F3F3F3">
                    <a:lumOff val="4705"/>
                    <a:alpha val="83000"/>
                  </a:srgbClr>
                </a:solidFill>
                <a:effectLst/>
                <a:uLnTx/>
                <a:uFillTx/>
                <a:latin typeface="Calibri"/>
                <a:ea typeface="+mn-ea"/>
                <a:cs typeface="Calibri"/>
                <a:sym typeface="Calibri"/>
              </a:rPr>
              <a:t>Aliquam</a:t>
            </a:r>
            <a:r>
              <a:rPr kumimoji="0" sz="1146" b="0" i="0" u="none" strike="noStrike" kern="0" cap="none" spc="0" normalizeH="0" baseline="0" noProof="0" dirty="0">
                <a:ln>
                  <a:noFill/>
                </a:ln>
                <a:solidFill>
                  <a:srgbClr val="F3F3F3">
                    <a:lumOff val="4705"/>
                    <a:alpha val="83000"/>
                  </a:srgbClr>
                </a:solidFill>
                <a:effectLst/>
                <a:uLnTx/>
                <a:uFillTx/>
                <a:latin typeface="Calibri"/>
                <a:ea typeface="+mn-ea"/>
                <a:cs typeface="Calibri"/>
                <a:sym typeface="Calibri"/>
              </a:rPr>
              <a:t> </a:t>
            </a:r>
            <a:r>
              <a:rPr kumimoji="0" sz="1146" b="0" i="0" u="none" strike="noStrike" kern="0" cap="none" spc="0" normalizeH="0" baseline="0" noProof="0" dirty="0" err="1">
                <a:ln>
                  <a:noFill/>
                </a:ln>
                <a:solidFill>
                  <a:srgbClr val="F3F3F3">
                    <a:lumOff val="4705"/>
                    <a:alpha val="83000"/>
                  </a:srgbClr>
                </a:solidFill>
                <a:effectLst/>
                <a:uLnTx/>
                <a:uFillTx/>
                <a:latin typeface="Calibri"/>
                <a:ea typeface="+mn-ea"/>
                <a:cs typeface="Calibri"/>
                <a:sym typeface="Calibri"/>
              </a:rPr>
              <a:t>felis</a:t>
            </a:r>
            <a:r>
              <a:rPr kumimoji="0" sz="1146" b="0" i="0" u="none" strike="noStrike" kern="0" cap="none" spc="0" normalizeH="0" baseline="0" noProof="0" dirty="0">
                <a:ln>
                  <a:noFill/>
                </a:ln>
                <a:solidFill>
                  <a:srgbClr val="F3F3F3">
                    <a:lumOff val="4705"/>
                    <a:alpha val="83000"/>
                  </a:srgbClr>
                </a:solidFill>
                <a:effectLst/>
                <a:uLnTx/>
                <a:uFillTx/>
                <a:latin typeface="Calibri"/>
                <a:ea typeface="+mn-ea"/>
                <a:cs typeface="Calibri"/>
                <a:sym typeface="Calibri"/>
              </a:rPr>
              <a:t> </a:t>
            </a:r>
            <a:r>
              <a:rPr kumimoji="0" sz="1146" b="0" i="0" u="none" strike="noStrike" kern="0" cap="none" spc="0" normalizeH="0" baseline="0" noProof="0" dirty="0" err="1">
                <a:ln>
                  <a:noFill/>
                </a:ln>
                <a:solidFill>
                  <a:srgbClr val="F3F3F3">
                    <a:lumOff val="4705"/>
                    <a:alpha val="83000"/>
                  </a:srgbClr>
                </a:solidFill>
                <a:effectLst/>
                <a:uLnTx/>
                <a:uFillTx/>
                <a:latin typeface="Calibri"/>
                <a:ea typeface="+mn-ea"/>
                <a:cs typeface="Calibri"/>
                <a:sym typeface="Calibri"/>
              </a:rPr>
              <a:t>sapien</a:t>
            </a:r>
            <a:r>
              <a:rPr kumimoji="0" sz="1146" b="0" i="0" u="none" strike="noStrike" kern="0" cap="none" spc="0" normalizeH="0" baseline="0" noProof="0" dirty="0">
                <a:ln>
                  <a:noFill/>
                </a:ln>
                <a:solidFill>
                  <a:srgbClr val="F3F3F3">
                    <a:lumOff val="4705"/>
                    <a:alpha val="83000"/>
                  </a:srgbClr>
                </a:solidFill>
                <a:effectLst/>
                <a:uLnTx/>
                <a:uFillTx/>
                <a:latin typeface="Calibri"/>
                <a:ea typeface="+mn-ea"/>
                <a:cs typeface="Calibri"/>
                <a:sym typeface="Calibri"/>
              </a:rPr>
              <a:t>, </a:t>
            </a:r>
            <a:r>
              <a:rPr kumimoji="0" sz="1146" b="0" i="0" u="none" strike="noStrike" kern="0" cap="none" spc="0" normalizeH="0" baseline="0" noProof="0" dirty="0" err="1">
                <a:ln>
                  <a:noFill/>
                </a:ln>
                <a:solidFill>
                  <a:srgbClr val="F3F3F3">
                    <a:lumOff val="4705"/>
                    <a:alpha val="83000"/>
                  </a:srgbClr>
                </a:solidFill>
                <a:effectLst/>
                <a:uLnTx/>
                <a:uFillTx/>
                <a:latin typeface="Calibri"/>
                <a:ea typeface="+mn-ea"/>
                <a:cs typeface="Calibri"/>
                <a:sym typeface="Calibri"/>
              </a:rPr>
              <a:t>congue</a:t>
            </a:r>
            <a:r>
              <a:rPr kumimoji="0" sz="1146" b="0" i="0" u="none" strike="noStrike" kern="0" cap="none" spc="0" normalizeH="0" baseline="0" noProof="0" dirty="0">
                <a:ln>
                  <a:noFill/>
                </a:ln>
                <a:solidFill>
                  <a:srgbClr val="F3F3F3">
                    <a:lumOff val="4705"/>
                    <a:alpha val="83000"/>
                  </a:srgbClr>
                </a:solidFill>
                <a:effectLst/>
                <a:uLnTx/>
                <a:uFillTx/>
                <a:latin typeface="Calibri"/>
                <a:ea typeface="+mn-ea"/>
                <a:cs typeface="Calibri"/>
                <a:sym typeface="Calibri"/>
              </a:rPr>
              <a:t> vitae </a:t>
            </a:r>
            <a:r>
              <a:rPr kumimoji="0" sz="1146" b="0" i="0" u="none" strike="noStrike" kern="0" cap="none" spc="0" normalizeH="0" baseline="0" noProof="0" dirty="0" err="1">
                <a:ln>
                  <a:noFill/>
                </a:ln>
                <a:solidFill>
                  <a:srgbClr val="F3F3F3">
                    <a:lumOff val="4705"/>
                    <a:alpha val="83000"/>
                  </a:srgbClr>
                </a:solidFill>
                <a:effectLst/>
                <a:uLnTx/>
                <a:uFillTx/>
                <a:latin typeface="Calibri"/>
                <a:ea typeface="+mn-ea"/>
                <a:cs typeface="Calibri"/>
                <a:sym typeface="Calibri"/>
              </a:rPr>
              <a:t>elementum</a:t>
            </a:r>
            <a:r>
              <a:rPr kumimoji="0" sz="1146" b="0" i="0" u="none" strike="noStrike" kern="0" cap="none" spc="0" normalizeH="0" baseline="0" noProof="0" dirty="0">
                <a:ln>
                  <a:noFill/>
                </a:ln>
                <a:solidFill>
                  <a:srgbClr val="F3F3F3">
                    <a:lumOff val="4705"/>
                    <a:alpha val="83000"/>
                  </a:srgbClr>
                </a:solidFill>
                <a:effectLst/>
                <a:uLnTx/>
                <a:uFillTx/>
                <a:latin typeface="Calibri"/>
                <a:ea typeface="+mn-ea"/>
                <a:cs typeface="Calibri"/>
                <a:sym typeface="Calibri"/>
              </a:rPr>
              <a:t> in, </a:t>
            </a:r>
            <a:r>
              <a:rPr kumimoji="0" sz="1146" b="0" i="0" u="none" strike="noStrike" kern="0" cap="none" spc="0" normalizeH="0" baseline="0" noProof="0" dirty="0" err="1">
                <a:ln>
                  <a:noFill/>
                </a:ln>
                <a:solidFill>
                  <a:srgbClr val="F3F3F3">
                    <a:lumOff val="4705"/>
                    <a:alpha val="83000"/>
                  </a:srgbClr>
                </a:solidFill>
                <a:effectLst/>
                <a:uLnTx/>
                <a:uFillTx/>
                <a:latin typeface="Calibri"/>
                <a:ea typeface="+mn-ea"/>
                <a:cs typeface="Calibri"/>
                <a:sym typeface="Calibri"/>
              </a:rPr>
              <a:t>sodales</a:t>
            </a:r>
            <a:r>
              <a:rPr kumimoji="0" sz="1146" b="0" i="0" u="none" strike="noStrike" kern="0" cap="none" spc="0" normalizeH="0" baseline="0" noProof="0" dirty="0">
                <a:ln>
                  <a:noFill/>
                </a:ln>
                <a:solidFill>
                  <a:srgbClr val="F3F3F3">
                    <a:lumOff val="4705"/>
                    <a:alpha val="83000"/>
                  </a:srgbClr>
                </a:solidFill>
                <a:effectLst/>
                <a:uLnTx/>
                <a:uFillTx/>
                <a:latin typeface="Calibri"/>
                <a:ea typeface="+mn-ea"/>
                <a:cs typeface="Calibri"/>
                <a:sym typeface="Calibri"/>
              </a:rPr>
              <a:t> </a:t>
            </a:r>
            <a:r>
              <a:rPr kumimoji="0" sz="1146" b="0" i="0" u="none" strike="noStrike" kern="0" cap="none" spc="0" normalizeH="0" baseline="0" noProof="0" dirty="0" err="1">
                <a:ln>
                  <a:noFill/>
                </a:ln>
                <a:solidFill>
                  <a:srgbClr val="F3F3F3">
                    <a:lumOff val="4705"/>
                    <a:alpha val="83000"/>
                  </a:srgbClr>
                </a:solidFill>
                <a:effectLst/>
                <a:uLnTx/>
                <a:uFillTx/>
                <a:latin typeface="Calibri"/>
                <a:ea typeface="+mn-ea"/>
                <a:cs typeface="Calibri"/>
                <a:sym typeface="Calibri"/>
              </a:rPr>
              <a:t>ut</a:t>
            </a:r>
            <a:r>
              <a:rPr kumimoji="0" sz="1146" b="0" i="0" u="none" strike="noStrike" kern="0" cap="none" spc="0" normalizeH="0" baseline="0" noProof="0" dirty="0">
                <a:ln>
                  <a:noFill/>
                </a:ln>
                <a:solidFill>
                  <a:srgbClr val="F3F3F3">
                    <a:lumOff val="4705"/>
                    <a:alpha val="83000"/>
                  </a:srgbClr>
                </a:solidFill>
                <a:effectLst/>
                <a:uLnTx/>
                <a:uFillTx/>
                <a:latin typeface="Calibri"/>
                <a:ea typeface="+mn-ea"/>
                <a:cs typeface="Calibri"/>
                <a:sym typeface="Calibri"/>
              </a:rPr>
              <a:t> </a:t>
            </a:r>
            <a:r>
              <a:rPr kumimoji="0" sz="1146" b="0" i="0" u="none" strike="noStrike" kern="0" cap="none" spc="0" normalizeH="0" baseline="0" noProof="0" dirty="0" err="1">
                <a:ln>
                  <a:noFill/>
                </a:ln>
                <a:solidFill>
                  <a:srgbClr val="F3F3F3">
                    <a:lumOff val="4705"/>
                    <a:alpha val="83000"/>
                  </a:srgbClr>
                </a:solidFill>
                <a:effectLst/>
                <a:uLnTx/>
                <a:uFillTx/>
                <a:latin typeface="Calibri"/>
                <a:ea typeface="+mn-ea"/>
                <a:cs typeface="Calibri"/>
                <a:sym typeface="Calibri"/>
              </a:rPr>
              <a:t>lectus</a:t>
            </a:r>
            <a:r>
              <a:rPr kumimoji="0" sz="1146" b="0" i="0" u="none" strike="noStrike" kern="0" cap="none" spc="0" normalizeH="0" baseline="0" noProof="0" dirty="0">
                <a:ln>
                  <a:noFill/>
                </a:ln>
                <a:solidFill>
                  <a:srgbClr val="F3F3F3">
                    <a:lumOff val="4705"/>
                    <a:alpha val="83000"/>
                  </a:srgbClr>
                </a:solidFill>
                <a:effectLst/>
                <a:uLnTx/>
                <a:uFillTx/>
                <a:latin typeface="Calibri"/>
                <a:ea typeface="+mn-ea"/>
                <a:cs typeface="Calibri"/>
                <a:sym typeface="Calibri"/>
              </a:rPr>
              <a:t>. </a:t>
            </a:r>
          </a:p>
        </p:txBody>
      </p:sp>
      <p:grpSp>
        <p:nvGrpSpPr>
          <p:cNvPr id="19" name="组合 18">
            <a:extLst>
              <a:ext uri="{FF2B5EF4-FFF2-40B4-BE49-F238E27FC236}">
                <a16:creationId xmlns:a16="http://schemas.microsoft.com/office/drawing/2014/main" id="{CA75B51B-CF35-4909-B592-5441B2CEC75C}"/>
              </a:ext>
            </a:extLst>
          </p:cNvPr>
          <p:cNvGrpSpPr/>
          <p:nvPr/>
        </p:nvGrpSpPr>
        <p:grpSpPr>
          <a:xfrm>
            <a:off x="4289454" y="4096390"/>
            <a:ext cx="879830" cy="879830"/>
            <a:chOff x="4289454" y="4096390"/>
            <a:chExt cx="879830" cy="879830"/>
          </a:xfrm>
        </p:grpSpPr>
        <p:sp>
          <p:nvSpPr>
            <p:cNvPr id="7" name="圆形">
              <a:extLst>
                <a:ext uri="{FF2B5EF4-FFF2-40B4-BE49-F238E27FC236}">
                  <a16:creationId xmlns:a16="http://schemas.microsoft.com/office/drawing/2014/main" id="{F176B959-9737-46E9-B5A8-184A415198DF}"/>
                </a:ext>
              </a:extLst>
            </p:cNvPr>
            <p:cNvSpPr/>
            <p:nvPr/>
          </p:nvSpPr>
          <p:spPr>
            <a:xfrm>
              <a:off x="4289454" y="4096390"/>
              <a:ext cx="879830" cy="879830"/>
            </a:xfrm>
            <a:prstGeom prst="ellipse">
              <a:avLst/>
            </a:prstGeom>
            <a:solidFill>
              <a:srgbClr val="CEA55A"/>
            </a:solidFill>
            <a:ln w="12700">
              <a:miter lim="400000"/>
            </a:ln>
          </p:spPr>
          <p:txBody>
            <a:bodyPr lIns="11907" rIns="11907" anchor="ctr"/>
            <a:lstStyle/>
            <a:p>
              <a:pPr marL="0" marR="0" lvl="0" indent="0" algn="ctr" defTabSz="914341" rtl="0" eaLnBrk="1" fontAlgn="auto" latinLnBrk="0" hangingPunct="0">
                <a:lnSpc>
                  <a:spcPct val="100000"/>
                </a:lnSpc>
                <a:spcBef>
                  <a:spcPts val="0"/>
                </a:spcBef>
                <a:spcAft>
                  <a:spcPts val="0"/>
                </a:spcAft>
                <a:buClrTx/>
                <a:buSzTx/>
                <a:buFontTx/>
                <a:buNone/>
                <a:tabLst/>
                <a:defRPr>
                  <a:solidFill>
                    <a:srgbClr val="F3F3F3">
                      <a:lumOff val="4705"/>
                    </a:srgbClr>
                  </a:solidFill>
                </a:defRPr>
              </a:pPr>
              <a:endParaRPr kumimoji="0" sz="1797" b="0" i="0" u="none" strike="noStrike" kern="0" cap="none" spc="0" normalizeH="0" baseline="0" noProof="0">
                <a:ln>
                  <a:noFill/>
                </a:ln>
                <a:solidFill>
                  <a:srgbClr val="F3F3F3">
                    <a:lumOff val="4705"/>
                  </a:srgbClr>
                </a:solidFill>
                <a:effectLst/>
                <a:uLnTx/>
                <a:uFillTx/>
                <a:latin typeface="Arial"/>
                <a:ea typeface="+mn-ea"/>
                <a:cs typeface="Arial"/>
                <a:sym typeface="Arial"/>
              </a:endParaRPr>
            </a:p>
          </p:txBody>
        </p:sp>
        <p:sp>
          <p:nvSpPr>
            <p:cNvPr id="15" name="形状">
              <a:extLst>
                <a:ext uri="{FF2B5EF4-FFF2-40B4-BE49-F238E27FC236}">
                  <a16:creationId xmlns:a16="http://schemas.microsoft.com/office/drawing/2014/main" id="{12DEAA7B-638E-4B14-8415-719046F2FB96}"/>
                </a:ext>
              </a:extLst>
            </p:cNvPr>
            <p:cNvSpPr/>
            <p:nvPr/>
          </p:nvSpPr>
          <p:spPr>
            <a:xfrm>
              <a:off x="4620745" y="4348570"/>
              <a:ext cx="223908" cy="403055"/>
            </a:xfrm>
            <a:custGeom>
              <a:avLst/>
              <a:gdLst/>
              <a:ahLst/>
              <a:cxnLst>
                <a:cxn ang="0">
                  <a:pos x="wd2" y="hd2"/>
                </a:cxn>
                <a:cxn ang="5400000">
                  <a:pos x="wd2" y="hd2"/>
                </a:cxn>
                <a:cxn ang="10800000">
                  <a:pos x="wd2" y="hd2"/>
                </a:cxn>
                <a:cxn ang="16200000">
                  <a:pos x="wd2" y="hd2"/>
                </a:cxn>
              </a:cxnLst>
              <a:rect l="0" t="0" r="r" b="b"/>
              <a:pathLst>
                <a:path w="21600" h="21600" extrusionOk="0">
                  <a:moveTo>
                    <a:pt x="21600" y="3720"/>
                  </a:moveTo>
                  <a:cubicBezTo>
                    <a:pt x="15444" y="3720"/>
                    <a:pt x="15444" y="3720"/>
                    <a:pt x="15444" y="3720"/>
                  </a:cubicBezTo>
                  <a:cubicBezTo>
                    <a:pt x="14688" y="3720"/>
                    <a:pt x="13824" y="4260"/>
                    <a:pt x="13824" y="4980"/>
                  </a:cubicBezTo>
                  <a:cubicBezTo>
                    <a:pt x="13824" y="7500"/>
                    <a:pt x="13824" y="7500"/>
                    <a:pt x="13824" y="7500"/>
                  </a:cubicBezTo>
                  <a:cubicBezTo>
                    <a:pt x="21600" y="7500"/>
                    <a:pt x="21600" y="7500"/>
                    <a:pt x="21600" y="7500"/>
                  </a:cubicBezTo>
                  <a:cubicBezTo>
                    <a:pt x="21600" y="10980"/>
                    <a:pt x="21600" y="10980"/>
                    <a:pt x="21600" y="10980"/>
                  </a:cubicBezTo>
                  <a:cubicBezTo>
                    <a:pt x="13824" y="10980"/>
                    <a:pt x="13824" y="10980"/>
                    <a:pt x="13824" y="10980"/>
                  </a:cubicBezTo>
                  <a:cubicBezTo>
                    <a:pt x="13824" y="21600"/>
                    <a:pt x="13824" y="21600"/>
                    <a:pt x="13824" y="21600"/>
                  </a:cubicBezTo>
                  <a:cubicBezTo>
                    <a:pt x="6588" y="21600"/>
                    <a:pt x="6588" y="21600"/>
                    <a:pt x="6588" y="21600"/>
                  </a:cubicBezTo>
                  <a:cubicBezTo>
                    <a:pt x="6588" y="10980"/>
                    <a:pt x="6588" y="10980"/>
                    <a:pt x="6588" y="10980"/>
                  </a:cubicBezTo>
                  <a:cubicBezTo>
                    <a:pt x="0" y="10980"/>
                    <a:pt x="0" y="10980"/>
                    <a:pt x="0" y="10980"/>
                  </a:cubicBezTo>
                  <a:cubicBezTo>
                    <a:pt x="0" y="7500"/>
                    <a:pt x="0" y="7500"/>
                    <a:pt x="0" y="7500"/>
                  </a:cubicBezTo>
                  <a:cubicBezTo>
                    <a:pt x="6588" y="7500"/>
                    <a:pt x="6588" y="7500"/>
                    <a:pt x="6588" y="7500"/>
                  </a:cubicBezTo>
                  <a:cubicBezTo>
                    <a:pt x="6588" y="5400"/>
                    <a:pt x="6588" y="5400"/>
                    <a:pt x="6588" y="5400"/>
                  </a:cubicBezTo>
                  <a:cubicBezTo>
                    <a:pt x="6588" y="2400"/>
                    <a:pt x="10260" y="0"/>
                    <a:pt x="15444" y="0"/>
                  </a:cubicBezTo>
                  <a:cubicBezTo>
                    <a:pt x="21600" y="0"/>
                    <a:pt x="21600" y="0"/>
                    <a:pt x="21600" y="0"/>
                  </a:cubicBezTo>
                  <a:lnTo>
                    <a:pt x="21600" y="3720"/>
                  </a:lnTo>
                  <a:close/>
                </a:path>
              </a:pathLst>
            </a:custGeom>
            <a:solidFill>
              <a:schemeClr val="bg1"/>
            </a:solidFill>
            <a:ln w="12700">
              <a:miter lim="400000"/>
            </a:ln>
          </p:spPr>
          <p:txBody>
            <a:bodyPr lIns="11907" rIns="11907"/>
            <a:lstStyle/>
            <a:p>
              <a:pPr marL="0" marR="0" lvl="0" indent="0" algn="l" defTabSz="238110" rtl="0" eaLnBrk="1" fontAlgn="auto" latinLnBrk="0" hangingPunct="0">
                <a:lnSpc>
                  <a:spcPct val="100000"/>
                </a:lnSpc>
                <a:spcBef>
                  <a:spcPts val="0"/>
                </a:spcBef>
                <a:spcAft>
                  <a:spcPts val="0"/>
                </a:spcAft>
                <a:buClrTx/>
                <a:buSzTx/>
                <a:buFontTx/>
                <a:buNone/>
                <a:tabLst/>
                <a:defRPr sz="5400"/>
              </a:pPr>
              <a:endParaRPr kumimoji="0" sz="1406"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20" name="组合 19">
            <a:extLst>
              <a:ext uri="{FF2B5EF4-FFF2-40B4-BE49-F238E27FC236}">
                <a16:creationId xmlns:a16="http://schemas.microsoft.com/office/drawing/2014/main" id="{1FF56782-1B2D-4649-8872-F4E296C89ACC}"/>
              </a:ext>
            </a:extLst>
          </p:cNvPr>
          <p:cNvGrpSpPr/>
          <p:nvPr/>
        </p:nvGrpSpPr>
        <p:grpSpPr>
          <a:xfrm>
            <a:off x="5679129" y="4096390"/>
            <a:ext cx="879830" cy="879830"/>
            <a:chOff x="5679129" y="4096390"/>
            <a:chExt cx="879830" cy="879830"/>
          </a:xfrm>
        </p:grpSpPr>
        <p:sp>
          <p:nvSpPr>
            <p:cNvPr id="8" name="圆形">
              <a:extLst>
                <a:ext uri="{FF2B5EF4-FFF2-40B4-BE49-F238E27FC236}">
                  <a16:creationId xmlns:a16="http://schemas.microsoft.com/office/drawing/2014/main" id="{AB6CCBFB-2285-44F6-8606-CD7F67A401AB}"/>
                </a:ext>
              </a:extLst>
            </p:cNvPr>
            <p:cNvSpPr/>
            <p:nvPr/>
          </p:nvSpPr>
          <p:spPr>
            <a:xfrm>
              <a:off x="5679129" y="4096390"/>
              <a:ext cx="879830" cy="879830"/>
            </a:xfrm>
            <a:prstGeom prst="ellipse">
              <a:avLst/>
            </a:prstGeom>
            <a:solidFill>
              <a:srgbClr val="CEA55A"/>
            </a:solidFill>
            <a:ln w="12700">
              <a:miter lim="400000"/>
            </a:ln>
          </p:spPr>
          <p:txBody>
            <a:bodyPr lIns="11907" rIns="11907" anchor="ctr"/>
            <a:lstStyle/>
            <a:p>
              <a:pPr marL="0" marR="0" lvl="0" indent="0" algn="ctr" defTabSz="914341" rtl="0" eaLnBrk="1" fontAlgn="auto" latinLnBrk="0" hangingPunct="0">
                <a:lnSpc>
                  <a:spcPct val="100000"/>
                </a:lnSpc>
                <a:spcBef>
                  <a:spcPts val="0"/>
                </a:spcBef>
                <a:spcAft>
                  <a:spcPts val="0"/>
                </a:spcAft>
                <a:buClrTx/>
                <a:buSzTx/>
                <a:buFontTx/>
                <a:buNone/>
                <a:tabLst/>
                <a:defRPr>
                  <a:solidFill>
                    <a:srgbClr val="F3F3F3">
                      <a:lumOff val="4705"/>
                    </a:srgbClr>
                  </a:solidFill>
                </a:defRPr>
              </a:pPr>
              <a:endParaRPr kumimoji="0" sz="1797" b="0" i="0" u="none" strike="noStrike" kern="0" cap="none" spc="0" normalizeH="0" baseline="0" noProof="0">
                <a:ln>
                  <a:noFill/>
                </a:ln>
                <a:solidFill>
                  <a:srgbClr val="F3F3F3">
                    <a:lumOff val="4705"/>
                  </a:srgbClr>
                </a:solidFill>
                <a:effectLst/>
                <a:uLnTx/>
                <a:uFillTx/>
                <a:latin typeface="Arial"/>
                <a:ea typeface="+mn-ea"/>
                <a:cs typeface="Arial"/>
                <a:sym typeface="Arial"/>
              </a:endParaRPr>
            </a:p>
          </p:txBody>
        </p:sp>
        <p:sp>
          <p:nvSpPr>
            <p:cNvPr id="16" name="形状">
              <a:extLst>
                <a:ext uri="{FF2B5EF4-FFF2-40B4-BE49-F238E27FC236}">
                  <a16:creationId xmlns:a16="http://schemas.microsoft.com/office/drawing/2014/main" id="{FEC3F0F8-074D-4B82-B254-006FCAFF289A}"/>
                </a:ext>
              </a:extLst>
            </p:cNvPr>
            <p:cNvSpPr/>
            <p:nvPr/>
          </p:nvSpPr>
          <p:spPr>
            <a:xfrm>
              <a:off x="5914285" y="4369909"/>
              <a:ext cx="409516" cy="332790"/>
            </a:xfrm>
            <a:custGeom>
              <a:avLst/>
              <a:gdLst/>
              <a:ahLst/>
              <a:cxnLst>
                <a:cxn ang="0">
                  <a:pos x="wd2" y="hd2"/>
                </a:cxn>
                <a:cxn ang="5400000">
                  <a:pos x="wd2" y="hd2"/>
                </a:cxn>
                <a:cxn ang="10800000">
                  <a:pos x="wd2" y="hd2"/>
                </a:cxn>
                <a:cxn ang="16200000">
                  <a:pos x="wd2" y="hd2"/>
                </a:cxn>
              </a:cxnLst>
              <a:rect l="0" t="0" r="r" b="b"/>
              <a:pathLst>
                <a:path w="21600" h="21600" extrusionOk="0">
                  <a:moveTo>
                    <a:pt x="21600" y="2601"/>
                  </a:moveTo>
                  <a:cubicBezTo>
                    <a:pt x="20778" y="3034"/>
                    <a:pt x="19957" y="3323"/>
                    <a:pt x="19017" y="3468"/>
                  </a:cubicBezTo>
                  <a:cubicBezTo>
                    <a:pt x="19957" y="2745"/>
                    <a:pt x="20661" y="1734"/>
                    <a:pt x="21013" y="433"/>
                  </a:cubicBezTo>
                  <a:cubicBezTo>
                    <a:pt x="20133" y="1084"/>
                    <a:pt x="19193" y="1517"/>
                    <a:pt x="18196" y="1734"/>
                  </a:cubicBezTo>
                  <a:cubicBezTo>
                    <a:pt x="17374" y="722"/>
                    <a:pt x="16200" y="0"/>
                    <a:pt x="14967" y="0"/>
                  </a:cubicBezTo>
                  <a:cubicBezTo>
                    <a:pt x="12502" y="0"/>
                    <a:pt x="10507" y="2456"/>
                    <a:pt x="10507" y="5490"/>
                  </a:cubicBezTo>
                  <a:cubicBezTo>
                    <a:pt x="10507" y="5924"/>
                    <a:pt x="10565" y="6357"/>
                    <a:pt x="10624" y="6718"/>
                  </a:cubicBezTo>
                  <a:cubicBezTo>
                    <a:pt x="6926" y="6502"/>
                    <a:pt x="3698" y="4334"/>
                    <a:pt x="1467" y="1011"/>
                  </a:cubicBezTo>
                  <a:cubicBezTo>
                    <a:pt x="1115" y="1806"/>
                    <a:pt x="880" y="2745"/>
                    <a:pt x="880" y="3757"/>
                  </a:cubicBezTo>
                  <a:cubicBezTo>
                    <a:pt x="880" y="5635"/>
                    <a:pt x="1643" y="7296"/>
                    <a:pt x="2876" y="8308"/>
                  </a:cubicBezTo>
                  <a:cubicBezTo>
                    <a:pt x="2113" y="8308"/>
                    <a:pt x="1467" y="8019"/>
                    <a:pt x="880" y="7658"/>
                  </a:cubicBezTo>
                  <a:cubicBezTo>
                    <a:pt x="822" y="7658"/>
                    <a:pt x="822" y="7658"/>
                    <a:pt x="822" y="7658"/>
                  </a:cubicBezTo>
                  <a:cubicBezTo>
                    <a:pt x="822" y="10330"/>
                    <a:pt x="2407" y="12570"/>
                    <a:pt x="4402" y="13076"/>
                  </a:cubicBezTo>
                  <a:cubicBezTo>
                    <a:pt x="4050" y="13148"/>
                    <a:pt x="3639" y="13220"/>
                    <a:pt x="3228" y="13220"/>
                  </a:cubicBezTo>
                  <a:cubicBezTo>
                    <a:pt x="2935" y="13220"/>
                    <a:pt x="2700" y="13220"/>
                    <a:pt x="2407" y="13148"/>
                  </a:cubicBezTo>
                  <a:cubicBezTo>
                    <a:pt x="2993" y="15315"/>
                    <a:pt x="4578" y="16904"/>
                    <a:pt x="6515" y="16904"/>
                  </a:cubicBezTo>
                  <a:cubicBezTo>
                    <a:pt x="5048" y="18349"/>
                    <a:pt x="3111" y="19288"/>
                    <a:pt x="1057" y="19288"/>
                  </a:cubicBezTo>
                  <a:cubicBezTo>
                    <a:pt x="704" y="19288"/>
                    <a:pt x="352" y="19216"/>
                    <a:pt x="0" y="19144"/>
                  </a:cubicBezTo>
                  <a:cubicBezTo>
                    <a:pt x="1937" y="20733"/>
                    <a:pt x="4285" y="21600"/>
                    <a:pt x="6750" y="21600"/>
                  </a:cubicBezTo>
                  <a:cubicBezTo>
                    <a:pt x="14909" y="21600"/>
                    <a:pt x="19370" y="13292"/>
                    <a:pt x="19370" y="6140"/>
                  </a:cubicBezTo>
                  <a:cubicBezTo>
                    <a:pt x="19370" y="5852"/>
                    <a:pt x="19370" y="5635"/>
                    <a:pt x="19370" y="5418"/>
                  </a:cubicBezTo>
                  <a:cubicBezTo>
                    <a:pt x="20250" y="4623"/>
                    <a:pt x="21013" y="3684"/>
                    <a:pt x="21600" y="2601"/>
                  </a:cubicBezTo>
                  <a:close/>
                </a:path>
              </a:pathLst>
            </a:custGeom>
            <a:solidFill>
              <a:schemeClr val="bg1"/>
            </a:solidFill>
            <a:ln w="12700">
              <a:miter lim="400000"/>
            </a:ln>
          </p:spPr>
          <p:txBody>
            <a:bodyPr lIns="11907" rIns="11907"/>
            <a:lstStyle/>
            <a:p>
              <a:pPr marL="0" marR="0" lvl="0" indent="0" algn="l" defTabSz="238110" rtl="0" eaLnBrk="1" fontAlgn="auto" latinLnBrk="0" hangingPunct="0">
                <a:lnSpc>
                  <a:spcPct val="100000"/>
                </a:lnSpc>
                <a:spcBef>
                  <a:spcPts val="0"/>
                </a:spcBef>
                <a:spcAft>
                  <a:spcPts val="0"/>
                </a:spcAft>
                <a:buClrTx/>
                <a:buSzTx/>
                <a:buFontTx/>
                <a:buNone/>
                <a:tabLst/>
                <a:defRPr sz="5400"/>
              </a:pPr>
              <a:endParaRPr kumimoji="0" sz="1406"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21" name="组合 20">
            <a:extLst>
              <a:ext uri="{FF2B5EF4-FFF2-40B4-BE49-F238E27FC236}">
                <a16:creationId xmlns:a16="http://schemas.microsoft.com/office/drawing/2014/main" id="{936A810B-EED1-4D12-BEFE-DC4509DC21C5}"/>
              </a:ext>
            </a:extLst>
          </p:cNvPr>
          <p:cNvGrpSpPr/>
          <p:nvPr/>
        </p:nvGrpSpPr>
        <p:grpSpPr>
          <a:xfrm>
            <a:off x="7068803" y="4096390"/>
            <a:ext cx="879830" cy="879830"/>
            <a:chOff x="7068803" y="4096390"/>
            <a:chExt cx="879830" cy="879830"/>
          </a:xfrm>
        </p:grpSpPr>
        <p:sp>
          <p:nvSpPr>
            <p:cNvPr id="9" name="圆形">
              <a:extLst>
                <a:ext uri="{FF2B5EF4-FFF2-40B4-BE49-F238E27FC236}">
                  <a16:creationId xmlns:a16="http://schemas.microsoft.com/office/drawing/2014/main" id="{0F840148-7ED9-4A25-B376-536F7CFAF3E7}"/>
                </a:ext>
              </a:extLst>
            </p:cNvPr>
            <p:cNvSpPr/>
            <p:nvPr/>
          </p:nvSpPr>
          <p:spPr>
            <a:xfrm>
              <a:off x="7068803" y="4096390"/>
              <a:ext cx="879830" cy="879830"/>
            </a:xfrm>
            <a:prstGeom prst="ellipse">
              <a:avLst/>
            </a:prstGeom>
            <a:solidFill>
              <a:srgbClr val="CEA55A"/>
            </a:solidFill>
            <a:ln w="12700">
              <a:miter lim="400000"/>
            </a:ln>
          </p:spPr>
          <p:txBody>
            <a:bodyPr lIns="11907" rIns="11907" anchor="ctr"/>
            <a:lstStyle/>
            <a:p>
              <a:pPr marL="0" marR="0" lvl="0" indent="0" algn="ctr" defTabSz="914341" rtl="0" eaLnBrk="1" fontAlgn="auto" latinLnBrk="0" hangingPunct="0">
                <a:lnSpc>
                  <a:spcPct val="100000"/>
                </a:lnSpc>
                <a:spcBef>
                  <a:spcPts val="0"/>
                </a:spcBef>
                <a:spcAft>
                  <a:spcPts val="0"/>
                </a:spcAft>
                <a:buClrTx/>
                <a:buSzTx/>
                <a:buFontTx/>
                <a:buNone/>
                <a:tabLst/>
                <a:defRPr>
                  <a:solidFill>
                    <a:srgbClr val="F3F3F3">
                      <a:lumOff val="4705"/>
                    </a:srgbClr>
                  </a:solidFill>
                </a:defRPr>
              </a:pPr>
              <a:endParaRPr kumimoji="0" sz="1797" b="0" i="0" u="none" strike="noStrike" kern="0" cap="none" spc="0" normalizeH="0" baseline="0" noProof="0">
                <a:ln>
                  <a:noFill/>
                </a:ln>
                <a:solidFill>
                  <a:srgbClr val="F3F3F3">
                    <a:lumOff val="4705"/>
                  </a:srgbClr>
                </a:solidFill>
                <a:effectLst/>
                <a:uLnTx/>
                <a:uFillTx/>
                <a:latin typeface="Arial"/>
                <a:ea typeface="+mn-ea"/>
                <a:cs typeface="Arial"/>
                <a:sym typeface="Arial"/>
              </a:endParaRPr>
            </a:p>
          </p:txBody>
        </p:sp>
        <p:sp>
          <p:nvSpPr>
            <p:cNvPr id="17" name="形状">
              <a:extLst>
                <a:ext uri="{FF2B5EF4-FFF2-40B4-BE49-F238E27FC236}">
                  <a16:creationId xmlns:a16="http://schemas.microsoft.com/office/drawing/2014/main" id="{9BA2A84E-C3CB-4FDC-B335-9601F8A34D2A}"/>
                </a:ext>
              </a:extLst>
            </p:cNvPr>
            <p:cNvSpPr/>
            <p:nvPr/>
          </p:nvSpPr>
          <p:spPr>
            <a:xfrm>
              <a:off x="7364561" y="4320171"/>
              <a:ext cx="339492" cy="436880"/>
            </a:xfrm>
            <a:custGeom>
              <a:avLst/>
              <a:gdLst/>
              <a:ahLst/>
              <a:cxnLst>
                <a:cxn ang="0">
                  <a:pos x="wd2" y="hd2"/>
                </a:cxn>
                <a:cxn ang="5400000">
                  <a:pos x="wd2" y="hd2"/>
                </a:cxn>
                <a:cxn ang="10800000">
                  <a:pos x="wd2" y="hd2"/>
                </a:cxn>
                <a:cxn ang="16200000">
                  <a:pos x="wd2" y="hd2"/>
                </a:cxn>
              </a:cxnLst>
              <a:rect l="0" t="0" r="r" b="b"/>
              <a:pathLst>
                <a:path w="20804" h="21190" extrusionOk="0">
                  <a:moveTo>
                    <a:pt x="8564" y="13990"/>
                  </a:moveTo>
                  <a:cubicBezTo>
                    <a:pt x="7828" y="16955"/>
                    <a:pt x="7026" y="19708"/>
                    <a:pt x="4484" y="21190"/>
                  </a:cubicBezTo>
                  <a:cubicBezTo>
                    <a:pt x="3682" y="16796"/>
                    <a:pt x="5621" y="13461"/>
                    <a:pt x="6491" y="9966"/>
                  </a:cubicBezTo>
                  <a:cubicBezTo>
                    <a:pt x="4952" y="7902"/>
                    <a:pt x="6691" y="3825"/>
                    <a:pt x="9901" y="4831"/>
                  </a:cubicBezTo>
                  <a:cubicBezTo>
                    <a:pt x="13913" y="6049"/>
                    <a:pt x="6491" y="12402"/>
                    <a:pt x="11439" y="13196"/>
                  </a:cubicBezTo>
                  <a:cubicBezTo>
                    <a:pt x="16655" y="14043"/>
                    <a:pt x="18795" y="6049"/>
                    <a:pt x="15585" y="3455"/>
                  </a:cubicBezTo>
                  <a:cubicBezTo>
                    <a:pt x="10904" y="-304"/>
                    <a:pt x="2010" y="3402"/>
                    <a:pt x="3080" y="8749"/>
                  </a:cubicBezTo>
                  <a:cubicBezTo>
                    <a:pt x="3348" y="10072"/>
                    <a:pt x="5086" y="10443"/>
                    <a:pt x="3749" y="12243"/>
                  </a:cubicBezTo>
                  <a:cubicBezTo>
                    <a:pt x="806" y="11714"/>
                    <a:pt x="-63" y="9861"/>
                    <a:pt x="4" y="7372"/>
                  </a:cubicBezTo>
                  <a:cubicBezTo>
                    <a:pt x="204" y="3296"/>
                    <a:pt x="4618" y="490"/>
                    <a:pt x="9099" y="66"/>
                  </a:cubicBezTo>
                  <a:cubicBezTo>
                    <a:pt x="14716" y="-410"/>
                    <a:pt x="19999" y="1708"/>
                    <a:pt x="20668" y="5890"/>
                  </a:cubicBezTo>
                  <a:cubicBezTo>
                    <a:pt x="21537" y="10602"/>
                    <a:pt x="18193" y="15737"/>
                    <a:pt x="12175" y="15366"/>
                  </a:cubicBezTo>
                  <a:cubicBezTo>
                    <a:pt x="10503" y="15261"/>
                    <a:pt x="9834" y="14625"/>
                    <a:pt x="8564" y="13990"/>
                  </a:cubicBezTo>
                  <a:close/>
                </a:path>
              </a:pathLst>
            </a:custGeom>
            <a:solidFill>
              <a:schemeClr val="bg1"/>
            </a:solidFill>
            <a:ln w="12700">
              <a:miter lim="400000"/>
            </a:ln>
          </p:spPr>
          <p:txBody>
            <a:bodyPr lIns="11907" rIns="11907"/>
            <a:lstStyle/>
            <a:p>
              <a:pPr marL="0" marR="0" lvl="0" indent="0" algn="l" defTabSz="238110" rtl="0" eaLnBrk="1" fontAlgn="auto" latinLnBrk="0" hangingPunct="0">
                <a:lnSpc>
                  <a:spcPct val="100000"/>
                </a:lnSpc>
                <a:spcBef>
                  <a:spcPts val="0"/>
                </a:spcBef>
                <a:spcAft>
                  <a:spcPts val="0"/>
                </a:spcAft>
                <a:buClrTx/>
                <a:buSzTx/>
                <a:buFontTx/>
                <a:buNone/>
                <a:tabLst/>
                <a:defRPr sz="5400"/>
              </a:pPr>
              <a:endParaRPr kumimoji="0" sz="1406" b="0" i="0" u="none" strike="noStrike" kern="0" cap="none" spc="0" normalizeH="0" baseline="0" noProof="0">
                <a:ln>
                  <a:noFill/>
                </a:ln>
                <a:solidFill>
                  <a:srgbClr val="000000"/>
                </a:solidFill>
                <a:effectLst/>
                <a:uLnTx/>
                <a:uFillTx/>
                <a:latin typeface="Arial"/>
                <a:ea typeface="+mn-ea"/>
                <a:cs typeface="Arial"/>
                <a:sym typeface="Arial"/>
              </a:endParaRPr>
            </a:p>
          </p:txBody>
        </p:sp>
      </p:grpSp>
    </p:spTree>
    <p:extLst>
      <p:ext uri="{BB962C8B-B14F-4D97-AF65-F5344CB8AC3E}">
        <p14:creationId xmlns:p14="http://schemas.microsoft.com/office/powerpoint/2010/main" val="4181518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up)">
                                      <p:cBhvr>
                                        <p:cTn id="11" dur="500"/>
                                        <p:tgtEl>
                                          <p:spTgt spid="13"/>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wipe(up)">
                                      <p:cBhvr>
                                        <p:cTn id="15" dur="500"/>
                                        <p:tgtEl>
                                          <p:spTgt spid="14"/>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19"/>
                                        </p:tgtEl>
                                        <p:attrNameLst>
                                          <p:attrName>style.visibility</p:attrName>
                                        </p:attrNameLst>
                                      </p:cBhvr>
                                      <p:to>
                                        <p:strVal val="visible"/>
                                      </p:to>
                                    </p:set>
                                    <p:anim calcmode="lin" valueType="num">
                                      <p:cBhvr>
                                        <p:cTn id="19" dur="500" fill="hold"/>
                                        <p:tgtEl>
                                          <p:spTgt spid="19"/>
                                        </p:tgtEl>
                                        <p:attrNameLst>
                                          <p:attrName>ppt_w</p:attrName>
                                        </p:attrNameLst>
                                      </p:cBhvr>
                                      <p:tavLst>
                                        <p:tav tm="0">
                                          <p:val>
                                            <p:fltVal val="0"/>
                                          </p:val>
                                        </p:tav>
                                        <p:tav tm="100000">
                                          <p:val>
                                            <p:strVal val="#ppt_w"/>
                                          </p:val>
                                        </p:tav>
                                      </p:tavLst>
                                    </p:anim>
                                    <p:anim calcmode="lin" valueType="num">
                                      <p:cBhvr>
                                        <p:cTn id="20" dur="500" fill="hold"/>
                                        <p:tgtEl>
                                          <p:spTgt spid="19"/>
                                        </p:tgtEl>
                                        <p:attrNameLst>
                                          <p:attrName>ppt_h</p:attrName>
                                        </p:attrNameLst>
                                      </p:cBhvr>
                                      <p:tavLst>
                                        <p:tav tm="0">
                                          <p:val>
                                            <p:fltVal val="0"/>
                                          </p:val>
                                        </p:tav>
                                        <p:tav tm="100000">
                                          <p:val>
                                            <p:strVal val="#ppt_h"/>
                                          </p:val>
                                        </p:tav>
                                      </p:tavLst>
                                    </p:anim>
                                    <p:animEffect transition="in" filter="fade">
                                      <p:cBhvr>
                                        <p:cTn id="21" dur="500"/>
                                        <p:tgtEl>
                                          <p:spTgt spid="19"/>
                                        </p:tgtEl>
                                      </p:cBhvr>
                                    </p:animEffect>
                                  </p:childTnLst>
                                </p:cTn>
                              </p:par>
                            </p:childTnLst>
                          </p:cTn>
                        </p:par>
                        <p:par>
                          <p:cTn id="22" fill="hold">
                            <p:stCondLst>
                              <p:cond delay="2000"/>
                            </p:stCondLst>
                            <p:childTnLst>
                              <p:par>
                                <p:cTn id="23" presetID="10" presetClass="entr" presetSubtype="0" fill="hold" grpId="0" nodeType="after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500"/>
                                        <p:tgtEl>
                                          <p:spTgt spid="10"/>
                                        </p:tgtEl>
                                      </p:cBhvr>
                                    </p:animEffect>
                                  </p:childTnLst>
                                </p:cTn>
                              </p:par>
                            </p:childTnLst>
                          </p:cTn>
                        </p:par>
                        <p:par>
                          <p:cTn id="26" fill="hold">
                            <p:stCondLst>
                              <p:cond delay="2500"/>
                            </p:stCondLst>
                            <p:childTnLst>
                              <p:par>
                                <p:cTn id="27" presetID="53" presetClass="entr" presetSubtype="16" fill="hold" nodeType="afterEffect">
                                  <p:stCondLst>
                                    <p:cond delay="0"/>
                                  </p:stCondLst>
                                  <p:childTnLst>
                                    <p:set>
                                      <p:cBhvr>
                                        <p:cTn id="28" dur="1" fill="hold">
                                          <p:stCondLst>
                                            <p:cond delay="0"/>
                                          </p:stCondLst>
                                        </p:cTn>
                                        <p:tgtEl>
                                          <p:spTgt spid="20"/>
                                        </p:tgtEl>
                                        <p:attrNameLst>
                                          <p:attrName>style.visibility</p:attrName>
                                        </p:attrNameLst>
                                      </p:cBhvr>
                                      <p:to>
                                        <p:strVal val="visible"/>
                                      </p:to>
                                    </p:set>
                                    <p:anim calcmode="lin" valueType="num">
                                      <p:cBhvr>
                                        <p:cTn id="29" dur="500" fill="hold"/>
                                        <p:tgtEl>
                                          <p:spTgt spid="20"/>
                                        </p:tgtEl>
                                        <p:attrNameLst>
                                          <p:attrName>ppt_w</p:attrName>
                                        </p:attrNameLst>
                                      </p:cBhvr>
                                      <p:tavLst>
                                        <p:tav tm="0">
                                          <p:val>
                                            <p:fltVal val="0"/>
                                          </p:val>
                                        </p:tav>
                                        <p:tav tm="100000">
                                          <p:val>
                                            <p:strVal val="#ppt_w"/>
                                          </p:val>
                                        </p:tav>
                                      </p:tavLst>
                                    </p:anim>
                                    <p:anim calcmode="lin" valueType="num">
                                      <p:cBhvr>
                                        <p:cTn id="30" dur="500" fill="hold"/>
                                        <p:tgtEl>
                                          <p:spTgt spid="20"/>
                                        </p:tgtEl>
                                        <p:attrNameLst>
                                          <p:attrName>ppt_h</p:attrName>
                                        </p:attrNameLst>
                                      </p:cBhvr>
                                      <p:tavLst>
                                        <p:tav tm="0">
                                          <p:val>
                                            <p:fltVal val="0"/>
                                          </p:val>
                                        </p:tav>
                                        <p:tav tm="100000">
                                          <p:val>
                                            <p:strVal val="#ppt_h"/>
                                          </p:val>
                                        </p:tav>
                                      </p:tavLst>
                                    </p:anim>
                                    <p:animEffect transition="in" filter="fade">
                                      <p:cBhvr>
                                        <p:cTn id="31" dur="500"/>
                                        <p:tgtEl>
                                          <p:spTgt spid="20"/>
                                        </p:tgtEl>
                                      </p:cBhvr>
                                    </p:animEffect>
                                  </p:childTnLst>
                                </p:cTn>
                              </p:par>
                            </p:childTnLst>
                          </p:cTn>
                        </p:par>
                        <p:par>
                          <p:cTn id="32" fill="hold">
                            <p:stCondLst>
                              <p:cond delay="3000"/>
                            </p:stCondLst>
                            <p:childTnLst>
                              <p:par>
                                <p:cTn id="33" presetID="10" presetClass="entr" presetSubtype="0" fill="hold" grpId="0" nodeType="after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fade">
                                      <p:cBhvr>
                                        <p:cTn id="35" dur="500"/>
                                        <p:tgtEl>
                                          <p:spTgt spid="11"/>
                                        </p:tgtEl>
                                      </p:cBhvr>
                                    </p:animEffect>
                                  </p:childTnLst>
                                </p:cTn>
                              </p:par>
                            </p:childTnLst>
                          </p:cTn>
                        </p:par>
                        <p:par>
                          <p:cTn id="36" fill="hold">
                            <p:stCondLst>
                              <p:cond delay="3500"/>
                            </p:stCondLst>
                            <p:childTnLst>
                              <p:par>
                                <p:cTn id="37" presetID="53" presetClass="entr" presetSubtype="16" fill="hold" nodeType="afterEffect">
                                  <p:stCondLst>
                                    <p:cond delay="0"/>
                                  </p:stCondLst>
                                  <p:childTnLst>
                                    <p:set>
                                      <p:cBhvr>
                                        <p:cTn id="38" dur="1" fill="hold">
                                          <p:stCondLst>
                                            <p:cond delay="0"/>
                                          </p:stCondLst>
                                        </p:cTn>
                                        <p:tgtEl>
                                          <p:spTgt spid="21"/>
                                        </p:tgtEl>
                                        <p:attrNameLst>
                                          <p:attrName>style.visibility</p:attrName>
                                        </p:attrNameLst>
                                      </p:cBhvr>
                                      <p:to>
                                        <p:strVal val="visible"/>
                                      </p:to>
                                    </p:set>
                                    <p:anim calcmode="lin" valueType="num">
                                      <p:cBhvr>
                                        <p:cTn id="39" dur="500" fill="hold"/>
                                        <p:tgtEl>
                                          <p:spTgt spid="21"/>
                                        </p:tgtEl>
                                        <p:attrNameLst>
                                          <p:attrName>ppt_w</p:attrName>
                                        </p:attrNameLst>
                                      </p:cBhvr>
                                      <p:tavLst>
                                        <p:tav tm="0">
                                          <p:val>
                                            <p:fltVal val="0"/>
                                          </p:val>
                                        </p:tav>
                                        <p:tav tm="100000">
                                          <p:val>
                                            <p:strVal val="#ppt_w"/>
                                          </p:val>
                                        </p:tav>
                                      </p:tavLst>
                                    </p:anim>
                                    <p:anim calcmode="lin" valueType="num">
                                      <p:cBhvr>
                                        <p:cTn id="40" dur="500" fill="hold"/>
                                        <p:tgtEl>
                                          <p:spTgt spid="21"/>
                                        </p:tgtEl>
                                        <p:attrNameLst>
                                          <p:attrName>ppt_h</p:attrName>
                                        </p:attrNameLst>
                                      </p:cBhvr>
                                      <p:tavLst>
                                        <p:tav tm="0">
                                          <p:val>
                                            <p:fltVal val="0"/>
                                          </p:val>
                                        </p:tav>
                                        <p:tav tm="100000">
                                          <p:val>
                                            <p:strVal val="#ppt_h"/>
                                          </p:val>
                                        </p:tav>
                                      </p:tavLst>
                                    </p:anim>
                                    <p:animEffect transition="in" filter="fade">
                                      <p:cBhvr>
                                        <p:cTn id="41" dur="500"/>
                                        <p:tgtEl>
                                          <p:spTgt spid="21"/>
                                        </p:tgtEl>
                                      </p:cBhvr>
                                    </p:animEffect>
                                  </p:childTnLst>
                                </p:cTn>
                              </p:par>
                            </p:childTnLst>
                          </p:cTn>
                        </p:par>
                        <p:par>
                          <p:cTn id="42" fill="hold">
                            <p:stCondLst>
                              <p:cond delay="4000"/>
                            </p:stCondLst>
                            <p:childTnLst>
                              <p:par>
                                <p:cTn id="43" presetID="10" presetClass="entr" presetSubtype="0" fill="hold" grpId="0" nodeType="afterEffect">
                                  <p:stCondLst>
                                    <p:cond delay="0"/>
                                  </p:stCondLst>
                                  <p:childTnLst>
                                    <p:set>
                                      <p:cBhvr>
                                        <p:cTn id="44" dur="1" fill="hold">
                                          <p:stCondLst>
                                            <p:cond delay="0"/>
                                          </p:stCondLst>
                                        </p:cTn>
                                        <p:tgtEl>
                                          <p:spTgt spid="12"/>
                                        </p:tgtEl>
                                        <p:attrNameLst>
                                          <p:attrName>style.visibility</p:attrName>
                                        </p:attrNameLst>
                                      </p:cBhvr>
                                      <p:to>
                                        <p:strVal val="visible"/>
                                      </p:to>
                                    </p:set>
                                    <p:animEffect transition="in" filter="fade">
                                      <p:cBhvr>
                                        <p:cTn id="4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animBg="1"/>
      <p:bldP spid="11" grpId="0" animBg="1"/>
      <p:bldP spid="12" grpId="0" animBg="1"/>
      <p:bldP spid="13" grpId="0" animBg="1"/>
      <p:bldP spid="14" grpId="0" animBg="1"/>
    </p:bldLst>
  </p:timing>
</p:sld>
</file>

<file path=ppt/slides/slide23.xml><?xml version="1.0" encoding="utf-8"?>
<p:sld xmlns:a16="http://schemas.microsoft.com/office/drawing/2014/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70DABBCE-7382-402F-AF60-E881C55D1A3D}"/>
              </a:ext>
            </a:extLst>
          </p:cNvPr>
          <p:cNvPicPr>
            <a:picLocks noChangeAspect="1"/>
          </p:cNvPicPr>
          <p:nvPr/>
        </p:nvPicPr>
        <p:blipFill rotWithShape="1">
          <a:blip r:embed="rId3">
            <a:extLst>
              <a:ext uri="{28A0092B-C50C-407E-A947-70E740481C1C}">
                <a14:useLocalDpi xmlns:a14="http://schemas.microsoft.com/office/drawing/2010/main" val="0"/>
              </a:ext>
            </a:extLst>
          </a:blip>
          <a:srcRect t="15032" b="15032"/>
          <a:stretch/>
        </p:blipFill>
        <p:spPr>
          <a:xfrm>
            <a:off x="1" y="-1"/>
            <a:ext cx="12192000" cy="6858001"/>
          </a:xfrm>
          <a:prstGeom prst="rect">
            <a:avLst/>
          </a:prstGeom>
        </p:spPr>
      </p:pic>
      <p:sp>
        <p:nvSpPr>
          <p:cNvPr id="6" name="矩形 5">
            <a:extLst>
              <a:ext uri="{FF2B5EF4-FFF2-40B4-BE49-F238E27FC236}">
                <a16:creationId xmlns:a16="http://schemas.microsoft.com/office/drawing/2014/main" id="{EAD9BBD4-4DDE-414B-9137-3D4167028815}"/>
              </a:ext>
            </a:extLst>
          </p:cNvPr>
          <p:cNvSpPr/>
          <p:nvPr/>
        </p:nvSpPr>
        <p:spPr>
          <a:xfrm>
            <a:off x="0" y="-1"/>
            <a:ext cx="12192000" cy="6858001"/>
          </a:xfrm>
          <a:prstGeom prst="rect">
            <a:avLst/>
          </a:prstGeom>
          <a:solidFill>
            <a:schemeClr val="tx1">
              <a:lumMod val="95000"/>
              <a:lumOff val="5000"/>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8" name="矩形 7">
            <a:extLst>
              <a:ext uri="{FF2B5EF4-FFF2-40B4-BE49-F238E27FC236}">
                <a16:creationId xmlns:a16="http://schemas.microsoft.com/office/drawing/2014/main" id="{E9EAD9CA-7E8A-46F4-8380-C95DFBA634A2}"/>
              </a:ext>
            </a:extLst>
          </p:cNvPr>
          <p:cNvSpPr/>
          <p:nvPr/>
        </p:nvSpPr>
        <p:spPr>
          <a:xfrm>
            <a:off x="2124075" y="1828800"/>
            <a:ext cx="7943850" cy="1879600"/>
          </a:xfrm>
          <a:prstGeom prst="rect">
            <a:avLst/>
          </a:prstGeom>
          <a:noFill/>
          <a:ln w="69850">
            <a:solidFill>
              <a:srgbClr val="CEA5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10" name="文本框 9">
            <a:extLst>
              <a:ext uri="{FF2B5EF4-FFF2-40B4-BE49-F238E27FC236}">
                <a16:creationId xmlns:a16="http://schemas.microsoft.com/office/drawing/2014/main" id="{4B90290F-59B5-4298-9450-0A2D4F64FCD2}"/>
              </a:ext>
            </a:extLst>
          </p:cNvPr>
          <p:cNvSpPr txBox="1"/>
          <p:nvPr/>
        </p:nvSpPr>
        <p:spPr>
          <a:xfrm>
            <a:off x="2768600" y="2185660"/>
            <a:ext cx="6654800" cy="707886"/>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zh-CN" altLang="en-US" sz="40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谢谢您的欣赏</a:t>
            </a:r>
          </a:p>
        </p:txBody>
      </p:sp>
      <p:sp>
        <p:nvSpPr>
          <p:cNvPr id="11" name="矩形 10">
            <a:extLst>
              <a:ext uri="{FF2B5EF4-FFF2-40B4-BE49-F238E27FC236}">
                <a16:creationId xmlns:a16="http://schemas.microsoft.com/office/drawing/2014/main" id="{E52B15A0-1ECD-432B-A73D-6696BEBD3328}"/>
              </a:ext>
            </a:extLst>
          </p:cNvPr>
          <p:cNvSpPr/>
          <p:nvPr/>
        </p:nvSpPr>
        <p:spPr>
          <a:xfrm>
            <a:off x="4435128" y="2976518"/>
            <a:ext cx="3321743" cy="369332"/>
          </a:xfrm>
          <a:prstGeom prst="rect">
            <a:avLst/>
          </a:prstGeom>
          <a:solidFill>
            <a:schemeClr val="bg1"/>
          </a:solid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prstClr val="black">
                    <a:lumMod val="75000"/>
                    <a:lumOff val="25000"/>
                  </a:prstClr>
                </a:solidFill>
                <a:effectLst/>
                <a:uLnTx/>
                <a:uFillTx/>
                <a:latin typeface="等线" panose="020F0502020204030204"/>
                <a:ea typeface="等线" panose="02010600030101010101" pitchFamily="2" charset="-122"/>
                <a:cs typeface="+mn-cs"/>
              </a:rPr>
              <a:t>THANK  YOU  FOR  WATCHING</a:t>
            </a:r>
            <a:endParaRPr kumimoji="0" lang="zh-CN" altLang="en-US" sz="1800" b="0" i="0" u="none" strike="noStrike" kern="1200" cap="none" spc="0" normalizeH="0" baseline="0" noProof="0" dirty="0">
              <a:ln>
                <a:noFill/>
              </a:ln>
              <a:solidFill>
                <a:prstClr val="black">
                  <a:lumMod val="75000"/>
                  <a:lumOff val="25000"/>
                </a:prstClr>
              </a:solidFill>
              <a:effectLst/>
              <a:uLnTx/>
              <a:uFillTx/>
              <a:latin typeface="等线" panose="020F0502020204030204"/>
              <a:ea typeface="等线" panose="02010600030101010101" pitchFamily="2" charset="-122"/>
              <a:cs typeface="+mn-cs"/>
            </a:endParaRPr>
          </a:p>
        </p:txBody>
      </p:sp>
      <p:sp>
        <p:nvSpPr>
          <p:cNvPr id="14" name="矩形 13">
            <a:extLst>
              <a:ext uri="{FF2B5EF4-FFF2-40B4-BE49-F238E27FC236}">
                <a16:creationId xmlns:a16="http://schemas.microsoft.com/office/drawing/2014/main" id="{0D28B853-06D5-4FB4-9F36-0802F5602750}"/>
              </a:ext>
            </a:extLst>
          </p:cNvPr>
          <p:cNvSpPr/>
          <p:nvPr/>
        </p:nvSpPr>
        <p:spPr>
          <a:xfrm>
            <a:off x="1149350" y="3976038"/>
            <a:ext cx="9893300" cy="571375"/>
          </a:xfrm>
          <a:prstGeom prst="rect">
            <a:avLst/>
          </a:prstGeom>
        </p:spPr>
        <p:txBody>
          <a:bodyPr wrap="square">
            <a:spAutoFit/>
          </a:bodyPr>
          <a:lstStyle/>
          <a:p>
            <a:pPr marL="0" marR="0" lvl="0" indent="0" algn="ctr" defTabSz="914400" rtl="0" eaLnBrk="1" fontAlgn="auto" latinLnBrk="0" hangingPunct="1">
              <a:lnSpc>
                <a:spcPct val="150000"/>
              </a:lnSpc>
              <a:spcBef>
                <a:spcPts val="0"/>
              </a:spcBef>
              <a:spcAft>
                <a:spcPts val="0"/>
              </a:spcAft>
              <a:buClr>
                <a:srgbClr val="E7E6E6">
                  <a:lumMod val="10000"/>
                </a:srgbClr>
              </a:buClr>
              <a:buSzTx/>
              <a:buFontTx/>
              <a:buNone/>
              <a:tabLst/>
              <a:defRPr/>
            </a:pPr>
            <a:r>
              <a:rPr kumimoji="0" lang="en-US" altLang="zh-CN" sz="1100" b="0" i="0" u="none" strike="noStrike" kern="1200" cap="none" spc="0" normalizeH="0" baseline="0" noProof="0" dirty="0">
                <a:ln>
                  <a:noFill/>
                </a:ln>
                <a:solidFill>
                  <a:prstClr val="white"/>
                </a:solidFill>
                <a:effectLst/>
                <a:uLnTx/>
                <a:uFillTx/>
                <a:latin typeface="微软雅黑 Light" panose="020B0502040204020203" pitchFamily="34" charset="-122"/>
                <a:ea typeface="微软雅黑 Light" panose="020B0502040204020203" pitchFamily="34" charset="-122"/>
                <a:cs typeface="+mn-ea"/>
                <a:sym typeface="+mn-lt"/>
              </a:rPr>
              <a:t>By faith I mean a vision of good one cherishes and the enthusiasm that pushes one to seek its fulfillment regardless of obstacles. By faith I By faith I mean a vision of good one cherishes and the enthusiasm that</a:t>
            </a:r>
          </a:p>
        </p:txBody>
      </p:sp>
      <p:grpSp>
        <p:nvGrpSpPr>
          <p:cNvPr id="15" name="组合 14">
            <a:extLst>
              <a:ext uri="{FF2B5EF4-FFF2-40B4-BE49-F238E27FC236}">
                <a16:creationId xmlns:a16="http://schemas.microsoft.com/office/drawing/2014/main" id="{42513213-E78A-4758-AC71-1D9437B0A73C}"/>
              </a:ext>
            </a:extLst>
          </p:cNvPr>
          <p:cNvGrpSpPr/>
          <p:nvPr/>
        </p:nvGrpSpPr>
        <p:grpSpPr>
          <a:xfrm>
            <a:off x="5584691" y="4802569"/>
            <a:ext cx="1047564" cy="225714"/>
            <a:chOff x="5609045" y="4217731"/>
            <a:chExt cx="1047564" cy="225714"/>
          </a:xfrm>
        </p:grpSpPr>
        <p:sp>
          <p:nvSpPr>
            <p:cNvPr id="16" name="矩形: 圆角 15">
              <a:extLst>
                <a:ext uri="{FF2B5EF4-FFF2-40B4-BE49-F238E27FC236}">
                  <a16:creationId xmlns:a16="http://schemas.microsoft.com/office/drawing/2014/main" id="{AA08A097-FABA-4011-9396-2061A5999594}"/>
                </a:ext>
              </a:extLst>
            </p:cNvPr>
            <p:cNvSpPr/>
            <p:nvPr/>
          </p:nvSpPr>
          <p:spPr>
            <a:xfrm>
              <a:off x="5609045" y="4217731"/>
              <a:ext cx="1047564" cy="225714"/>
            </a:xfrm>
            <a:prstGeom prst="roundRect">
              <a:avLst>
                <a:gd name="adj" fmla="val 50000"/>
              </a:avLst>
            </a:prstGeom>
            <a:solidFill>
              <a:srgbClr val="CEA55A"/>
            </a:solidFill>
            <a:ln>
              <a:noFill/>
            </a:ln>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1" i="0" u="none" strike="noStrike" kern="1200" cap="none" spc="0" normalizeH="0" baseline="0" noProof="0" dirty="0">
                <a:ln>
                  <a:noFill/>
                </a:ln>
                <a:solidFill>
                  <a:prstClr val="white"/>
                </a:solidFill>
                <a:effectLst/>
                <a:uLnTx/>
                <a:uFillTx/>
                <a:latin typeface="微软雅黑 Light" panose="020B0502040204020203" pitchFamily="34" charset="-122"/>
                <a:ea typeface="微软雅黑 Light" panose="020B0502040204020203" pitchFamily="34" charset="-122"/>
                <a:cs typeface="+mn-cs"/>
              </a:endParaRPr>
            </a:p>
          </p:txBody>
        </p:sp>
        <p:sp>
          <p:nvSpPr>
            <p:cNvPr id="17" name="矩形 16">
              <a:extLst>
                <a:ext uri="{FF2B5EF4-FFF2-40B4-BE49-F238E27FC236}">
                  <a16:creationId xmlns:a16="http://schemas.microsoft.com/office/drawing/2014/main" id="{903A9007-D87A-427B-A294-FA30ED888B6A}"/>
                </a:ext>
              </a:extLst>
            </p:cNvPr>
            <p:cNvSpPr/>
            <p:nvPr/>
          </p:nvSpPr>
          <p:spPr>
            <a:xfrm>
              <a:off x="5753557" y="4222866"/>
              <a:ext cx="758541" cy="215444"/>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1" i="0" u="none" strike="noStrike" kern="1200" cap="none" spc="0" normalizeH="0" baseline="0" noProof="0" dirty="0">
                  <a:ln>
                    <a:noFill/>
                  </a:ln>
                  <a:solidFill>
                    <a:prstClr val="black">
                      <a:lumMod val="75000"/>
                      <a:lumOff val="25000"/>
                    </a:prstClr>
                  </a:solidFill>
                  <a:effectLst/>
                  <a:uLnTx/>
                  <a:uFillTx/>
                  <a:latin typeface="微软雅黑 Light" panose="020B0502040204020203" pitchFamily="34" charset="-122"/>
                  <a:ea typeface="微软雅黑 Light" panose="020B0502040204020203" pitchFamily="34" charset="-122"/>
                  <a:cs typeface="+mn-cs"/>
                </a:rPr>
                <a:t>XIAYINGPPT</a:t>
              </a:r>
              <a:endParaRPr kumimoji="0" lang="zh-CN" altLang="en-US" sz="800" b="1" i="0" u="none" strike="noStrike" kern="1200" cap="none" spc="0" normalizeH="0" baseline="0" noProof="0" dirty="0">
                <a:ln>
                  <a:noFill/>
                </a:ln>
                <a:solidFill>
                  <a:prstClr val="black">
                    <a:lumMod val="75000"/>
                    <a:lumOff val="25000"/>
                  </a:prstClr>
                </a:solidFill>
                <a:effectLst/>
                <a:uLnTx/>
                <a:uFillTx/>
                <a:latin typeface="微软雅黑 Light" panose="020B0502040204020203" pitchFamily="34" charset="-122"/>
                <a:ea typeface="微软雅黑 Light" panose="020B0502040204020203" pitchFamily="34" charset="-122"/>
                <a:cs typeface="+mn-cs"/>
              </a:endParaRPr>
            </a:p>
          </p:txBody>
        </p:sp>
      </p:grpSp>
    </p:spTree>
    <p:extLst>
      <p:ext uri="{BB962C8B-B14F-4D97-AF65-F5344CB8AC3E}">
        <p14:creationId xmlns:p14="http://schemas.microsoft.com/office/powerpoint/2010/main" val="5814838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21" presetClass="entr" presetSubtype="4"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heel(4)">
                                      <p:cBhvr>
                                        <p:cTn id="11" dur="750"/>
                                        <p:tgtEl>
                                          <p:spTgt spid="8"/>
                                        </p:tgtEl>
                                      </p:cBhvr>
                                    </p:animEffect>
                                  </p:childTnLst>
                                </p:cTn>
                              </p:par>
                            </p:childTnLst>
                          </p:cTn>
                        </p:par>
                        <p:par>
                          <p:cTn id="12" fill="hold">
                            <p:stCondLst>
                              <p:cond delay="1250"/>
                            </p:stCondLst>
                            <p:childTnLst>
                              <p:par>
                                <p:cTn id="13" presetID="50" presetClass="entr" presetSubtype="0" decel="100000" fill="hold" grpId="0" nodeType="afterEffect">
                                  <p:stCondLst>
                                    <p:cond delay="0"/>
                                  </p:stCondLst>
                                  <p:iterate type="lt">
                                    <p:tmPct val="10000"/>
                                  </p:iterate>
                                  <p:childTnLst>
                                    <p:set>
                                      <p:cBhvr>
                                        <p:cTn id="14" dur="1" fill="hold">
                                          <p:stCondLst>
                                            <p:cond delay="0"/>
                                          </p:stCondLst>
                                        </p:cTn>
                                        <p:tgtEl>
                                          <p:spTgt spid="10"/>
                                        </p:tgtEl>
                                        <p:attrNameLst>
                                          <p:attrName>style.visibility</p:attrName>
                                        </p:attrNameLst>
                                      </p:cBhvr>
                                      <p:to>
                                        <p:strVal val="visible"/>
                                      </p:to>
                                    </p:set>
                                    <p:anim calcmode="lin" valueType="num">
                                      <p:cBhvr>
                                        <p:cTn id="15" dur="1000" fill="hold"/>
                                        <p:tgtEl>
                                          <p:spTgt spid="10"/>
                                        </p:tgtEl>
                                        <p:attrNameLst>
                                          <p:attrName>ppt_w</p:attrName>
                                        </p:attrNameLst>
                                      </p:cBhvr>
                                      <p:tavLst>
                                        <p:tav tm="0">
                                          <p:val>
                                            <p:strVal val="#ppt_w+.3"/>
                                          </p:val>
                                        </p:tav>
                                        <p:tav tm="100000">
                                          <p:val>
                                            <p:strVal val="#ppt_w"/>
                                          </p:val>
                                        </p:tav>
                                      </p:tavLst>
                                    </p:anim>
                                    <p:anim calcmode="lin" valueType="num">
                                      <p:cBhvr>
                                        <p:cTn id="16" dur="1000" fill="hold"/>
                                        <p:tgtEl>
                                          <p:spTgt spid="10"/>
                                        </p:tgtEl>
                                        <p:attrNameLst>
                                          <p:attrName>ppt_h</p:attrName>
                                        </p:attrNameLst>
                                      </p:cBhvr>
                                      <p:tavLst>
                                        <p:tav tm="0">
                                          <p:val>
                                            <p:strVal val="#ppt_h"/>
                                          </p:val>
                                        </p:tav>
                                        <p:tav tm="100000">
                                          <p:val>
                                            <p:strVal val="#ppt_h"/>
                                          </p:val>
                                        </p:tav>
                                      </p:tavLst>
                                    </p:anim>
                                    <p:animEffect transition="in" filter="fade">
                                      <p:cBhvr>
                                        <p:cTn id="17" dur="1000"/>
                                        <p:tgtEl>
                                          <p:spTgt spid="10"/>
                                        </p:tgtEl>
                                      </p:cBhvr>
                                    </p:animEffect>
                                  </p:childTnLst>
                                </p:cTn>
                              </p:par>
                            </p:childTnLst>
                          </p:cTn>
                        </p:par>
                        <p:par>
                          <p:cTn id="18" fill="hold">
                            <p:stCondLst>
                              <p:cond delay="2750"/>
                            </p:stCondLst>
                            <p:childTnLst>
                              <p:par>
                                <p:cTn id="19" presetID="53" presetClass="entr" presetSubtype="16" fill="hold" grpId="0" nodeType="after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p:cTn id="21" dur="500" fill="hold"/>
                                        <p:tgtEl>
                                          <p:spTgt spid="11"/>
                                        </p:tgtEl>
                                        <p:attrNameLst>
                                          <p:attrName>ppt_w</p:attrName>
                                        </p:attrNameLst>
                                      </p:cBhvr>
                                      <p:tavLst>
                                        <p:tav tm="0">
                                          <p:val>
                                            <p:fltVal val="0"/>
                                          </p:val>
                                        </p:tav>
                                        <p:tav tm="100000">
                                          <p:val>
                                            <p:strVal val="#ppt_w"/>
                                          </p:val>
                                        </p:tav>
                                      </p:tavLst>
                                    </p:anim>
                                    <p:anim calcmode="lin" valueType="num">
                                      <p:cBhvr>
                                        <p:cTn id="22" dur="500" fill="hold"/>
                                        <p:tgtEl>
                                          <p:spTgt spid="11"/>
                                        </p:tgtEl>
                                        <p:attrNameLst>
                                          <p:attrName>ppt_h</p:attrName>
                                        </p:attrNameLst>
                                      </p:cBhvr>
                                      <p:tavLst>
                                        <p:tav tm="0">
                                          <p:val>
                                            <p:fltVal val="0"/>
                                          </p:val>
                                        </p:tav>
                                        <p:tav tm="100000">
                                          <p:val>
                                            <p:strVal val="#ppt_h"/>
                                          </p:val>
                                        </p:tav>
                                      </p:tavLst>
                                    </p:anim>
                                    <p:animEffect transition="in" filter="fade">
                                      <p:cBhvr>
                                        <p:cTn id="23" dur="500"/>
                                        <p:tgtEl>
                                          <p:spTgt spid="11"/>
                                        </p:tgtEl>
                                      </p:cBhvr>
                                    </p:animEffect>
                                  </p:childTnLst>
                                </p:cTn>
                              </p:par>
                            </p:childTnLst>
                          </p:cTn>
                        </p:par>
                        <p:par>
                          <p:cTn id="24" fill="hold">
                            <p:stCondLst>
                              <p:cond delay="3250"/>
                            </p:stCondLst>
                            <p:childTnLst>
                              <p:par>
                                <p:cTn id="25" presetID="22" presetClass="entr" presetSubtype="1" fill="hold" grpId="0" nodeType="after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wipe(up)">
                                      <p:cBhvr>
                                        <p:cTn id="27" dur="500"/>
                                        <p:tgtEl>
                                          <p:spTgt spid="14"/>
                                        </p:tgtEl>
                                      </p:cBhvr>
                                    </p:animEffect>
                                  </p:childTnLst>
                                </p:cTn>
                              </p:par>
                            </p:childTnLst>
                          </p:cTn>
                        </p:par>
                        <p:par>
                          <p:cTn id="28" fill="hold">
                            <p:stCondLst>
                              <p:cond delay="3750"/>
                            </p:stCondLst>
                            <p:childTnLst>
                              <p:par>
                                <p:cTn id="29" presetID="53" presetClass="entr" presetSubtype="16" fill="hold" nodeType="after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p:cTn id="31" dur="500" fill="hold"/>
                                        <p:tgtEl>
                                          <p:spTgt spid="15"/>
                                        </p:tgtEl>
                                        <p:attrNameLst>
                                          <p:attrName>ppt_w</p:attrName>
                                        </p:attrNameLst>
                                      </p:cBhvr>
                                      <p:tavLst>
                                        <p:tav tm="0">
                                          <p:val>
                                            <p:fltVal val="0"/>
                                          </p:val>
                                        </p:tav>
                                        <p:tav tm="100000">
                                          <p:val>
                                            <p:strVal val="#ppt_w"/>
                                          </p:val>
                                        </p:tav>
                                      </p:tavLst>
                                    </p:anim>
                                    <p:anim calcmode="lin" valueType="num">
                                      <p:cBhvr>
                                        <p:cTn id="32" dur="500" fill="hold"/>
                                        <p:tgtEl>
                                          <p:spTgt spid="15"/>
                                        </p:tgtEl>
                                        <p:attrNameLst>
                                          <p:attrName>ppt_h</p:attrName>
                                        </p:attrNameLst>
                                      </p:cBhvr>
                                      <p:tavLst>
                                        <p:tav tm="0">
                                          <p:val>
                                            <p:fltVal val="0"/>
                                          </p:val>
                                        </p:tav>
                                        <p:tav tm="100000">
                                          <p:val>
                                            <p:strVal val="#ppt_h"/>
                                          </p:val>
                                        </p:tav>
                                      </p:tavLst>
                                    </p:anim>
                                    <p:animEffect transition="in" filter="fade">
                                      <p:cBhvr>
                                        <p:cTn id="33"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10" grpId="0"/>
      <p:bldP spid="11" grpId="0" animBg="1"/>
      <p:bldP spid="14" grpId="0"/>
    </p:bldLst>
  </p:timing>
</p:sld>
</file>

<file path=ppt/tags/tag1.xml><?xml version="1.0" encoding="utf-8"?>
<p:tagLst xmlns:a="http://schemas.openxmlformats.org/drawingml/2006/main" xmlns:r="http://schemas.openxmlformats.org/officeDocument/2006/relationships" xmlns:p="http://schemas.openxmlformats.org/presentationml/2006/main">
  <p:tag name="PA" val="v4.3.3"/>
</p:tagLst>
</file>

<file path=ppt/tags/tag2.xml><?xml version="1.0" encoding="utf-8"?>
<p:tagLst xmlns:a="http://schemas.openxmlformats.org/drawingml/2006/main" xmlns:r="http://schemas.openxmlformats.org/officeDocument/2006/relationships" xmlns:p="http://schemas.openxmlformats.org/presentationml/2006/main">
  <p:tag name="PA" val="v4.3.3"/>
</p:tagLst>
</file>

<file path=ppt/tags/tag3.xml><?xml version="1.0" encoding="utf-8"?>
<p:tagLst xmlns:a="http://schemas.openxmlformats.org/drawingml/2006/main" xmlns:r="http://schemas.openxmlformats.org/officeDocument/2006/relationships" xmlns:p="http://schemas.openxmlformats.org/presentationml/2006/main">
  <p:tag name="PA" val="v4.3.3"/>
</p:tagLst>
</file>

<file path=ppt/tags/tag4.xml><?xml version="1.0" encoding="utf-8"?>
<p:tagLst xmlns:a="http://schemas.openxmlformats.org/drawingml/2006/main" xmlns:r="http://schemas.openxmlformats.org/officeDocument/2006/relationships" xmlns:p="http://schemas.openxmlformats.org/presentationml/2006/main">
  <p:tag name="PA" val="v4.3.3"/>
</p:tagLst>
</file>

<file path=ppt/tags/tag5.xml><?xml version="1.0" encoding="utf-8"?>
<p:tagLst xmlns:a="http://schemas.openxmlformats.org/drawingml/2006/main" xmlns:r="http://schemas.openxmlformats.org/officeDocument/2006/relationships" xmlns:p="http://schemas.openxmlformats.org/presentationml/2006/main">
  <p:tag name="PA" val="v4.3.3"/>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Content">
  <a:themeElements>
    <a:clrScheme name="ALVEO">
      <a:dk1>
        <a:srgbClr val="7F7F7F"/>
      </a:dk1>
      <a:lt1>
        <a:srgbClr val="FFFFFF"/>
      </a:lt1>
      <a:dk2>
        <a:srgbClr val="000000"/>
      </a:dk2>
      <a:lt2>
        <a:srgbClr val="FFFFFF"/>
      </a:lt2>
      <a:accent1>
        <a:srgbClr val="000000"/>
      </a:accent1>
      <a:accent2>
        <a:srgbClr val="9E9B7C"/>
      </a:accent2>
      <a:accent3>
        <a:srgbClr val="4B5050"/>
      </a:accent3>
      <a:accent4>
        <a:srgbClr val="91969B"/>
      </a:accent4>
      <a:accent5>
        <a:srgbClr val="4B5050"/>
      </a:accent5>
      <a:accent6>
        <a:srgbClr val="91969B"/>
      </a:accent6>
      <a:hlink>
        <a:srgbClr val="F33B48"/>
      </a:hlink>
      <a:folHlink>
        <a:srgbClr val="FFC000"/>
      </a:folHlink>
    </a:clrScheme>
    <a:fontScheme name="Temp">
      <a:majorFont>
        <a:latin typeface="Agency FB"/>
        <a:ea typeface="方正正大黑简体"/>
        <a:cs typeface=""/>
      </a:majorFont>
      <a:minorFont>
        <a:latin typeface="Agency FB"/>
        <a:ea typeface="方正正大黑简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7_Custom Design">
  <a:themeElements>
    <a:clrScheme name="gold">
      <a:dk1>
        <a:srgbClr val="27282D"/>
      </a:dk1>
      <a:lt1>
        <a:srgbClr val="FFFFFF"/>
      </a:lt1>
      <a:dk2>
        <a:srgbClr val="424859"/>
      </a:dk2>
      <a:lt2>
        <a:srgbClr val="EAEAEA"/>
      </a:lt2>
      <a:accent1>
        <a:srgbClr val="D2D2D2"/>
      </a:accent1>
      <a:accent2>
        <a:srgbClr val="AFAFAF"/>
      </a:accent2>
      <a:accent3>
        <a:srgbClr val="757575"/>
      </a:accent3>
      <a:accent4>
        <a:srgbClr val="E3D084"/>
      </a:accent4>
      <a:accent5>
        <a:srgbClr val="D6BB4A"/>
      </a:accent5>
      <a:accent6>
        <a:srgbClr val="C5A82D"/>
      </a:accent6>
      <a:hlink>
        <a:srgbClr val="D6BB4A"/>
      </a:hlink>
      <a:folHlink>
        <a:srgbClr val="424859"/>
      </a:folHlink>
    </a:clrScheme>
    <a:fontScheme name="Temp">
      <a:majorFont>
        <a:latin typeface="Agency FB"/>
        <a:ea typeface="方正正大黑简体"/>
        <a:cs typeface=""/>
      </a:majorFont>
      <a:minorFont>
        <a:latin typeface="Agency FB"/>
        <a:ea typeface="方正正大黑简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tx2"/>
        </a:solidFill>
        <a:ln>
          <a:noFill/>
        </a:ln>
        <a:extLst/>
      </a:spPr>
      <a:bodyPr vert="horz" wrap="square" lIns="91440" tIns="45720" rIns="91440" bIns="45720" numCol="1" rtlCol="0" anchor="t" anchorCtr="0" compatLnSpc="1">
        <a:prstTxWarp prst="textNoShape">
          <a:avLst/>
        </a:prstTxWarp>
      </a:bodyPr>
      <a:lstStyle>
        <a:defPPr algn="ctr">
          <a:defRPr/>
        </a:defPPr>
      </a:lstStyle>
    </a:spDef>
  </a:objectDefaults>
  <a:extraClrSchemeLst/>
</a:theme>
</file>

<file path=ppt/theme/theme5.xml><?xml version="1.0" encoding="utf-8"?>
<a:theme xmlns:a="http://schemas.openxmlformats.org/drawingml/2006/main" name="1_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自定义设计方案">
  <a:themeElements>
    <a:clrScheme name="自定义 5">
      <a:dk1>
        <a:sysClr val="windowText" lastClr="000000"/>
      </a:dk1>
      <a:lt1>
        <a:sysClr val="window" lastClr="FFFFFF"/>
      </a:lt1>
      <a:dk2>
        <a:srgbClr val="44546A"/>
      </a:dk2>
      <a:lt2>
        <a:srgbClr val="E7E6E6"/>
      </a:lt2>
      <a:accent1>
        <a:srgbClr val="0070C0"/>
      </a:accent1>
      <a:accent2>
        <a:srgbClr val="00B0F0"/>
      </a:accent2>
      <a:accent3>
        <a:srgbClr val="0070C0"/>
      </a:accent3>
      <a:accent4>
        <a:srgbClr val="00B0F0"/>
      </a:accent4>
      <a:accent5>
        <a:srgbClr val="0070C0"/>
      </a:accent5>
      <a:accent6>
        <a:srgbClr val="00B0F0"/>
      </a:accent6>
      <a:hlink>
        <a:srgbClr val="0070C0"/>
      </a:hlink>
      <a:folHlink>
        <a:srgbClr val="00B0F0"/>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87</TotalTime>
  <Words>1448</Words>
  <Application>Microsoft Office PowerPoint</Application>
  <PresentationFormat>宽屏</PresentationFormat>
  <Paragraphs>205</Paragraphs>
  <Slides>23</Slides>
  <Notes>23</Notes>
  <HiddenSlides>0</HiddenSlides>
  <MMClips>0</MMClips>
  <ScaleCrop>false</ScaleCrop>
  <HeadingPairs>
    <vt:vector size="6" baseType="variant">
      <vt:variant>
        <vt:lpstr>已用的字体</vt:lpstr>
      </vt:variant>
      <vt:variant>
        <vt:i4>20</vt:i4>
      </vt:variant>
      <vt:variant>
        <vt:lpstr>主题</vt:lpstr>
      </vt:variant>
      <vt:variant>
        <vt:i4>6</vt:i4>
      </vt:variant>
      <vt:variant>
        <vt:lpstr>幻灯片标题</vt:lpstr>
      </vt:variant>
      <vt:variant>
        <vt:i4>23</vt:i4>
      </vt:variant>
    </vt:vector>
  </HeadingPairs>
  <TitlesOfParts>
    <vt:vector size="49" baseType="lpstr">
      <vt:lpstr>맑은 고딕</vt:lpstr>
      <vt:lpstr>Montserrat</vt:lpstr>
      <vt:lpstr>Roboto Lt</vt:lpstr>
      <vt:lpstr>等线</vt:lpstr>
      <vt:lpstr>等线 Light</vt:lpstr>
      <vt:lpstr>方正正大黑简体</vt:lpstr>
      <vt:lpstr>思源黑体 CN Bold</vt:lpstr>
      <vt:lpstr>宋体</vt:lpstr>
      <vt:lpstr>微软雅黑</vt:lpstr>
      <vt:lpstr>微软雅黑 Light</vt:lpstr>
      <vt:lpstr>Agency FB</vt:lpstr>
      <vt:lpstr>Arial</vt:lpstr>
      <vt:lpstr>Calibri</vt:lpstr>
      <vt:lpstr>Century Gothic</vt:lpstr>
      <vt:lpstr>Ebrima</vt:lpstr>
      <vt:lpstr>Helvetica</vt:lpstr>
      <vt:lpstr>Open Sans Light</vt:lpstr>
      <vt:lpstr>Roboto Light</vt:lpstr>
      <vt:lpstr>Roboto Medium</vt:lpstr>
      <vt:lpstr>Source sans pro</vt:lpstr>
      <vt:lpstr>Office 主题​​</vt:lpstr>
      <vt:lpstr>Office Theme</vt:lpstr>
      <vt:lpstr>1_Content</vt:lpstr>
      <vt:lpstr>7_Custom Design</vt:lpstr>
      <vt:lpstr>1_Office 主题​​</vt:lpstr>
      <vt:lpstr>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mac</dc:creator>
  <cp:lastModifiedBy>mac</cp:lastModifiedBy>
  <cp:revision>11</cp:revision>
  <dcterms:created xsi:type="dcterms:W3CDTF">2018-07-30T10:13:45Z</dcterms:created>
  <dcterms:modified xsi:type="dcterms:W3CDTF">2018-09-06T02:30:56Z</dcterms:modified>
</cp:coreProperties>
</file>