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1" r:id="rId2"/>
    <p:sldId id="275" r:id="rId3"/>
    <p:sldId id="258" r:id="rId4"/>
    <p:sldId id="274" r:id="rId5"/>
    <p:sldId id="263" r:id="rId6"/>
    <p:sldId id="257" r:id="rId7"/>
    <p:sldId id="276" r:id="rId8"/>
    <p:sldId id="278" r:id="rId9"/>
    <p:sldId id="259" r:id="rId10"/>
    <p:sldId id="260" r:id="rId11"/>
    <p:sldId id="261" r:id="rId12"/>
    <p:sldId id="262" r:id="rId13"/>
    <p:sldId id="264" r:id="rId14"/>
    <p:sldId id="279" r:id="rId15"/>
    <p:sldId id="265" r:id="rId16"/>
    <p:sldId id="266" r:id="rId17"/>
    <p:sldId id="267" r:id="rId18"/>
    <p:sldId id="268" r:id="rId19"/>
    <p:sldId id="280" r:id="rId20"/>
    <p:sldId id="273" r:id="rId21"/>
    <p:sldId id="269" r:id="rId22"/>
    <p:sldId id="270" r:id="rId23"/>
    <p:sldId id="277"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48" d="100"/>
          <a:sy n="48" d="100"/>
        </p:scale>
        <p:origin x="2856" y="1518"/>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2F2DFF-83D0-4CB2-97F6-F2BF47C8B6F1}" type="datetimeFigureOut">
              <a:rPr lang="zh-CN" altLang="en-US" smtClean="0"/>
              <a:t>2018/9/6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1990B-C6B3-4C93-A7ED-1B8CCE4E1025}" type="slidenum">
              <a:rPr lang="zh-CN" altLang="en-US" smtClean="0"/>
              <a:t>‹#›</a:t>
            </a:fld>
            <a:endParaRPr lang="zh-CN" altLang="en-US"/>
          </a:p>
        </p:txBody>
      </p:sp>
    </p:spTree>
    <p:extLst>
      <p:ext uri="{BB962C8B-B14F-4D97-AF65-F5344CB8AC3E}">
        <p14:creationId xmlns:p14="http://schemas.microsoft.com/office/powerpoint/2010/main" val="2879605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8120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0A285B-85F2-48B8-94C3-F39F0C096798}" type="slidenum">
              <a:rPr lang="zh-CN" altLang="en-US" smtClean="0"/>
              <a:t>2</a:t>
            </a:fld>
            <a:endParaRPr lang="zh-CN" altLang="en-US"/>
          </a:p>
        </p:txBody>
      </p:sp>
    </p:spTree>
    <p:extLst>
      <p:ext uri="{BB962C8B-B14F-4D97-AF65-F5344CB8AC3E}">
        <p14:creationId xmlns:p14="http://schemas.microsoft.com/office/powerpoint/2010/main" val="392258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0A285B-85F2-48B8-94C3-F39F0C096798}" type="slidenum">
              <a:rPr lang="zh-CN" altLang="en-US" smtClean="0"/>
              <a:t>4</a:t>
            </a:fld>
            <a:endParaRPr lang="zh-CN" altLang="en-US"/>
          </a:p>
        </p:txBody>
      </p:sp>
    </p:spTree>
    <p:extLst>
      <p:ext uri="{BB962C8B-B14F-4D97-AF65-F5344CB8AC3E}">
        <p14:creationId xmlns:p14="http://schemas.microsoft.com/office/powerpoint/2010/main" val="828107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63518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0A285B-85F2-48B8-94C3-F39F0C096798}" type="slidenum">
              <a:rPr lang="zh-CN" altLang="en-US" smtClean="0"/>
              <a:t>20</a:t>
            </a:fld>
            <a:endParaRPr lang="zh-CN" altLang="en-US"/>
          </a:p>
        </p:txBody>
      </p:sp>
    </p:spTree>
    <p:extLst>
      <p:ext uri="{BB962C8B-B14F-4D97-AF65-F5344CB8AC3E}">
        <p14:creationId xmlns:p14="http://schemas.microsoft.com/office/powerpoint/2010/main" val="467679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80836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26159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3308938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2192897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270553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649550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129016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3713128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2588928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3465466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2444344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A8DDA5E-1EDE-4AFF-8849-F0A950867855}"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3757520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217419" y="1249363"/>
            <a:ext cx="1478281" cy="1477962"/>
          </a:xfrm>
          <a:prstGeom prst="ellipse">
            <a:avLst/>
          </a:prstGeom>
        </p:spPr>
        <p:txBody>
          <a:bodyPr/>
          <a:lstStyle/>
          <a:p>
            <a:endParaRPr lang="zh-CN" altLang="en-US"/>
          </a:p>
        </p:txBody>
      </p:sp>
      <p:sp>
        <p:nvSpPr>
          <p:cNvPr id="7" name="图片占位符 5"/>
          <p:cNvSpPr>
            <a:spLocks noGrp="1"/>
          </p:cNvSpPr>
          <p:nvPr>
            <p:ph type="pic" sz="quarter" idx="11"/>
          </p:nvPr>
        </p:nvSpPr>
        <p:spPr>
          <a:xfrm>
            <a:off x="5356859" y="1227865"/>
            <a:ext cx="1478281" cy="1477962"/>
          </a:xfrm>
          <a:prstGeom prst="ellipse">
            <a:avLst/>
          </a:prstGeom>
        </p:spPr>
        <p:txBody>
          <a:bodyPr/>
          <a:lstStyle/>
          <a:p>
            <a:endParaRPr lang="zh-CN" altLang="en-US"/>
          </a:p>
        </p:txBody>
      </p:sp>
      <p:sp>
        <p:nvSpPr>
          <p:cNvPr id="8" name="图片占位符 5"/>
          <p:cNvSpPr>
            <a:spLocks noGrp="1"/>
          </p:cNvSpPr>
          <p:nvPr>
            <p:ph type="pic" sz="quarter" idx="12"/>
          </p:nvPr>
        </p:nvSpPr>
        <p:spPr>
          <a:xfrm>
            <a:off x="8496299" y="1249363"/>
            <a:ext cx="1478281" cy="1477962"/>
          </a:xfrm>
          <a:prstGeom prst="ellipse">
            <a:avLst/>
          </a:prstGeom>
        </p:spPr>
        <p:txBody>
          <a:bodyPr/>
          <a:lstStyle/>
          <a:p>
            <a:endParaRPr lang="zh-CN" altLang="en-US" dirty="0"/>
          </a:p>
        </p:txBody>
      </p:sp>
    </p:spTree>
    <p:extLst>
      <p:ext uri="{BB962C8B-B14F-4D97-AF65-F5344CB8AC3E}">
        <p14:creationId xmlns:p14="http://schemas.microsoft.com/office/powerpoint/2010/main" val="384832101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9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3340119" y="2118854"/>
            <a:ext cx="1641676" cy="1652091"/>
          </a:xfrm>
          <a:prstGeom prst="diamond">
            <a:avLst/>
          </a:prstGeom>
        </p:spPr>
        <p:txBody>
          <a:bodyPr/>
          <a:lstStyle>
            <a:lvl1pPr>
              <a:defRPr/>
            </a:lvl1pPr>
          </a:lstStyle>
          <a:p>
            <a:endParaRPr lang="zh-CN" altLang="en-US" dirty="0"/>
          </a:p>
        </p:txBody>
      </p:sp>
      <p:sp>
        <p:nvSpPr>
          <p:cNvPr id="13" name="图片占位符 11"/>
          <p:cNvSpPr>
            <a:spLocks noGrp="1"/>
          </p:cNvSpPr>
          <p:nvPr>
            <p:ph type="pic" sz="quarter" idx="11"/>
          </p:nvPr>
        </p:nvSpPr>
        <p:spPr>
          <a:xfrm>
            <a:off x="4197049" y="1149291"/>
            <a:ext cx="1641676" cy="1652091"/>
          </a:xfrm>
          <a:prstGeom prst="diamond">
            <a:avLst/>
          </a:prstGeom>
        </p:spPr>
        <p:txBody>
          <a:bodyPr/>
          <a:lstStyle>
            <a:lvl1pPr>
              <a:defRPr/>
            </a:lvl1pPr>
          </a:lstStyle>
          <a:p>
            <a:endParaRPr lang="zh-CN" altLang="en-US" dirty="0"/>
          </a:p>
        </p:txBody>
      </p:sp>
      <p:sp>
        <p:nvSpPr>
          <p:cNvPr id="14" name="图片占位符 11"/>
          <p:cNvSpPr>
            <a:spLocks noGrp="1"/>
          </p:cNvSpPr>
          <p:nvPr>
            <p:ph type="pic" sz="quarter" idx="12"/>
          </p:nvPr>
        </p:nvSpPr>
        <p:spPr>
          <a:xfrm>
            <a:off x="5949357" y="1206287"/>
            <a:ext cx="1641676" cy="1652091"/>
          </a:xfrm>
          <a:prstGeom prst="diamond">
            <a:avLst/>
          </a:prstGeom>
        </p:spPr>
        <p:txBody>
          <a:bodyPr/>
          <a:lstStyle>
            <a:lvl1pPr>
              <a:defRPr/>
            </a:lvl1pPr>
          </a:lstStyle>
          <a:p>
            <a:endParaRPr lang="zh-CN" altLang="en-US" dirty="0"/>
          </a:p>
        </p:txBody>
      </p:sp>
      <p:sp>
        <p:nvSpPr>
          <p:cNvPr id="15" name="图片占位符 11"/>
          <p:cNvSpPr>
            <a:spLocks noGrp="1"/>
          </p:cNvSpPr>
          <p:nvPr>
            <p:ph type="pic" sz="quarter" idx="13"/>
          </p:nvPr>
        </p:nvSpPr>
        <p:spPr>
          <a:xfrm>
            <a:off x="7788657" y="1244930"/>
            <a:ext cx="1641676" cy="1652091"/>
          </a:xfrm>
          <a:prstGeom prst="diamond">
            <a:avLst/>
          </a:prstGeom>
        </p:spPr>
        <p:txBody>
          <a:bodyPr/>
          <a:lstStyle>
            <a:lvl1pPr>
              <a:defRPr/>
            </a:lvl1pPr>
          </a:lstStyle>
          <a:p>
            <a:endParaRPr lang="zh-CN" altLang="en-US" dirty="0"/>
          </a:p>
        </p:txBody>
      </p:sp>
      <p:sp>
        <p:nvSpPr>
          <p:cNvPr id="16" name="图片占位符 11"/>
          <p:cNvSpPr>
            <a:spLocks noGrp="1"/>
          </p:cNvSpPr>
          <p:nvPr>
            <p:ph type="pic" sz="quarter" idx="14"/>
          </p:nvPr>
        </p:nvSpPr>
        <p:spPr>
          <a:xfrm>
            <a:off x="2459827" y="1194529"/>
            <a:ext cx="1641676" cy="1652091"/>
          </a:xfrm>
          <a:prstGeom prst="diamond">
            <a:avLst/>
          </a:prstGeom>
        </p:spPr>
        <p:txBody>
          <a:bodyPr/>
          <a:lstStyle>
            <a:lvl1pPr>
              <a:defRPr/>
            </a:lvl1pPr>
          </a:lstStyle>
          <a:p>
            <a:endParaRPr lang="zh-CN" altLang="en-US" dirty="0"/>
          </a:p>
        </p:txBody>
      </p:sp>
      <p:sp>
        <p:nvSpPr>
          <p:cNvPr id="17" name="图片占位符 11"/>
          <p:cNvSpPr>
            <a:spLocks noGrp="1"/>
          </p:cNvSpPr>
          <p:nvPr>
            <p:ph type="pic" sz="quarter" idx="15"/>
          </p:nvPr>
        </p:nvSpPr>
        <p:spPr>
          <a:xfrm>
            <a:off x="5017887" y="2117530"/>
            <a:ext cx="1641676" cy="1652091"/>
          </a:xfrm>
          <a:prstGeom prst="diamond">
            <a:avLst/>
          </a:prstGeom>
        </p:spPr>
        <p:txBody>
          <a:bodyPr/>
          <a:lstStyle>
            <a:lvl1pPr>
              <a:defRPr/>
            </a:lvl1pPr>
          </a:lstStyle>
          <a:p>
            <a:endParaRPr lang="zh-CN" altLang="en-US" dirty="0"/>
          </a:p>
        </p:txBody>
      </p:sp>
      <p:sp>
        <p:nvSpPr>
          <p:cNvPr id="18" name="图片占位符 11"/>
          <p:cNvSpPr>
            <a:spLocks noGrp="1"/>
          </p:cNvSpPr>
          <p:nvPr>
            <p:ph type="pic" sz="quarter" idx="16"/>
          </p:nvPr>
        </p:nvSpPr>
        <p:spPr>
          <a:xfrm>
            <a:off x="6846026" y="2068851"/>
            <a:ext cx="1641676" cy="1652091"/>
          </a:xfrm>
          <a:prstGeom prst="diamond">
            <a:avLst/>
          </a:prstGeom>
        </p:spPr>
        <p:txBody>
          <a:bodyPr/>
          <a:lstStyle>
            <a:lvl1pPr>
              <a:defRPr/>
            </a:lvl1pPr>
          </a:lstStyle>
          <a:p>
            <a:endParaRPr lang="zh-CN" altLang="en-US" dirty="0"/>
          </a:p>
        </p:txBody>
      </p:sp>
    </p:spTree>
    <p:extLst>
      <p:ext uri="{BB962C8B-B14F-4D97-AF65-F5344CB8AC3E}">
        <p14:creationId xmlns:p14="http://schemas.microsoft.com/office/powerpoint/2010/main" val="102344458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0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99303" y="1966027"/>
            <a:ext cx="2640197" cy="2700872"/>
          </a:xfrm>
          <a:prstGeom prst="diamond">
            <a:avLst/>
          </a:prstGeom>
        </p:spPr>
        <p:txBody>
          <a:bodyPr/>
          <a:lstStyle/>
          <a:p>
            <a:endParaRPr lang="zh-CN" altLang="en-US"/>
          </a:p>
        </p:txBody>
      </p:sp>
    </p:spTree>
    <p:extLst>
      <p:ext uri="{BB962C8B-B14F-4D97-AF65-F5344CB8AC3E}">
        <p14:creationId xmlns:p14="http://schemas.microsoft.com/office/powerpoint/2010/main" val="1140204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257300" y="895350"/>
            <a:ext cx="3133725" cy="1857375"/>
          </a:xfrm>
        </p:spPr>
        <p:txBody>
          <a:bodyPr/>
          <a:lstStyle/>
          <a:p>
            <a:endParaRPr lang="zh-CN" altLang="en-US"/>
          </a:p>
        </p:txBody>
      </p:sp>
      <p:sp>
        <p:nvSpPr>
          <p:cNvPr id="7" name="图片占位符 5"/>
          <p:cNvSpPr>
            <a:spLocks noGrp="1"/>
          </p:cNvSpPr>
          <p:nvPr>
            <p:ph type="pic" sz="quarter" idx="11"/>
          </p:nvPr>
        </p:nvSpPr>
        <p:spPr>
          <a:xfrm>
            <a:off x="4391025" y="895350"/>
            <a:ext cx="3133725" cy="1857375"/>
          </a:xfrm>
        </p:spPr>
        <p:txBody>
          <a:bodyPr/>
          <a:lstStyle/>
          <a:p>
            <a:endParaRPr lang="zh-CN" altLang="en-US"/>
          </a:p>
        </p:txBody>
      </p:sp>
      <p:sp>
        <p:nvSpPr>
          <p:cNvPr id="8" name="图片占位符 5"/>
          <p:cNvSpPr>
            <a:spLocks noGrp="1"/>
          </p:cNvSpPr>
          <p:nvPr>
            <p:ph type="pic" sz="quarter" idx="12"/>
          </p:nvPr>
        </p:nvSpPr>
        <p:spPr>
          <a:xfrm>
            <a:off x="7524750" y="895349"/>
            <a:ext cx="3133725" cy="1857375"/>
          </a:xfrm>
        </p:spPr>
        <p:txBody>
          <a:bodyPr/>
          <a:lstStyle/>
          <a:p>
            <a:endParaRPr lang="zh-CN" altLang="en-US"/>
          </a:p>
        </p:txBody>
      </p:sp>
    </p:spTree>
    <p:extLst>
      <p:ext uri="{BB962C8B-B14F-4D97-AF65-F5344CB8AC3E}">
        <p14:creationId xmlns:p14="http://schemas.microsoft.com/office/powerpoint/2010/main" val="2131614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12775" y="2419350"/>
            <a:ext cx="2524125" cy="1781175"/>
          </a:xfrm>
        </p:spPr>
        <p:txBody>
          <a:bodyPr/>
          <a:lstStyle/>
          <a:p>
            <a:endParaRPr lang="zh-CN" altLang="en-US"/>
          </a:p>
        </p:txBody>
      </p:sp>
      <p:sp>
        <p:nvSpPr>
          <p:cNvPr id="8" name="图片占位符 6"/>
          <p:cNvSpPr>
            <a:spLocks noGrp="1"/>
          </p:cNvSpPr>
          <p:nvPr>
            <p:ph type="pic" sz="quarter" idx="11"/>
          </p:nvPr>
        </p:nvSpPr>
        <p:spPr>
          <a:xfrm>
            <a:off x="3551694" y="2419348"/>
            <a:ext cx="2524125" cy="1781175"/>
          </a:xfrm>
        </p:spPr>
        <p:txBody>
          <a:bodyPr/>
          <a:lstStyle/>
          <a:p>
            <a:endParaRPr lang="zh-CN" altLang="en-US"/>
          </a:p>
        </p:txBody>
      </p:sp>
      <p:sp>
        <p:nvSpPr>
          <p:cNvPr id="9" name="图片占位符 6"/>
          <p:cNvSpPr>
            <a:spLocks noGrp="1"/>
          </p:cNvSpPr>
          <p:nvPr>
            <p:ph type="pic" sz="quarter" idx="12"/>
          </p:nvPr>
        </p:nvSpPr>
        <p:spPr>
          <a:xfrm>
            <a:off x="6399670" y="2420960"/>
            <a:ext cx="2524125" cy="1781175"/>
          </a:xfrm>
        </p:spPr>
        <p:txBody>
          <a:bodyPr/>
          <a:lstStyle/>
          <a:p>
            <a:endParaRPr lang="zh-CN" altLang="en-US"/>
          </a:p>
        </p:txBody>
      </p:sp>
      <p:sp>
        <p:nvSpPr>
          <p:cNvPr id="10" name="图片占位符 6"/>
          <p:cNvSpPr>
            <a:spLocks noGrp="1"/>
          </p:cNvSpPr>
          <p:nvPr>
            <p:ph type="pic" sz="quarter" idx="13"/>
          </p:nvPr>
        </p:nvSpPr>
        <p:spPr>
          <a:xfrm>
            <a:off x="9247647" y="2419348"/>
            <a:ext cx="2524125" cy="1781175"/>
          </a:xfrm>
        </p:spPr>
        <p:txBody>
          <a:bodyPr/>
          <a:lstStyle/>
          <a:p>
            <a:endParaRPr lang="zh-CN" altLang="en-US"/>
          </a:p>
        </p:txBody>
      </p:sp>
    </p:spTree>
    <p:extLst>
      <p:ext uri="{BB962C8B-B14F-4D97-AF65-F5344CB8AC3E}">
        <p14:creationId xmlns:p14="http://schemas.microsoft.com/office/powerpoint/2010/main" val="1589144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4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5495925" y="1371600"/>
            <a:ext cx="3314700" cy="2552700"/>
          </a:xfrm>
        </p:spPr>
        <p:txBody>
          <a:bodyPr/>
          <a:lstStyle/>
          <a:p>
            <a:endParaRPr lang="zh-CN" altLang="en-US"/>
          </a:p>
        </p:txBody>
      </p:sp>
    </p:spTree>
    <p:extLst>
      <p:ext uri="{BB962C8B-B14F-4D97-AF65-F5344CB8AC3E}">
        <p14:creationId xmlns:p14="http://schemas.microsoft.com/office/powerpoint/2010/main" val="506359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791325" y="1549400"/>
            <a:ext cx="2190750" cy="1092200"/>
          </a:xfrm>
        </p:spPr>
        <p:txBody>
          <a:bodyPr/>
          <a:lstStyle/>
          <a:p>
            <a:endParaRPr lang="zh-CN" altLang="en-US"/>
          </a:p>
        </p:txBody>
      </p:sp>
      <p:sp>
        <p:nvSpPr>
          <p:cNvPr id="7" name="图片占位符 5"/>
          <p:cNvSpPr>
            <a:spLocks noGrp="1"/>
          </p:cNvSpPr>
          <p:nvPr>
            <p:ph type="pic" sz="quarter" idx="11"/>
          </p:nvPr>
        </p:nvSpPr>
        <p:spPr>
          <a:xfrm>
            <a:off x="9229726" y="2891644"/>
            <a:ext cx="2190750" cy="1092200"/>
          </a:xfrm>
        </p:spPr>
        <p:txBody>
          <a:bodyPr/>
          <a:lstStyle/>
          <a:p>
            <a:endParaRPr lang="zh-CN" altLang="en-US"/>
          </a:p>
        </p:txBody>
      </p:sp>
      <p:sp>
        <p:nvSpPr>
          <p:cNvPr id="8" name="图片占位符 5"/>
          <p:cNvSpPr>
            <a:spLocks noGrp="1"/>
          </p:cNvSpPr>
          <p:nvPr>
            <p:ph type="pic" sz="quarter" idx="12"/>
          </p:nvPr>
        </p:nvSpPr>
        <p:spPr>
          <a:xfrm>
            <a:off x="6791325" y="4282519"/>
            <a:ext cx="2190750" cy="1092200"/>
          </a:xfrm>
        </p:spPr>
        <p:txBody>
          <a:bodyPr/>
          <a:lstStyle/>
          <a:p>
            <a:endParaRPr lang="zh-CN" altLang="en-US"/>
          </a:p>
        </p:txBody>
      </p:sp>
    </p:spTree>
    <p:extLst>
      <p:ext uri="{BB962C8B-B14F-4D97-AF65-F5344CB8AC3E}">
        <p14:creationId xmlns:p14="http://schemas.microsoft.com/office/powerpoint/2010/main" val="2003215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8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246563" y="2333625"/>
            <a:ext cx="4905375" cy="3314700"/>
          </a:xfrm>
        </p:spPr>
        <p:txBody>
          <a:bodyPr/>
          <a:lstStyle/>
          <a:p>
            <a:endParaRPr lang="zh-CN" altLang="en-US"/>
          </a:p>
        </p:txBody>
      </p:sp>
    </p:spTree>
    <p:extLst>
      <p:ext uri="{BB962C8B-B14F-4D97-AF65-F5344CB8AC3E}">
        <p14:creationId xmlns:p14="http://schemas.microsoft.com/office/powerpoint/2010/main" val="1429698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9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397000" y="2071688"/>
            <a:ext cx="4540250" cy="2333625"/>
          </a:xfrm>
        </p:spPr>
        <p:txBody>
          <a:bodyPr/>
          <a:lstStyle/>
          <a:p>
            <a:endParaRPr lang="zh-CN" altLang="en-US"/>
          </a:p>
        </p:txBody>
      </p:sp>
      <p:sp>
        <p:nvSpPr>
          <p:cNvPr id="9" name="图片占位符 7"/>
          <p:cNvSpPr>
            <a:spLocks noGrp="1"/>
          </p:cNvSpPr>
          <p:nvPr>
            <p:ph type="pic" sz="quarter" idx="11"/>
          </p:nvPr>
        </p:nvSpPr>
        <p:spPr>
          <a:xfrm>
            <a:off x="6073110" y="3848100"/>
            <a:ext cx="4423440" cy="2333625"/>
          </a:xfrm>
        </p:spPr>
        <p:txBody>
          <a:bodyPr/>
          <a:lstStyle/>
          <a:p>
            <a:endParaRPr lang="zh-CN" altLang="en-US"/>
          </a:p>
        </p:txBody>
      </p:sp>
    </p:spTree>
    <p:extLst>
      <p:ext uri="{BB962C8B-B14F-4D97-AF65-F5344CB8AC3E}">
        <p14:creationId xmlns:p14="http://schemas.microsoft.com/office/powerpoint/2010/main" val="20391969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425575" y="1212850"/>
            <a:ext cx="3187700" cy="4300538"/>
          </a:xfrm>
        </p:spPr>
        <p:txBody>
          <a:bodyPr/>
          <a:lstStyle/>
          <a:p>
            <a:endParaRPr lang="zh-CN" altLang="en-US"/>
          </a:p>
        </p:txBody>
      </p:sp>
    </p:spTree>
    <p:extLst>
      <p:ext uri="{BB962C8B-B14F-4D97-AF65-F5344CB8AC3E}">
        <p14:creationId xmlns:p14="http://schemas.microsoft.com/office/powerpoint/2010/main" val="1086015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924912" y="1038386"/>
            <a:ext cx="1974685" cy="2031070"/>
          </a:xfrm>
          <a:prstGeom prst="diamond">
            <a:avLst/>
          </a:prstGeom>
        </p:spPr>
        <p:txBody>
          <a:bodyPr/>
          <a:lstStyle/>
          <a:p>
            <a:endParaRPr lang="zh-CN" altLang="en-US"/>
          </a:p>
        </p:txBody>
      </p:sp>
      <p:sp>
        <p:nvSpPr>
          <p:cNvPr id="7" name="图片占位符 5"/>
          <p:cNvSpPr>
            <a:spLocks noGrp="1"/>
          </p:cNvSpPr>
          <p:nvPr>
            <p:ph type="pic" sz="quarter" idx="11"/>
          </p:nvPr>
        </p:nvSpPr>
        <p:spPr>
          <a:xfrm>
            <a:off x="5178858" y="1094771"/>
            <a:ext cx="1974685" cy="2031070"/>
          </a:xfrm>
          <a:prstGeom prst="diamond">
            <a:avLst/>
          </a:prstGeom>
        </p:spPr>
        <p:txBody>
          <a:bodyPr/>
          <a:lstStyle/>
          <a:p>
            <a:endParaRPr lang="zh-CN" altLang="en-US"/>
          </a:p>
        </p:txBody>
      </p:sp>
      <p:sp>
        <p:nvSpPr>
          <p:cNvPr id="8" name="图片占位符 5"/>
          <p:cNvSpPr>
            <a:spLocks noGrp="1"/>
          </p:cNvSpPr>
          <p:nvPr>
            <p:ph type="pic" sz="quarter" idx="12"/>
          </p:nvPr>
        </p:nvSpPr>
        <p:spPr>
          <a:xfrm>
            <a:off x="8433667" y="1094771"/>
            <a:ext cx="1974685" cy="2031070"/>
          </a:xfrm>
          <a:prstGeom prst="diamond">
            <a:avLst/>
          </a:prstGeom>
        </p:spPr>
        <p:txBody>
          <a:bodyPr/>
          <a:lstStyle/>
          <a:p>
            <a:endParaRPr lang="zh-CN" altLang="en-US"/>
          </a:p>
        </p:txBody>
      </p:sp>
    </p:spTree>
    <p:extLst>
      <p:ext uri="{BB962C8B-B14F-4D97-AF65-F5344CB8AC3E}">
        <p14:creationId xmlns:p14="http://schemas.microsoft.com/office/powerpoint/2010/main" val="12419941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417764" y="712788"/>
            <a:ext cx="2351172" cy="4168775"/>
          </a:xfrm>
        </p:spPr>
        <p:txBody>
          <a:bodyPr/>
          <a:lstStyle/>
          <a:p>
            <a:endParaRPr lang="zh-CN" altLang="en-US"/>
          </a:p>
        </p:txBody>
      </p:sp>
      <p:sp>
        <p:nvSpPr>
          <p:cNvPr id="7" name="图片占位符 5"/>
          <p:cNvSpPr>
            <a:spLocks noGrp="1"/>
          </p:cNvSpPr>
          <p:nvPr>
            <p:ph type="pic" sz="quarter" idx="11"/>
          </p:nvPr>
        </p:nvSpPr>
        <p:spPr>
          <a:xfrm>
            <a:off x="4847966" y="679622"/>
            <a:ext cx="2371725" cy="4168775"/>
          </a:xfrm>
        </p:spPr>
        <p:txBody>
          <a:bodyPr/>
          <a:lstStyle/>
          <a:p>
            <a:endParaRPr lang="zh-CN" altLang="en-US"/>
          </a:p>
        </p:txBody>
      </p:sp>
      <p:sp>
        <p:nvSpPr>
          <p:cNvPr id="8" name="图片占位符 5"/>
          <p:cNvSpPr>
            <a:spLocks noGrp="1"/>
          </p:cNvSpPr>
          <p:nvPr>
            <p:ph type="pic" sz="quarter" idx="12"/>
          </p:nvPr>
        </p:nvSpPr>
        <p:spPr>
          <a:xfrm>
            <a:off x="7298721" y="675074"/>
            <a:ext cx="2371725" cy="4168775"/>
          </a:xfrm>
        </p:spPr>
        <p:txBody>
          <a:bodyPr/>
          <a:lstStyle/>
          <a:p>
            <a:endParaRPr lang="zh-CN" altLang="en-US"/>
          </a:p>
        </p:txBody>
      </p:sp>
    </p:spTree>
    <p:extLst>
      <p:ext uri="{BB962C8B-B14F-4D97-AF65-F5344CB8AC3E}">
        <p14:creationId xmlns:p14="http://schemas.microsoft.com/office/powerpoint/2010/main" val="3596321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4238625" y="1512888"/>
            <a:ext cx="6375400" cy="3544887"/>
          </a:xfrm>
        </p:spPr>
        <p:txBody>
          <a:bodyPr/>
          <a:lstStyle/>
          <a:p>
            <a:endParaRPr lang="zh-CN" altLang="en-US"/>
          </a:p>
        </p:txBody>
      </p:sp>
    </p:spTree>
    <p:extLst>
      <p:ext uri="{BB962C8B-B14F-4D97-AF65-F5344CB8AC3E}">
        <p14:creationId xmlns:p14="http://schemas.microsoft.com/office/powerpoint/2010/main" val="2791500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173163" y="865188"/>
            <a:ext cx="2855912" cy="4930775"/>
          </a:xfrm>
        </p:spPr>
        <p:txBody>
          <a:bodyPr/>
          <a:lstStyle/>
          <a:p>
            <a:endParaRPr lang="zh-CN" altLang="en-US"/>
          </a:p>
        </p:txBody>
      </p:sp>
      <p:sp>
        <p:nvSpPr>
          <p:cNvPr id="7" name="图片占位符 6"/>
          <p:cNvSpPr>
            <a:spLocks noGrp="1"/>
          </p:cNvSpPr>
          <p:nvPr>
            <p:ph type="pic" sz="quarter" idx="11"/>
          </p:nvPr>
        </p:nvSpPr>
        <p:spPr>
          <a:xfrm>
            <a:off x="4211638" y="1176338"/>
            <a:ext cx="4435475" cy="1420812"/>
          </a:xfrm>
        </p:spPr>
        <p:txBody>
          <a:bodyPr/>
          <a:lstStyle/>
          <a:p>
            <a:endParaRPr lang="zh-CN" altLang="en-US"/>
          </a:p>
        </p:txBody>
      </p:sp>
    </p:spTree>
    <p:extLst>
      <p:ext uri="{BB962C8B-B14F-4D97-AF65-F5344CB8AC3E}">
        <p14:creationId xmlns:p14="http://schemas.microsoft.com/office/powerpoint/2010/main" val="3823268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 Photo">
    <p:spTree>
      <p:nvGrpSpPr>
        <p:cNvPr id="1" name=""/>
        <p:cNvGrpSpPr/>
        <p:nvPr/>
      </p:nvGrpSpPr>
      <p:grpSpPr>
        <a:xfrm>
          <a:off x="0" y="0"/>
          <a:ext cx="0" cy="0"/>
          <a:chOff x="0" y="0"/>
          <a:chExt cx="0" cy="0"/>
        </a:xfrm>
      </p:grpSpPr>
      <p:sp>
        <p:nvSpPr>
          <p:cNvPr id="25" name="Shape 25"/>
          <p:cNvSpPr>
            <a:spLocks noGrp="1"/>
          </p:cNvSpPr>
          <p:nvPr>
            <p:ph type="sldNum" sz="quarter" idx="2"/>
          </p:nvPr>
        </p:nvSpPr>
        <p:spPr>
          <a:prstGeom prst="rect">
            <a:avLst/>
          </a:prstGeom>
        </p:spPr>
        <p:txBody>
          <a:bodyPr/>
          <a:lstStyle/>
          <a:p>
            <a:fld id="{86CB4B4D-7CA3-9044-876B-883B54F8677D}" type="slidenum">
              <a:t>‹#›</a:t>
            </a:fld>
            <a:endParaRPr/>
          </a:p>
        </p:txBody>
      </p:sp>
      <p:sp>
        <p:nvSpPr>
          <p:cNvPr id="3" name="Picture Placeholder 2"/>
          <p:cNvSpPr>
            <a:spLocks noGrp="1"/>
          </p:cNvSpPr>
          <p:nvPr>
            <p:ph type="pic" sz="quarter" idx="10"/>
          </p:nvPr>
        </p:nvSpPr>
        <p:spPr>
          <a:xfrm>
            <a:off x="1047750" y="1276350"/>
            <a:ext cx="10125075" cy="3238500"/>
          </a:xfrm>
        </p:spPr>
        <p:txBody>
          <a:bodyPr/>
          <a:lstStyle/>
          <a:p>
            <a:endParaRPr lang="en-US"/>
          </a:p>
        </p:txBody>
      </p:sp>
    </p:spTree>
    <p:extLst>
      <p:ext uri="{BB962C8B-B14F-4D97-AF65-F5344CB8AC3E}">
        <p14:creationId xmlns:p14="http://schemas.microsoft.com/office/powerpoint/2010/main" val="410273790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DDA5E-1EDE-4AFF-8849-F0A950867855}" type="datetimeFigureOut">
              <a:rPr lang="zh-CN" altLang="en-US" smtClean="0"/>
              <a:t>2018/9/6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135B85-A12E-4DA6-9037-DD8DDEE2F26A}" type="slidenum">
              <a:rPr lang="zh-CN" altLang="en-US" smtClean="0"/>
              <a:t>‹#›</a:t>
            </a:fld>
            <a:endParaRPr lang="zh-CN" altLang="en-US"/>
          </a:p>
        </p:txBody>
      </p:sp>
    </p:spTree>
    <p:extLst>
      <p:ext uri="{BB962C8B-B14F-4D97-AF65-F5344CB8AC3E}">
        <p14:creationId xmlns:p14="http://schemas.microsoft.com/office/powerpoint/2010/main" val="159228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5"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5.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6.xml"/><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2.png"/><Relationship Id="rId1" Type="http://schemas.openxmlformats.org/officeDocument/2006/relationships/slideLayout" Target="../slideLayouts/slideLayout20.xml"/><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2.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3.xml"/><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25.xml"/><Relationship Id="rId4" Type="http://schemas.openxmlformats.org/officeDocument/2006/relationships/image" Target="../media/image47.jp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b="11963"/>
          <a:stretch/>
        </p:blipFill>
        <p:spPr>
          <a:xfrm flipH="1">
            <a:off x="0" y="-14968"/>
            <a:ext cx="12192000" cy="6912725"/>
          </a:xfrm>
          <a:prstGeom prst="rect">
            <a:avLst/>
          </a:prstGeom>
        </p:spPr>
      </p:pic>
      <p:sp>
        <p:nvSpPr>
          <p:cNvPr id="13" name="文本框 12"/>
          <p:cNvSpPr txBox="1"/>
          <p:nvPr/>
        </p:nvSpPr>
        <p:spPr>
          <a:xfrm>
            <a:off x="1638599" y="1954288"/>
            <a:ext cx="2646878" cy="1323439"/>
          </a:xfrm>
          <a:prstGeom prst="rect">
            <a:avLst/>
          </a:prstGeom>
          <a:noFill/>
        </p:spPr>
        <p:txBody>
          <a:bodyPr vert="horz" wrap="square" rtlCol="0">
            <a:spAutoFit/>
          </a:bodyPr>
          <a:lstStyle/>
          <a:p>
            <a:r>
              <a:rPr lang="zh-CN" altLang="en-US" sz="8000" b="1" dirty="0">
                <a:solidFill>
                  <a:schemeClr val="bg1"/>
                </a:solidFill>
                <a:latin typeface="汉仪劲楷简" panose="00020600040101010101" pitchFamily="18" charset="-122"/>
                <a:ea typeface="汉仪劲楷简" panose="00020600040101010101" pitchFamily="18" charset="-122"/>
              </a:rPr>
              <a:t>摄影</a:t>
            </a:r>
          </a:p>
        </p:txBody>
      </p:sp>
      <p:sp>
        <p:nvSpPr>
          <p:cNvPr id="15" name="矩形 14"/>
          <p:cNvSpPr/>
          <p:nvPr/>
        </p:nvSpPr>
        <p:spPr>
          <a:xfrm>
            <a:off x="1638599" y="3286746"/>
            <a:ext cx="5577209" cy="1015663"/>
          </a:xfrm>
          <a:prstGeom prst="rect">
            <a:avLst/>
          </a:prstGeom>
        </p:spPr>
        <p:txBody>
          <a:bodyPr vert="horz" wrap="square">
            <a:spAutoFit/>
          </a:bodyPr>
          <a:lstStyle/>
          <a:p>
            <a:pPr>
              <a:lnSpc>
                <a:spcPct val="150000"/>
              </a:lnSpc>
            </a:pPr>
            <a:r>
              <a:rPr lang="zh-CN" altLang="en-US" sz="1000" dirty="0">
                <a:solidFill>
                  <a:schemeClr val="bg1"/>
                </a:solidFill>
                <a:latin typeface="汉仪劲楷简" panose="00020600040101010101" pitchFamily="18" charset="-122"/>
                <a:ea typeface="汉仪劲楷简" panose="00020600040101010101" pitchFamily="18" charset="-122"/>
              </a:rPr>
              <a:t>点击此处添加文本信息，具体长短可根据实际需要填写，也可直接将文本复制于此，具体文字大小颜色均可调整。</a:t>
            </a:r>
            <a:r>
              <a:rPr lang="zh-CN" altLang="en-US" sz="1000" dirty="0">
                <a:solidFill>
                  <a:schemeClr val="bg1"/>
                </a:solidFill>
                <a:latin typeface="汉仪劲楷简" panose="00020600040101010101" pitchFamily="18" charset="-122"/>
                <a:ea typeface="汉仪劲楷简" panose="00020600040101010101" pitchFamily="18" charset="-122"/>
                <a:sym typeface="+mn-ea"/>
              </a:rPr>
              <a:t>点击此处添加文本信息，具体长短可根据实际需要填写，也可直接将文本复制于此，具体文字大小颜色均可调整。</a:t>
            </a:r>
            <a:endParaRPr lang="zh-CN" altLang="en-US" sz="1000" dirty="0">
              <a:solidFill>
                <a:schemeClr val="bg1"/>
              </a:solidFill>
              <a:latin typeface="汉仪劲楷简" panose="00020600040101010101" pitchFamily="18" charset="-122"/>
              <a:ea typeface="汉仪劲楷简" panose="00020600040101010101" pitchFamily="18" charset="-122"/>
            </a:endParaRPr>
          </a:p>
          <a:p>
            <a:pPr>
              <a:lnSpc>
                <a:spcPct val="150000"/>
              </a:lnSpc>
            </a:pPr>
            <a:endParaRPr lang="zh-CN" altLang="en-US" sz="1000" dirty="0">
              <a:solidFill>
                <a:schemeClr val="bg1"/>
              </a:solidFill>
              <a:latin typeface="汉仪劲楷简" panose="00020600040101010101" pitchFamily="18" charset="-122"/>
              <a:ea typeface="汉仪劲楷简" panose="00020600040101010101" pitchFamily="18" charset="-122"/>
            </a:endParaRPr>
          </a:p>
        </p:txBody>
      </p:sp>
      <p:pic>
        <p:nvPicPr>
          <p:cNvPr id="2" name="Joel Hanson - Traveling 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97000" y="2344503"/>
            <a:ext cx="609600" cy="609600"/>
          </a:xfrm>
          <a:prstGeom prst="rect">
            <a:avLst/>
          </a:prstGeom>
        </p:spPr>
      </p:pic>
      <p:sp>
        <p:nvSpPr>
          <p:cNvPr id="17" name="文本框 16"/>
          <p:cNvSpPr txBox="1"/>
          <p:nvPr/>
        </p:nvSpPr>
        <p:spPr>
          <a:xfrm>
            <a:off x="3629546" y="1963307"/>
            <a:ext cx="2646878" cy="1323439"/>
          </a:xfrm>
          <a:prstGeom prst="rect">
            <a:avLst/>
          </a:prstGeom>
          <a:noFill/>
        </p:spPr>
        <p:txBody>
          <a:bodyPr vert="horz" wrap="square" rtlCol="0">
            <a:spAutoFit/>
          </a:bodyPr>
          <a:lstStyle/>
          <a:p>
            <a:r>
              <a:rPr lang="zh-CN" altLang="en-US" sz="8000" b="1" dirty="0" smtClean="0">
                <a:solidFill>
                  <a:schemeClr val="bg1"/>
                </a:solidFill>
                <a:latin typeface="汉仪劲楷简" panose="00020600040101010101" pitchFamily="18" charset="-122"/>
                <a:ea typeface="汉仪劲楷简" panose="00020600040101010101" pitchFamily="18" charset="-122"/>
              </a:rPr>
              <a:t>日记</a:t>
            </a:r>
            <a:endParaRPr lang="zh-CN" altLang="en-US" sz="8000" b="1" dirty="0">
              <a:solidFill>
                <a:schemeClr val="bg1"/>
              </a:solidFill>
              <a:latin typeface="汉仪劲楷简" panose="00020600040101010101" pitchFamily="18" charset="-122"/>
              <a:ea typeface="汉仪劲楷简" panose="00020600040101010101" pitchFamily="18" charset="-122"/>
            </a:endParaRPr>
          </a:p>
        </p:txBody>
      </p:sp>
    </p:spTree>
    <p:extLst>
      <p:ext uri="{BB962C8B-B14F-4D97-AF65-F5344CB8AC3E}">
        <p14:creationId xmlns:p14="http://schemas.microsoft.com/office/powerpoint/2010/main" val="1614742734"/>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2" presetClass="entr" presetSubtype="4"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p:tgtEl>
                                          <p:spTgt spid="13"/>
                                        </p:tgtEl>
                                        <p:attrNameLst>
                                          <p:attrName>ppt_y</p:attrName>
                                        </p:attrNameLst>
                                      </p:cBhvr>
                                      <p:tavLst>
                                        <p:tav tm="0">
                                          <p:val>
                                            <p:strVal val="#ppt_y+#ppt_h*1.125000"/>
                                          </p:val>
                                        </p:tav>
                                        <p:tav tm="100000">
                                          <p:val>
                                            <p:strVal val="#ppt_y"/>
                                          </p:val>
                                        </p:tav>
                                      </p:tavLst>
                                    </p:anim>
                                    <p:animEffect transition="in" filter="wipe(up)">
                                      <p:cBhvr>
                                        <p:cTn id="11" dur="500"/>
                                        <p:tgtEl>
                                          <p:spTgt spid="13"/>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p:tgtEl>
                                          <p:spTgt spid="15"/>
                                        </p:tgtEl>
                                        <p:attrNameLst>
                                          <p:attrName>ppt_y</p:attrName>
                                        </p:attrNameLst>
                                      </p:cBhvr>
                                      <p:tavLst>
                                        <p:tav tm="0">
                                          <p:val>
                                            <p:strVal val="#ppt_y+#ppt_h*1.125000"/>
                                          </p:val>
                                        </p:tav>
                                        <p:tav tm="100000">
                                          <p:val>
                                            <p:strVal val="#ppt_y"/>
                                          </p:val>
                                        </p:tav>
                                      </p:tavLst>
                                    </p:anim>
                                    <p:animEffect transition="in" filter="wipe(up)">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5"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a:extLst>
              <a:ext uri="{FF2B5EF4-FFF2-40B4-BE49-F238E27FC236}">
                <a16:creationId xmlns="" xmlns:a16="http://schemas.microsoft.com/office/drawing/2014/main" id="{2CC6D97C-765D-45A4-9A18-186E109AD1AF}"/>
              </a:ext>
            </a:extLst>
          </p:cNvPr>
          <p:cNvSpPr/>
          <p:nvPr/>
        </p:nvSpPr>
        <p:spPr>
          <a:xfrm>
            <a:off x="1557856" y="1888280"/>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3" b="1" dirty="0">
                <a:solidFill>
                  <a:schemeClr val="tx1"/>
                </a:solidFill>
                <a:latin typeface="Impact" panose="020B0806030902050204" pitchFamily="34" charset="0"/>
              </a:rPr>
              <a:t>1</a:t>
            </a:r>
            <a:endParaRPr lang="zh-CN" altLang="en-US" sz="3153" b="1" dirty="0">
              <a:solidFill>
                <a:schemeClr val="tx1"/>
              </a:solidFill>
              <a:latin typeface="Impact" panose="020B0806030902050204" pitchFamily="34" charset="0"/>
            </a:endParaRPr>
          </a:p>
        </p:txBody>
      </p:sp>
      <p:sp>
        <p:nvSpPr>
          <p:cNvPr id="5" name="菱形 4">
            <a:extLst>
              <a:ext uri="{FF2B5EF4-FFF2-40B4-BE49-F238E27FC236}">
                <a16:creationId xmlns="" xmlns:a16="http://schemas.microsoft.com/office/drawing/2014/main" id="{2A2AF14E-008F-4FC8-A69E-597985EA2525}"/>
              </a:ext>
            </a:extLst>
          </p:cNvPr>
          <p:cNvSpPr/>
          <p:nvPr/>
        </p:nvSpPr>
        <p:spPr>
          <a:xfrm>
            <a:off x="4398567" y="1912861"/>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3" b="1" dirty="0">
                <a:solidFill>
                  <a:schemeClr val="tx1"/>
                </a:solidFill>
                <a:latin typeface="Impact" panose="020B0806030902050204" pitchFamily="34" charset="0"/>
              </a:rPr>
              <a:t>2</a:t>
            </a:r>
            <a:endParaRPr lang="zh-CN" altLang="en-US" sz="3153" b="1" dirty="0">
              <a:solidFill>
                <a:schemeClr val="tx1"/>
              </a:solidFill>
              <a:latin typeface="Impact" panose="020B0806030902050204" pitchFamily="34" charset="0"/>
            </a:endParaRPr>
          </a:p>
        </p:txBody>
      </p:sp>
      <p:sp>
        <p:nvSpPr>
          <p:cNvPr id="6" name="菱形 5">
            <a:extLst>
              <a:ext uri="{FF2B5EF4-FFF2-40B4-BE49-F238E27FC236}">
                <a16:creationId xmlns="" xmlns:a16="http://schemas.microsoft.com/office/drawing/2014/main" id="{5A774B91-D2E3-4BD4-9AF1-7C8F27024BFE}"/>
              </a:ext>
            </a:extLst>
          </p:cNvPr>
          <p:cNvSpPr/>
          <p:nvPr/>
        </p:nvSpPr>
        <p:spPr>
          <a:xfrm>
            <a:off x="7277507" y="1912861"/>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3" b="1" dirty="0">
                <a:solidFill>
                  <a:schemeClr val="tx1"/>
                </a:solidFill>
                <a:latin typeface="Impact" panose="020B0806030902050204" pitchFamily="34" charset="0"/>
              </a:rPr>
              <a:t>3</a:t>
            </a:r>
            <a:endParaRPr lang="zh-CN" altLang="en-US" sz="3153" b="1" dirty="0">
              <a:solidFill>
                <a:schemeClr val="tx1"/>
              </a:solidFill>
              <a:latin typeface="Impact" panose="020B0806030902050204" pitchFamily="34" charset="0"/>
            </a:endParaRPr>
          </a:p>
        </p:txBody>
      </p:sp>
      <p:sp>
        <p:nvSpPr>
          <p:cNvPr id="7" name="菱形 6">
            <a:extLst>
              <a:ext uri="{FF2B5EF4-FFF2-40B4-BE49-F238E27FC236}">
                <a16:creationId xmlns="" xmlns:a16="http://schemas.microsoft.com/office/drawing/2014/main" id="{2E0B6EBA-AAC3-432B-A68A-7DBA87B35982}"/>
              </a:ext>
            </a:extLst>
          </p:cNvPr>
          <p:cNvSpPr/>
          <p:nvPr/>
        </p:nvSpPr>
        <p:spPr>
          <a:xfrm>
            <a:off x="10121525" y="1914202"/>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3" b="1" dirty="0">
                <a:solidFill>
                  <a:schemeClr val="tx1"/>
                </a:solidFill>
                <a:latin typeface="Impact" panose="020B0806030902050204" pitchFamily="34" charset="0"/>
              </a:rPr>
              <a:t>4</a:t>
            </a:r>
            <a:endParaRPr lang="zh-CN" altLang="en-US" sz="3153" b="1" dirty="0">
              <a:solidFill>
                <a:schemeClr val="tx1"/>
              </a:solidFill>
              <a:latin typeface="Impact" panose="020B0806030902050204" pitchFamily="34" charset="0"/>
            </a:endParaRPr>
          </a:p>
        </p:txBody>
      </p:sp>
      <p:sp>
        <p:nvSpPr>
          <p:cNvPr id="8" name="文本框 7">
            <a:extLst>
              <a:ext uri="{FF2B5EF4-FFF2-40B4-BE49-F238E27FC236}">
                <a16:creationId xmlns="" xmlns:a16="http://schemas.microsoft.com/office/drawing/2014/main" id="{C02C0485-7F05-4849-8F29-803C4A3B228A}"/>
              </a:ext>
            </a:extLst>
          </p:cNvPr>
          <p:cNvSpPr txBox="1"/>
          <p:nvPr/>
        </p:nvSpPr>
        <p:spPr>
          <a:xfrm>
            <a:off x="1143428" y="4106814"/>
            <a:ext cx="1127232" cy="375359"/>
          </a:xfrm>
          <a:prstGeom prst="rect">
            <a:avLst/>
          </a:prstGeom>
          <a:noFill/>
        </p:spPr>
        <p:txBody>
          <a:bodyPr wrap="none" rtlCol="0">
            <a:spAutoFit/>
          </a:bodyPr>
          <a:lstStyle/>
          <a:p>
            <a:r>
              <a:rPr lang="zh-CN" altLang="en-US" sz="1839" b="1" dirty="0" smtClean="0">
                <a:latin typeface="微软雅黑" panose="020B0503020204020204" pitchFamily="34" charset="-122"/>
                <a:ea typeface="微软雅黑" panose="020B0503020204020204" pitchFamily="34" charset="-122"/>
              </a:rPr>
              <a:t>输入标题</a:t>
            </a:r>
            <a:endParaRPr lang="zh-CN" altLang="en-US" sz="1839" b="1"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 xmlns:a16="http://schemas.microsoft.com/office/drawing/2014/main" id="{AF18711C-BE38-4DE5-93C0-0E795E6A9091}"/>
              </a:ext>
            </a:extLst>
          </p:cNvPr>
          <p:cNvSpPr txBox="1"/>
          <p:nvPr/>
        </p:nvSpPr>
        <p:spPr>
          <a:xfrm>
            <a:off x="6719136" y="4090837"/>
            <a:ext cx="1127232" cy="375359"/>
          </a:xfrm>
          <a:prstGeom prst="rect">
            <a:avLst/>
          </a:prstGeom>
          <a:noFill/>
        </p:spPr>
        <p:txBody>
          <a:bodyPr wrap="none" rtlCol="0">
            <a:spAutoFit/>
          </a:bodyPr>
          <a:lstStyle/>
          <a:p>
            <a:r>
              <a:rPr lang="zh-CN" altLang="en-US" sz="1839" b="1" dirty="0">
                <a:latin typeface="微软雅黑" panose="020B0503020204020204" pitchFamily="34" charset="-122"/>
                <a:ea typeface="微软雅黑" panose="020B0503020204020204" pitchFamily="34" charset="-122"/>
              </a:rPr>
              <a:t>输入标题</a:t>
            </a:r>
            <a:endParaRPr lang="zh-CN" altLang="en-US" sz="1839" b="1"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 xmlns:a16="http://schemas.microsoft.com/office/drawing/2014/main" id="{24C17684-84EE-4645-9DC2-EEB52894348C}"/>
              </a:ext>
            </a:extLst>
          </p:cNvPr>
          <p:cNvSpPr txBox="1"/>
          <p:nvPr/>
        </p:nvSpPr>
        <p:spPr>
          <a:xfrm>
            <a:off x="9761808" y="4100499"/>
            <a:ext cx="1127232" cy="375359"/>
          </a:xfrm>
          <a:prstGeom prst="rect">
            <a:avLst/>
          </a:prstGeom>
          <a:noFill/>
        </p:spPr>
        <p:txBody>
          <a:bodyPr wrap="none" rtlCol="0">
            <a:spAutoFit/>
          </a:bodyPr>
          <a:lstStyle/>
          <a:p>
            <a:r>
              <a:rPr lang="zh-CN" altLang="en-US" sz="1839" b="1" dirty="0">
                <a:latin typeface="微软雅黑" panose="020B0503020204020204" pitchFamily="34" charset="-122"/>
                <a:ea typeface="微软雅黑" panose="020B0503020204020204" pitchFamily="34" charset="-122"/>
              </a:rPr>
              <a:t>输入标题</a:t>
            </a:r>
            <a:endParaRPr lang="zh-CN" altLang="en-US" sz="1839" b="1" dirty="0">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 xmlns:a16="http://schemas.microsoft.com/office/drawing/2014/main" id="{B99A080B-7490-4FF6-BE57-FF8C86F3E77F}"/>
              </a:ext>
            </a:extLst>
          </p:cNvPr>
          <p:cNvSpPr txBox="1"/>
          <p:nvPr/>
        </p:nvSpPr>
        <p:spPr>
          <a:xfrm>
            <a:off x="3875114" y="4122953"/>
            <a:ext cx="1127232" cy="375359"/>
          </a:xfrm>
          <a:prstGeom prst="rect">
            <a:avLst/>
          </a:prstGeom>
          <a:noFill/>
        </p:spPr>
        <p:txBody>
          <a:bodyPr wrap="none" rtlCol="0">
            <a:spAutoFit/>
          </a:bodyPr>
          <a:lstStyle/>
          <a:p>
            <a:r>
              <a:rPr lang="zh-CN" altLang="en-US" sz="1839" b="1" dirty="0">
                <a:latin typeface="微软雅黑" panose="020B0503020204020204" pitchFamily="34" charset="-122"/>
                <a:ea typeface="微软雅黑" panose="020B0503020204020204" pitchFamily="34" charset="-122"/>
              </a:rPr>
              <a:t>输入标题</a:t>
            </a:r>
            <a:endParaRPr lang="zh-CN" altLang="en-US" sz="1839" b="1" dirty="0">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 xmlns:a16="http://schemas.microsoft.com/office/drawing/2014/main" id="{9D8145FD-16E2-447C-8581-69373AFE63E3}"/>
              </a:ext>
            </a:extLst>
          </p:cNvPr>
          <p:cNvSpPr/>
          <p:nvPr/>
        </p:nvSpPr>
        <p:spPr>
          <a:xfrm>
            <a:off x="893426" y="4622498"/>
            <a:ext cx="2197500" cy="294568"/>
          </a:xfrm>
          <a:prstGeom prst="rect">
            <a:avLst/>
          </a:prstGeom>
        </p:spPr>
        <p:txBody>
          <a:bodyPr wrap="square">
            <a:spAutoFit/>
          </a:bodyPr>
          <a:lstStyle/>
          <a:p>
            <a:r>
              <a:rPr lang="en-US" altLang="zh-CN" sz="1314" dirty="0">
                <a:latin typeface="微软雅黑" panose="020B0503020204020204" pitchFamily="34" charset="-122"/>
                <a:ea typeface="微软雅黑" panose="020B0503020204020204" pitchFamily="34" charset="-122"/>
              </a:rPr>
              <a:t>Company profile</a:t>
            </a:r>
          </a:p>
        </p:txBody>
      </p:sp>
      <p:sp>
        <p:nvSpPr>
          <p:cNvPr id="13" name="矩形 12">
            <a:extLst>
              <a:ext uri="{FF2B5EF4-FFF2-40B4-BE49-F238E27FC236}">
                <a16:creationId xmlns="" xmlns:a16="http://schemas.microsoft.com/office/drawing/2014/main" id="{84B54021-E404-4D69-AC17-6755ACD8D6B5}"/>
              </a:ext>
            </a:extLst>
          </p:cNvPr>
          <p:cNvSpPr/>
          <p:nvPr/>
        </p:nvSpPr>
        <p:spPr>
          <a:xfrm>
            <a:off x="3639961" y="4625053"/>
            <a:ext cx="2714559" cy="294568"/>
          </a:xfrm>
          <a:prstGeom prst="rect">
            <a:avLst/>
          </a:prstGeom>
        </p:spPr>
        <p:txBody>
          <a:bodyPr wrap="square">
            <a:spAutoFit/>
          </a:bodyPr>
          <a:lstStyle/>
          <a:p>
            <a:r>
              <a:rPr lang="en-US" altLang="zh-CN" sz="1314" dirty="0">
                <a:latin typeface="微软雅黑" panose="020B0503020204020204" pitchFamily="34" charset="-122"/>
                <a:ea typeface="微软雅黑" panose="020B0503020204020204" pitchFamily="34" charset="-122"/>
              </a:rPr>
              <a:t>cultural background</a:t>
            </a:r>
          </a:p>
        </p:txBody>
      </p:sp>
      <p:sp>
        <p:nvSpPr>
          <p:cNvPr id="14" name="矩形 13">
            <a:extLst>
              <a:ext uri="{FF2B5EF4-FFF2-40B4-BE49-F238E27FC236}">
                <a16:creationId xmlns="" xmlns:a16="http://schemas.microsoft.com/office/drawing/2014/main" id="{D8D4EDE9-34A9-4CF6-8518-50D203EDBAFE}"/>
              </a:ext>
            </a:extLst>
          </p:cNvPr>
          <p:cNvSpPr/>
          <p:nvPr/>
        </p:nvSpPr>
        <p:spPr>
          <a:xfrm>
            <a:off x="6348388" y="4603777"/>
            <a:ext cx="3003504" cy="294568"/>
          </a:xfrm>
          <a:prstGeom prst="rect">
            <a:avLst/>
          </a:prstGeom>
        </p:spPr>
        <p:txBody>
          <a:bodyPr wrap="square">
            <a:spAutoFit/>
          </a:bodyPr>
          <a:lstStyle/>
          <a:p>
            <a:r>
              <a:rPr lang="en-US" altLang="zh-CN" sz="1314" dirty="0">
                <a:latin typeface="微软雅黑" panose="020B0503020204020204" pitchFamily="34" charset="-122"/>
                <a:ea typeface="微软雅黑" panose="020B0503020204020204" pitchFamily="34" charset="-122"/>
              </a:rPr>
              <a:t>Enterprise characteristics</a:t>
            </a:r>
          </a:p>
        </p:txBody>
      </p:sp>
      <p:sp>
        <p:nvSpPr>
          <p:cNvPr id="15" name="矩形 14">
            <a:extLst>
              <a:ext uri="{FF2B5EF4-FFF2-40B4-BE49-F238E27FC236}">
                <a16:creationId xmlns="" xmlns:a16="http://schemas.microsoft.com/office/drawing/2014/main" id="{5DE9831A-803B-4738-9ED1-B097B3693F46}"/>
              </a:ext>
            </a:extLst>
          </p:cNvPr>
          <p:cNvSpPr/>
          <p:nvPr/>
        </p:nvSpPr>
        <p:spPr>
          <a:xfrm>
            <a:off x="9520789" y="4603777"/>
            <a:ext cx="2396629" cy="294568"/>
          </a:xfrm>
          <a:prstGeom prst="rect">
            <a:avLst/>
          </a:prstGeom>
        </p:spPr>
        <p:txBody>
          <a:bodyPr wrap="square">
            <a:spAutoFit/>
          </a:bodyPr>
          <a:lstStyle/>
          <a:p>
            <a:r>
              <a:rPr lang="en-US" altLang="zh-CN" sz="1314" dirty="0">
                <a:latin typeface="微软雅黑" panose="020B0503020204020204" pitchFamily="34" charset="-122"/>
                <a:ea typeface="微软雅黑" panose="020B0503020204020204" pitchFamily="34" charset="-122"/>
              </a:rPr>
              <a:t>Enterprise prospect</a:t>
            </a:r>
          </a:p>
        </p:txBody>
      </p:sp>
      <p:grpSp>
        <p:nvGrpSpPr>
          <p:cNvPr id="19" name="组合 18">
            <a:extLst>
              <a:ext uri="{FF2B5EF4-FFF2-40B4-BE49-F238E27FC236}">
                <a16:creationId xmlns="" xmlns:a16="http://schemas.microsoft.com/office/drawing/2014/main" id="{4BE9FE80-2022-4FE3-9EBD-1A4F301CF187}"/>
              </a:ext>
            </a:extLst>
          </p:cNvPr>
          <p:cNvGrpSpPr/>
          <p:nvPr/>
        </p:nvGrpSpPr>
        <p:grpSpPr>
          <a:xfrm>
            <a:off x="558035" y="2459731"/>
            <a:ext cx="2473275" cy="2650484"/>
            <a:chOff x="2639027" y="549819"/>
            <a:chExt cx="3680751" cy="3944476"/>
          </a:xfrm>
        </p:grpSpPr>
        <p:sp>
          <p:nvSpPr>
            <p:cNvPr id="17" name="矩形 16">
              <a:extLst>
                <a:ext uri="{FF2B5EF4-FFF2-40B4-BE49-F238E27FC236}">
                  <a16:creationId xmlns="" xmlns:a16="http://schemas.microsoft.com/office/drawing/2014/main" id="{CA421C65-9682-4D39-BFD9-CC5479E70369}"/>
                </a:ext>
              </a:extLst>
            </p:cNvPr>
            <p:cNvSpPr/>
            <p:nvPr/>
          </p:nvSpPr>
          <p:spPr>
            <a:xfrm>
              <a:off x="2639027" y="549819"/>
              <a:ext cx="3680751" cy="3944476"/>
            </a:xfrm>
            <a:prstGeom prst="rect">
              <a:avLst/>
            </a:prstGeom>
            <a:noFill/>
            <a:ln>
              <a:solidFill>
                <a:srgbClr val="0D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pic>
          <p:nvPicPr>
            <p:cNvPr id="18" name="图片 17">
              <a:extLst>
                <a:ext uri="{FF2B5EF4-FFF2-40B4-BE49-F238E27FC236}">
                  <a16:creationId xmlns="" xmlns:a16="http://schemas.microsoft.com/office/drawing/2014/main" id="{FB4E0FA5-56FE-43AC-BDD6-77C3C18DA9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75"/>
            <a:stretch/>
          </p:blipFill>
          <p:spPr>
            <a:xfrm>
              <a:off x="3016208" y="747024"/>
              <a:ext cx="2910029" cy="1661141"/>
            </a:xfrm>
            <a:prstGeom prst="rect">
              <a:avLst/>
            </a:prstGeom>
          </p:spPr>
        </p:pic>
      </p:grpSp>
      <p:grpSp>
        <p:nvGrpSpPr>
          <p:cNvPr id="20" name="组合 19">
            <a:extLst>
              <a:ext uri="{FF2B5EF4-FFF2-40B4-BE49-F238E27FC236}">
                <a16:creationId xmlns="" xmlns:a16="http://schemas.microsoft.com/office/drawing/2014/main" id="{C33DE99C-16EE-4639-88D5-C5E6D685FCD9}"/>
              </a:ext>
            </a:extLst>
          </p:cNvPr>
          <p:cNvGrpSpPr/>
          <p:nvPr/>
        </p:nvGrpSpPr>
        <p:grpSpPr>
          <a:xfrm>
            <a:off x="3386514" y="2459731"/>
            <a:ext cx="2473275" cy="2650484"/>
            <a:chOff x="2639027" y="549819"/>
            <a:chExt cx="3680751" cy="3944476"/>
          </a:xfrm>
        </p:grpSpPr>
        <p:sp>
          <p:nvSpPr>
            <p:cNvPr id="21" name="矩形 20">
              <a:extLst>
                <a:ext uri="{FF2B5EF4-FFF2-40B4-BE49-F238E27FC236}">
                  <a16:creationId xmlns="" xmlns:a16="http://schemas.microsoft.com/office/drawing/2014/main" id="{7D4A1B34-2BFB-43FD-AEB7-7F7039F9F429}"/>
                </a:ext>
              </a:extLst>
            </p:cNvPr>
            <p:cNvSpPr/>
            <p:nvPr/>
          </p:nvSpPr>
          <p:spPr>
            <a:xfrm>
              <a:off x="2639027" y="549819"/>
              <a:ext cx="3680751" cy="3944476"/>
            </a:xfrm>
            <a:prstGeom prst="rect">
              <a:avLst/>
            </a:prstGeom>
            <a:noFill/>
            <a:ln>
              <a:solidFill>
                <a:srgbClr val="0D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pic>
          <p:nvPicPr>
            <p:cNvPr id="22" name="图片 21">
              <a:extLst>
                <a:ext uri="{FF2B5EF4-FFF2-40B4-BE49-F238E27FC236}">
                  <a16:creationId xmlns="" xmlns:a16="http://schemas.microsoft.com/office/drawing/2014/main" id="{DAC36E6A-D411-44A6-8FB3-D44FC96D54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75"/>
            <a:stretch/>
          </p:blipFill>
          <p:spPr>
            <a:xfrm>
              <a:off x="3016208" y="747024"/>
              <a:ext cx="2910029" cy="1661141"/>
            </a:xfrm>
            <a:prstGeom prst="rect">
              <a:avLst/>
            </a:prstGeom>
          </p:spPr>
        </p:pic>
      </p:grpSp>
      <p:grpSp>
        <p:nvGrpSpPr>
          <p:cNvPr id="23" name="组合 22">
            <a:extLst>
              <a:ext uri="{FF2B5EF4-FFF2-40B4-BE49-F238E27FC236}">
                <a16:creationId xmlns="" xmlns:a16="http://schemas.microsoft.com/office/drawing/2014/main" id="{1115C683-FF96-48D2-96E6-ED08554DCAFE}"/>
              </a:ext>
            </a:extLst>
          </p:cNvPr>
          <p:cNvGrpSpPr/>
          <p:nvPr/>
        </p:nvGrpSpPr>
        <p:grpSpPr>
          <a:xfrm>
            <a:off x="6230149" y="2459731"/>
            <a:ext cx="2473275" cy="2650484"/>
            <a:chOff x="2639027" y="549819"/>
            <a:chExt cx="3680751" cy="3944476"/>
          </a:xfrm>
        </p:grpSpPr>
        <p:sp>
          <p:nvSpPr>
            <p:cNvPr id="24" name="矩形 23">
              <a:extLst>
                <a:ext uri="{FF2B5EF4-FFF2-40B4-BE49-F238E27FC236}">
                  <a16:creationId xmlns="" xmlns:a16="http://schemas.microsoft.com/office/drawing/2014/main" id="{167C2306-A4F4-4D6C-ADDB-B87D94ACF677}"/>
                </a:ext>
              </a:extLst>
            </p:cNvPr>
            <p:cNvSpPr/>
            <p:nvPr/>
          </p:nvSpPr>
          <p:spPr>
            <a:xfrm>
              <a:off x="2639027" y="549819"/>
              <a:ext cx="3680751" cy="3944476"/>
            </a:xfrm>
            <a:prstGeom prst="rect">
              <a:avLst/>
            </a:prstGeom>
            <a:noFill/>
            <a:ln>
              <a:solidFill>
                <a:srgbClr val="0D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pic>
          <p:nvPicPr>
            <p:cNvPr id="25" name="图片 24">
              <a:extLst>
                <a:ext uri="{FF2B5EF4-FFF2-40B4-BE49-F238E27FC236}">
                  <a16:creationId xmlns="" xmlns:a16="http://schemas.microsoft.com/office/drawing/2014/main" id="{3DDA2FA9-FA43-4EAF-9333-D6F7F4D698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75"/>
            <a:stretch/>
          </p:blipFill>
          <p:spPr>
            <a:xfrm>
              <a:off x="3016208" y="747024"/>
              <a:ext cx="2910029" cy="1661141"/>
            </a:xfrm>
            <a:prstGeom prst="rect">
              <a:avLst/>
            </a:prstGeom>
          </p:spPr>
        </p:pic>
      </p:grpSp>
      <p:grpSp>
        <p:nvGrpSpPr>
          <p:cNvPr id="26" name="组合 25">
            <a:extLst>
              <a:ext uri="{FF2B5EF4-FFF2-40B4-BE49-F238E27FC236}">
                <a16:creationId xmlns="" xmlns:a16="http://schemas.microsoft.com/office/drawing/2014/main" id="{39C991E5-CD6F-4AA9-9695-695B771A628F}"/>
              </a:ext>
            </a:extLst>
          </p:cNvPr>
          <p:cNvGrpSpPr/>
          <p:nvPr/>
        </p:nvGrpSpPr>
        <p:grpSpPr>
          <a:xfrm>
            <a:off x="9073783" y="2459731"/>
            <a:ext cx="2473275" cy="2650484"/>
            <a:chOff x="2639027" y="549819"/>
            <a:chExt cx="3680751" cy="3944476"/>
          </a:xfrm>
        </p:grpSpPr>
        <p:sp>
          <p:nvSpPr>
            <p:cNvPr id="27" name="矩形 26">
              <a:extLst>
                <a:ext uri="{FF2B5EF4-FFF2-40B4-BE49-F238E27FC236}">
                  <a16:creationId xmlns="" xmlns:a16="http://schemas.microsoft.com/office/drawing/2014/main" id="{05CAC041-E946-4266-B3E3-436CF403DBD7}"/>
                </a:ext>
              </a:extLst>
            </p:cNvPr>
            <p:cNvSpPr/>
            <p:nvPr/>
          </p:nvSpPr>
          <p:spPr>
            <a:xfrm>
              <a:off x="2639027" y="549819"/>
              <a:ext cx="3680751" cy="3944476"/>
            </a:xfrm>
            <a:prstGeom prst="rect">
              <a:avLst/>
            </a:prstGeom>
            <a:noFill/>
            <a:ln>
              <a:solidFill>
                <a:srgbClr val="0D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pic>
          <p:nvPicPr>
            <p:cNvPr id="28" name="图片 27">
              <a:extLst>
                <a:ext uri="{FF2B5EF4-FFF2-40B4-BE49-F238E27FC236}">
                  <a16:creationId xmlns="" xmlns:a16="http://schemas.microsoft.com/office/drawing/2014/main" id="{F840FF12-0280-47E1-97DA-C49AB3F2F3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75"/>
            <a:stretch/>
          </p:blipFill>
          <p:spPr>
            <a:xfrm>
              <a:off x="3016208" y="747024"/>
              <a:ext cx="2910029" cy="1661141"/>
            </a:xfrm>
            <a:prstGeom prst="rect">
              <a:avLst/>
            </a:prstGeom>
          </p:spPr>
        </p:pic>
      </p:grpSp>
      <p:sp>
        <p:nvSpPr>
          <p:cNvPr id="29" name="菱形 28">
            <a:extLst>
              <a:ext uri="{FF2B5EF4-FFF2-40B4-BE49-F238E27FC236}">
                <a16:creationId xmlns="" xmlns:a16="http://schemas.microsoft.com/office/drawing/2014/main" id="{2A2AF14E-008F-4FC8-A69E-597985EA2525}"/>
              </a:ext>
            </a:extLst>
          </p:cNvPr>
          <p:cNvSpPr/>
          <p:nvPr/>
        </p:nvSpPr>
        <p:spPr>
          <a:xfrm>
            <a:off x="3386514" y="328950"/>
            <a:ext cx="5159811" cy="72901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b="1" dirty="0" smtClean="0">
                <a:solidFill>
                  <a:schemeClr val="tx1"/>
                </a:solidFill>
                <a:latin typeface="汉仪劲楷简" panose="00020600040101010101" pitchFamily="18" charset="-122"/>
                <a:ea typeface="汉仪劲楷简" panose="00020600040101010101" pitchFamily="18" charset="-122"/>
              </a:rPr>
              <a:t>目录页</a:t>
            </a:r>
            <a:endParaRPr lang="zh-CN" altLang="en-US" sz="6000" b="1" dirty="0">
              <a:solidFill>
                <a:schemeClr val="tx1"/>
              </a:solidFill>
              <a:latin typeface="汉仪劲楷简" panose="00020600040101010101" pitchFamily="18" charset="-122"/>
              <a:ea typeface="汉仪劲楷简" panose="00020600040101010101" pitchFamily="18" charset="-122"/>
            </a:endParaRPr>
          </a:p>
        </p:txBody>
      </p:sp>
    </p:spTree>
    <p:extLst>
      <p:ext uri="{BB962C8B-B14F-4D97-AF65-F5344CB8AC3E}">
        <p14:creationId xmlns:p14="http://schemas.microsoft.com/office/powerpoint/2010/main" val="1415654772"/>
      </p:ext>
    </p:extLst>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2"/>
                                        </p:tgtEl>
                                        <p:attrNameLst>
                                          <p:attrName>ppt_y</p:attrName>
                                        </p:attrNameLst>
                                      </p:cBhvr>
                                      <p:tavLst>
                                        <p:tav tm="0">
                                          <p:val>
                                            <p:strVal val="#ppt_y"/>
                                          </p:val>
                                        </p:tav>
                                        <p:tav tm="100000">
                                          <p:val>
                                            <p:strVal val="#ppt_y"/>
                                          </p:val>
                                        </p:tav>
                                      </p:tavLst>
                                    </p:anim>
                                    <p:anim calcmode="lin" valueType="num">
                                      <p:cBhvr>
                                        <p:cTn id="41"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3"/>
                                        </p:tgtEl>
                                        <p:attrNameLst>
                                          <p:attrName>ppt_y</p:attrName>
                                        </p:attrNameLst>
                                      </p:cBhvr>
                                      <p:tavLst>
                                        <p:tav tm="0">
                                          <p:val>
                                            <p:strVal val="#ppt_y"/>
                                          </p:val>
                                        </p:tav>
                                        <p:tav tm="100000">
                                          <p:val>
                                            <p:strVal val="#ppt_y"/>
                                          </p:val>
                                        </p:tav>
                                      </p:tavLst>
                                    </p:anim>
                                    <p:anim calcmode="lin" valueType="num">
                                      <p:cBhvr>
                                        <p:cTn id="5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41" presetClass="entr" presetSubtype="0" fill="hold" grpId="0" nodeType="clickEffect">
                                  <p:stCondLst>
                                    <p:cond delay="0"/>
                                  </p:stCondLst>
                                  <p:iterate type="lt">
                                    <p:tmPct val="10000"/>
                                  </p:iterate>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14"/>
                                        </p:tgtEl>
                                        <p:attrNameLst>
                                          <p:attrName>ppt_y</p:attrName>
                                        </p:attrNameLst>
                                      </p:cBhvr>
                                      <p:tavLst>
                                        <p:tav tm="0">
                                          <p:val>
                                            <p:strVal val="#ppt_y"/>
                                          </p:val>
                                        </p:tav>
                                        <p:tav tm="100000">
                                          <p:val>
                                            <p:strVal val="#ppt_y"/>
                                          </p:val>
                                        </p:tav>
                                      </p:tavLst>
                                    </p:anim>
                                    <p:anim calcmode="lin" valueType="num">
                                      <p:cBhvr>
                                        <p:cTn id="6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down)">
                                      <p:cBhvr>
                                        <p:cTn id="76" dur="500"/>
                                        <p:tgtEl>
                                          <p:spTgt spid="10"/>
                                        </p:tgtEl>
                                      </p:cBhvr>
                                    </p:animEffect>
                                  </p:childTnLst>
                                </p:cTn>
                              </p:par>
                            </p:childTnLst>
                          </p:cTn>
                        </p:par>
                      </p:childTnLst>
                    </p:cTn>
                  </p:par>
                  <p:par>
                    <p:cTn id="77" fill="hold">
                      <p:stCondLst>
                        <p:cond delay="indefinite"/>
                      </p:stCondLst>
                      <p:childTnLst>
                        <p:par>
                          <p:cTn id="78" fill="hold">
                            <p:stCondLst>
                              <p:cond delay="0"/>
                            </p:stCondLst>
                            <p:childTnLst>
                              <p:par>
                                <p:cTn id="79" presetID="41" presetClass="entr" presetSubtype="0" fill="hold" grpId="0" nodeType="clickEffect">
                                  <p:stCondLst>
                                    <p:cond delay="0"/>
                                  </p:stCondLst>
                                  <p:iterate type="lt">
                                    <p:tmPct val="10000"/>
                                  </p:iterate>
                                  <p:childTnLst>
                                    <p:set>
                                      <p:cBhvr>
                                        <p:cTn id="80" dur="1" fill="hold">
                                          <p:stCondLst>
                                            <p:cond delay="0"/>
                                          </p:stCondLst>
                                        </p:cTn>
                                        <p:tgtEl>
                                          <p:spTgt spid="15"/>
                                        </p:tgtEl>
                                        <p:attrNameLst>
                                          <p:attrName>style.visibility</p:attrName>
                                        </p:attrNameLst>
                                      </p:cBhvr>
                                      <p:to>
                                        <p:strVal val="visible"/>
                                      </p:to>
                                    </p:set>
                                    <p:anim calcmode="lin" valueType="num">
                                      <p:cBhvr>
                                        <p:cTn id="8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5"/>
                                        </p:tgtEl>
                                        <p:attrNameLst>
                                          <p:attrName>ppt_y</p:attrName>
                                        </p:attrNameLst>
                                      </p:cBhvr>
                                      <p:tavLst>
                                        <p:tav tm="0">
                                          <p:val>
                                            <p:strVal val="#ppt_y"/>
                                          </p:val>
                                        </p:tav>
                                        <p:tav tm="100000">
                                          <p:val>
                                            <p:strVal val="#ppt_y"/>
                                          </p:val>
                                        </p:tav>
                                      </p:tavLst>
                                    </p:anim>
                                    <p:anim calcmode="lin" valueType="num">
                                      <p:cBhvr>
                                        <p:cTn id="8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97"/>
          <p:cNvSpPr txBox="1"/>
          <p:nvPr/>
        </p:nvSpPr>
        <p:spPr>
          <a:xfrm>
            <a:off x="4728679" y="4059242"/>
            <a:ext cx="2489735"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1" name="文本框 20"/>
          <p:cNvSpPr txBox="1"/>
          <p:nvPr/>
        </p:nvSpPr>
        <p:spPr>
          <a:xfrm>
            <a:off x="2153067" y="4718076"/>
            <a:ext cx="7640957"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love you more than I've ever loved any woman. And I've waited longer for you than I've waited for any </a:t>
            </a:r>
            <a:r>
              <a:rPr lang="zh-CN" altLang="en-US" sz="1000" dirty="0" smtClean="0">
                <a:latin typeface="华文细黑" panose="02010600040101010101" charset="-122"/>
                <a:ea typeface="华文细黑" panose="02010600040101010101" charset="-122"/>
                <a:sym typeface="+mn-ea"/>
              </a:rPr>
              <a:t>any</a:t>
            </a:r>
            <a:r>
              <a:rPr lang="zh-CN" altLang="en-US" sz="1000" dirty="0">
                <a:latin typeface="华文细黑" panose="02010600040101010101" charset="-122"/>
                <a:ea typeface="华文细黑" panose="02010600040101010101" charset="-122"/>
                <a:sym typeface="+mn-ea"/>
              </a:rPr>
              <a:t> love you more than I've ever loved any woman. And I've waited longer for you than I've waited for 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6" name="图片占位符 15"/>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2813" r="2813"/>
          <a:stretch>
            <a:fillRect/>
          </a:stretch>
        </p:blipFill>
        <p:spPr/>
      </p:pic>
      <p:pic>
        <p:nvPicPr>
          <p:cNvPr id="17" name="图片占位符 1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7020" r="17020"/>
          <a:stretch>
            <a:fillRect/>
          </a:stretch>
        </p:blipFill>
        <p:spPr/>
      </p:pic>
      <p:pic>
        <p:nvPicPr>
          <p:cNvPr id="18" name="图片占位符 1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843" r="16843"/>
          <a:stretch>
            <a:fillRect/>
          </a:stretch>
        </p:blipFill>
        <p:spPr/>
      </p:pic>
      <p:pic>
        <p:nvPicPr>
          <p:cNvPr id="19" name="图片占位符 1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16875" r="16875"/>
          <a:stretch>
            <a:fillRect/>
          </a:stretch>
        </p:blipFill>
        <p:spPr/>
      </p:pic>
      <p:pic>
        <p:nvPicPr>
          <p:cNvPr id="22" name="图片占位符 21"/>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3722" r="13722"/>
          <a:stretch>
            <a:fillRect/>
          </a:stretch>
        </p:blipFill>
        <p:spPr/>
      </p:pic>
      <p:pic>
        <p:nvPicPr>
          <p:cNvPr id="24" name="图片占位符 23"/>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6843" r="16843"/>
          <a:stretch>
            <a:fillRect/>
          </a:stretch>
        </p:blipFill>
        <p:spPr/>
      </p:pic>
      <p:pic>
        <p:nvPicPr>
          <p:cNvPr id="23" name="图片占位符 22"/>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3286" r="13286"/>
          <a:stretch>
            <a:fillRect/>
          </a:stretch>
        </p:blipFill>
        <p:spPr/>
      </p:pic>
    </p:spTree>
    <p:extLst>
      <p:ext uri="{BB962C8B-B14F-4D97-AF65-F5344CB8AC3E}">
        <p14:creationId xmlns:p14="http://schemas.microsoft.com/office/powerpoint/2010/main" val="411439252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16C328EF-10FA-4261-A86B-16E0CF98BC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1" y="918831"/>
            <a:ext cx="3487282" cy="5412612"/>
          </a:xfrm>
          <a:prstGeom prst="rect">
            <a:avLst/>
          </a:prstGeom>
        </p:spPr>
      </p:pic>
      <p:sp>
        <p:nvSpPr>
          <p:cNvPr id="16" name="TextBox 97"/>
          <p:cNvSpPr txBox="1"/>
          <p:nvPr/>
        </p:nvSpPr>
        <p:spPr>
          <a:xfrm>
            <a:off x="5909504" y="1364301"/>
            <a:ext cx="2942320"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8" name="文本框 17"/>
          <p:cNvSpPr txBox="1"/>
          <p:nvPr/>
        </p:nvSpPr>
        <p:spPr>
          <a:xfrm>
            <a:off x="5909504" y="1829236"/>
            <a:ext cx="5937939"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9" name="TextBox 97"/>
          <p:cNvSpPr txBox="1"/>
          <p:nvPr/>
        </p:nvSpPr>
        <p:spPr>
          <a:xfrm>
            <a:off x="5909504" y="2936991"/>
            <a:ext cx="2942320"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0" name="文本框 19"/>
          <p:cNvSpPr txBox="1"/>
          <p:nvPr/>
        </p:nvSpPr>
        <p:spPr>
          <a:xfrm>
            <a:off x="5909504" y="3401926"/>
            <a:ext cx="5937939"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21" name="TextBox 97"/>
          <p:cNvSpPr txBox="1"/>
          <p:nvPr/>
        </p:nvSpPr>
        <p:spPr>
          <a:xfrm>
            <a:off x="5909504" y="4664092"/>
            <a:ext cx="2942320"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2" name="文本框 21"/>
          <p:cNvSpPr txBox="1"/>
          <p:nvPr/>
        </p:nvSpPr>
        <p:spPr>
          <a:xfrm>
            <a:off x="5909504" y="5129027"/>
            <a:ext cx="5937939"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3528904699"/>
      </p:ext>
    </p:extLst>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1855" y="1264592"/>
            <a:ext cx="1654620" cy="830997"/>
          </a:xfrm>
          <a:prstGeom prst="rect">
            <a:avLst/>
          </a:prstGeom>
        </p:spPr>
        <p:txBody>
          <a:bodyPr vert="horz" wrap="none">
            <a:spAutoFit/>
          </a:bodyPr>
          <a:lstStyle/>
          <a:p>
            <a:r>
              <a:rPr lang="zh-CN" altLang="en-US" dirty="0">
                <a:latin typeface="华文细黑" panose="02010600040101010101" charset="-122"/>
                <a:ea typeface="华文细黑" panose="02010600040101010101" charset="-122"/>
                <a:sym typeface="+mn-ea"/>
              </a:rPr>
              <a:t>.</a:t>
            </a:r>
            <a:r>
              <a:rPr lang="zh-CN" altLang="en-US" sz="4800" dirty="0">
                <a:latin typeface="华文细黑" panose="02010600040101010101" charset="-122"/>
                <a:ea typeface="华文细黑" panose="02010600040101010101" charset="-122"/>
                <a:sym typeface="+mn-ea"/>
              </a:rPr>
              <a:t> </a:t>
            </a:r>
            <a:r>
              <a:rPr lang="zh-CN" altLang="en-US" sz="4800" dirty="0" smtClean="0">
                <a:latin typeface="华文细黑" panose="02010600040101010101" charset="-122"/>
                <a:ea typeface="华文细黑" panose="02010600040101010101" charset="-122"/>
                <a:sym typeface="+mn-ea"/>
              </a:rPr>
              <a:t>And</a:t>
            </a:r>
            <a:endParaRPr lang="zh-CN" altLang="en-US" dirty="0"/>
          </a:p>
        </p:txBody>
      </p:sp>
      <p:sp>
        <p:nvSpPr>
          <p:cNvPr id="3" name="矩形 2"/>
          <p:cNvSpPr/>
          <p:nvPr/>
        </p:nvSpPr>
        <p:spPr>
          <a:xfrm>
            <a:off x="1309243" y="2346189"/>
            <a:ext cx="2408032" cy="923330"/>
          </a:xfrm>
          <a:prstGeom prst="rect">
            <a:avLst/>
          </a:prstGeom>
        </p:spPr>
        <p:txBody>
          <a:bodyPr wrap="none">
            <a:spAutoFit/>
          </a:bodyPr>
          <a:lstStyle/>
          <a:p>
            <a:r>
              <a:rPr lang="zh-CN" altLang="en-US" sz="5400" dirty="0">
                <a:latin typeface="华文细黑" panose="02010600040101010101" charset="-122"/>
                <a:ea typeface="华文细黑" panose="02010600040101010101" charset="-122"/>
                <a:sym typeface="+mn-ea"/>
              </a:rPr>
              <a:t>I'I love </a:t>
            </a:r>
            <a:endParaRPr lang="zh-CN" altLang="en-US" sz="5400" dirty="0"/>
          </a:p>
        </p:txBody>
      </p:sp>
      <p:sp>
        <p:nvSpPr>
          <p:cNvPr id="4" name="矩形 3"/>
          <p:cNvSpPr/>
          <p:nvPr/>
        </p:nvSpPr>
        <p:spPr>
          <a:xfrm>
            <a:off x="1194051" y="3127459"/>
            <a:ext cx="5369605" cy="3139321"/>
          </a:xfrm>
          <a:prstGeom prst="rect">
            <a:avLst/>
          </a:prstGeom>
        </p:spPr>
        <p:txBody>
          <a:bodyPr wrap="square">
            <a:spAutoFit/>
          </a:bodyPr>
          <a:lstStyle/>
          <a:p>
            <a:pPr>
              <a:lnSpc>
                <a:spcPct val="150000"/>
              </a:lnSpc>
            </a:pPr>
            <a:r>
              <a:rPr lang="zh-CN" altLang="en-US" sz="1200" dirty="0">
                <a:latin typeface="华文细黑" panose="02010600040101010101" charset="-122"/>
                <a:ea typeface="华文细黑" panose="02010600040101010101" charset="-122"/>
                <a:sym typeface="+mn-ea"/>
              </a:rPr>
              <a:t>love you more than I've ever loved any woman. And I've waitedI love you more than I've ever loved any woman. And I'I love you more than I</a:t>
            </a:r>
            <a:r>
              <a:rPr lang="zh-CN" altLang="en-US" sz="1200" dirty="0" smtClean="0">
                <a:latin typeface="华文细黑" panose="02010600040101010101" charset="-122"/>
                <a:ea typeface="华文细黑" panose="02010600040101010101" charset="-122"/>
                <a:sym typeface="+mn-ea"/>
              </a:rPr>
              <a:t>'</a:t>
            </a:r>
            <a:r>
              <a:rPr lang="zh-CN" altLang="en-US" sz="1200" dirty="0">
                <a:latin typeface="华文细黑" panose="02010600040101010101" charset="-122"/>
                <a:ea typeface="华文细黑" panose="02010600040101010101" charset="-122"/>
                <a:sym typeface="+mn-ea"/>
              </a:rPr>
              <a:t>love you more than I've ever loved any woman. And I've waitedI love you more than I've ever loved any woman. And I'I love you more than I</a:t>
            </a:r>
            <a:r>
              <a:rPr lang="zh-CN" altLang="en-US" sz="1200" dirty="0" smtClean="0">
                <a:latin typeface="华文细黑" panose="02010600040101010101" charset="-122"/>
                <a:ea typeface="华文细黑" panose="02010600040101010101" charset="-122"/>
                <a:sym typeface="+mn-ea"/>
              </a:rPr>
              <a:t>'</a:t>
            </a:r>
            <a:r>
              <a:rPr lang="zh-CN" altLang="en-US" sz="1200" dirty="0">
                <a:latin typeface="华文细黑" panose="02010600040101010101" charset="-122"/>
                <a:ea typeface="华文细黑" panose="02010600040101010101" charset="-122"/>
                <a:sym typeface="+mn-ea"/>
              </a:rPr>
              <a:t>love you more than I've ever loved any woman. And I've waitedI love you more than I've ever loved any woman. And I'I love you more than I'love you more than I've ever loved any woman. And I've waitedI love you more than I've ever loved any woman. And I'I love you more than I'</a:t>
            </a:r>
          </a:p>
          <a:p>
            <a:pPr>
              <a:lnSpc>
                <a:spcPct val="150000"/>
              </a:lnSpc>
            </a:pPr>
            <a:endParaRPr lang="zh-CN" altLang="en-US" sz="1200" dirty="0">
              <a:latin typeface="华文细黑" panose="02010600040101010101" charset="-122"/>
              <a:ea typeface="华文细黑" panose="02010600040101010101" charset="-122"/>
              <a:sym typeface="+mn-ea"/>
            </a:endParaRPr>
          </a:p>
          <a:p>
            <a:pPr>
              <a:lnSpc>
                <a:spcPct val="150000"/>
              </a:lnSpc>
            </a:pPr>
            <a:endParaRPr lang="zh-CN" altLang="en-US" sz="1200" dirty="0">
              <a:latin typeface="华文细黑" panose="02010600040101010101" charset="-122"/>
              <a:ea typeface="华文细黑" panose="02010600040101010101" charset="-122"/>
              <a:sym typeface="+mn-ea"/>
            </a:endParaRPr>
          </a:p>
        </p:txBody>
      </p:sp>
      <p:cxnSp>
        <p:nvCxnSpPr>
          <p:cNvPr id="6" name="直接连接符 5"/>
          <p:cNvCxnSpPr/>
          <p:nvPr/>
        </p:nvCxnSpPr>
        <p:spPr>
          <a:xfrm>
            <a:off x="9105900" y="1550134"/>
            <a:ext cx="0" cy="4197429"/>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6619875" y="2743855"/>
            <a:ext cx="472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619875" y="4169509"/>
            <a:ext cx="4476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47175" y="1763880"/>
            <a:ext cx="1708173" cy="89622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8264" y="2827610"/>
            <a:ext cx="1097636" cy="1322453"/>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7175" y="4283809"/>
            <a:ext cx="1066198" cy="1124398"/>
          </a:xfrm>
          <a:prstGeom prst="rect">
            <a:avLst/>
          </a:prstGeom>
        </p:spPr>
      </p:pic>
      <p:pic>
        <p:nvPicPr>
          <p:cNvPr id="17" name="图片占位符 16"/>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10116" b="10116"/>
          <a:stretch>
            <a:fillRect/>
          </a:stretch>
        </p:blipFill>
        <p:spPr/>
      </p:pic>
      <p:pic>
        <p:nvPicPr>
          <p:cNvPr id="18" name="图片占位符 17"/>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23927" b="23927"/>
          <a:stretch>
            <a:fillRect/>
          </a:stretch>
        </p:blipFill>
        <p:spPr/>
      </p:pic>
      <p:pic>
        <p:nvPicPr>
          <p:cNvPr id="19" name="图片占位符 18"/>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t="20660" b="20660"/>
          <a:stretch>
            <a:fillRect/>
          </a:stretch>
        </p:blipFill>
        <p:spPr/>
      </p:pic>
    </p:spTree>
    <p:extLst>
      <p:ext uri="{BB962C8B-B14F-4D97-AF65-F5344CB8AC3E}">
        <p14:creationId xmlns:p14="http://schemas.microsoft.com/office/powerpoint/2010/main" val="2960489540"/>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727960"/>
            <a:ext cx="12192000" cy="24079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3" name="矩形 2"/>
          <p:cNvSpPr/>
          <p:nvPr/>
        </p:nvSpPr>
        <p:spPr>
          <a:xfrm>
            <a:off x="1569720" y="914400"/>
            <a:ext cx="2773680" cy="4053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4" name="矩形 3"/>
          <p:cNvSpPr/>
          <p:nvPr/>
        </p:nvSpPr>
        <p:spPr>
          <a:xfrm>
            <a:off x="4709160" y="914400"/>
            <a:ext cx="2773680" cy="40538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5" name="矩形 4"/>
          <p:cNvSpPr/>
          <p:nvPr/>
        </p:nvSpPr>
        <p:spPr>
          <a:xfrm>
            <a:off x="7848600" y="914400"/>
            <a:ext cx="2773680" cy="4053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9" name="TextBox 97"/>
          <p:cNvSpPr txBox="1"/>
          <p:nvPr/>
        </p:nvSpPr>
        <p:spPr>
          <a:xfrm>
            <a:off x="1569720" y="2830772"/>
            <a:ext cx="2942320"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0" name="文本框 9"/>
          <p:cNvSpPr txBox="1"/>
          <p:nvPr/>
        </p:nvSpPr>
        <p:spPr>
          <a:xfrm>
            <a:off x="1940089" y="3441283"/>
            <a:ext cx="2201582" cy="1015663"/>
          </a:xfrm>
          <a:prstGeom prst="rect">
            <a:avLst/>
          </a:prstGeom>
          <a:noFill/>
        </p:spPr>
        <p:txBody>
          <a:bodyPr wrap="square" rtlCol="0">
            <a:spAutoFit/>
          </a:bodyPr>
          <a:lstStyle/>
          <a:p>
            <a:pPr algn="ctr">
              <a:lnSpc>
                <a:spcPct val="150000"/>
              </a:lnSpc>
            </a:pPr>
            <a:r>
              <a:rPr lang="zh-CN" altLang="en-US" sz="1000" dirty="0">
                <a:solidFill>
                  <a:schemeClr val="bg1"/>
                </a:solidFill>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solidFill>
                  <a:schemeClr val="bg1"/>
                </a:solidFill>
                <a:latin typeface="华文细黑" panose="02010600040101010101" charset="-122"/>
                <a:ea typeface="华文细黑" panose="02010600040101010101" charset="-122"/>
                <a:sym typeface="+mn-ea"/>
              </a:rPr>
              <a:t>'</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11" name="TextBox 97"/>
          <p:cNvSpPr txBox="1"/>
          <p:nvPr/>
        </p:nvSpPr>
        <p:spPr>
          <a:xfrm>
            <a:off x="4709160" y="2830772"/>
            <a:ext cx="2942320"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2" name="文本框 11"/>
          <p:cNvSpPr txBox="1"/>
          <p:nvPr/>
        </p:nvSpPr>
        <p:spPr>
          <a:xfrm>
            <a:off x="5079529" y="3441283"/>
            <a:ext cx="2201582" cy="1015663"/>
          </a:xfrm>
          <a:prstGeom prst="rect">
            <a:avLst/>
          </a:prstGeom>
          <a:noFill/>
        </p:spPr>
        <p:txBody>
          <a:bodyPr wrap="square" rtlCol="0">
            <a:spAutoFit/>
          </a:bodyPr>
          <a:lstStyle/>
          <a:p>
            <a:pPr algn="ctr">
              <a:lnSpc>
                <a:spcPct val="150000"/>
              </a:lnSpc>
            </a:pPr>
            <a:r>
              <a:rPr lang="zh-CN" altLang="en-US" sz="1000" dirty="0">
                <a:solidFill>
                  <a:schemeClr val="bg1"/>
                </a:solidFill>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solidFill>
                  <a:schemeClr val="bg1"/>
                </a:solidFill>
                <a:latin typeface="华文细黑" panose="02010600040101010101" charset="-122"/>
                <a:ea typeface="华文细黑" panose="02010600040101010101" charset="-122"/>
                <a:sym typeface="+mn-ea"/>
              </a:rPr>
              <a:t>'</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13" name="TextBox 97"/>
          <p:cNvSpPr txBox="1"/>
          <p:nvPr/>
        </p:nvSpPr>
        <p:spPr>
          <a:xfrm>
            <a:off x="7724071" y="2830772"/>
            <a:ext cx="2942320"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4" name="文本框 13"/>
          <p:cNvSpPr txBox="1"/>
          <p:nvPr/>
        </p:nvSpPr>
        <p:spPr>
          <a:xfrm>
            <a:off x="8094440" y="3441283"/>
            <a:ext cx="2201582" cy="1015663"/>
          </a:xfrm>
          <a:prstGeom prst="rect">
            <a:avLst/>
          </a:prstGeom>
          <a:noFill/>
        </p:spPr>
        <p:txBody>
          <a:bodyPr wrap="square" rtlCol="0">
            <a:spAutoFit/>
          </a:bodyPr>
          <a:lstStyle/>
          <a:p>
            <a:pPr algn="ctr">
              <a:lnSpc>
                <a:spcPct val="150000"/>
              </a:lnSpc>
            </a:pPr>
            <a:r>
              <a:rPr lang="zh-CN" altLang="en-US" sz="1000" dirty="0">
                <a:solidFill>
                  <a:schemeClr val="bg1"/>
                </a:solidFill>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solidFill>
                  <a:schemeClr val="bg1"/>
                </a:solidFill>
                <a:latin typeface="华文细黑" panose="02010600040101010101" charset="-122"/>
                <a:ea typeface="华文细黑" panose="02010600040101010101" charset="-122"/>
                <a:sym typeface="+mn-ea"/>
              </a:rPr>
              <a:t>'</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15" name="文本框 14"/>
          <p:cNvSpPr txBox="1"/>
          <p:nvPr/>
        </p:nvSpPr>
        <p:spPr>
          <a:xfrm>
            <a:off x="1408096" y="5238692"/>
            <a:ext cx="9046544" cy="699359"/>
          </a:xfrm>
          <a:prstGeom prst="rect">
            <a:avLst/>
          </a:prstGeom>
          <a:noFill/>
        </p:spPr>
        <p:txBody>
          <a:bodyPr wrap="square" rtlCol="0">
            <a:spAutoFit/>
          </a:bodyPr>
          <a:lstStyle/>
          <a:p>
            <a:pPr algn="ctr">
              <a:lnSpc>
                <a:spcPct val="150000"/>
              </a:lnSpc>
            </a:pPr>
            <a:r>
              <a:rPr lang="zh-CN" altLang="en-US" sz="1400" dirty="0">
                <a:latin typeface="华文细黑" panose="02010600040101010101" charset="-122"/>
                <a:ea typeface="华文细黑" panose="02010600040101010101" charset="-122"/>
                <a:sym typeface="+mn-ea"/>
              </a:rPr>
              <a:t>I love you more than I've ever loved any woman. And I've I love you more than I've ever loved any woman. And I</a:t>
            </a:r>
            <a:r>
              <a:rPr lang="zh-CN" altLang="en-US" sz="1400" dirty="0" smtClean="0">
                <a:latin typeface="华文细黑" panose="02010600040101010101" charset="-122"/>
                <a:ea typeface="华文细黑" panose="02010600040101010101" charset="-122"/>
                <a:sym typeface="+mn-ea"/>
              </a:rPr>
              <a:t>'</a:t>
            </a:r>
            <a:endParaRPr lang="zh-CN" altLang="en-US" sz="1400" dirty="0">
              <a:latin typeface="华文细黑" panose="02010600040101010101" charset="-122"/>
              <a:ea typeface="华文细黑" panose="02010600040101010101" charset="-122"/>
              <a:sym typeface="+mn-ea"/>
            </a:endParaRPr>
          </a:p>
        </p:txBody>
      </p:sp>
      <p:pic>
        <p:nvPicPr>
          <p:cNvPr id="18" name="图片占位符 17"/>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3379" r="13379"/>
          <a:stretch>
            <a:fillRect/>
          </a:stretch>
        </p:blipFill>
        <p:spPr/>
      </p:pic>
      <p:pic>
        <p:nvPicPr>
          <p:cNvPr id="19" name="图片占位符 18"/>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2460" r="12460"/>
          <a:stretch>
            <a:fillRect/>
          </a:stretch>
        </p:blipFill>
        <p:spPr/>
      </p:pic>
      <p:pic>
        <p:nvPicPr>
          <p:cNvPr id="21" name="图片占位符 20"/>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6553" r="16553"/>
          <a:stretch>
            <a:fillRect/>
          </a:stretch>
        </p:blipFill>
        <p:spPr/>
      </p:pic>
    </p:spTree>
    <p:extLst>
      <p:ext uri="{BB962C8B-B14F-4D97-AF65-F5344CB8AC3E}">
        <p14:creationId xmlns:p14="http://schemas.microsoft.com/office/powerpoint/2010/main" val="2333957474"/>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 name="Shape 558"/>
          <p:cNvSpPr/>
          <p:nvPr/>
        </p:nvSpPr>
        <p:spPr>
          <a:xfrm>
            <a:off x="1107360" y="1545440"/>
            <a:ext cx="3640270" cy="3640270"/>
          </a:xfrm>
          <a:prstGeom prst="rect">
            <a:avLst/>
          </a:prstGeom>
          <a:solidFill>
            <a:srgbClr val="E5E5E5"/>
          </a:solidFill>
          <a:ln w="3175">
            <a:miter lim="400000"/>
          </a:ln>
        </p:spPr>
        <p:txBody>
          <a:bodyPr lIns="19050" tIns="19050" rIns="19050" bIns="19050" anchor="ctr"/>
          <a:lstStyle/>
          <a:p>
            <a:pPr algn="ctr">
              <a:defRPr sz="3000">
                <a:solidFill>
                  <a:srgbClr val="FFFFFF"/>
                </a:solidFill>
                <a:latin typeface="Helvetica Light"/>
                <a:ea typeface="Helvetica Light"/>
                <a:cs typeface="Helvetica Light"/>
                <a:sym typeface="Helvetica Light"/>
              </a:defRPr>
            </a:pPr>
            <a:endParaRPr sz="1501">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417" b="8417"/>
          <a:stretch>
            <a:fillRect/>
          </a:stretch>
        </p:blipFill>
        <p:spPr>
          <a:xfrm>
            <a:off x="916781" y="1354932"/>
            <a:ext cx="3640138" cy="3640138"/>
          </a:xfrm>
        </p:spPr>
      </p:pic>
      <p:sp>
        <p:nvSpPr>
          <p:cNvPr id="559" name="Shape 559"/>
          <p:cNvSpPr/>
          <p:nvPr/>
        </p:nvSpPr>
        <p:spPr>
          <a:xfrm>
            <a:off x="5296370" y="1590558"/>
            <a:ext cx="3955061" cy="952065"/>
          </a:xfrm>
          <a:prstGeom prst="rect">
            <a:avLst/>
          </a:prstGeom>
          <a:ln w="3175">
            <a:miter lim="400000"/>
          </a:ln>
          <a:extLst>
            <a:ext uri="{C572A759-6A51-4108-AA02-DFA0A04FC94B}">
              <ma14:wrappingTextBoxFlag xmlns:ma14="http://schemas.microsoft.com/office/mac/drawingml/2011/main" xmlns="" val="1"/>
            </a:ext>
          </a:extLst>
        </p:spPr>
        <p:txBody>
          <a:bodyPr lIns="19050" tIns="19050" rIns="19050" bIns="19050">
            <a:normAutofit/>
          </a:bodyPr>
          <a:lstStyle>
            <a:lvl1pPr algn="l">
              <a:defRPr sz="4500">
                <a:solidFill>
                  <a:srgbClr val="000000"/>
                </a:solidFill>
                <a:latin typeface="Roboto Slab Regular"/>
                <a:ea typeface="Roboto Slab Regular"/>
                <a:cs typeface="Roboto Slab Regular"/>
                <a:sym typeface="Roboto Slab Regular"/>
              </a:defRPr>
            </a:lvl1pPr>
          </a:lstStyle>
          <a:p>
            <a:r>
              <a:rPr lang="zh-CN" altLang="en-US" sz="4000" dirty="0">
                <a:solidFill>
                  <a:srgbClr val="878787"/>
                </a:solidFill>
                <a:latin typeface="Arial" panose="020B0604020202020204" pitchFamily="34" charset="0"/>
                <a:ea typeface="微软雅黑" panose="020B0503020204020204" pitchFamily="34" charset="-122"/>
                <a:cs typeface="Wawati SC" charset="-122"/>
                <a:sym typeface="Arial" panose="020B0604020202020204" pitchFamily="34" charset="0"/>
              </a:rPr>
              <a:t>添加标题</a:t>
            </a:r>
          </a:p>
        </p:txBody>
      </p:sp>
      <p:sp>
        <p:nvSpPr>
          <p:cNvPr id="560" name="Shape 560"/>
          <p:cNvSpPr/>
          <p:nvPr/>
        </p:nvSpPr>
        <p:spPr>
          <a:xfrm>
            <a:off x="5318649" y="2734454"/>
            <a:ext cx="5790649" cy="2453612"/>
          </a:xfrm>
          <a:prstGeom prst="rect">
            <a:avLst/>
          </a:prstGeom>
          <a:ln w="3175">
            <a:miter lim="400000"/>
          </a:ln>
          <a:extLst>
            <a:ext uri="{C572A759-6A51-4108-AA02-DFA0A04FC94B}">
              <ma14:wrappingTextBoxFlag xmlns:ma14="http://schemas.microsoft.com/office/mac/drawingml/2011/main" xmlns="" val="1"/>
            </a:ext>
          </a:extLst>
        </p:spPr>
        <p:txBody>
          <a:bodyPr lIns="19050" tIns="19050" rIns="19050" bIns="19050">
            <a:normAutofit/>
          </a:bodyPr>
          <a:lstStyle/>
          <a:p>
            <a:r>
              <a:rPr sz="1200" dirty="0">
                <a:latin typeface="Arial" panose="020B0604020202020204" pitchFamily="34" charset="0"/>
                <a:ea typeface="微软雅黑" panose="020B0503020204020204" pitchFamily="34" charset="-122"/>
                <a:sym typeface="Arial" panose="020B060402020202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sp>
        <p:nvSpPr>
          <p:cNvPr id="561" name="Shape 56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latin typeface="Arial" panose="020B0604020202020204" pitchFamily="34" charset="0"/>
                <a:ea typeface="微软雅黑" panose="020B0503020204020204" pitchFamily="34" charset="-122"/>
                <a:sym typeface="Arial" panose="020B0604020202020204" pitchFamily="34" charset="0"/>
              </a:rPr>
              <a:t>7</a:t>
            </a:fld>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564" name="Group 564"/>
          <p:cNvGrpSpPr/>
          <p:nvPr/>
        </p:nvGrpSpPr>
        <p:grpSpPr>
          <a:xfrm>
            <a:off x="5299599" y="1395551"/>
            <a:ext cx="5828749" cy="0"/>
            <a:chOff x="0" y="0"/>
            <a:chExt cx="11657497" cy="0"/>
          </a:xfrm>
        </p:grpSpPr>
        <p:sp>
          <p:nvSpPr>
            <p:cNvPr id="562" name="Shape 562"/>
            <p:cNvSpPr/>
            <p:nvPr/>
          </p:nvSpPr>
          <p:spPr>
            <a:xfrm>
              <a:off x="0" y="0"/>
              <a:ext cx="11657498" cy="0"/>
            </a:xfrm>
            <a:prstGeom prst="line">
              <a:avLst/>
            </a:prstGeom>
            <a:noFill/>
            <a:ln w="25400" cap="flat">
              <a:solidFill>
                <a:srgbClr val="E5E5E5"/>
              </a:solidFill>
              <a:prstDash val="solid"/>
              <a:miter lim="400000"/>
            </a:ln>
            <a:effectLst/>
          </p:spPr>
          <p:txBody>
            <a:bodyPr wrap="square" lIns="19050" tIns="19050" rIns="19050" bIns="19050" numCol="1" anchor="ctr">
              <a:noAutofit/>
            </a:bodyPr>
            <a:lstStyle/>
            <a:p>
              <a:pPr algn="ctr">
                <a:defRPr sz="3000">
                  <a:solidFill>
                    <a:srgbClr val="000000"/>
                  </a:solidFill>
                  <a:latin typeface="Helvetica Light"/>
                  <a:ea typeface="Helvetica Light"/>
                  <a:cs typeface="Helvetica Light"/>
                  <a:sym typeface="Helvetica Light"/>
                </a:defRPr>
              </a:pPr>
              <a:endParaRPr sz="1501">
                <a:latin typeface="Arial" panose="020B0604020202020204" pitchFamily="34" charset="0"/>
                <a:ea typeface="微软雅黑" panose="020B0503020204020204" pitchFamily="34" charset="-122"/>
                <a:sym typeface="Arial" panose="020B0604020202020204" pitchFamily="34" charset="0"/>
              </a:endParaRPr>
            </a:p>
          </p:txBody>
        </p:sp>
        <p:sp>
          <p:nvSpPr>
            <p:cNvPr id="563" name="Shape 563"/>
            <p:cNvSpPr/>
            <p:nvPr/>
          </p:nvSpPr>
          <p:spPr>
            <a:xfrm>
              <a:off x="12700" y="0"/>
              <a:ext cx="942922" cy="0"/>
            </a:xfrm>
            <a:prstGeom prst="line">
              <a:avLst/>
            </a:prstGeom>
            <a:noFill/>
            <a:ln w="25400" cap="flat">
              <a:solidFill>
                <a:srgbClr val="000000"/>
              </a:solidFill>
              <a:prstDash val="solid"/>
              <a:miter lim="400000"/>
            </a:ln>
            <a:effectLst/>
          </p:spPr>
          <p:txBody>
            <a:bodyPr wrap="square" lIns="19050" tIns="19050" rIns="19050" bIns="19050" numCol="1" anchor="ctr">
              <a:noAutofit/>
            </a:bodyPr>
            <a:lstStyle/>
            <a:p>
              <a:pPr algn="ctr">
                <a:defRPr sz="3000">
                  <a:solidFill>
                    <a:srgbClr val="000000"/>
                  </a:solidFill>
                  <a:latin typeface="Helvetica Light"/>
                  <a:ea typeface="Helvetica Light"/>
                  <a:cs typeface="Helvetica Light"/>
                  <a:sym typeface="Helvetica Light"/>
                </a:defRPr>
              </a:pPr>
              <a:endParaRPr sz="1501">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24091029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8"/>
                                        </p:tgtEl>
                                        <p:attrNameLst>
                                          <p:attrName>style.visibility</p:attrName>
                                        </p:attrNameLst>
                                      </p:cBhvr>
                                      <p:to>
                                        <p:strVal val="visible"/>
                                      </p:to>
                                    </p:set>
                                    <p:animEffect transition="in" filter="checkerboard(across)">
                                      <p:cBhvr>
                                        <p:cTn id="7" dur="500"/>
                                        <p:tgtEl>
                                          <p:spTgt spid="558"/>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59"/>
                                        </p:tgtEl>
                                        <p:attrNameLst>
                                          <p:attrName>style.visibility</p:attrName>
                                        </p:attrNameLst>
                                      </p:cBhvr>
                                      <p:to>
                                        <p:strVal val="visible"/>
                                      </p:to>
                                    </p:set>
                                    <p:animEffect transition="in" filter="circle(in)">
                                      <p:cBhvr>
                                        <p:cTn id="15" dur="2000"/>
                                        <p:tgtEl>
                                          <p:spTgt spid="559"/>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560"/>
                                        </p:tgtEl>
                                        <p:attrNameLst>
                                          <p:attrName>style.visibility</p:attrName>
                                        </p:attrNameLst>
                                      </p:cBhvr>
                                      <p:to>
                                        <p:strVal val="visible"/>
                                      </p:to>
                                    </p:set>
                                    <p:animEffect transition="in" filter="circle(in)">
                                      <p:cBhvr>
                                        <p:cTn id="18" dur="2000"/>
                                        <p:tgtEl>
                                          <p:spTgt spid="560"/>
                                        </p:tgtEl>
                                      </p:cBhvr>
                                    </p:animEffect>
                                  </p:childTnLst>
                                </p:cTn>
                              </p:par>
                              <p:par>
                                <p:cTn id="19" presetID="6" presetClass="entr" presetSubtype="16" fill="hold" nodeType="withEffect">
                                  <p:stCondLst>
                                    <p:cond delay="0"/>
                                  </p:stCondLst>
                                  <p:childTnLst>
                                    <p:set>
                                      <p:cBhvr>
                                        <p:cTn id="20" dur="1" fill="hold">
                                          <p:stCondLst>
                                            <p:cond delay="0"/>
                                          </p:stCondLst>
                                        </p:cTn>
                                        <p:tgtEl>
                                          <p:spTgt spid="564"/>
                                        </p:tgtEl>
                                        <p:attrNameLst>
                                          <p:attrName>style.visibility</p:attrName>
                                        </p:attrNameLst>
                                      </p:cBhvr>
                                      <p:to>
                                        <p:strVal val="visible"/>
                                      </p:to>
                                    </p:set>
                                    <p:animEffect transition="in" filter="circle(in)">
                                      <p:cBhvr>
                                        <p:cTn id="21" dur="2000"/>
                                        <p:tgtEl>
                                          <p:spTgt spid="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 grpId="0" animBg="1"/>
      <p:bldP spid="559" grpId="0" animBg="1"/>
      <p:bldP spid="5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97"/>
          <p:cNvSpPr txBox="1"/>
          <p:nvPr/>
        </p:nvSpPr>
        <p:spPr>
          <a:xfrm>
            <a:off x="4728679" y="4059242"/>
            <a:ext cx="2489735"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1" name="文本框 20"/>
          <p:cNvSpPr txBox="1"/>
          <p:nvPr/>
        </p:nvSpPr>
        <p:spPr>
          <a:xfrm>
            <a:off x="2153067" y="4718076"/>
            <a:ext cx="7640957"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love you more than I've ever loved any woman. And I've waited longer for you than I've waited for any </a:t>
            </a:r>
            <a:r>
              <a:rPr lang="zh-CN" altLang="en-US" sz="1000" dirty="0" smtClean="0">
                <a:latin typeface="华文细黑" panose="02010600040101010101" charset="-122"/>
                <a:ea typeface="华文细黑" panose="02010600040101010101" charset="-122"/>
                <a:sym typeface="+mn-ea"/>
              </a:rPr>
              <a:t>any</a:t>
            </a:r>
            <a:r>
              <a:rPr lang="zh-CN" altLang="en-US" sz="1000" dirty="0">
                <a:latin typeface="华文细黑" panose="02010600040101010101" charset="-122"/>
                <a:ea typeface="华文细黑" panose="02010600040101010101" charset="-122"/>
                <a:sym typeface="+mn-ea"/>
              </a:rPr>
              <a:t> love you more than I've ever loved any woman. And I've waited longer for you than I've waited for 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6" name="图片占位符 15"/>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2813" r="2813"/>
          <a:stretch>
            <a:fillRect/>
          </a:stretch>
        </p:blipFill>
        <p:spPr/>
      </p:pic>
      <p:pic>
        <p:nvPicPr>
          <p:cNvPr id="17" name="图片占位符 1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7020" r="17020"/>
          <a:stretch>
            <a:fillRect/>
          </a:stretch>
        </p:blipFill>
        <p:spPr/>
      </p:pic>
      <p:pic>
        <p:nvPicPr>
          <p:cNvPr id="18" name="图片占位符 1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843" r="16843"/>
          <a:stretch>
            <a:fillRect/>
          </a:stretch>
        </p:blipFill>
        <p:spPr/>
      </p:pic>
      <p:pic>
        <p:nvPicPr>
          <p:cNvPr id="19" name="图片占位符 1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16875" r="16875"/>
          <a:stretch>
            <a:fillRect/>
          </a:stretch>
        </p:blipFill>
        <p:spPr/>
      </p:pic>
      <p:pic>
        <p:nvPicPr>
          <p:cNvPr id="22" name="图片占位符 21"/>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3722" r="13722"/>
          <a:stretch>
            <a:fillRect/>
          </a:stretch>
        </p:blipFill>
        <p:spPr/>
      </p:pic>
      <p:pic>
        <p:nvPicPr>
          <p:cNvPr id="24" name="图片占位符 23"/>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6843" r="16843"/>
          <a:stretch>
            <a:fillRect/>
          </a:stretch>
        </p:blipFill>
        <p:spPr/>
      </p:pic>
      <p:pic>
        <p:nvPicPr>
          <p:cNvPr id="23" name="图片占位符 22"/>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3286" r="13286"/>
          <a:stretch>
            <a:fillRect/>
          </a:stretch>
        </p:blipFill>
        <p:spPr/>
      </p:pic>
    </p:spTree>
    <p:extLst>
      <p:ext uri="{BB962C8B-B14F-4D97-AF65-F5344CB8AC3E}">
        <p14:creationId xmlns:p14="http://schemas.microsoft.com/office/powerpoint/2010/main" val="405828299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943475" y="1700212"/>
            <a:ext cx="0" cy="317182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97"/>
          <p:cNvSpPr txBox="1"/>
          <p:nvPr/>
        </p:nvSpPr>
        <p:spPr>
          <a:xfrm>
            <a:off x="6122215" y="1980412"/>
            <a:ext cx="3415592"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8" name="文本框 7"/>
          <p:cNvSpPr txBox="1"/>
          <p:nvPr/>
        </p:nvSpPr>
        <p:spPr>
          <a:xfrm>
            <a:off x="6191153" y="2497056"/>
            <a:ext cx="5067683"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9" name="流程图: 联系 8"/>
          <p:cNvSpPr/>
          <p:nvPr/>
        </p:nvSpPr>
        <p:spPr>
          <a:xfrm>
            <a:off x="5280858" y="2017961"/>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97"/>
          <p:cNvSpPr txBox="1"/>
          <p:nvPr/>
        </p:nvSpPr>
        <p:spPr>
          <a:xfrm>
            <a:off x="5332469" y="1969904"/>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01</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11" name="TextBox 97"/>
          <p:cNvSpPr txBox="1"/>
          <p:nvPr/>
        </p:nvSpPr>
        <p:spPr>
          <a:xfrm>
            <a:off x="6122215" y="3784959"/>
            <a:ext cx="3415592"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2" name="文本框 11"/>
          <p:cNvSpPr txBox="1"/>
          <p:nvPr/>
        </p:nvSpPr>
        <p:spPr>
          <a:xfrm>
            <a:off x="6157253" y="4220354"/>
            <a:ext cx="5067683"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3" name="流程图: 联系 12"/>
          <p:cNvSpPr/>
          <p:nvPr/>
        </p:nvSpPr>
        <p:spPr>
          <a:xfrm>
            <a:off x="5280858" y="3822508"/>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TextBox 97"/>
          <p:cNvSpPr txBox="1"/>
          <p:nvPr/>
        </p:nvSpPr>
        <p:spPr>
          <a:xfrm>
            <a:off x="5332469" y="3774451"/>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02</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7549507">
            <a:off x="974431" y="2664130"/>
            <a:ext cx="854164" cy="1050242"/>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56845">
            <a:off x="2420563" y="1175090"/>
            <a:ext cx="854164" cy="1050242"/>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608893">
            <a:off x="2420564" y="4346917"/>
            <a:ext cx="854164" cy="1050242"/>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7143175">
            <a:off x="3876891" y="2908486"/>
            <a:ext cx="854164" cy="1050242"/>
          </a:xfrm>
          <a:prstGeom prst="rect">
            <a:avLst/>
          </a:prstGeom>
        </p:spPr>
      </p:pic>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9448" r="19448"/>
          <a:stretch>
            <a:fillRect/>
          </a:stretch>
        </p:blipFill>
        <p:spPr/>
      </p:pic>
    </p:spTree>
    <p:extLst>
      <p:ext uri="{BB962C8B-B14F-4D97-AF65-F5344CB8AC3E}">
        <p14:creationId xmlns:p14="http://schemas.microsoft.com/office/powerpoint/2010/main" val="332923673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7"/>
          <p:cNvSpPr txBox="1"/>
          <p:nvPr/>
        </p:nvSpPr>
        <p:spPr>
          <a:xfrm>
            <a:off x="1993882" y="3187931"/>
            <a:ext cx="3415592"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6" name="文本框 5"/>
          <p:cNvSpPr txBox="1"/>
          <p:nvPr/>
        </p:nvSpPr>
        <p:spPr>
          <a:xfrm>
            <a:off x="2028920" y="3623326"/>
            <a:ext cx="3705129" cy="784830"/>
          </a:xfrm>
          <a:prstGeom prst="rect">
            <a:avLst/>
          </a:prstGeom>
          <a:noFill/>
        </p:spPr>
        <p:txBody>
          <a:bodyPr wrap="square" rtlCol="0">
            <a:spAutoFit/>
          </a:bodyPr>
          <a:lstStyle/>
          <a:p>
            <a:pPr>
              <a:lnSpc>
                <a:spcPct val="150000"/>
              </a:lnSpc>
            </a:pPr>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solidFill>
                  <a:schemeClr val="tx1">
                    <a:lumMod val="65000"/>
                    <a:lumOff val="35000"/>
                  </a:schemeClr>
                </a:solidFill>
                <a:latin typeface="华文细黑" panose="02010600040101010101" charset="-122"/>
                <a:ea typeface="华文细黑" panose="02010600040101010101" charset="-122"/>
                <a:sym typeface="+mn-ea"/>
              </a:rPr>
              <a:t>'</a:t>
            </a:r>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I love you more than I</a:t>
            </a:r>
            <a:r>
              <a:rPr lang="zh-CN" altLang="en-US" sz="1000" dirty="0" smtClean="0">
                <a:solidFill>
                  <a:schemeClr val="tx1">
                    <a:lumMod val="65000"/>
                    <a:lumOff val="35000"/>
                  </a:schemeClr>
                </a:solidFill>
                <a:latin typeface="华文细黑" panose="02010600040101010101" charset="-122"/>
                <a:ea typeface="华文细黑" panose="02010600040101010101" charset="-122"/>
                <a:sym typeface="+mn-ea"/>
              </a:rPr>
              <a:t>'</a:t>
            </a:r>
            <a:endParaRPr lang="zh-CN" altLang="en-US" sz="1000" dirty="0">
              <a:solidFill>
                <a:schemeClr val="tx1">
                  <a:lumMod val="65000"/>
                  <a:lumOff val="35000"/>
                </a:schemeClr>
              </a:solidFill>
              <a:latin typeface="华文细黑" panose="02010600040101010101" charset="-122"/>
              <a:ea typeface="华文细黑" panose="02010600040101010101" charset="-122"/>
              <a:sym typeface="+mn-ea"/>
            </a:endParaRPr>
          </a:p>
        </p:txBody>
      </p:sp>
      <p:sp>
        <p:nvSpPr>
          <p:cNvPr id="7" name="流程图: 联系 6"/>
          <p:cNvSpPr/>
          <p:nvPr/>
        </p:nvSpPr>
        <p:spPr>
          <a:xfrm>
            <a:off x="1152525" y="3225480"/>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TextBox 97"/>
          <p:cNvSpPr txBox="1"/>
          <p:nvPr/>
        </p:nvSpPr>
        <p:spPr>
          <a:xfrm>
            <a:off x="1204136" y="3177423"/>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01</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9" name="TextBox 97"/>
          <p:cNvSpPr txBox="1"/>
          <p:nvPr/>
        </p:nvSpPr>
        <p:spPr>
          <a:xfrm>
            <a:off x="1993881" y="4660484"/>
            <a:ext cx="3812639"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0" name="文本框 9"/>
          <p:cNvSpPr txBox="1"/>
          <p:nvPr/>
        </p:nvSpPr>
        <p:spPr>
          <a:xfrm>
            <a:off x="2046248" y="5111641"/>
            <a:ext cx="3773527" cy="784830"/>
          </a:xfrm>
          <a:prstGeom prst="rect">
            <a:avLst/>
          </a:prstGeom>
          <a:noFill/>
        </p:spPr>
        <p:txBody>
          <a:bodyPr wrap="square" rtlCol="0">
            <a:spAutoFit/>
          </a:bodyPr>
          <a:lstStyle/>
          <a:p>
            <a:pPr>
              <a:lnSpc>
                <a:spcPct val="150000"/>
              </a:lnSpc>
            </a:pPr>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solidFill>
                  <a:schemeClr val="tx1">
                    <a:lumMod val="65000"/>
                    <a:lumOff val="35000"/>
                  </a:schemeClr>
                </a:solidFill>
                <a:latin typeface="华文细黑" panose="02010600040101010101" charset="-122"/>
                <a:ea typeface="华文细黑" panose="02010600040101010101" charset="-122"/>
                <a:sym typeface="+mn-ea"/>
              </a:rPr>
              <a:t>'</a:t>
            </a:r>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I love you more than I</a:t>
            </a:r>
            <a:r>
              <a:rPr lang="zh-CN" altLang="en-US" sz="1000" dirty="0" smtClean="0">
                <a:solidFill>
                  <a:schemeClr val="tx1">
                    <a:lumMod val="65000"/>
                    <a:lumOff val="35000"/>
                  </a:schemeClr>
                </a:solidFill>
                <a:latin typeface="华文细黑" panose="02010600040101010101" charset="-122"/>
                <a:ea typeface="华文细黑" panose="02010600040101010101" charset="-122"/>
                <a:sym typeface="+mn-ea"/>
              </a:rPr>
              <a:t>'</a:t>
            </a:r>
            <a:endParaRPr lang="zh-CN" altLang="en-US" sz="1000" dirty="0">
              <a:solidFill>
                <a:schemeClr val="tx1">
                  <a:lumMod val="65000"/>
                  <a:lumOff val="35000"/>
                </a:schemeClr>
              </a:solidFill>
              <a:latin typeface="华文细黑" panose="02010600040101010101" charset="-122"/>
              <a:ea typeface="华文细黑" panose="02010600040101010101" charset="-122"/>
              <a:sym typeface="+mn-ea"/>
            </a:endParaRPr>
          </a:p>
        </p:txBody>
      </p:sp>
      <p:sp>
        <p:nvSpPr>
          <p:cNvPr id="11" name="流程图: 联系 10"/>
          <p:cNvSpPr/>
          <p:nvPr/>
        </p:nvSpPr>
        <p:spPr>
          <a:xfrm>
            <a:off x="1152525" y="4698033"/>
            <a:ext cx="869114"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97"/>
          <p:cNvSpPr txBox="1"/>
          <p:nvPr/>
        </p:nvSpPr>
        <p:spPr>
          <a:xfrm>
            <a:off x="1204136" y="4649976"/>
            <a:ext cx="900892"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02</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13" name="TextBox 97"/>
          <p:cNvSpPr txBox="1"/>
          <p:nvPr/>
        </p:nvSpPr>
        <p:spPr>
          <a:xfrm>
            <a:off x="7524750" y="3187931"/>
            <a:ext cx="3415592"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4" name="文本框 13"/>
          <p:cNvSpPr txBox="1"/>
          <p:nvPr/>
        </p:nvSpPr>
        <p:spPr>
          <a:xfrm>
            <a:off x="7559788" y="3623326"/>
            <a:ext cx="3705129"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5" name="流程图: 联系 14"/>
          <p:cNvSpPr/>
          <p:nvPr/>
        </p:nvSpPr>
        <p:spPr>
          <a:xfrm>
            <a:off x="6683393" y="3225480"/>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TextBox 97"/>
          <p:cNvSpPr txBox="1"/>
          <p:nvPr/>
        </p:nvSpPr>
        <p:spPr>
          <a:xfrm>
            <a:off x="6735004" y="3177423"/>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01</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17" name="TextBox 97"/>
          <p:cNvSpPr txBox="1"/>
          <p:nvPr/>
        </p:nvSpPr>
        <p:spPr>
          <a:xfrm>
            <a:off x="7524749" y="4660484"/>
            <a:ext cx="3812639"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8" name="文本框 17"/>
          <p:cNvSpPr txBox="1"/>
          <p:nvPr/>
        </p:nvSpPr>
        <p:spPr>
          <a:xfrm>
            <a:off x="7577116" y="5111641"/>
            <a:ext cx="3773527"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9" name="流程图: 联系 18"/>
          <p:cNvSpPr/>
          <p:nvPr/>
        </p:nvSpPr>
        <p:spPr>
          <a:xfrm>
            <a:off x="6683393" y="4698033"/>
            <a:ext cx="869114"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TextBox 97"/>
          <p:cNvSpPr txBox="1"/>
          <p:nvPr/>
        </p:nvSpPr>
        <p:spPr>
          <a:xfrm>
            <a:off x="6735004" y="4649976"/>
            <a:ext cx="900892"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02</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pic>
        <p:nvPicPr>
          <p:cNvPr id="22" name="图片占位符 21"/>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2584" b="2584"/>
          <a:stretch>
            <a:fillRect/>
          </a:stretch>
        </p:blipFill>
        <p:spPr/>
      </p:pic>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699" b="5699"/>
          <a:stretch>
            <a:fillRect/>
          </a:stretch>
        </p:blipFill>
        <p:spPr/>
      </p:pic>
      <p:pic>
        <p:nvPicPr>
          <p:cNvPr id="21" name="图片占位符 20"/>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2584" b="2584"/>
          <a:stretch>
            <a:fillRect/>
          </a:stretch>
        </p:blipFill>
        <p:spPr/>
      </p:pic>
    </p:spTree>
    <p:extLst>
      <p:ext uri="{BB962C8B-B14F-4D97-AF65-F5344CB8AC3E}">
        <p14:creationId xmlns:p14="http://schemas.microsoft.com/office/powerpoint/2010/main" val="360572551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1000"/>
                                        <p:tgtEl>
                                          <p:spTgt spid="20"/>
                                        </p:tgtEl>
                                      </p:cBhvr>
                                    </p:animEffect>
                                    <p:anim calcmode="lin" valueType="num">
                                      <p:cBhvr>
                                        <p:cTn id="59" dur="1000" fill="hold"/>
                                        <p:tgtEl>
                                          <p:spTgt spid="20"/>
                                        </p:tgtEl>
                                        <p:attrNameLst>
                                          <p:attrName>ppt_x</p:attrName>
                                        </p:attrNameLst>
                                      </p:cBhvr>
                                      <p:tavLst>
                                        <p:tav tm="0">
                                          <p:val>
                                            <p:strVal val="#ppt_x"/>
                                          </p:val>
                                        </p:tav>
                                        <p:tav tm="100000">
                                          <p:val>
                                            <p:strVal val="#ppt_x"/>
                                          </p:val>
                                        </p:tav>
                                      </p:tavLst>
                                    </p:anim>
                                    <p:anim calcmode="lin" valueType="num">
                                      <p:cBhvr>
                                        <p:cTn id="6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2" grpId="0"/>
      <p:bldP spid="13" grpId="0"/>
      <p:bldP spid="14" grpId="0"/>
      <p:bldP spid="16" grpId="0"/>
      <p:bldP spid="17"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52524" y="1574168"/>
            <a:ext cx="11039476" cy="261610"/>
          </a:xfrm>
          <a:prstGeom prst="rect">
            <a:avLst/>
          </a:prstGeom>
        </p:spPr>
        <p:txBody>
          <a:bodyPr wrap="square">
            <a:spAutoFit/>
          </a:bodyPr>
          <a:lstStyle/>
          <a:p>
            <a:r>
              <a:rPr lang="zh-CN" altLang="en-US" sz="1100" dirty="0">
                <a:latin typeface="华文细黑" panose="02010600040101010101" charset="-122"/>
                <a:ea typeface="华文细黑" panose="02010600040101010101" charset="-122"/>
                <a:sym typeface="+mn-ea"/>
              </a:rPr>
              <a:t> love you more than I've ever loved any woman. And I've waitedI love you more than I've ever loved any woman. And I'I love you more than I</a:t>
            </a:r>
            <a:endParaRPr lang="zh-CN" altLang="en-US" sz="1100" dirty="0"/>
          </a:p>
        </p:txBody>
      </p:sp>
      <p:sp>
        <p:nvSpPr>
          <p:cNvPr id="3" name="矩形 2"/>
          <p:cNvSpPr/>
          <p:nvPr/>
        </p:nvSpPr>
        <p:spPr>
          <a:xfrm>
            <a:off x="0" y="1962150"/>
            <a:ext cx="12192000" cy="2657475"/>
          </a:xfrm>
          <a:prstGeom prst="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152399" y="2152649"/>
            <a:ext cx="11877675" cy="2286001"/>
          </a:xfrm>
          <a:prstGeom prst="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TextBox 97"/>
          <p:cNvSpPr txBox="1"/>
          <p:nvPr/>
        </p:nvSpPr>
        <p:spPr>
          <a:xfrm>
            <a:off x="152399" y="4810124"/>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0" name="文本框 9"/>
          <p:cNvSpPr txBox="1"/>
          <p:nvPr/>
        </p:nvSpPr>
        <p:spPr>
          <a:xfrm>
            <a:off x="522768" y="5420635"/>
            <a:ext cx="2201582"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1" name="TextBox 97"/>
          <p:cNvSpPr txBox="1"/>
          <p:nvPr/>
        </p:nvSpPr>
        <p:spPr>
          <a:xfrm>
            <a:off x="3220335" y="4848225"/>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2" name="文本框 11"/>
          <p:cNvSpPr txBox="1"/>
          <p:nvPr/>
        </p:nvSpPr>
        <p:spPr>
          <a:xfrm>
            <a:off x="3590704" y="5458736"/>
            <a:ext cx="2201582"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3" name="TextBox 97"/>
          <p:cNvSpPr txBox="1"/>
          <p:nvPr/>
        </p:nvSpPr>
        <p:spPr>
          <a:xfrm>
            <a:off x="6258833" y="4829173"/>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4" name="文本框 13"/>
          <p:cNvSpPr txBox="1"/>
          <p:nvPr/>
        </p:nvSpPr>
        <p:spPr>
          <a:xfrm>
            <a:off x="6629202" y="5439684"/>
            <a:ext cx="2201582"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5" name="TextBox 97"/>
          <p:cNvSpPr txBox="1"/>
          <p:nvPr/>
        </p:nvSpPr>
        <p:spPr>
          <a:xfrm>
            <a:off x="8956400" y="4784248"/>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6" name="文本框 15"/>
          <p:cNvSpPr txBox="1"/>
          <p:nvPr/>
        </p:nvSpPr>
        <p:spPr>
          <a:xfrm>
            <a:off x="9326769" y="5394759"/>
            <a:ext cx="2201582"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21" name="图片占位符 20"/>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5715" r="5715" b="4119"/>
          <a:stretch/>
        </p:blipFill>
        <p:spPr>
          <a:xfrm>
            <a:off x="612775" y="2419350"/>
            <a:ext cx="2524125" cy="1707807"/>
          </a:xfrm>
        </p:spPr>
      </p:pic>
      <p:pic>
        <p:nvPicPr>
          <p:cNvPr id="22" name="图片占位符 2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4266" b="4266"/>
          <a:stretch>
            <a:fillRect/>
          </a:stretch>
        </p:blipFill>
        <p:spPr/>
      </p:pic>
      <p:pic>
        <p:nvPicPr>
          <p:cNvPr id="23" name="图片占位符 22"/>
          <p:cNvPicPr>
            <a:picLocks noGrp="1" noChangeAspect="1"/>
          </p:cNvPicPr>
          <p:nvPr>
            <p:ph type="pic" sz="quarter" idx="12"/>
          </p:nvPr>
        </p:nvPicPr>
        <p:blipFill rotWithShape="1">
          <a:blip r:embed="rId4" cstate="print">
            <a:extLst>
              <a:ext uri="{28A0092B-C50C-407E-A947-70E740481C1C}">
                <a14:useLocalDpi xmlns:a14="http://schemas.microsoft.com/office/drawing/2010/main" val="0"/>
              </a:ext>
            </a:extLst>
          </a:blip>
          <a:srcRect l="2740" r="2740" b="3747"/>
          <a:stretch/>
        </p:blipFill>
        <p:spPr>
          <a:xfrm>
            <a:off x="6399670" y="2420960"/>
            <a:ext cx="2524125" cy="1714435"/>
          </a:xfrm>
        </p:spPr>
      </p:pic>
      <p:pic>
        <p:nvPicPr>
          <p:cNvPr id="24" name="图片占位符 23"/>
          <p:cNvPicPr>
            <a:picLocks noGrp="1" noChangeAspect="1"/>
          </p:cNvPicPr>
          <p:nvPr>
            <p:ph type="pic" sz="quarter" idx="13"/>
          </p:nvPr>
        </p:nvPicPr>
        <p:blipFill rotWithShape="1">
          <a:blip r:embed="rId5" cstate="print">
            <a:extLst>
              <a:ext uri="{28A0092B-C50C-407E-A947-70E740481C1C}">
                <a14:useLocalDpi xmlns:a14="http://schemas.microsoft.com/office/drawing/2010/main" val="0"/>
              </a:ext>
            </a:extLst>
          </a:blip>
          <a:srcRect l="5715" t="-1" r="5715" b="4582"/>
          <a:stretch/>
        </p:blipFill>
        <p:spPr>
          <a:xfrm>
            <a:off x="9247647" y="2419348"/>
            <a:ext cx="2524125" cy="1699571"/>
          </a:xfrm>
        </p:spPr>
      </p:pic>
    </p:spTree>
    <p:extLst>
      <p:ext uri="{BB962C8B-B14F-4D97-AF65-F5344CB8AC3E}">
        <p14:creationId xmlns:p14="http://schemas.microsoft.com/office/powerpoint/2010/main" val="325182184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10150" y="1038225"/>
            <a:ext cx="6581775" cy="3581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TextBox 97"/>
          <p:cNvSpPr txBox="1"/>
          <p:nvPr/>
        </p:nvSpPr>
        <p:spPr>
          <a:xfrm>
            <a:off x="8544810" y="1756031"/>
            <a:ext cx="2942320"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4" name="文本框 3"/>
          <p:cNvSpPr txBox="1"/>
          <p:nvPr/>
        </p:nvSpPr>
        <p:spPr>
          <a:xfrm>
            <a:off x="8915179" y="2366542"/>
            <a:ext cx="2201582" cy="1015663"/>
          </a:xfrm>
          <a:prstGeom prst="rect">
            <a:avLst/>
          </a:prstGeom>
          <a:noFill/>
        </p:spPr>
        <p:txBody>
          <a:bodyPr wrap="square" rtlCol="0">
            <a:spAutoFit/>
          </a:bodyPr>
          <a:lstStyle/>
          <a:p>
            <a:pPr algn="ctr">
              <a:lnSpc>
                <a:spcPct val="150000"/>
              </a:lnSpc>
            </a:pPr>
            <a:r>
              <a:rPr lang="zh-CN" altLang="en-US" sz="1000" dirty="0">
                <a:solidFill>
                  <a:schemeClr val="bg1"/>
                </a:solidFill>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solidFill>
                  <a:schemeClr val="bg1"/>
                </a:solidFill>
                <a:latin typeface="华文细黑" panose="02010600040101010101" charset="-122"/>
                <a:ea typeface="华文细黑" panose="02010600040101010101" charset="-122"/>
                <a:sym typeface="+mn-ea"/>
              </a:rPr>
              <a:t>'</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6" name="TextBox 97"/>
          <p:cNvSpPr txBox="1"/>
          <p:nvPr/>
        </p:nvSpPr>
        <p:spPr>
          <a:xfrm>
            <a:off x="353783" y="1139132"/>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7" name="文本框 6"/>
          <p:cNvSpPr txBox="1"/>
          <p:nvPr/>
        </p:nvSpPr>
        <p:spPr>
          <a:xfrm>
            <a:off x="1633077" y="1988498"/>
            <a:ext cx="2901909"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8" name="流程图: 联系 7"/>
          <p:cNvSpPr/>
          <p:nvPr/>
        </p:nvSpPr>
        <p:spPr>
          <a:xfrm>
            <a:off x="669598" y="2139630"/>
            <a:ext cx="778605" cy="795692"/>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TextBox 97"/>
          <p:cNvSpPr txBox="1"/>
          <p:nvPr/>
        </p:nvSpPr>
        <p:spPr>
          <a:xfrm>
            <a:off x="721209" y="2091573"/>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01</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10" name="文本框 9"/>
          <p:cNvSpPr txBox="1"/>
          <p:nvPr/>
        </p:nvSpPr>
        <p:spPr>
          <a:xfrm>
            <a:off x="1633077" y="3603962"/>
            <a:ext cx="2901909"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1" name="流程图: 联系 10"/>
          <p:cNvSpPr/>
          <p:nvPr/>
        </p:nvSpPr>
        <p:spPr>
          <a:xfrm>
            <a:off x="669598" y="3755094"/>
            <a:ext cx="778605" cy="795692"/>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97"/>
          <p:cNvSpPr txBox="1"/>
          <p:nvPr/>
        </p:nvSpPr>
        <p:spPr>
          <a:xfrm>
            <a:off x="721209" y="3707037"/>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02</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13" name="文本框 12"/>
          <p:cNvSpPr txBox="1"/>
          <p:nvPr/>
        </p:nvSpPr>
        <p:spPr>
          <a:xfrm>
            <a:off x="1004427" y="5050301"/>
            <a:ext cx="10844673" cy="784830"/>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Ilove you more than I've ever loved any woman. And I've waitedI love you more than I've ever loved any woman. And I'I love you more than I'</a:t>
            </a:r>
          </a:p>
          <a:p>
            <a:pPr>
              <a:lnSpc>
                <a:spcPct val="150000"/>
              </a:lnSpc>
            </a:pP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5" name="图片占位符 14"/>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9422" r="9422" b="3994"/>
          <a:stretch/>
        </p:blipFill>
        <p:spPr>
          <a:xfrm>
            <a:off x="5495925" y="1371600"/>
            <a:ext cx="3314700" cy="2450757"/>
          </a:xfrm>
        </p:spPr>
      </p:pic>
    </p:spTree>
    <p:extLst>
      <p:ext uri="{BB962C8B-B14F-4D97-AF65-F5344CB8AC3E}">
        <p14:creationId xmlns:p14="http://schemas.microsoft.com/office/powerpoint/2010/main" val="3152521583"/>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5841880" y="1661636"/>
            <a:ext cx="2242270"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06917">
            <a:off x="5402274" y="1655355"/>
            <a:ext cx="626396" cy="665990"/>
          </a:xfrm>
          <a:prstGeom prst="rect">
            <a:avLst/>
          </a:prstGeom>
        </p:spPr>
      </p:pic>
      <p:sp>
        <p:nvSpPr>
          <p:cNvPr id="5" name="矩形 4"/>
          <p:cNvSpPr/>
          <p:nvPr/>
        </p:nvSpPr>
        <p:spPr>
          <a:xfrm>
            <a:off x="1328675" y="2215634"/>
            <a:ext cx="2731838" cy="646331"/>
          </a:xfrm>
          <a:prstGeom prst="rect">
            <a:avLst/>
          </a:prstGeom>
        </p:spPr>
        <p:txBody>
          <a:bodyPr wrap="none">
            <a:spAutoFit/>
          </a:bodyPr>
          <a:lstStyle/>
          <a:p>
            <a:r>
              <a:rPr lang="zh-CN" altLang="en-US" sz="3600" dirty="0">
                <a:solidFill>
                  <a:schemeClr val="accent4"/>
                </a:solidFill>
                <a:latin typeface="华文细黑" panose="02010600040101010101" charset="-122"/>
                <a:ea typeface="华文细黑" panose="02010600040101010101" charset="-122"/>
                <a:sym typeface="+mn-ea"/>
              </a:rPr>
              <a:t>more than I</a:t>
            </a:r>
            <a:endParaRPr lang="zh-CN" altLang="en-US" sz="3600" dirty="0">
              <a:solidFill>
                <a:schemeClr val="accent4"/>
              </a:solidFill>
            </a:endParaRPr>
          </a:p>
        </p:txBody>
      </p:sp>
      <p:sp>
        <p:nvSpPr>
          <p:cNvPr id="6" name="文本框 5"/>
          <p:cNvSpPr txBox="1"/>
          <p:nvPr/>
        </p:nvSpPr>
        <p:spPr>
          <a:xfrm>
            <a:off x="2684211" y="2868109"/>
            <a:ext cx="1338828" cy="1558014"/>
          </a:xfrm>
          <a:prstGeom prst="rect">
            <a:avLst/>
          </a:prstGeom>
          <a:noFill/>
        </p:spPr>
        <p:txBody>
          <a:bodyPr vert="eaVert"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7" name="文本框 6"/>
          <p:cNvSpPr txBox="1"/>
          <p:nvPr/>
        </p:nvSpPr>
        <p:spPr>
          <a:xfrm>
            <a:off x="9837989" y="2649034"/>
            <a:ext cx="877163" cy="1996164"/>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9" name="图片占位符 8"/>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6214" b="16214"/>
          <a:stretch>
            <a:fillRect/>
          </a:stretch>
        </p:blipFill>
        <p:spPr/>
      </p:pic>
    </p:spTree>
    <p:extLst>
      <p:ext uri="{BB962C8B-B14F-4D97-AF65-F5344CB8AC3E}">
        <p14:creationId xmlns:p14="http://schemas.microsoft.com/office/powerpoint/2010/main" val="607685588"/>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97"/>
          <p:cNvSpPr txBox="1"/>
          <p:nvPr/>
        </p:nvSpPr>
        <p:spPr>
          <a:xfrm>
            <a:off x="4728679" y="4059242"/>
            <a:ext cx="2489735"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1" name="文本框 20"/>
          <p:cNvSpPr txBox="1"/>
          <p:nvPr/>
        </p:nvSpPr>
        <p:spPr>
          <a:xfrm>
            <a:off x="2153067" y="4718076"/>
            <a:ext cx="7640957"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love you more than I've ever loved any woman. And I've waited longer for you than I've waited for any </a:t>
            </a:r>
            <a:r>
              <a:rPr lang="zh-CN" altLang="en-US" sz="1000" dirty="0" smtClean="0">
                <a:latin typeface="华文细黑" panose="02010600040101010101" charset="-122"/>
                <a:ea typeface="华文细黑" panose="02010600040101010101" charset="-122"/>
                <a:sym typeface="+mn-ea"/>
              </a:rPr>
              <a:t>any</a:t>
            </a:r>
            <a:r>
              <a:rPr lang="zh-CN" altLang="en-US" sz="1000" dirty="0">
                <a:latin typeface="华文细黑" panose="02010600040101010101" charset="-122"/>
                <a:ea typeface="华文细黑" panose="02010600040101010101" charset="-122"/>
                <a:sym typeface="+mn-ea"/>
              </a:rPr>
              <a:t> love you more than I've ever loved any woman. And I've waited longer for you than I've waited for 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6" name="图片占位符 15"/>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2813" r="2813"/>
          <a:stretch>
            <a:fillRect/>
          </a:stretch>
        </p:blipFill>
        <p:spPr/>
      </p:pic>
      <p:pic>
        <p:nvPicPr>
          <p:cNvPr id="17" name="图片占位符 1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7020" r="17020"/>
          <a:stretch>
            <a:fillRect/>
          </a:stretch>
        </p:blipFill>
        <p:spPr/>
      </p:pic>
      <p:pic>
        <p:nvPicPr>
          <p:cNvPr id="18" name="图片占位符 1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843" r="16843"/>
          <a:stretch>
            <a:fillRect/>
          </a:stretch>
        </p:blipFill>
        <p:spPr/>
      </p:pic>
      <p:pic>
        <p:nvPicPr>
          <p:cNvPr id="19" name="图片占位符 1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16875" r="16875"/>
          <a:stretch>
            <a:fillRect/>
          </a:stretch>
        </p:blipFill>
        <p:spPr/>
      </p:pic>
      <p:pic>
        <p:nvPicPr>
          <p:cNvPr id="22" name="图片占位符 21"/>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3722" r="13722"/>
          <a:stretch>
            <a:fillRect/>
          </a:stretch>
        </p:blipFill>
        <p:spPr/>
      </p:pic>
      <p:pic>
        <p:nvPicPr>
          <p:cNvPr id="24" name="图片占位符 23"/>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6843" r="16843"/>
          <a:stretch>
            <a:fillRect/>
          </a:stretch>
        </p:blipFill>
        <p:spPr/>
      </p:pic>
      <p:pic>
        <p:nvPicPr>
          <p:cNvPr id="23" name="图片占位符 22"/>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3286" r="13286"/>
          <a:stretch>
            <a:fillRect/>
          </a:stretch>
        </p:blipFill>
        <p:spPr/>
      </p:pic>
    </p:spTree>
    <p:extLst>
      <p:ext uri="{BB962C8B-B14F-4D97-AF65-F5344CB8AC3E}">
        <p14:creationId xmlns:p14="http://schemas.microsoft.com/office/powerpoint/2010/main" val="1384005935"/>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2959491" y="960477"/>
            <a:ext cx="2242270"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06917">
            <a:off x="2519885" y="954196"/>
            <a:ext cx="626396" cy="665990"/>
          </a:xfrm>
          <a:prstGeom prst="rect">
            <a:avLst/>
          </a:prstGeom>
        </p:spPr>
      </p:pic>
      <p:sp>
        <p:nvSpPr>
          <p:cNvPr id="6" name="文本框 5"/>
          <p:cNvSpPr txBox="1"/>
          <p:nvPr/>
        </p:nvSpPr>
        <p:spPr>
          <a:xfrm>
            <a:off x="6681129" y="2463105"/>
            <a:ext cx="4081606" cy="55399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7" name="文本框 6"/>
          <p:cNvSpPr txBox="1"/>
          <p:nvPr/>
        </p:nvSpPr>
        <p:spPr>
          <a:xfrm>
            <a:off x="1631092" y="4507080"/>
            <a:ext cx="3640342"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8" name="TextBox 97"/>
          <p:cNvSpPr txBox="1"/>
          <p:nvPr/>
        </p:nvSpPr>
        <p:spPr>
          <a:xfrm>
            <a:off x="7840652" y="3294102"/>
            <a:ext cx="2242270"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06917">
            <a:off x="7401046" y="3287821"/>
            <a:ext cx="626396" cy="665990"/>
          </a:xfrm>
          <a:prstGeom prst="rect">
            <a:avLst/>
          </a:prstGeom>
        </p:spPr>
      </p:pic>
      <p:pic>
        <p:nvPicPr>
          <p:cNvPr id="12" name="图片占位符 1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1470" b="11470"/>
          <a:stretch>
            <a:fillRect/>
          </a:stretch>
        </p:blipFill>
        <p:spPr/>
      </p:pic>
      <p:pic>
        <p:nvPicPr>
          <p:cNvPr id="13" name="图片占位符 12"/>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7789" b="7789"/>
          <a:stretch>
            <a:fillRect/>
          </a:stretch>
        </p:blipFill>
        <p:spPr/>
      </p:pic>
    </p:spTree>
    <p:extLst>
      <p:ext uri="{BB962C8B-B14F-4D97-AF65-F5344CB8AC3E}">
        <p14:creationId xmlns:p14="http://schemas.microsoft.com/office/powerpoint/2010/main" val="2405793089"/>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6008173" y="1520462"/>
            <a:ext cx="3415592"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4" name="文本框 3"/>
          <p:cNvSpPr txBox="1"/>
          <p:nvPr/>
        </p:nvSpPr>
        <p:spPr>
          <a:xfrm>
            <a:off x="6043211" y="1955857"/>
            <a:ext cx="5067683"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流程图: 联系 4"/>
          <p:cNvSpPr/>
          <p:nvPr/>
        </p:nvSpPr>
        <p:spPr>
          <a:xfrm>
            <a:off x="5166816" y="1558011"/>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TextBox 97"/>
          <p:cNvSpPr txBox="1"/>
          <p:nvPr/>
        </p:nvSpPr>
        <p:spPr>
          <a:xfrm>
            <a:off x="5218427" y="1509954"/>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01</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7" name="TextBox 97"/>
          <p:cNvSpPr txBox="1"/>
          <p:nvPr/>
        </p:nvSpPr>
        <p:spPr>
          <a:xfrm>
            <a:off x="5990846" y="2808801"/>
            <a:ext cx="3415592"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8" name="文本框 7"/>
          <p:cNvSpPr txBox="1"/>
          <p:nvPr/>
        </p:nvSpPr>
        <p:spPr>
          <a:xfrm>
            <a:off x="6025884" y="3244196"/>
            <a:ext cx="5067683"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9" name="流程图: 联系 8"/>
          <p:cNvSpPr/>
          <p:nvPr/>
        </p:nvSpPr>
        <p:spPr>
          <a:xfrm>
            <a:off x="5149489" y="2846350"/>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97"/>
          <p:cNvSpPr txBox="1"/>
          <p:nvPr/>
        </p:nvSpPr>
        <p:spPr>
          <a:xfrm>
            <a:off x="5201100" y="2798293"/>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02</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sp>
        <p:nvSpPr>
          <p:cNvPr id="11" name="TextBox 97"/>
          <p:cNvSpPr txBox="1"/>
          <p:nvPr/>
        </p:nvSpPr>
        <p:spPr>
          <a:xfrm>
            <a:off x="5990846" y="4293247"/>
            <a:ext cx="3415592"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2" name="文本框 11"/>
          <p:cNvSpPr txBox="1"/>
          <p:nvPr/>
        </p:nvSpPr>
        <p:spPr>
          <a:xfrm>
            <a:off x="6025884" y="4728642"/>
            <a:ext cx="5067683"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3" name="流程图: 联系 12"/>
          <p:cNvSpPr/>
          <p:nvPr/>
        </p:nvSpPr>
        <p:spPr>
          <a:xfrm>
            <a:off x="5149489" y="4330796"/>
            <a:ext cx="778605" cy="7956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TextBox 97"/>
          <p:cNvSpPr txBox="1"/>
          <p:nvPr/>
        </p:nvSpPr>
        <p:spPr>
          <a:xfrm>
            <a:off x="5201100" y="4282739"/>
            <a:ext cx="807073" cy="652486"/>
          </a:xfrm>
          <a:prstGeom prst="rect">
            <a:avLst/>
          </a:prstGeom>
          <a:noFill/>
        </p:spPr>
        <p:txBody>
          <a:bodyPr wrap="square" lIns="102974" tIns="0" rIns="102974" bIns="0" rtlCol="0" anchor="t">
            <a:spAutoFit/>
          </a:bodyPr>
          <a:lstStyle/>
          <a:p>
            <a:pPr>
              <a:lnSpc>
                <a:spcPct val="150000"/>
              </a:lnSpc>
            </a:pPr>
            <a:r>
              <a:rPr lang="en-US" altLang="zh-CN" sz="3200" b="1" dirty="0" smtClean="0">
                <a:solidFill>
                  <a:schemeClr val="bg1"/>
                </a:solidFill>
                <a:latin typeface="汉仪劲楷简" panose="00020600040101010101" pitchFamily="18" charset="-122"/>
                <a:ea typeface="汉仪劲楷简" panose="00020600040101010101" pitchFamily="18" charset="-122"/>
                <a:cs typeface="华文黑体" pitchFamily="2" charset="-122"/>
              </a:rPr>
              <a:t>03</a:t>
            </a:r>
            <a:endParaRPr lang="zh-CN" altLang="en-US" sz="2400" b="1" dirty="0">
              <a:solidFill>
                <a:schemeClr val="bg1"/>
              </a:solidFill>
              <a:latin typeface="汉仪劲楷简" panose="00020600040101010101" pitchFamily="18" charset="-122"/>
              <a:ea typeface="汉仪劲楷简" panose="00020600040101010101" pitchFamily="18" charset="-122"/>
              <a:cs typeface="华文黑体" pitchFamily="2" charset="-122"/>
            </a:endParaRPr>
          </a:p>
        </p:txBody>
      </p:sp>
      <p:pic>
        <p:nvPicPr>
          <p:cNvPr id="16" name="图片占位符 15"/>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1769" r="21769" b="3692"/>
          <a:stretch/>
        </p:blipFill>
        <p:spPr>
          <a:xfrm>
            <a:off x="1425575" y="1212850"/>
            <a:ext cx="3187700" cy="4141745"/>
          </a:xfrm>
        </p:spPr>
      </p:pic>
    </p:spTree>
    <p:extLst>
      <p:ext uri="{BB962C8B-B14F-4D97-AF65-F5344CB8AC3E}">
        <p14:creationId xmlns:p14="http://schemas.microsoft.com/office/powerpoint/2010/main" val="2441292677"/>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10" grpId="0"/>
      <p:bldP spid="11" grpId="0"/>
      <p:bldP spid="1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2700000">
            <a:off x="1853515" y="1383958"/>
            <a:ext cx="1396313" cy="13963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rot="2700000">
            <a:off x="5107461" y="1383958"/>
            <a:ext cx="1396313" cy="13963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rot="2700000">
            <a:off x="8361407" y="1383956"/>
            <a:ext cx="1396313" cy="13963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TextBox 97"/>
          <p:cNvSpPr txBox="1"/>
          <p:nvPr/>
        </p:nvSpPr>
        <p:spPr>
          <a:xfrm>
            <a:off x="1392291" y="3681488"/>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2" name="文本框 11"/>
          <p:cNvSpPr txBox="1"/>
          <p:nvPr/>
        </p:nvSpPr>
        <p:spPr>
          <a:xfrm>
            <a:off x="1924912" y="4341667"/>
            <a:ext cx="1877078"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3" name="TextBox 97"/>
          <p:cNvSpPr txBox="1"/>
          <p:nvPr/>
        </p:nvSpPr>
        <p:spPr>
          <a:xfrm>
            <a:off x="4600921" y="3644831"/>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4" name="文本框 13"/>
          <p:cNvSpPr txBox="1"/>
          <p:nvPr/>
        </p:nvSpPr>
        <p:spPr>
          <a:xfrm>
            <a:off x="5133542" y="4305010"/>
            <a:ext cx="1877078"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5" name="TextBox 97"/>
          <p:cNvSpPr txBox="1"/>
          <p:nvPr/>
        </p:nvSpPr>
        <p:spPr>
          <a:xfrm>
            <a:off x="8072221" y="3681488"/>
            <a:ext cx="2942320"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6" name="文本框 15"/>
          <p:cNvSpPr txBox="1"/>
          <p:nvPr/>
        </p:nvSpPr>
        <p:spPr>
          <a:xfrm>
            <a:off x="8636268" y="4341667"/>
            <a:ext cx="1911779"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a:t>
            </a:r>
            <a:r>
              <a:rPr lang="zh-CN" altLang="en-US" sz="1000" dirty="0" smtClean="0">
                <a:latin typeface="华文细黑" panose="02010600040101010101" charset="-122"/>
                <a:ea typeface="华文细黑" panose="02010600040101010101" charset="-122"/>
                <a:sym typeface="+mn-ea"/>
              </a:rPr>
              <a:t>tha'</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占位符 5"/>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3584" r="13584"/>
          <a:stretch>
            <a:fillRect/>
          </a:stretch>
        </p:blipFill>
        <p:spPr/>
      </p:pic>
      <p:pic>
        <p:nvPicPr>
          <p:cNvPr id="17" name="图片占位符 1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7563" r="17563"/>
          <a:stretch>
            <a:fillRect/>
          </a:stretch>
        </p:blipFill>
        <p:spPr/>
      </p:pic>
      <p:pic>
        <p:nvPicPr>
          <p:cNvPr id="19" name="图片占位符 18"/>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9630" r="19630"/>
          <a:stretch>
            <a:fillRect/>
          </a:stretch>
        </p:blipFill>
        <p:spPr/>
      </p:pic>
    </p:spTree>
    <p:extLst>
      <p:ext uri="{BB962C8B-B14F-4D97-AF65-F5344CB8AC3E}">
        <p14:creationId xmlns:p14="http://schemas.microsoft.com/office/powerpoint/2010/main" val="783787230"/>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125650" y="5483192"/>
            <a:ext cx="4076545" cy="55399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9" name="文本框 8"/>
          <p:cNvSpPr txBox="1"/>
          <p:nvPr/>
        </p:nvSpPr>
        <p:spPr>
          <a:xfrm>
            <a:off x="6555237" y="5483192"/>
            <a:ext cx="4022146" cy="55399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cxnSp>
        <p:nvCxnSpPr>
          <p:cNvPr id="11" name="直接连接符 10"/>
          <p:cNvCxnSpPr/>
          <p:nvPr/>
        </p:nvCxnSpPr>
        <p:spPr>
          <a:xfrm>
            <a:off x="5956544" y="5191604"/>
            <a:ext cx="0" cy="1106844"/>
          </a:xfrm>
          <a:prstGeom prst="line">
            <a:avLst/>
          </a:prstGeom>
        </p:spPr>
        <p:style>
          <a:lnRef idx="1">
            <a:schemeClr val="dk1"/>
          </a:lnRef>
          <a:fillRef idx="0">
            <a:schemeClr val="dk1"/>
          </a:fillRef>
          <a:effectRef idx="0">
            <a:schemeClr val="dk1"/>
          </a:effectRef>
          <a:fontRef idx="minor">
            <a:schemeClr val="tx1"/>
          </a:fontRef>
        </p:style>
      </p:cxnSp>
      <p:pic>
        <p:nvPicPr>
          <p:cNvPr id="10" name="图片占位符 9"/>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192" r="31192"/>
          <a:stretch>
            <a:fillRect/>
          </a:stretch>
        </p:blipFill>
        <p:spPr/>
      </p:pic>
      <p:pic>
        <p:nvPicPr>
          <p:cNvPr id="12" name="图片占位符 11"/>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1027" r="31027"/>
          <a:stretch>
            <a:fillRect/>
          </a:stretch>
        </p:blipFill>
        <p:spPr/>
      </p:pic>
      <p:pic>
        <p:nvPicPr>
          <p:cNvPr id="13" name="图片占位符 12"/>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32165" r="32165"/>
          <a:stretch>
            <a:fillRect/>
          </a:stretch>
        </p:blipFill>
        <p:spPr/>
      </p:pic>
    </p:spTree>
    <p:extLst>
      <p:ext uri="{BB962C8B-B14F-4D97-AF65-F5344CB8AC3E}">
        <p14:creationId xmlns:p14="http://schemas.microsoft.com/office/powerpoint/2010/main" val="856813799"/>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97"/>
          <p:cNvSpPr txBox="1"/>
          <p:nvPr/>
        </p:nvSpPr>
        <p:spPr>
          <a:xfrm>
            <a:off x="4728679" y="4059242"/>
            <a:ext cx="2489735" cy="489365"/>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1" name="文本框 20"/>
          <p:cNvSpPr txBox="1"/>
          <p:nvPr/>
        </p:nvSpPr>
        <p:spPr>
          <a:xfrm>
            <a:off x="2153067" y="4718076"/>
            <a:ext cx="7640957"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love you more than I've ever loved any woman. And I've waited longer for you than I've waited for any </a:t>
            </a:r>
            <a:r>
              <a:rPr lang="zh-CN" altLang="en-US" sz="1000" dirty="0" smtClean="0">
                <a:latin typeface="华文细黑" panose="02010600040101010101" charset="-122"/>
                <a:ea typeface="华文细黑" panose="02010600040101010101" charset="-122"/>
                <a:sym typeface="+mn-ea"/>
              </a:rPr>
              <a:t>any</a:t>
            </a:r>
            <a:r>
              <a:rPr lang="zh-CN" altLang="en-US" sz="1000" dirty="0">
                <a:latin typeface="华文细黑" panose="02010600040101010101" charset="-122"/>
                <a:ea typeface="华文细黑" panose="02010600040101010101" charset="-122"/>
                <a:sym typeface="+mn-ea"/>
              </a:rPr>
              <a:t> love you more than I've ever loved any woman. And I've waited longer for you than I've waited for 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6" name="图片占位符 15"/>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2813" r="2813"/>
          <a:stretch>
            <a:fillRect/>
          </a:stretch>
        </p:blipFill>
        <p:spPr/>
      </p:pic>
      <p:pic>
        <p:nvPicPr>
          <p:cNvPr id="17" name="图片占位符 1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7020" r="17020"/>
          <a:stretch>
            <a:fillRect/>
          </a:stretch>
        </p:blipFill>
        <p:spPr/>
      </p:pic>
      <p:pic>
        <p:nvPicPr>
          <p:cNvPr id="18" name="图片占位符 1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843" r="16843"/>
          <a:stretch>
            <a:fillRect/>
          </a:stretch>
        </p:blipFill>
        <p:spPr/>
      </p:pic>
      <p:pic>
        <p:nvPicPr>
          <p:cNvPr id="19" name="图片占位符 1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16875" r="16875"/>
          <a:stretch>
            <a:fillRect/>
          </a:stretch>
        </p:blipFill>
        <p:spPr/>
      </p:pic>
      <p:pic>
        <p:nvPicPr>
          <p:cNvPr id="22" name="图片占位符 21"/>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3722" r="13722"/>
          <a:stretch>
            <a:fillRect/>
          </a:stretch>
        </p:blipFill>
        <p:spPr/>
      </p:pic>
      <p:pic>
        <p:nvPicPr>
          <p:cNvPr id="24" name="图片占位符 23"/>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6843" r="16843"/>
          <a:stretch>
            <a:fillRect/>
          </a:stretch>
        </p:blipFill>
        <p:spPr/>
      </p:pic>
      <p:pic>
        <p:nvPicPr>
          <p:cNvPr id="23" name="图片占位符 22"/>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3286" r="13286"/>
          <a:stretch>
            <a:fillRect/>
          </a:stretch>
        </p:blipFill>
        <p:spPr/>
      </p:pic>
    </p:spTree>
    <p:extLst>
      <p:ext uri="{BB962C8B-B14F-4D97-AF65-F5344CB8AC3E}">
        <p14:creationId xmlns:p14="http://schemas.microsoft.com/office/powerpoint/2010/main" val="2294434992"/>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996CCC6A-FE55-496F-968C-954B99D5F7B6}"/>
              </a:ext>
            </a:extLst>
          </p:cNvPr>
          <p:cNvGrpSpPr/>
          <p:nvPr/>
        </p:nvGrpSpPr>
        <p:grpSpPr>
          <a:xfrm>
            <a:off x="5228077" y="0"/>
            <a:ext cx="6874931" cy="6858000"/>
            <a:chOff x="4064000" y="0"/>
            <a:chExt cx="8128000" cy="6858000"/>
          </a:xfrm>
        </p:grpSpPr>
        <p:sp>
          <p:nvSpPr>
            <p:cNvPr id="4" name="矩形 3">
              <a:extLst>
                <a:ext uri="{FF2B5EF4-FFF2-40B4-BE49-F238E27FC236}">
                  <a16:creationId xmlns="" xmlns:a16="http://schemas.microsoft.com/office/drawing/2014/main" id="{9F1D2E87-C2BE-4603-86E9-0F3FFCB3DD00}"/>
                </a:ext>
              </a:extLst>
            </p:cNvPr>
            <p:cNvSpPr/>
            <p:nvPr/>
          </p:nvSpPr>
          <p:spPr>
            <a:xfrm>
              <a:off x="4064000" y="0"/>
              <a:ext cx="4064000" cy="6858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65"/>
            </a:p>
          </p:txBody>
        </p:sp>
        <p:pic>
          <p:nvPicPr>
            <p:cNvPr id="5" name="图片 24">
              <a:extLst>
                <a:ext uri="{FF2B5EF4-FFF2-40B4-BE49-F238E27FC236}">
                  <a16:creationId xmlns="" xmlns:a16="http://schemas.microsoft.com/office/drawing/2014/main" id="{19FC16F3-72BB-4389-94CE-228288166F71}"/>
                </a:ext>
              </a:extLst>
            </p:cNvPr>
            <p:cNvPicPr>
              <a:picLocks noChangeAspect="1"/>
            </p:cNvPicPr>
            <p:nvPr/>
          </p:nvPicPr>
          <p:blipFill>
            <a:blip r:embed="rId3" cstate="print">
              <a:extLst>
                <a:ext uri="{28A0092B-C50C-407E-A947-70E740481C1C}">
                  <a14:useLocalDpi xmlns:a14="http://schemas.microsoft.com/office/drawing/2010/main" val="0"/>
                </a:ext>
              </a:extLst>
            </a:blip>
            <a:srcRect r="60220"/>
            <a:stretch>
              <a:fillRect/>
            </a:stretch>
          </p:blipFill>
          <p:spPr bwMode="auto">
            <a:xfrm>
              <a:off x="8128000" y="0"/>
              <a:ext cx="406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16">
            <a:extLst>
              <a:ext uri="{FF2B5EF4-FFF2-40B4-BE49-F238E27FC236}">
                <a16:creationId xmlns="" xmlns:a16="http://schemas.microsoft.com/office/drawing/2014/main" id="{7298F575-7E17-4ACB-9813-5E0DB3591CA0}"/>
              </a:ext>
            </a:extLst>
          </p:cNvPr>
          <p:cNvGrpSpPr/>
          <p:nvPr/>
        </p:nvGrpSpPr>
        <p:grpSpPr>
          <a:xfrm>
            <a:off x="5560795" y="3429000"/>
            <a:ext cx="2194174" cy="402262"/>
            <a:chOff x="5398131" y="5970183"/>
            <a:chExt cx="1226776" cy="222335"/>
          </a:xfrm>
        </p:grpSpPr>
        <p:sp>
          <p:nvSpPr>
            <p:cNvPr id="23" name="Rounded Rectangle 19">
              <a:extLst>
                <a:ext uri="{FF2B5EF4-FFF2-40B4-BE49-F238E27FC236}">
                  <a16:creationId xmlns="" xmlns:a16="http://schemas.microsoft.com/office/drawing/2014/main" id="{61D510D6-C2C1-4CAF-BF59-CAD8BC6A5B16}"/>
                </a:ext>
              </a:extLst>
            </p:cNvPr>
            <p:cNvSpPr/>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5"/>
            </a:p>
          </p:txBody>
        </p:sp>
        <p:sp>
          <p:nvSpPr>
            <p:cNvPr id="24" name="Rounded Rectangle 20">
              <a:extLst>
                <a:ext uri="{FF2B5EF4-FFF2-40B4-BE49-F238E27FC236}">
                  <a16:creationId xmlns="" xmlns:a16="http://schemas.microsoft.com/office/drawing/2014/main" id="{2ECA87DA-5DF0-4560-8A29-861E5FD797B8}"/>
                </a:ext>
              </a:extLst>
            </p:cNvPr>
            <p:cNvSpPr/>
            <p:nvPr/>
          </p:nvSpPr>
          <p:spPr>
            <a:xfrm>
              <a:off x="5398131" y="5970183"/>
              <a:ext cx="837480" cy="47631"/>
            </a:xfrm>
            <a:prstGeom prst="roundRect">
              <a:avLst>
                <a:gd name="adj" fmla="val 50000"/>
              </a:avLst>
            </a:prstGeom>
            <a:solidFill>
              <a:srgbClr val="3C3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5" dirty="0"/>
            </a:p>
          </p:txBody>
        </p:sp>
        <p:sp>
          <p:nvSpPr>
            <p:cNvPr id="25" name="Rounded Rectangle 21">
              <a:extLst>
                <a:ext uri="{FF2B5EF4-FFF2-40B4-BE49-F238E27FC236}">
                  <a16:creationId xmlns="" xmlns:a16="http://schemas.microsoft.com/office/drawing/2014/main" id="{C52B6B90-783C-4CA3-99F0-FA0AD4C5E6E2}"/>
                </a:ext>
              </a:extLst>
            </p:cNvPr>
            <p:cNvSpPr/>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5"/>
            </a:p>
          </p:txBody>
        </p:sp>
        <p:sp>
          <p:nvSpPr>
            <p:cNvPr id="26" name="Rounded Rectangle 22">
              <a:extLst>
                <a:ext uri="{FF2B5EF4-FFF2-40B4-BE49-F238E27FC236}">
                  <a16:creationId xmlns="" xmlns:a16="http://schemas.microsoft.com/office/drawing/2014/main" id="{C6E5EB19-8CA1-4FCA-B1D5-14A8F346A71A}"/>
                </a:ext>
              </a:extLst>
            </p:cNvPr>
            <p:cNvSpPr/>
            <p:nvPr/>
          </p:nvSpPr>
          <p:spPr>
            <a:xfrm>
              <a:off x="5405683" y="6144887"/>
              <a:ext cx="710516" cy="47631"/>
            </a:xfrm>
            <a:prstGeom prst="roundRect">
              <a:avLst>
                <a:gd name="adj" fmla="val 50000"/>
              </a:avLst>
            </a:prstGeom>
            <a:solidFill>
              <a:srgbClr val="E7EBED"/>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5"/>
            </a:p>
          </p:txBody>
        </p:sp>
      </p:grpSp>
      <p:sp>
        <p:nvSpPr>
          <p:cNvPr id="27" name="文本框 66">
            <a:extLst>
              <a:ext uri="{FF2B5EF4-FFF2-40B4-BE49-F238E27FC236}">
                <a16:creationId xmlns="" xmlns:a16="http://schemas.microsoft.com/office/drawing/2014/main" id="{8AEDDB15-8C81-4540-B206-67100134D49E}"/>
              </a:ext>
            </a:extLst>
          </p:cNvPr>
          <p:cNvSpPr txBox="1">
            <a:spLocks noChangeArrowheads="1"/>
          </p:cNvSpPr>
          <p:nvPr/>
        </p:nvSpPr>
        <p:spPr bwMode="auto">
          <a:xfrm>
            <a:off x="5560796" y="2991653"/>
            <a:ext cx="2914388" cy="314702"/>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445" dirty="0">
                <a:solidFill>
                  <a:schemeClr val="bg1"/>
                </a:solidFill>
                <a:latin typeface="微软雅黑" panose="020B0503020204020204" pitchFamily="34" charset="-122"/>
                <a:ea typeface="微软雅黑" panose="020B0503020204020204" pitchFamily="34" charset="-122"/>
              </a:rPr>
              <a:t>PLEASE ADD YOUR TITLE HERE</a:t>
            </a:r>
            <a:endParaRPr lang="zh-CN" altLang="en-US" sz="1445" dirty="0">
              <a:solidFill>
                <a:schemeClr val="bg1"/>
              </a:solidFill>
              <a:latin typeface="微软雅黑" panose="020B0503020204020204" pitchFamily="34" charset="-122"/>
              <a:ea typeface="微软雅黑" panose="020B0503020204020204" pitchFamily="34" charset="-122"/>
            </a:endParaRPr>
          </a:p>
        </p:txBody>
      </p:sp>
      <p:sp>
        <p:nvSpPr>
          <p:cNvPr id="28" name="TextBox 97"/>
          <p:cNvSpPr txBox="1"/>
          <p:nvPr/>
        </p:nvSpPr>
        <p:spPr>
          <a:xfrm>
            <a:off x="701400" y="1264909"/>
            <a:ext cx="2942320"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9" name="文本框 28"/>
          <p:cNvSpPr txBox="1"/>
          <p:nvPr/>
        </p:nvSpPr>
        <p:spPr>
          <a:xfrm>
            <a:off x="701400" y="1729844"/>
            <a:ext cx="4290601"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0" name="TextBox 97"/>
          <p:cNvSpPr txBox="1"/>
          <p:nvPr/>
        </p:nvSpPr>
        <p:spPr>
          <a:xfrm>
            <a:off x="647362" y="3638394"/>
            <a:ext cx="2942320"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31" name="文本框 30"/>
          <p:cNvSpPr txBox="1"/>
          <p:nvPr/>
        </p:nvSpPr>
        <p:spPr>
          <a:xfrm>
            <a:off x="647362" y="4103329"/>
            <a:ext cx="4290601"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3763859352"/>
      </p:ext>
    </p:extLst>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1000"/>
                                        <p:tgtEl>
                                          <p:spTgt spid="30"/>
                                        </p:tgtEl>
                                      </p:cBhvr>
                                    </p:animEffect>
                                    <p:anim calcmode="lin" valueType="num">
                                      <p:cBhvr>
                                        <p:cTn id="17" dur="1000" fill="hold"/>
                                        <p:tgtEl>
                                          <p:spTgt spid="30"/>
                                        </p:tgtEl>
                                        <p:attrNameLst>
                                          <p:attrName>ppt_x</p:attrName>
                                        </p:attrNameLst>
                                      </p:cBhvr>
                                      <p:tavLst>
                                        <p:tav tm="0">
                                          <p:val>
                                            <p:strVal val="#ppt_x"/>
                                          </p:val>
                                        </p:tav>
                                        <p:tav tm="100000">
                                          <p:val>
                                            <p:strVal val="#ppt_x"/>
                                          </p:val>
                                        </p:tav>
                                      </p:tavLst>
                                    </p:anim>
                                    <p:anim calcmode="lin" valueType="num">
                                      <p:cBhvr>
                                        <p:cTn id="18" dur="1000" fill="hold"/>
                                        <p:tgtEl>
                                          <p:spTgt spid="3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8197" y="1936803"/>
            <a:ext cx="877163" cy="2696981"/>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cxnSp>
        <p:nvCxnSpPr>
          <p:cNvPr id="5" name="直接连接符 4"/>
          <p:cNvCxnSpPr/>
          <p:nvPr/>
        </p:nvCxnSpPr>
        <p:spPr>
          <a:xfrm>
            <a:off x="1767016" y="1544595"/>
            <a:ext cx="0" cy="3089189"/>
          </a:xfrm>
          <a:prstGeom prst="line">
            <a:avLst/>
          </a:prstGeom>
        </p:spPr>
        <p:style>
          <a:lnRef idx="1">
            <a:schemeClr val="dk1"/>
          </a:lnRef>
          <a:fillRef idx="0">
            <a:schemeClr val="dk1"/>
          </a:fillRef>
          <a:effectRef idx="0">
            <a:schemeClr val="dk1"/>
          </a:effectRef>
          <a:fontRef idx="minor">
            <a:schemeClr val="tx1"/>
          </a:fontRef>
        </p:style>
      </p:cxnSp>
      <p:pic>
        <p:nvPicPr>
          <p:cNvPr id="6" name="图片占位符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8318" b="8318"/>
          <a:stretch>
            <a:fillRect/>
          </a:stretch>
        </p:blipFill>
        <p:spPr/>
      </p:pic>
    </p:spTree>
    <p:extLst>
      <p:ext uri="{BB962C8B-B14F-4D97-AF65-F5344CB8AC3E}">
        <p14:creationId xmlns:p14="http://schemas.microsoft.com/office/powerpoint/2010/main" val="1430819463"/>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7"/>
          <p:cNvSpPr txBox="1"/>
          <p:nvPr/>
        </p:nvSpPr>
        <p:spPr>
          <a:xfrm>
            <a:off x="4889928" y="2950646"/>
            <a:ext cx="2942320"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5" name="文本框 4"/>
          <p:cNvSpPr txBox="1"/>
          <p:nvPr/>
        </p:nvSpPr>
        <p:spPr>
          <a:xfrm>
            <a:off x="4458231" y="3638157"/>
            <a:ext cx="3620493" cy="1246495"/>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 love you more than I've ever loved any woman. And I've waitedI love you more than I've ever loved any woman. And I</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7" name="文本框 6"/>
          <p:cNvSpPr txBox="1"/>
          <p:nvPr/>
        </p:nvSpPr>
        <p:spPr>
          <a:xfrm>
            <a:off x="9028515" y="3098337"/>
            <a:ext cx="877163" cy="2696981"/>
          </a:xfrm>
          <a:prstGeom prst="rect">
            <a:avLst/>
          </a:prstGeom>
          <a:noFill/>
        </p:spPr>
        <p:txBody>
          <a:bodyPr vert="eaVert"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7756394">
            <a:off x="8941158" y="1685358"/>
            <a:ext cx="1258048" cy="973454"/>
          </a:xfrm>
          <a:prstGeom prst="rect">
            <a:avLst/>
          </a:prstGeom>
        </p:spPr>
      </p:pic>
      <p:pic>
        <p:nvPicPr>
          <p:cNvPr id="10" name="图片占位符 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1900" r="31900"/>
          <a:stretch>
            <a:fillRect/>
          </a:stretch>
        </p:blipFill>
        <p:spPr/>
      </p:pic>
      <p:pic>
        <p:nvPicPr>
          <p:cNvPr id="11" name="图片占位符 10"/>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28645" b="28645"/>
          <a:stretch>
            <a:fillRect/>
          </a:stretch>
        </p:blipFill>
        <p:spPr/>
      </p:pic>
    </p:spTree>
    <p:extLst>
      <p:ext uri="{BB962C8B-B14F-4D97-AF65-F5344CB8AC3E}">
        <p14:creationId xmlns:p14="http://schemas.microsoft.com/office/powerpoint/2010/main" val="1095162050"/>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11963"/>
          <a:stretch/>
        </p:blipFill>
        <p:spPr>
          <a:xfrm flipH="1">
            <a:off x="0" y="-14968"/>
            <a:ext cx="12192000" cy="6912725"/>
          </a:xfrm>
          <a:prstGeom prst="rect">
            <a:avLst/>
          </a:prstGeom>
        </p:spPr>
      </p:pic>
      <p:sp>
        <p:nvSpPr>
          <p:cNvPr id="13" name="文本框 12"/>
          <p:cNvSpPr txBox="1"/>
          <p:nvPr/>
        </p:nvSpPr>
        <p:spPr>
          <a:xfrm>
            <a:off x="1403734" y="2159624"/>
            <a:ext cx="2646878" cy="1323439"/>
          </a:xfrm>
          <a:prstGeom prst="rect">
            <a:avLst/>
          </a:prstGeom>
          <a:noFill/>
        </p:spPr>
        <p:txBody>
          <a:bodyPr vert="horz" wrap="square" rtlCol="0">
            <a:spAutoFit/>
          </a:bodyPr>
          <a:lstStyle/>
          <a:p>
            <a:r>
              <a:rPr lang="zh-CN" altLang="en-US" sz="8000" b="1" dirty="0" smtClean="0">
                <a:solidFill>
                  <a:schemeClr val="bg1"/>
                </a:solidFill>
                <a:latin typeface="汉仪劲楷简" panose="00020600040101010101" pitchFamily="18" charset="-122"/>
                <a:ea typeface="汉仪劲楷简" panose="00020600040101010101" pitchFamily="18" charset="-122"/>
              </a:rPr>
              <a:t>感谢</a:t>
            </a:r>
            <a:endParaRPr lang="zh-CN" altLang="en-US" sz="8000" b="1" dirty="0">
              <a:solidFill>
                <a:schemeClr val="bg1"/>
              </a:solidFill>
              <a:latin typeface="汉仪劲楷简" panose="00020600040101010101" pitchFamily="18" charset="-122"/>
              <a:ea typeface="汉仪劲楷简" panose="00020600040101010101" pitchFamily="18" charset="-122"/>
            </a:endParaRPr>
          </a:p>
        </p:txBody>
      </p:sp>
      <p:sp>
        <p:nvSpPr>
          <p:cNvPr id="15" name="矩形 14"/>
          <p:cNvSpPr/>
          <p:nvPr/>
        </p:nvSpPr>
        <p:spPr>
          <a:xfrm>
            <a:off x="1638599" y="3286746"/>
            <a:ext cx="5577209" cy="1015663"/>
          </a:xfrm>
          <a:prstGeom prst="rect">
            <a:avLst/>
          </a:prstGeom>
        </p:spPr>
        <p:txBody>
          <a:bodyPr vert="horz" wrap="square">
            <a:spAutoFit/>
          </a:bodyPr>
          <a:lstStyle/>
          <a:p>
            <a:pPr>
              <a:lnSpc>
                <a:spcPct val="150000"/>
              </a:lnSpc>
            </a:pPr>
            <a:r>
              <a:rPr lang="zh-CN" altLang="en-US" sz="1000" dirty="0">
                <a:solidFill>
                  <a:schemeClr val="bg1"/>
                </a:solidFill>
                <a:latin typeface="汉仪劲楷简" panose="00020600040101010101" pitchFamily="18" charset="-122"/>
                <a:ea typeface="汉仪劲楷简" panose="00020600040101010101" pitchFamily="18" charset="-122"/>
              </a:rPr>
              <a:t>点击此处添加文本信息，具体长短可根据实际需要填写，也可直接将文本复制于此，具体文字大小颜色均可调整。</a:t>
            </a:r>
            <a:r>
              <a:rPr lang="zh-CN" altLang="en-US" sz="1000" dirty="0">
                <a:solidFill>
                  <a:schemeClr val="bg1"/>
                </a:solidFill>
                <a:latin typeface="汉仪劲楷简" panose="00020600040101010101" pitchFamily="18" charset="-122"/>
                <a:ea typeface="汉仪劲楷简" panose="00020600040101010101" pitchFamily="18" charset="-122"/>
                <a:sym typeface="+mn-ea"/>
              </a:rPr>
              <a:t>点击此处添加文本信息，具体长短可根据实际需要填写，也可直接将文本复制于此，具体文字大小颜色均可调整。</a:t>
            </a:r>
            <a:endParaRPr lang="zh-CN" altLang="en-US" sz="1000" dirty="0">
              <a:solidFill>
                <a:schemeClr val="bg1"/>
              </a:solidFill>
              <a:latin typeface="汉仪劲楷简" panose="00020600040101010101" pitchFamily="18" charset="-122"/>
              <a:ea typeface="汉仪劲楷简" panose="00020600040101010101" pitchFamily="18" charset="-122"/>
            </a:endParaRPr>
          </a:p>
          <a:p>
            <a:pPr>
              <a:lnSpc>
                <a:spcPct val="150000"/>
              </a:lnSpc>
            </a:pPr>
            <a:endParaRPr lang="zh-CN" altLang="en-US" sz="1000" dirty="0">
              <a:solidFill>
                <a:schemeClr val="bg1"/>
              </a:solidFill>
              <a:latin typeface="汉仪劲楷简" panose="00020600040101010101" pitchFamily="18" charset="-122"/>
              <a:ea typeface="汉仪劲楷简" panose="00020600040101010101" pitchFamily="18" charset="-122"/>
            </a:endParaRPr>
          </a:p>
        </p:txBody>
      </p:sp>
      <p:sp>
        <p:nvSpPr>
          <p:cNvPr id="17" name="文本框 16"/>
          <p:cNvSpPr txBox="1"/>
          <p:nvPr/>
        </p:nvSpPr>
        <p:spPr>
          <a:xfrm>
            <a:off x="3629546" y="2159624"/>
            <a:ext cx="2646878" cy="1323439"/>
          </a:xfrm>
          <a:prstGeom prst="rect">
            <a:avLst/>
          </a:prstGeom>
          <a:noFill/>
        </p:spPr>
        <p:txBody>
          <a:bodyPr vert="horz" wrap="square" rtlCol="0">
            <a:spAutoFit/>
          </a:bodyPr>
          <a:lstStyle/>
          <a:p>
            <a:r>
              <a:rPr lang="zh-CN" altLang="en-US" sz="8000" b="1" dirty="0" smtClean="0">
                <a:solidFill>
                  <a:schemeClr val="bg1"/>
                </a:solidFill>
                <a:latin typeface="汉仪劲楷简" panose="00020600040101010101" pitchFamily="18" charset="-122"/>
                <a:ea typeface="汉仪劲楷简" panose="00020600040101010101" pitchFamily="18" charset="-122"/>
              </a:rPr>
              <a:t>收看</a:t>
            </a:r>
            <a:endParaRPr lang="zh-CN" altLang="en-US" sz="8000" b="1" dirty="0">
              <a:solidFill>
                <a:schemeClr val="bg1"/>
              </a:solidFill>
              <a:latin typeface="汉仪劲楷简" panose="00020600040101010101" pitchFamily="18" charset="-122"/>
              <a:ea typeface="汉仪劲楷简" panose="00020600040101010101" pitchFamily="18" charset="-122"/>
            </a:endParaRPr>
          </a:p>
        </p:txBody>
      </p:sp>
    </p:spTree>
    <p:extLst>
      <p:ext uri="{BB962C8B-B14F-4D97-AF65-F5344CB8AC3E}">
        <p14:creationId xmlns:p14="http://schemas.microsoft.com/office/powerpoint/2010/main" val="1717655464"/>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ppt_y</p:attrName>
                                        </p:attrNameLst>
                                      </p:cBhvr>
                                      <p:tavLst>
                                        <p:tav tm="0">
                                          <p:val>
                                            <p:strVal val="#ppt_y+#ppt_h*1.125000"/>
                                          </p:val>
                                        </p:tav>
                                        <p:tav tm="100000">
                                          <p:val>
                                            <p:strVal val="#ppt_y"/>
                                          </p:val>
                                        </p:tav>
                                      </p:tavLst>
                                    </p:anim>
                                    <p:animEffect transition="in" filter="wipe(up)">
                                      <p:cBhvr>
                                        <p:cTn id="13" dur="500"/>
                                        <p:tgtEl>
                                          <p:spTgt spid="17"/>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323232"/>
      </a:dk2>
      <a:lt2>
        <a:srgbClr val="E3DED1"/>
      </a:lt2>
      <a:accent1>
        <a:srgbClr val="C00000"/>
      </a:accent1>
      <a:accent2>
        <a:srgbClr val="C00000"/>
      </a:accent2>
      <a:accent3>
        <a:srgbClr val="C00000"/>
      </a:accent3>
      <a:accent4>
        <a:srgbClr val="C00000"/>
      </a:accent4>
      <a:accent5>
        <a:srgbClr val="C00000"/>
      </a:accent5>
      <a:accent6>
        <a:srgbClr val="C00000"/>
      </a:accent6>
      <a:hlink>
        <a:srgbClr val="C00000"/>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2508</Words>
  <Application>Microsoft Office PowerPoint</Application>
  <PresentationFormat>宽屏</PresentationFormat>
  <Paragraphs>119</Paragraphs>
  <Slides>23</Slides>
  <Notes>6</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Helvetica Light</vt:lpstr>
      <vt:lpstr>Wawati SC</vt:lpstr>
      <vt:lpstr>汉仪劲楷简</vt:lpstr>
      <vt:lpstr>华文黑体</vt:lpstr>
      <vt:lpstr>华文细黑</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ShineDisk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微软用户</cp:lastModifiedBy>
  <cp:revision>10</cp:revision>
  <dcterms:created xsi:type="dcterms:W3CDTF">2018-08-31T07:49:27Z</dcterms:created>
  <dcterms:modified xsi:type="dcterms:W3CDTF">2018-09-06T06:32:14Z</dcterms:modified>
</cp:coreProperties>
</file>