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0" r:id="rId3"/>
    <p:sldId id="258" r:id="rId4"/>
    <p:sldId id="341" r:id="rId5"/>
    <p:sldId id="370" r:id="rId6"/>
    <p:sldId id="393" r:id="rId7"/>
    <p:sldId id="392" r:id="rId8"/>
    <p:sldId id="391" r:id="rId9"/>
    <p:sldId id="382" r:id="rId10"/>
    <p:sldId id="394" r:id="rId11"/>
    <p:sldId id="344" r:id="rId12"/>
    <p:sldId id="383" r:id="rId13"/>
    <p:sldId id="395" r:id="rId14"/>
    <p:sldId id="396" r:id="rId15"/>
    <p:sldId id="385" r:id="rId16"/>
    <p:sldId id="387" r:id="rId17"/>
    <p:sldId id="389" r:id="rId18"/>
    <p:sldId id="388" r:id="rId19"/>
    <p:sldId id="368" r:id="rId20"/>
    <p:sldId id="397" r:id="rId21"/>
    <p:sldId id="390" r:id="rId2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202932"/>
    <a:srgbClr val="7988A5"/>
    <a:srgbClr val="1C262F"/>
    <a:srgbClr val="262F37"/>
    <a:srgbClr val="83888C"/>
    <a:srgbClr val="404040"/>
    <a:srgbClr val="030303"/>
    <a:srgbClr val="9B1211"/>
    <a:srgbClr val="E8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 showGuides="1">
      <p:cViewPr>
        <p:scale>
          <a:sx n="83" d="100"/>
          <a:sy n="83" d="100"/>
        </p:scale>
        <p:origin x="1267" y="437"/>
      </p:cViewPr>
      <p:guideLst>
        <p:guide orient="horz" pos="3140"/>
        <p:guide pos="3288"/>
        <p:guide pos="204"/>
        <p:guide orient="horz" pos="1620"/>
        <p:guide orient="horz" pos="2482"/>
        <p:guide orient="horz" pos="2527"/>
        <p:guide pos="2880"/>
        <p:guide orient="horz" pos="1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82159835737056"/>
          <c:y val="0.0981132963933891"/>
          <c:w val="0.926725285024572"/>
          <c:h val="0.89721464187359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overlap val="-3"/>
        <c:axId val="750738296"/>
        <c:axId val="750736336"/>
      </c:barChart>
      <c:catAx>
        <c:axId val="750738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0736336"/>
        <c:crosses val="autoZero"/>
        <c:auto val="1"/>
        <c:lblAlgn val="ctr"/>
        <c:lblOffset val="100"/>
        <c:noMultiLvlLbl val="0"/>
      </c:catAx>
      <c:valAx>
        <c:axId val="750736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0738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049" y="0"/>
            <a:ext cx="1068304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369743" y="654692"/>
            <a:ext cx="84045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 userDrawn="1"/>
        </p:nvCxnSpPr>
        <p:spPr>
          <a:xfrm>
            <a:off x="369743" y="654692"/>
            <a:ext cx="109661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5341" y="1238692"/>
            <a:ext cx="2968619" cy="146463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3087690" y="2843972"/>
            <a:ext cx="2968619" cy="146463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110040" y="1238692"/>
            <a:ext cx="2968619" cy="146463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369743" y="654692"/>
            <a:ext cx="84045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369743" y="654692"/>
            <a:ext cx="109661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65341" y="2843972"/>
            <a:ext cx="2968619" cy="14646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087690" y="1238691"/>
            <a:ext cx="2968619" cy="14646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110040" y="2843971"/>
            <a:ext cx="2968619" cy="14646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579224" y="343740"/>
            <a:ext cx="2415920" cy="288142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579224" y="3331036"/>
            <a:ext cx="2415920" cy="158568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067799" y="343740"/>
            <a:ext cx="2415920" cy="158568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067799" y="2035295"/>
            <a:ext cx="2415920" cy="288142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/>
          <a:stretch>
            <a:fillRect/>
          </a:stretch>
        </p:blipFill>
        <p:spPr>
          <a:xfrm>
            <a:off x="0" y="0"/>
            <a:ext cx="9144000" cy="5163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26859" y="1911748"/>
            <a:ext cx="40398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奋斗吧 </a:t>
            </a:r>
            <a:r>
              <a:rPr lang="en-US" altLang="zh-CN" sz="48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2018</a:t>
            </a:r>
            <a:endParaRPr lang="en-US" altLang="zh-CN" sz="48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76137" y="1603971"/>
            <a:ext cx="1943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>
                <a:solidFill>
                  <a:schemeClr val="bg1"/>
                </a:solidFill>
                <a:latin typeface="+mn-ea"/>
              </a:rPr>
              <a:t>2018</a:t>
            </a:r>
            <a:r>
              <a:rPr lang="zh-CN" altLang="en-US" sz="1400" i="1">
                <a:solidFill>
                  <a:schemeClr val="bg1"/>
                </a:solidFill>
                <a:latin typeface="+mn-ea"/>
              </a:rPr>
              <a:t>年度</a:t>
            </a:r>
            <a:r>
              <a:rPr lang="en-US" altLang="zh-CN" sz="1400" i="1">
                <a:solidFill>
                  <a:schemeClr val="bg1"/>
                </a:solidFill>
                <a:latin typeface="+mn-ea"/>
              </a:rPr>
              <a:t>—2019</a:t>
            </a:r>
            <a:r>
              <a:rPr lang="zh-CN" altLang="en-US" sz="1400" i="1">
                <a:solidFill>
                  <a:schemeClr val="bg1"/>
                </a:solidFill>
                <a:latin typeface="+mn-ea"/>
              </a:rPr>
              <a:t>年度</a:t>
            </a:r>
            <a:endParaRPr lang="zh-CN" altLang="en-US" sz="1400" i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38445" y="2628513"/>
            <a:ext cx="3328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600">
                <a:solidFill>
                  <a:schemeClr val="bg1"/>
                </a:solidFill>
                <a:ea typeface="+mj-ea"/>
              </a:rPr>
              <a:t>Business Annual Report</a:t>
            </a:r>
            <a:endParaRPr lang="en-US" altLang="zh-CN" sz="1200" spc="600">
              <a:solidFill>
                <a:schemeClr val="bg1"/>
              </a:solidFill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136761" y="3003129"/>
            <a:ext cx="7306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038445" y="3100747"/>
            <a:ext cx="161036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5">
                <a:solidFill>
                  <a:schemeClr val="bg1"/>
                </a:solidFill>
              </a:rPr>
              <a:t>部门：</a:t>
            </a:r>
            <a:r>
              <a:rPr lang="en-US" altLang="zh-CN" sz="1015">
                <a:solidFill>
                  <a:schemeClr val="bg1"/>
                </a:solidFill>
              </a:rPr>
              <a:t>XXX</a:t>
            </a:r>
            <a:r>
              <a:rPr lang="zh-CN" altLang="en-US" sz="1015">
                <a:solidFill>
                  <a:schemeClr val="bg1"/>
                </a:solidFill>
              </a:rPr>
              <a:t>    汇报人：</a:t>
            </a:r>
            <a:r>
              <a:rPr lang="en-US" altLang="zh-CN" sz="1015">
                <a:solidFill>
                  <a:schemeClr val="bg1"/>
                </a:solidFill>
              </a:rPr>
              <a:t>XXX</a:t>
            </a:r>
            <a:endParaRPr lang="en-US" altLang="zh-CN" sz="1015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199819" y="2417861"/>
            <a:ext cx="13853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CONTENTS</a:t>
            </a:r>
            <a:endParaRPr lang="zh-CN" altLang="en-US" sz="14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59131" y="1773341"/>
            <a:ext cx="13260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40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目 录</a:t>
            </a:r>
            <a:endParaRPr lang="zh-CN" altLang="en-US" sz="40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14646" y="1119091"/>
            <a:ext cx="28391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219700" y="1017368"/>
            <a:ext cx="2803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1</a:t>
            </a:r>
            <a:r>
              <a:rPr lang="zh-CN" altLang="en-US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、上半年工作概述</a:t>
            </a:r>
            <a:endParaRPr lang="zh-CN" altLang="en-US" sz="24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19700" y="1967817"/>
            <a:ext cx="2887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2</a:t>
            </a:r>
            <a:r>
              <a:rPr lang="zh-CN" altLang="en-US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、上半年业绩展示</a:t>
            </a:r>
            <a:endParaRPr lang="zh-CN" altLang="en-US" sz="24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19700" y="2969599"/>
            <a:ext cx="1968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3</a:t>
            </a:r>
            <a:r>
              <a:rPr lang="zh-CN" altLang="en-US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、经验总结</a:t>
            </a:r>
            <a:endParaRPr lang="zh-CN" altLang="en-US" sz="24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19700" y="3937851"/>
            <a:ext cx="2919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4</a:t>
            </a:r>
            <a:r>
              <a:rPr lang="zh-CN" altLang="en-US" sz="24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  <a:sym typeface="+mn-lt"/>
              </a:rPr>
              <a:t>、下半年工作规划</a:t>
            </a:r>
            <a:endParaRPr lang="zh-CN" altLang="en-US" sz="24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43905" y="1438976"/>
            <a:ext cx="323999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bg1"/>
                </a:solidFill>
                <a:latin typeface="+mj-lt"/>
              </a:rPr>
              <a:t>SUMMARY OF WORK IN THE FIRST HALF YEAR</a:t>
            </a:r>
            <a:endParaRPr lang="zh-CN" altLang="en-US" sz="105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19700" y="2418166"/>
            <a:ext cx="249459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bg1"/>
                </a:solidFill>
                <a:latin typeface="+mj-lt"/>
              </a:rPr>
              <a:t>FIRST HALF PERFORMANCE SHOW</a:t>
            </a:r>
            <a:endParaRPr lang="zh-CN" altLang="en-US" sz="105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19700" y="3351150"/>
            <a:ext cx="193514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bg1"/>
                </a:solidFill>
                <a:latin typeface="+mj-lt"/>
              </a:rPr>
              <a:t> SUMMARIZE EXPERIENCE</a:t>
            </a:r>
            <a:endParaRPr lang="zh-CN" altLang="en-US" sz="105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19700" y="4337961"/>
            <a:ext cx="30187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bg1"/>
                </a:solidFill>
                <a:latin typeface="+mj-lt"/>
              </a:rPr>
              <a:t>WORK PLAN FOR THE SECOND HALF YEAR</a:t>
            </a:r>
            <a:endParaRPr lang="zh-CN" altLang="en-US" sz="105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19279" y="170075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i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工作概述</a:t>
            </a:r>
            <a:endParaRPr lang="zh-CN" altLang="en-US" sz="4800" i="1">
              <a:solidFill>
                <a:schemeClr val="bg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82598" y="2471564"/>
            <a:ext cx="252024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latin typeface="+mj-lt"/>
              </a:rPr>
              <a:t>SUMMARY OF WORK IN THE FIRST HALF YEAR</a:t>
            </a:r>
            <a:endParaRPr lang="en-US" altLang="zh-CN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255666" y="2767013"/>
            <a:ext cx="3374105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105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795963" y="2727010"/>
            <a:ext cx="2935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1" b="38522"/>
          <a:stretch>
            <a:fillRect/>
          </a:stretch>
        </p:blipFill>
        <p:spPr>
          <a:xfrm>
            <a:off x="0" y="766911"/>
            <a:ext cx="9143999" cy="262234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3850" y="3788088"/>
            <a:ext cx="638629" cy="638629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262F"/>
              </a:solidFill>
            </a:endParaRPr>
          </a:p>
        </p:txBody>
      </p:sp>
      <p:sp>
        <p:nvSpPr>
          <p:cNvPr id="16" name="AutoShape 59"/>
          <p:cNvSpPr/>
          <p:nvPr/>
        </p:nvSpPr>
        <p:spPr bwMode="auto">
          <a:xfrm>
            <a:off x="512321" y="3977135"/>
            <a:ext cx="261686" cy="26053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1C262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7" name="矩形 16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987018" y="3967930"/>
            <a:ext cx="33538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987018" y="3715943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rgbClr val="202932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rgbClr val="202932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75664" y="3788088"/>
            <a:ext cx="638629" cy="638629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262F"/>
              </a:solidFill>
            </a:endParaRP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379398" y="3967930"/>
            <a:ext cx="33538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5379398" y="3715943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rgbClr val="202932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rgbClr val="202932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1" name="AutoShape 112"/>
          <p:cNvSpPr/>
          <p:nvPr/>
        </p:nvSpPr>
        <p:spPr bwMode="auto">
          <a:xfrm>
            <a:off x="4814796" y="3929550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766911"/>
            <a:ext cx="4572000" cy="262234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23850" y="1457827"/>
            <a:ext cx="2339102" cy="461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202932"/>
                </a:solidFill>
                <a:latin typeface="+mj-ea"/>
                <a:ea typeface="+mj-ea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chemeClr val="bg1"/>
                </a:solidFill>
                <a:sym typeface="Arial" panose="020B0604020202020204" pitchFamily="34" charset="0"/>
              </a:rPr>
              <a:t>上半年工作概述</a:t>
            </a:r>
            <a:endParaRPr lang="en-US" altLang="zh-CN" sz="2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850" y="1919492"/>
            <a:ext cx="4079984" cy="860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20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217405" y="966483"/>
            <a:ext cx="2806455" cy="2792717"/>
            <a:chOff x="2857214" y="995706"/>
            <a:chExt cx="3429571" cy="3412782"/>
          </a:xfrm>
        </p:grpSpPr>
        <p:sp>
          <p:nvSpPr>
            <p:cNvPr id="5" name="任意多边形: 形状 4"/>
            <p:cNvSpPr/>
            <p:nvPr/>
          </p:nvSpPr>
          <p:spPr>
            <a:xfrm>
              <a:off x="3160910" y="1177918"/>
              <a:ext cx="2943421" cy="2943422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185081 w 3413760"/>
                <a:gd name="connsiteY1" fmla="*/ 853440 h 3413760"/>
                <a:gd name="connsiteX2" fmla="*/ 3185081 w 3413760"/>
                <a:gd name="connsiteY2" fmla="*/ 2560320 h 3413760"/>
                <a:gd name="connsiteX3" fmla="*/ 1706880 w 3413760"/>
                <a:gd name="connsiteY3" fmla="*/ 1706880 h 3413760"/>
                <a:gd name="connsiteX4" fmla="*/ 1706880 w 3413760"/>
                <a:gd name="connsiteY4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316689" y="0"/>
                    <a:pt x="2880177" y="325329"/>
                    <a:pt x="3185081" y="853440"/>
                  </a:cubicBezTo>
                  <a:cubicBezTo>
                    <a:pt x="3489986" y="1381551"/>
                    <a:pt x="3489986" y="2032209"/>
                    <a:pt x="3185081" y="256032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7393" tIns="771652" rIns="443687" bIns="1722628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3100289" y="1283040"/>
              <a:ext cx="2943421" cy="2943422"/>
            </a:xfrm>
            <a:custGeom>
              <a:avLst/>
              <a:gdLst>
                <a:gd name="connsiteX0" fmla="*/ 3185081 w 3413760"/>
                <a:gd name="connsiteY0" fmla="*/ 2560320 h 3413760"/>
                <a:gd name="connsiteX1" fmla="*/ 1706880 w 3413760"/>
                <a:gd name="connsiteY1" fmla="*/ 3413760 h 3413760"/>
                <a:gd name="connsiteX2" fmla="*/ 228679 w 3413760"/>
                <a:gd name="connsiteY2" fmla="*/ 2560320 h 3413760"/>
                <a:gd name="connsiteX3" fmla="*/ 1706880 w 3413760"/>
                <a:gd name="connsiteY3" fmla="*/ 1706880 h 3413760"/>
                <a:gd name="connsiteX4" fmla="*/ 3185081 w 3413760"/>
                <a:gd name="connsiteY4" fmla="*/ 256032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760" h="3413760">
                  <a:moveTo>
                    <a:pt x="3185081" y="2560320"/>
                  </a:moveTo>
                  <a:cubicBezTo>
                    <a:pt x="2880176" y="3088431"/>
                    <a:pt x="2316689" y="3413760"/>
                    <a:pt x="1706880" y="3413760"/>
                  </a:cubicBezTo>
                  <a:cubicBezTo>
                    <a:pt x="1097071" y="3413760"/>
                    <a:pt x="533583" y="3088431"/>
                    <a:pt x="228679" y="2560320"/>
                  </a:cubicBezTo>
                  <a:lnTo>
                    <a:pt x="1706880" y="1706880"/>
                  </a:lnTo>
                  <a:lnTo>
                    <a:pt x="3185081" y="256032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62330" tIns="2264411" rIns="821690" bIns="354329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900" kern="1200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3039668" y="1177918"/>
              <a:ext cx="2943421" cy="2943422"/>
            </a:xfrm>
            <a:custGeom>
              <a:avLst/>
              <a:gdLst>
                <a:gd name="connsiteX0" fmla="*/ 228679 w 3413760"/>
                <a:gd name="connsiteY0" fmla="*/ 2560320 h 3413760"/>
                <a:gd name="connsiteX1" fmla="*/ 228679 w 3413760"/>
                <a:gd name="connsiteY1" fmla="*/ 853440 h 3413760"/>
                <a:gd name="connsiteX2" fmla="*/ 1706880 w 3413760"/>
                <a:gd name="connsiteY2" fmla="*/ 0 h 3413760"/>
                <a:gd name="connsiteX3" fmla="*/ 1706880 w 3413760"/>
                <a:gd name="connsiteY3" fmla="*/ 1706880 h 3413760"/>
                <a:gd name="connsiteX4" fmla="*/ 228679 w 3413760"/>
                <a:gd name="connsiteY4" fmla="*/ 256032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760" h="3413760">
                  <a:moveTo>
                    <a:pt x="228679" y="2560320"/>
                  </a:moveTo>
                  <a:cubicBezTo>
                    <a:pt x="-76226" y="2032209"/>
                    <a:pt x="-76226" y="1381551"/>
                    <a:pt x="228679" y="853440"/>
                  </a:cubicBezTo>
                  <a:cubicBezTo>
                    <a:pt x="533584" y="325329"/>
                    <a:pt x="1097071" y="0"/>
                    <a:pt x="1706880" y="0"/>
                  </a:cubicBezTo>
                  <a:lnTo>
                    <a:pt x="1706880" y="1706880"/>
                  </a:lnTo>
                  <a:lnTo>
                    <a:pt x="228679" y="256032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3688" tIns="771652" rIns="1847392" bIns="1722628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/>
            </a:p>
          </p:txBody>
        </p:sp>
        <p:sp>
          <p:nvSpPr>
            <p:cNvPr id="8" name="箭头: 环形 7"/>
            <p:cNvSpPr/>
            <p:nvPr/>
          </p:nvSpPr>
          <p:spPr>
            <a:xfrm>
              <a:off x="2978940" y="995706"/>
              <a:ext cx="3307845" cy="3307845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箭头: 环形 8"/>
            <p:cNvSpPr/>
            <p:nvPr/>
          </p:nvSpPr>
          <p:spPr>
            <a:xfrm>
              <a:off x="2918077" y="1100643"/>
              <a:ext cx="3307845" cy="3307845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箭头: 环形 10"/>
            <p:cNvSpPr/>
            <p:nvPr/>
          </p:nvSpPr>
          <p:spPr>
            <a:xfrm>
              <a:off x="2857214" y="995706"/>
              <a:ext cx="3307845" cy="3307845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70" name="矩形 6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57709" y="1891700"/>
            <a:ext cx="2410756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矩形 7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157709" y="1667468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rgbClr val="202932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rgbClr val="202932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2" name="矩形 7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90074" y="1887658"/>
            <a:ext cx="2410756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矩形 72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479873" y="166342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>
                <a:solidFill>
                  <a:srgbClr val="202932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rgbClr val="202932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092320" y="4037744"/>
            <a:ext cx="304756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矩形 7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3805626" y="379166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rgbClr val="202932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rgbClr val="202932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6" name="AutoShape 59"/>
          <p:cNvSpPr/>
          <p:nvPr/>
        </p:nvSpPr>
        <p:spPr bwMode="auto">
          <a:xfrm>
            <a:off x="3798683" y="1739020"/>
            <a:ext cx="466421" cy="46436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7" name="AutoShape 112"/>
          <p:cNvSpPr/>
          <p:nvPr/>
        </p:nvSpPr>
        <p:spPr bwMode="auto">
          <a:xfrm>
            <a:off x="4986489" y="1770344"/>
            <a:ext cx="466421" cy="46436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 flipH="1">
            <a:off x="4339564" y="2734602"/>
            <a:ext cx="464871" cy="464871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9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7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1" b="1298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9" b="10639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4" b="13024"/>
          <a:stretch>
            <a:fillRect/>
          </a:stretch>
        </p:blipFill>
        <p:spPr/>
      </p:pic>
      <p:sp>
        <p:nvSpPr>
          <p:cNvPr id="70" name="矩形 6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23850" y="3287326"/>
            <a:ext cx="25575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矩形 7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721129" y="297954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bg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2" name="矩形 7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364242" y="1692077"/>
            <a:ext cx="25575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矩形 72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3761521" y="1384300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bg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62577" y="3287326"/>
            <a:ext cx="25575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矩形 7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659856" y="297954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bg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0" name="Freeform 8"/>
          <p:cNvSpPr/>
          <p:nvPr/>
        </p:nvSpPr>
        <p:spPr bwMode="auto">
          <a:xfrm>
            <a:off x="5222875" y="1349995"/>
            <a:ext cx="2452688" cy="1384300"/>
          </a:xfrm>
          <a:custGeom>
            <a:avLst/>
            <a:gdLst>
              <a:gd name="T0" fmla="*/ 840 w 840"/>
              <a:gd name="T1" fmla="*/ 474 h 474"/>
              <a:gd name="T2" fmla="*/ 819 w 840"/>
              <a:gd name="T3" fmla="*/ 357 h 474"/>
              <a:gd name="T4" fmla="*/ 803 w 840"/>
              <a:gd name="T5" fmla="*/ 386 h 474"/>
              <a:gd name="T6" fmla="*/ 486 w 840"/>
              <a:gd name="T7" fmla="*/ 181 h 474"/>
              <a:gd name="T8" fmla="*/ 417 w 840"/>
              <a:gd name="T9" fmla="*/ 188 h 474"/>
              <a:gd name="T10" fmla="*/ 209 w 840"/>
              <a:gd name="T11" fmla="*/ 0 h 474"/>
              <a:gd name="T12" fmla="*/ 0 w 840"/>
              <a:gd name="T13" fmla="*/ 209 h 474"/>
              <a:gd name="T14" fmla="*/ 160 w 840"/>
              <a:gd name="T15" fmla="*/ 412 h 474"/>
              <a:gd name="T16" fmla="*/ 174 w 840"/>
              <a:gd name="T17" fmla="*/ 415 h 474"/>
              <a:gd name="T18" fmla="*/ 179 w 840"/>
              <a:gd name="T19" fmla="*/ 405 h 474"/>
              <a:gd name="T20" fmla="*/ 183 w 840"/>
              <a:gd name="T21" fmla="*/ 398 h 474"/>
              <a:gd name="T22" fmla="*/ 186 w 840"/>
              <a:gd name="T23" fmla="*/ 393 h 474"/>
              <a:gd name="T24" fmla="*/ 192 w 840"/>
              <a:gd name="T25" fmla="*/ 383 h 474"/>
              <a:gd name="T26" fmla="*/ 195 w 840"/>
              <a:gd name="T27" fmla="*/ 378 h 474"/>
              <a:gd name="T28" fmla="*/ 199 w 840"/>
              <a:gd name="T29" fmla="*/ 371 h 474"/>
              <a:gd name="T30" fmla="*/ 205 w 840"/>
              <a:gd name="T31" fmla="*/ 363 h 474"/>
              <a:gd name="T32" fmla="*/ 209 w 840"/>
              <a:gd name="T33" fmla="*/ 357 h 474"/>
              <a:gd name="T34" fmla="*/ 213 w 840"/>
              <a:gd name="T35" fmla="*/ 352 h 474"/>
              <a:gd name="T36" fmla="*/ 221 w 840"/>
              <a:gd name="T37" fmla="*/ 343 h 474"/>
              <a:gd name="T38" fmla="*/ 224 w 840"/>
              <a:gd name="T39" fmla="*/ 338 h 474"/>
              <a:gd name="T40" fmla="*/ 229 w 840"/>
              <a:gd name="T41" fmla="*/ 332 h 474"/>
              <a:gd name="T42" fmla="*/ 233 w 840"/>
              <a:gd name="T43" fmla="*/ 328 h 474"/>
              <a:gd name="T44" fmla="*/ 242 w 840"/>
              <a:gd name="T45" fmla="*/ 319 h 474"/>
              <a:gd name="T46" fmla="*/ 245 w 840"/>
              <a:gd name="T47" fmla="*/ 316 h 474"/>
              <a:gd name="T48" fmla="*/ 255 w 840"/>
              <a:gd name="T49" fmla="*/ 306 h 474"/>
              <a:gd name="T50" fmla="*/ 258 w 840"/>
              <a:gd name="T51" fmla="*/ 303 h 474"/>
              <a:gd name="T52" fmla="*/ 265 w 840"/>
              <a:gd name="T53" fmla="*/ 298 h 474"/>
              <a:gd name="T54" fmla="*/ 268 w 840"/>
              <a:gd name="T55" fmla="*/ 296 h 474"/>
              <a:gd name="T56" fmla="*/ 279 w 840"/>
              <a:gd name="T57" fmla="*/ 286 h 474"/>
              <a:gd name="T58" fmla="*/ 282 w 840"/>
              <a:gd name="T59" fmla="*/ 284 h 474"/>
              <a:gd name="T60" fmla="*/ 305 w 840"/>
              <a:gd name="T61" fmla="*/ 268 h 474"/>
              <a:gd name="T62" fmla="*/ 307 w 840"/>
              <a:gd name="T63" fmla="*/ 267 h 474"/>
              <a:gd name="T64" fmla="*/ 322 w 840"/>
              <a:gd name="T65" fmla="*/ 259 h 474"/>
              <a:gd name="T66" fmla="*/ 324 w 840"/>
              <a:gd name="T67" fmla="*/ 258 h 474"/>
              <a:gd name="T68" fmla="*/ 350 w 840"/>
              <a:gd name="T69" fmla="*/ 245 h 474"/>
              <a:gd name="T70" fmla="*/ 351 w 840"/>
              <a:gd name="T71" fmla="*/ 244 h 474"/>
              <a:gd name="T72" fmla="*/ 368 w 840"/>
              <a:gd name="T73" fmla="*/ 237 h 474"/>
              <a:gd name="T74" fmla="*/ 369 w 840"/>
              <a:gd name="T75" fmla="*/ 237 h 474"/>
              <a:gd name="T76" fmla="*/ 397 w 840"/>
              <a:gd name="T77" fmla="*/ 228 h 474"/>
              <a:gd name="T78" fmla="*/ 399 w 840"/>
              <a:gd name="T79" fmla="*/ 227 h 474"/>
              <a:gd name="T80" fmla="*/ 418 w 840"/>
              <a:gd name="T81" fmla="*/ 223 h 474"/>
              <a:gd name="T82" fmla="*/ 492 w 840"/>
              <a:gd name="T83" fmla="*/ 215 h 474"/>
              <a:gd name="T84" fmla="*/ 796 w 840"/>
              <a:gd name="T85" fmla="*/ 389 h 474"/>
              <a:gd name="T86" fmla="*/ 757 w 840"/>
              <a:gd name="T87" fmla="*/ 389 h 474"/>
              <a:gd name="T88" fmla="*/ 840 w 840"/>
              <a:gd name="T8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0" h="474">
                <a:moveTo>
                  <a:pt x="840" y="474"/>
                </a:moveTo>
                <a:cubicBezTo>
                  <a:pt x="819" y="357"/>
                  <a:pt x="819" y="357"/>
                  <a:pt x="819" y="357"/>
                </a:cubicBezTo>
                <a:cubicBezTo>
                  <a:pt x="803" y="386"/>
                  <a:pt x="803" y="386"/>
                  <a:pt x="803" y="386"/>
                </a:cubicBezTo>
                <a:cubicBezTo>
                  <a:pt x="748" y="265"/>
                  <a:pt x="627" y="181"/>
                  <a:pt x="486" y="181"/>
                </a:cubicBezTo>
                <a:cubicBezTo>
                  <a:pt x="463" y="181"/>
                  <a:pt x="440" y="183"/>
                  <a:pt x="417" y="188"/>
                </a:cubicBezTo>
                <a:cubicBezTo>
                  <a:pt x="407" y="82"/>
                  <a:pt x="318" y="0"/>
                  <a:pt x="209" y="0"/>
                </a:cubicBezTo>
                <a:cubicBezTo>
                  <a:pt x="94" y="0"/>
                  <a:pt x="0" y="93"/>
                  <a:pt x="0" y="209"/>
                </a:cubicBezTo>
                <a:cubicBezTo>
                  <a:pt x="0" y="307"/>
                  <a:pt x="68" y="389"/>
                  <a:pt x="160" y="412"/>
                </a:cubicBezTo>
                <a:cubicBezTo>
                  <a:pt x="164" y="413"/>
                  <a:pt x="169" y="414"/>
                  <a:pt x="174" y="415"/>
                </a:cubicBezTo>
                <a:cubicBezTo>
                  <a:pt x="176" y="411"/>
                  <a:pt x="177" y="408"/>
                  <a:pt x="179" y="405"/>
                </a:cubicBezTo>
                <a:cubicBezTo>
                  <a:pt x="180" y="403"/>
                  <a:pt x="181" y="401"/>
                  <a:pt x="183" y="398"/>
                </a:cubicBezTo>
                <a:cubicBezTo>
                  <a:pt x="184" y="397"/>
                  <a:pt x="185" y="395"/>
                  <a:pt x="186" y="393"/>
                </a:cubicBezTo>
                <a:cubicBezTo>
                  <a:pt x="188" y="390"/>
                  <a:pt x="190" y="386"/>
                  <a:pt x="192" y="383"/>
                </a:cubicBezTo>
                <a:cubicBezTo>
                  <a:pt x="193" y="381"/>
                  <a:pt x="194" y="380"/>
                  <a:pt x="195" y="378"/>
                </a:cubicBezTo>
                <a:cubicBezTo>
                  <a:pt x="196" y="376"/>
                  <a:pt x="198" y="374"/>
                  <a:pt x="199" y="371"/>
                </a:cubicBezTo>
                <a:cubicBezTo>
                  <a:pt x="201" y="369"/>
                  <a:pt x="203" y="366"/>
                  <a:pt x="205" y="363"/>
                </a:cubicBezTo>
                <a:cubicBezTo>
                  <a:pt x="206" y="361"/>
                  <a:pt x="208" y="359"/>
                  <a:pt x="209" y="357"/>
                </a:cubicBezTo>
                <a:cubicBezTo>
                  <a:pt x="211" y="355"/>
                  <a:pt x="212" y="354"/>
                  <a:pt x="213" y="352"/>
                </a:cubicBezTo>
                <a:cubicBezTo>
                  <a:pt x="215" y="349"/>
                  <a:pt x="218" y="346"/>
                  <a:pt x="221" y="343"/>
                </a:cubicBezTo>
                <a:cubicBezTo>
                  <a:pt x="222" y="341"/>
                  <a:pt x="223" y="340"/>
                  <a:pt x="224" y="338"/>
                </a:cubicBezTo>
                <a:cubicBezTo>
                  <a:pt x="226" y="336"/>
                  <a:pt x="228" y="334"/>
                  <a:pt x="229" y="332"/>
                </a:cubicBezTo>
                <a:cubicBezTo>
                  <a:pt x="231" y="331"/>
                  <a:pt x="232" y="330"/>
                  <a:pt x="233" y="328"/>
                </a:cubicBezTo>
                <a:cubicBezTo>
                  <a:pt x="236" y="325"/>
                  <a:pt x="239" y="322"/>
                  <a:pt x="242" y="319"/>
                </a:cubicBezTo>
                <a:cubicBezTo>
                  <a:pt x="243" y="318"/>
                  <a:pt x="244" y="317"/>
                  <a:pt x="245" y="316"/>
                </a:cubicBezTo>
                <a:cubicBezTo>
                  <a:pt x="249" y="312"/>
                  <a:pt x="252" y="309"/>
                  <a:pt x="255" y="306"/>
                </a:cubicBezTo>
                <a:cubicBezTo>
                  <a:pt x="256" y="305"/>
                  <a:pt x="257" y="304"/>
                  <a:pt x="258" y="303"/>
                </a:cubicBezTo>
                <a:cubicBezTo>
                  <a:pt x="261" y="301"/>
                  <a:pt x="263" y="300"/>
                  <a:pt x="265" y="298"/>
                </a:cubicBezTo>
                <a:cubicBezTo>
                  <a:pt x="266" y="297"/>
                  <a:pt x="267" y="296"/>
                  <a:pt x="268" y="296"/>
                </a:cubicBezTo>
                <a:cubicBezTo>
                  <a:pt x="271" y="292"/>
                  <a:pt x="275" y="289"/>
                  <a:pt x="279" y="286"/>
                </a:cubicBezTo>
                <a:cubicBezTo>
                  <a:pt x="280" y="285"/>
                  <a:pt x="281" y="285"/>
                  <a:pt x="282" y="284"/>
                </a:cubicBezTo>
                <a:cubicBezTo>
                  <a:pt x="290" y="279"/>
                  <a:pt x="297" y="273"/>
                  <a:pt x="305" y="268"/>
                </a:cubicBezTo>
                <a:cubicBezTo>
                  <a:pt x="306" y="268"/>
                  <a:pt x="306" y="268"/>
                  <a:pt x="307" y="267"/>
                </a:cubicBezTo>
                <a:cubicBezTo>
                  <a:pt x="312" y="264"/>
                  <a:pt x="317" y="261"/>
                  <a:pt x="322" y="259"/>
                </a:cubicBezTo>
                <a:cubicBezTo>
                  <a:pt x="322" y="258"/>
                  <a:pt x="323" y="258"/>
                  <a:pt x="324" y="258"/>
                </a:cubicBezTo>
                <a:cubicBezTo>
                  <a:pt x="332" y="253"/>
                  <a:pt x="341" y="249"/>
                  <a:pt x="350" y="245"/>
                </a:cubicBezTo>
                <a:cubicBezTo>
                  <a:pt x="350" y="245"/>
                  <a:pt x="350" y="244"/>
                  <a:pt x="351" y="244"/>
                </a:cubicBezTo>
                <a:cubicBezTo>
                  <a:pt x="357" y="242"/>
                  <a:pt x="362" y="239"/>
                  <a:pt x="368" y="237"/>
                </a:cubicBezTo>
                <a:cubicBezTo>
                  <a:pt x="368" y="237"/>
                  <a:pt x="369" y="237"/>
                  <a:pt x="369" y="237"/>
                </a:cubicBezTo>
                <a:cubicBezTo>
                  <a:pt x="378" y="234"/>
                  <a:pt x="388" y="230"/>
                  <a:pt x="397" y="228"/>
                </a:cubicBezTo>
                <a:cubicBezTo>
                  <a:pt x="398" y="228"/>
                  <a:pt x="398" y="228"/>
                  <a:pt x="399" y="227"/>
                </a:cubicBezTo>
                <a:cubicBezTo>
                  <a:pt x="405" y="226"/>
                  <a:pt x="411" y="224"/>
                  <a:pt x="418" y="223"/>
                </a:cubicBezTo>
                <a:cubicBezTo>
                  <a:pt x="442" y="218"/>
                  <a:pt x="466" y="215"/>
                  <a:pt x="492" y="215"/>
                </a:cubicBezTo>
                <a:cubicBezTo>
                  <a:pt x="621" y="215"/>
                  <a:pt x="735" y="285"/>
                  <a:pt x="796" y="389"/>
                </a:cubicBezTo>
                <a:cubicBezTo>
                  <a:pt x="757" y="389"/>
                  <a:pt x="757" y="389"/>
                  <a:pt x="757" y="389"/>
                </a:cubicBezTo>
                <a:lnTo>
                  <a:pt x="840" y="4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</a:endParaRPr>
          </a:p>
        </p:txBody>
      </p:sp>
      <p:sp>
        <p:nvSpPr>
          <p:cNvPr id="24" name="Freeform 9"/>
          <p:cNvSpPr/>
          <p:nvPr/>
        </p:nvSpPr>
        <p:spPr bwMode="auto">
          <a:xfrm>
            <a:off x="7108825" y="1346820"/>
            <a:ext cx="1397000" cy="2451100"/>
          </a:xfrm>
          <a:custGeom>
            <a:avLst/>
            <a:gdLst>
              <a:gd name="T0" fmla="*/ 0 w 478"/>
              <a:gd name="T1" fmla="*/ 839 h 839"/>
              <a:gd name="T2" fmla="*/ 117 w 478"/>
              <a:gd name="T3" fmla="*/ 818 h 839"/>
              <a:gd name="T4" fmla="*/ 88 w 478"/>
              <a:gd name="T5" fmla="*/ 802 h 839"/>
              <a:gd name="T6" fmla="*/ 295 w 478"/>
              <a:gd name="T7" fmla="*/ 487 h 839"/>
              <a:gd name="T8" fmla="*/ 288 w 478"/>
              <a:gd name="T9" fmla="*/ 418 h 839"/>
              <a:gd name="T10" fmla="*/ 477 w 478"/>
              <a:gd name="T11" fmla="*/ 211 h 839"/>
              <a:gd name="T12" fmla="*/ 269 w 478"/>
              <a:gd name="T13" fmla="*/ 1 h 839"/>
              <a:gd name="T14" fmla="*/ 66 w 478"/>
              <a:gd name="T15" fmla="*/ 159 h 839"/>
              <a:gd name="T16" fmla="*/ 62 w 478"/>
              <a:gd name="T17" fmla="*/ 174 h 839"/>
              <a:gd name="T18" fmla="*/ 72 w 478"/>
              <a:gd name="T19" fmla="*/ 178 h 839"/>
              <a:gd name="T20" fmla="*/ 79 w 478"/>
              <a:gd name="T21" fmla="*/ 182 h 839"/>
              <a:gd name="T22" fmla="*/ 84 w 478"/>
              <a:gd name="T23" fmla="*/ 185 h 839"/>
              <a:gd name="T24" fmla="*/ 94 w 478"/>
              <a:gd name="T25" fmla="*/ 191 h 839"/>
              <a:gd name="T26" fmla="*/ 99 w 478"/>
              <a:gd name="T27" fmla="*/ 194 h 839"/>
              <a:gd name="T28" fmla="*/ 106 w 478"/>
              <a:gd name="T29" fmla="*/ 198 h 839"/>
              <a:gd name="T30" fmla="*/ 114 w 478"/>
              <a:gd name="T31" fmla="*/ 204 h 839"/>
              <a:gd name="T32" fmla="*/ 120 w 478"/>
              <a:gd name="T33" fmla="*/ 209 h 839"/>
              <a:gd name="T34" fmla="*/ 125 w 478"/>
              <a:gd name="T35" fmla="*/ 212 h 839"/>
              <a:gd name="T36" fmla="*/ 134 w 478"/>
              <a:gd name="T37" fmla="*/ 220 h 839"/>
              <a:gd name="T38" fmla="*/ 139 w 478"/>
              <a:gd name="T39" fmla="*/ 224 h 839"/>
              <a:gd name="T40" fmla="*/ 145 w 478"/>
              <a:gd name="T41" fmla="*/ 229 h 839"/>
              <a:gd name="T42" fmla="*/ 148 w 478"/>
              <a:gd name="T43" fmla="*/ 233 h 839"/>
              <a:gd name="T44" fmla="*/ 158 w 478"/>
              <a:gd name="T45" fmla="*/ 242 h 839"/>
              <a:gd name="T46" fmla="*/ 161 w 478"/>
              <a:gd name="T47" fmla="*/ 245 h 839"/>
              <a:gd name="T48" fmla="*/ 171 w 478"/>
              <a:gd name="T49" fmla="*/ 255 h 839"/>
              <a:gd name="T50" fmla="*/ 173 w 478"/>
              <a:gd name="T51" fmla="*/ 258 h 839"/>
              <a:gd name="T52" fmla="*/ 179 w 478"/>
              <a:gd name="T53" fmla="*/ 265 h 839"/>
              <a:gd name="T54" fmla="*/ 181 w 478"/>
              <a:gd name="T55" fmla="*/ 267 h 839"/>
              <a:gd name="T56" fmla="*/ 190 w 478"/>
              <a:gd name="T57" fmla="*/ 279 h 839"/>
              <a:gd name="T58" fmla="*/ 193 w 478"/>
              <a:gd name="T59" fmla="*/ 282 h 839"/>
              <a:gd name="T60" fmla="*/ 208 w 478"/>
              <a:gd name="T61" fmla="*/ 305 h 839"/>
              <a:gd name="T62" fmla="*/ 209 w 478"/>
              <a:gd name="T63" fmla="*/ 307 h 839"/>
              <a:gd name="T64" fmla="*/ 218 w 478"/>
              <a:gd name="T65" fmla="*/ 322 h 839"/>
              <a:gd name="T66" fmla="*/ 219 w 478"/>
              <a:gd name="T67" fmla="*/ 324 h 839"/>
              <a:gd name="T68" fmla="*/ 231 w 478"/>
              <a:gd name="T69" fmla="*/ 350 h 839"/>
              <a:gd name="T70" fmla="*/ 232 w 478"/>
              <a:gd name="T71" fmla="*/ 351 h 839"/>
              <a:gd name="T72" fmla="*/ 239 w 478"/>
              <a:gd name="T73" fmla="*/ 368 h 839"/>
              <a:gd name="T74" fmla="*/ 239 w 478"/>
              <a:gd name="T75" fmla="*/ 369 h 839"/>
              <a:gd name="T76" fmla="*/ 248 w 478"/>
              <a:gd name="T77" fmla="*/ 397 h 839"/>
              <a:gd name="T78" fmla="*/ 249 w 478"/>
              <a:gd name="T79" fmla="*/ 399 h 839"/>
              <a:gd name="T80" fmla="*/ 253 w 478"/>
              <a:gd name="T81" fmla="*/ 418 h 839"/>
              <a:gd name="T82" fmla="*/ 261 w 478"/>
              <a:gd name="T83" fmla="*/ 492 h 839"/>
              <a:gd name="T84" fmla="*/ 85 w 478"/>
              <a:gd name="T85" fmla="*/ 795 h 839"/>
              <a:gd name="T86" fmla="*/ 85 w 478"/>
              <a:gd name="T87" fmla="*/ 757 h 839"/>
              <a:gd name="T88" fmla="*/ 0 w 478"/>
              <a:gd name="T89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8" h="839">
                <a:moveTo>
                  <a:pt x="0" y="839"/>
                </a:moveTo>
                <a:cubicBezTo>
                  <a:pt x="117" y="818"/>
                  <a:pt x="117" y="818"/>
                  <a:pt x="117" y="818"/>
                </a:cubicBezTo>
                <a:cubicBezTo>
                  <a:pt x="88" y="802"/>
                  <a:pt x="88" y="802"/>
                  <a:pt x="88" y="802"/>
                </a:cubicBezTo>
                <a:cubicBezTo>
                  <a:pt x="210" y="748"/>
                  <a:pt x="294" y="628"/>
                  <a:pt x="295" y="487"/>
                </a:cubicBezTo>
                <a:cubicBezTo>
                  <a:pt x="295" y="463"/>
                  <a:pt x="293" y="440"/>
                  <a:pt x="288" y="418"/>
                </a:cubicBezTo>
                <a:cubicBezTo>
                  <a:pt x="394" y="408"/>
                  <a:pt x="477" y="319"/>
                  <a:pt x="477" y="211"/>
                </a:cubicBezTo>
                <a:cubicBezTo>
                  <a:pt x="478" y="95"/>
                  <a:pt x="385" y="1"/>
                  <a:pt x="269" y="1"/>
                </a:cubicBezTo>
                <a:cubicBezTo>
                  <a:pt x="171" y="0"/>
                  <a:pt x="88" y="68"/>
                  <a:pt x="66" y="159"/>
                </a:cubicBezTo>
                <a:cubicBezTo>
                  <a:pt x="64" y="164"/>
                  <a:pt x="63" y="169"/>
                  <a:pt x="62" y="174"/>
                </a:cubicBezTo>
                <a:cubicBezTo>
                  <a:pt x="66" y="175"/>
                  <a:pt x="69" y="177"/>
                  <a:pt x="72" y="178"/>
                </a:cubicBezTo>
                <a:cubicBezTo>
                  <a:pt x="74" y="180"/>
                  <a:pt x="76" y="181"/>
                  <a:pt x="79" y="182"/>
                </a:cubicBezTo>
                <a:cubicBezTo>
                  <a:pt x="80" y="183"/>
                  <a:pt x="82" y="184"/>
                  <a:pt x="84" y="185"/>
                </a:cubicBezTo>
                <a:cubicBezTo>
                  <a:pt x="87" y="187"/>
                  <a:pt x="91" y="189"/>
                  <a:pt x="94" y="191"/>
                </a:cubicBezTo>
                <a:cubicBezTo>
                  <a:pt x="96" y="192"/>
                  <a:pt x="97" y="193"/>
                  <a:pt x="99" y="194"/>
                </a:cubicBezTo>
                <a:cubicBezTo>
                  <a:pt x="101" y="196"/>
                  <a:pt x="103" y="197"/>
                  <a:pt x="106" y="198"/>
                </a:cubicBezTo>
                <a:cubicBezTo>
                  <a:pt x="108" y="200"/>
                  <a:pt x="111" y="202"/>
                  <a:pt x="114" y="204"/>
                </a:cubicBezTo>
                <a:cubicBezTo>
                  <a:pt x="116" y="206"/>
                  <a:pt x="118" y="207"/>
                  <a:pt x="120" y="209"/>
                </a:cubicBezTo>
                <a:cubicBezTo>
                  <a:pt x="122" y="210"/>
                  <a:pt x="123" y="211"/>
                  <a:pt x="125" y="212"/>
                </a:cubicBezTo>
                <a:cubicBezTo>
                  <a:pt x="128" y="215"/>
                  <a:pt x="131" y="218"/>
                  <a:pt x="134" y="220"/>
                </a:cubicBezTo>
                <a:cubicBezTo>
                  <a:pt x="136" y="221"/>
                  <a:pt x="137" y="223"/>
                  <a:pt x="139" y="224"/>
                </a:cubicBezTo>
                <a:cubicBezTo>
                  <a:pt x="141" y="226"/>
                  <a:pt x="143" y="227"/>
                  <a:pt x="145" y="229"/>
                </a:cubicBezTo>
                <a:cubicBezTo>
                  <a:pt x="146" y="230"/>
                  <a:pt x="147" y="231"/>
                  <a:pt x="148" y="233"/>
                </a:cubicBezTo>
                <a:cubicBezTo>
                  <a:pt x="152" y="236"/>
                  <a:pt x="155" y="239"/>
                  <a:pt x="158" y="242"/>
                </a:cubicBezTo>
                <a:cubicBezTo>
                  <a:pt x="159" y="243"/>
                  <a:pt x="160" y="244"/>
                  <a:pt x="161" y="245"/>
                </a:cubicBezTo>
                <a:cubicBezTo>
                  <a:pt x="164" y="248"/>
                  <a:pt x="168" y="252"/>
                  <a:pt x="171" y="255"/>
                </a:cubicBezTo>
                <a:cubicBezTo>
                  <a:pt x="172" y="256"/>
                  <a:pt x="172" y="257"/>
                  <a:pt x="173" y="258"/>
                </a:cubicBezTo>
                <a:cubicBezTo>
                  <a:pt x="175" y="260"/>
                  <a:pt x="177" y="263"/>
                  <a:pt x="179" y="265"/>
                </a:cubicBezTo>
                <a:cubicBezTo>
                  <a:pt x="180" y="266"/>
                  <a:pt x="180" y="267"/>
                  <a:pt x="181" y="267"/>
                </a:cubicBezTo>
                <a:cubicBezTo>
                  <a:pt x="184" y="271"/>
                  <a:pt x="187" y="275"/>
                  <a:pt x="190" y="279"/>
                </a:cubicBezTo>
                <a:cubicBezTo>
                  <a:pt x="191" y="280"/>
                  <a:pt x="192" y="281"/>
                  <a:pt x="193" y="282"/>
                </a:cubicBezTo>
                <a:cubicBezTo>
                  <a:pt x="198" y="290"/>
                  <a:pt x="203" y="297"/>
                  <a:pt x="208" y="305"/>
                </a:cubicBezTo>
                <a:cubicBezTo>
                  <a:pt x="208" y="306"/>
                  <a:pt x="209" y="306"/>
                  <a:pt x="209" y="307"/>
                </a:cubicBezTo>
                <a:cubicBezTo>
                  <a:pt x="212" y="312"/>
                  <a:pt x="215" y="317"/>
                  <a:pt x="218" y="322"/>
                </a:cubicBezTo>
                <a:cubicBezTo>
                  <a:pt x="218" y="322"/>
                  <a:pt x="218" y="323"/>
                  <a:pt x="219" y="324"/>
                </a:cubicBezTo>
                <a:cubicBezTo>
                  <a:pt x="223" y="332"/>
                  <a:pt x="228" y="341"/>
                  <a:pt x="231" y="350"/>
                </a:cubicBezTo>
                <a:cubicBezTo>
                  <a:pt x="232" y="350"/>
                  <a:pt x="232" y="351"/>
                  <a:pt x="232" y="351"/>
                </a:cubicBezTo>
                <a:cubicBezTo>
                  <a:pt x="234" y="357"/>
                  <a:pt x="237" y="362"/>
                  <a:pt x="239" y="368"/>
                </a:cubicBezTo>
                <a:cubicBezTo>
                  <a:pt x="239" y="369"/>
                  <a:pt x="239" y="369"/>
                  <a:pt x="239" y="369"/>
                </a:cubicBezTo>
                <a:cubicBezTo>
                  <a:pt x="243" y="378"/>
                  <a:pt x="246" y="388"/>
                  <a:pt x="248" y="397"/>
                </a:cubicBezTo>
                <a:cubicBezTo>
                  <a:pt x="248" y="398"/>
                  <a:pt x="249" y="398"/>
                  <a:pt x="249" y="399"/>
                </a:cubicBezTo>
                <a:cubicBezTo>
                  <a:pt x="250" y="405"/>
                  <a:pt x="252" y="412"/>
                  <a:pt x="253" y="418"/>
                </a:cubicBezTo>
                <a:cubicBezTo>
                  <a:pt x="258" y="442"/>
                  <a:pt x="261" y="467"/>
                  <a:pt x="261" y="492"/>
                </a:cubicBezTo>
                <a:cubicBezTo>
                  <a:pt x="260" y="622"/>
                  <a:pt x="190" y="734"/>
                  <a:pt x="85" y="795"/>
                </a:cubicBezTo>
                <a:cubicBezTo>
                  <a:pt x="85" y="757"/>
                  <a:pt x="85" y="757"/>
                  <a:pt x="85" y="757"/>
                </a:cubicBezTo>
                <a:lnTo>
                  <a:pt x="0" y="8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</a:endParaRPr>
          </a:p>
        </p:txBody>
      </p:sp>
      <p:sp>
        <p:nvSpPr>
          <p:cNvPr id="25" name="Freeform 10"/>
          <p:cNvSpPr/>
          <p:nvPr/>
        </p:nvSpPr>
        <p:spPr bwMode="auto">
          <a:xfrm>
            <a:off x="6026150" y="3353420"/>
            <a:ext cx="2487613" cy="1328737"/>
          </a:xfrm>
          <a:custGeom>
            <a:avLst/>
            <a:gdLst>
              <a:gd name="T0" fmla="*/ 0 w 852"/>
              <a:gd name="T1" fmla="*/ 0 h 455"/>
              <a:gd name="T2" fmla="*/ 25 w 852"/>
              <a:gd name="T3" fmla="*/ 115 h 455"/>
              <a:gd name="T4" fmla="*/ 40 w 852"/>
              <a:gd name="T5" fmla="*/ 87 h 455"/>
              <a:gd name="T6" fmla="*/ 364 w 852"/>
              <a:gd name="T7" fmla="*/ 280 h 455"/>
              <a:gd name="T8" fmla="*/ 432 w 852"/>
              <a:gd name="T9" fmla="*/ 271 h 455"/>
              <a:gd name="T10" fmla="*/ 647 w 852"/>
              <a:gd name="T11" fmla="*/ 451 h 455"/>
              <a:gd name="T12" fmla="*/ 848 w 852"/>
              <a:gd name="T13" fmla="*/ 235 h 455"/>
              <a:gd name="T14" fmla="*/ 682 w 852"/>
              <a:gd name="T15" fmla="*/ 38 h 455"/>
              <a:gd name="T16" fmla="*/ 667 w 852"/>
              <a:gd name="T17" fmla="*/ 35 h 455"/>
              <a:gd name="T18" fmla="*/ 662 w 852"/>
              <a:gd name="T19" fmla="*/ 45 h 455"/>
              <a:gd name="T20" fmla="*/ 659 w 852"/>
              <a:gd name="T21" fmla="*/ 52 h 455"/>
              <a:gd name="T22" fmla="*/ 656 w 852"/>
              <a:gd name="T23" fmla="*/ 57 h 455"/>
              <a:gd name="T24" fmla="*/ 651 w 852"/>
              <a:gd name="T25" fmla="*/ 67 h 455"/>
              <a:gd name="T26" fmla="*/ 648 w 852"/>
              <a:gd name="T27" fmla="*/ 73 h 455"/>
              <a:gd name="T28" fmla="*/ 644 w 852"/>
              <a:gd name="T29" fmla="*/ 79 h 455"/>
              <a:gd name="T30" fmla="*/ 638 w 852"/>
              <a:gd name="T31" fmla="*/ 88 h 455"/>
              <a:gd name="T32" fmla="*/ 634 w 852"/>
              <a:gd name="T33" fmla="*/ 94 h 455"/>
              <a:gd name="T34" fmla="*/ 631 w 852"/>
              <a:gd name="T35" fmla="*/ 99 h 455"/>
              <a:gd name="T36" fmla="*/ 623 w 852"/>
              <a:gd name="T37" fmla="*/ 109 h 455"/>
              <a:gd name="T38" fmla="*/ 620 w 852"/>
              <a:gd name="T39" fmla="*/ 113 h 455"/>
              <a:gd name="T40" fmla="*/ 615 w 852"/>
              <a:gd name="T41" fmla="*/ 119 h 455"/>
              <a:gd name="T42" fmla="*/ 611 w 852"/>
              <a:gd name="T43" fmla="*/ 123 h 455"/>
              <a:gd name="T44" fmla="*/ 603 w 852"/>
              <a:gd name="T45" fmla="*/ 133 h 455"/>
              <a:gd name="T46" fmla="*/ 600 w 852"/>
              <a:gd name="T47" fmla="*/ 137 h 455"/>
              <a:gd name="T48" fmla="*/ 590 w 852"/>
              <a:gd name="T49" fmla="*/ 147 h 455"/>
              <a:gd name="T50" fmla="*/ 587 w 852"/>
              <a:gd name="T51" fmla="*/ 149 h 455"/>
              <a:gd name="T52" fmla="*/ 581 w 852"/>
              <a:gd name="T53" fmla="*/ 155 h 455"/>
              <a:gd name="T54" fmla="*/ 578 w 852"/>
              <a:gd name="T55" fmla="*/ 157 h 455"/>
              <a:gd name="T56" fmla="*/ 566 w 852"/>
              <a:gd name="T57" fmla="*/ 167 h 455"/>
              <a:gd name="T58" fmla="*/ 564 w 852"/>
              <a:gd name="T59" fmla="*/ 170 h 455"/>
              <a:gd name="T60" fmla="*/ 541 w 852"/>
              <a:gd name="T61" fmla="*/ 186 h 455"/>
              <a:gd name="T62" fmla="*/ 540 w 852"/>
              <a:gd name="T63" fmla="*/ 187 h 455"/>
              <a:gd name="T64" fmla="*/ 525 w 852"/>
              <a:gd name="T65" fmla="*/ 196 h 455"/>
              <a:gd name="T66" fmla="*/ 523 w 852"/>
              <a:gd name="T67" fmla="*/ 197 h 455"/>
              <a:gd name="T68" fmla="*/ 498 w 852"/>
              <a:gd name="T69" fmla="*/ 211 h 455"/>
              <a:gd name="T70" fmla="*/ 497 w 852"/>
              <a:gd name="T71" fmla="*/ 212 h 455"/>
              <a:gd name="T72" fmla="*/ 480 w 852"/>
              <a:gd name="T73" fmla="*/ 219 h 455"/>
              <a:gd name="T74" fmla="*/ 479 w 852"/>
              <a:gd name="T75" fmla="*/ 220 h 455"/>
              <a:gd name="T76" fmla="*/ 451 w 852"/>
              <a:gd name="T77" fmla="*/ 230 h 455"/>
              <a:gd name="T78" fmla="*/ 449 w 852"/>
              <a:gd name="T79" fmla="*/ 230 h 455"/>
              <a:gd name="T80" fmla="*/ 430 w 852"/>
              <a:gd name="T81" fmla="*/ 236 h 455"/>
              <a:gd name="T82" fmla="*/ 357 w 852"/>
              <a:gd name="T83" fmla="*/ 246 h 455"/>
              <a:gd name="T84" fmla="*/ 47 w 852"/>
              <a:gd name="T85" fmla="*/ 83 h 455"/>
              <a:gd name="T86" fmla="*/ 85 w 852"/>
              <a:gd name="T87" fmla="*/ 82 h 455"/>
              <a:gd name="T88" fmla="*/ 0 w 852"/>
              <a:gd name="T89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2" h="455">
                <a:moveTo>
                  <a:pt x="0" y="0"/>
                </a:moveTo>
                <a:cubicBezTo>
                  <a:pt x="25" y="115"/>
                  <a:pt x="25" y="115"/>
                  <a:pt x="25" y="115"/>
                </a:cubicBezTo>
                <a:cubicBezTo>
                  <a:pt x="40" y="87"/>
                  <a:pt x="40" y="87"/>
                  <a:pt x="40" y="87"/>
                </a:cubicBezTo>
                <a:cubicBezTo>
                  <a:pt x="98" y="205"/>
                  <a:pt x="223" y="285"/>
                  <a:pt x="364" y="280"/>
                </a:cubicBezTo>
                <a:cubicBezTo>
                  <a:pt x="387" y="279"/>
                  <a:pt x="410" y="276"/>
                  <a:pt x="432" y="271"/>
                </a:cubicBezTo>
                <a:cubicBezTo>
                  <a:pt x="447" y="376"/>
                  <a:pt x="539" y="455"/>
                  <a:pt x="647" y="451"/>
                </a:cubicBezTo>
                <a:cubicBezTo>
                  <a:pt x="762" y="447"/>
                  <a:pt x="852" y="350"/>
                  <a:pt x="848" y="235"/>
                </a:cubicBezTo>
                <a:cubicBezTo>
                  <a:pt x="845" y="137"/>
                  <a:pt x="774" y="57"/>
                  <a:pt x="682" y="38"/>
                </a:cubicBezTo>
                <a:cubicBezTo>
                  <a:pt x="677" y="37"/>
                  <a:pt x="672" y="36"/>
                  <a:pt x="667" y="35"/>
                </a:cubicBezTo>
                <a:cubicBezTo>
                  <a:pt x="665" y="38"/>
                  <a:pt x="664" y="42"/>
                  <a:pt x="662" y="45"/>
                </a:cubicBezTo>
                <a:cubicBezTo>
                  <a:pt x="661" y="47"/>
                  <a:pt x="660" y="49"/>
                  <a:pt x="659" y="52"/>
                </a:cubicBezTo>
                <a:cubicBezTo>
                  <a:pt x="658" y="53"/>
                  <a:pt x="657" y="55"/>
                  <a:pt x="656" y="57"/>
                </a:cubicBezTo>
                <a:cubicBezTo>
                  <a:pt x="655" y="61"/>
                  <a:pt x="653" y="64"/>
                  <a:pt x="651" y="67"/>
                </a:cubicBezTo>
                <a:cubicBezTo>
                  <a:pt x="650" y="69"/>
                  <a:pt x="649" y="71"/>
                  <a:pt x="648" y="73"/>
                </a:cubicBezTo>
                <a:cubicBezTo>
                  <a:pt x="646" y="75"/>
                  <a:pt x="645" y="77"/>
                  <a:pt x="644" y="79"/>
                </a:cubicBezTo>
                <a:cubicBezTo>
                  <a:pt x="642" y="82"/>
                  <a:pt x="640" y="85"/>
                  <a:pt x="638" y="88"/>
                </a:cubicBezTo>
                <a:cubicBezTo>
                  <a:pt x="637" y="90"/>
                  <a:pt x="635" y="92"/>
                  <a:pt x="634" y="94"/>
                </a:cubicBezTo>
                <a:cubicBezTo>
                  <a:pt x="633" y="96"/>
                  <a:pt x="632" y="97"/>
                  <a:pt x="631" y="99"/>
                </a:cubicBezTo>
                <a:cubicBezTo>
                  <a:pt x="628" y="102"/>
                  <a:pt x="626" y="106"/>
                  <a:pt x="623" y="109"/>
                </a:cubicBezTo>
                <a:cubicBezTo>
                  <a:pt x="622" y="110"/>
                  <a:pt x="621" y="112"/>
                  <a:pt x="620" y="113"/>
                </a:cubicBezTo>
                <a:cubicBezTo>
                  <a:pt x="618" y="115"/>
                  <a:pt x="617" y="117"/>
                  <a:pt x="615" y="119"/>
                </a:cubicBezTo>
                <a:cubicBezTo>
                  <a:pt x="614" y="121"/>
                  <a:pt x="613" y="122"/>
                  <a:pt x="611" y="123"/>
                </a:cubicBezTo>
                <a:cubicBezTo>
                  <a:pt x="609" y="127"/>
                  <a:pt x="606" y="130"/>
                  <a:pt x="603" y="133"/>
                </a:cubicBezTo>
                <a:cubicBezTo>
                  <a:pt x="602" y="134"/>
                  <a:pt x="601" y="135"/>
                  <a:pt x="600" y="137"/>
                </a:cubicBezTo>
                <a:cubicBezTo>
                  <a:pt x="596" y="140"/>
                  <a:pt x="593" y="143"/>
                  <a:pt x="590" y="147"/>
                </a:cubicBezTo>
                <a:cubicBezTo>
                  <a:pt x="589" y="147"/>
                  <a:pt x="588" y="148"/>
                  <a:pt x="587" y="149"/>
                </a:cubicBezTo>
                <a:cubicBezTo>
                  <a:pt x="585" y="151"/>
                  <a:pt x="583" y="153"/>
                  <a:pt x="581" y="155"/>
                </a:cubicBezTo>
                <a:cubicBezTo>
                  <a:pt x="580" y="156"/>
                  <a:pt x="579" y="157"/>
                  <a:pt x="578" y="157"/>
                </a:cubicBezTo>
                <a:cubicBezTo>
                  <a:pt x="574" y="161"/>
                  <a:pt x="570" y="164"/>
                  <a:pt x="566" y="167"/>
                </a:cubicBezTo>
                <a:cubicBezTo>
                  <a:pt x="566" y="168"/>
                  <a:pt x="565" y="169"/>
                  <a:pt x="564" y="170"/>
                </a:cubicBezTo>
                <a:cubicBezTo>
                  <a:pt x="556" y="175"/>
                  <a:pt x="549" y="181"/>
                  <a:pt x="541" y="186"/>
                </a:cubicBezTo>
                <a:cubicBezTo>
                  <a:pt x="541" y="186"/>
                  <a:pt x="540" y="187"/>
                  <a:pt x="540" y="187"/>
                </a:cubicBezTo>
                <a:cubicBezTo>
                  <a:pt x="535" y="190"/>
                  <a:pt x="530" y="193"/>
                  <a:pt x="525" y="196"/>
                </a:cubicBezTo>
                <a:cubicBezTo>
                  <a:pt x="525" y="197"/>
                  <a:pt x="524" y="197"/>
                  <a:pt x="523" y="197"/>
                </a:cubicBezTo>
                <a:cubicBezTo>
                  <a:pt x="515" y="202"/>
                  <a:pt x="507" y="207"/>
                  <a:pt x="498" y="211"/>
                </a:cubicBezTo>
                <a:cubicBezTo>
                  <a:pt x="497" y="211"/>
                  <a:pt x="497" y="212"/>
                  <a:pt x="497" y="212"/>
                </a:cubicBezTo>
                <a:cubicBezTo>
                  <a:pt x="491" y="214"/>
                  <a:pt x="485" y="217"/>
                  <a:pt x="480" y="219"/>
                </a:cubicBezTo>
                <a:cubicBezTo>
                  <a:pt x="479" y="219"/>
                  <a:pt x="479" y="220"/>
                  <a:pt x="479" y="220"/>
                </a:cubicBezTo>
                <a:cubicBezTo>
                  <a:pt x="470" y="223"/>
                  <a:pt x="460" y="227"/>
                  <a:pt x="451" y="230"/>
                </a:cubicBezTo>
                <a:cubicBezTo>
                  <a:pt x="450" y="230"/>
                  <a:pt x="450" y="230"/>
                  <a:pt x="449" y="230"/>
                </a:cubicBezTo>
                <a:cubicBezTo>
                  <a:pt x="443" y="232"/>
                  <a:pt x="437" y="234"/>
                  <a:pt x="430" y="236"/>
                </a:cubicBezTo>
                <a:cubicBezTo>
                  <a:pt x="407" y="242"/>
                  <a:pt x="382" y="245"/>
                  <a:pt x="357" y="246"/>
                </a:cubicBezTo>
                <a:cubicBezTo>
                  <a:pt x="227" y="251"/>
                  <a:pt x="112" y="185"/>
                  <a:pt x="47" y="83"/>
                </a:cubicBezTo>
                <a:cubicBezTo>
                  <a:pt x="85" y="82"/>
                  <a:pt x="85" y="82"/>
                  <a:pt x="85" y="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</a:endParaRPr>
          </a:p>
        </p:txBody>
      </p:sp>
      <p:sp>
        <p:nvSpPr>
          <p:cNvPr id="26" name="Freeform 11"/>
          <p:cNvSpPr/>
          <p:nvPr/>
        </p:nvSpPr>
        <p:spPr bwMode="auto">
          <a:xfrm>
            <a:off x="5214938" y="2197720"/>
            <a:ext cx="1336675" cy="2484437"/>
          </a:xfrm>
          <a:custGeom>
            <a:avLst/>
            <a:gdLst>
              <a:gd name="T0" fmla="*/ 458 w 458"/>
              <a:gd name="T1" fmla="*/ 0 h 851"/>
              <a:gd name="T2" fmla="*/ 342 w 458"/>
              <a:gd name="T3" fmla="*/ 25 h 851"/>
              <a:gd name="T4" fmla="*/ 371 w 458"/>
              <a:gd name="T5" fmla="*/ 40 h 851"/>
              <a:gd name="T6" fmla="*/ 176 w 458"/>
              <a:gd name="T7" fmla="*/ 362 h 851"/>
              <a:gd name="T8" fmla="*/ 185 w 458"/>
              <a:gd name="T9" fmla="*/ 431 h 851"/>
              <a:gd name="T10" fmla="*/ 4 w 458"/>
              <a:gd name="T11" fmla="*/ 645 h 851"/>
              <a:gd name="T12" fmla="*/ 219 w 458"/>
              <a:gd name="T13" fmla="*/ 847 h 851"/>
              <a:gd name="T14" fmla="*/ 417 w 458"/>
              <a:gd name="T15" fmla="*/ 682 h 851"/>
              <a:gd name="T16" fmla="*/ 420 w 458"/>
              <a:gd name="T17" fmla="*/ 667 h 851"/>
              <a:gd name="T18" fmla="*/ 410 w 458"/>
              <a:gd name="T19" fmla="*/ 662 h 851"/>
              <a:gd name="T20" fmla="*/ 403 w 458"/>
              <a:gd name="T21" fmla="*/ 659 h 851"/>
              <a:gd name="T22" fmla="*/ 398 w 458"/>
              <a:gd name="T23" fmla="*/ 656 h 851"/>
              <a:gd name="T24" fmla="*/ 387 w 458"/>
              <a:gd name="T25" fmla="*/ 651 h 851"/>
              <a:gd name="T26" fmla="*/ 382 w 458"/>
              <a:gd name="T27" fmla="*/ 647 h 851"/>
              <a:gd name="T28" fmla="*/ 376 w 458"/>
              <a:gd name="T29" fmla="*/ 644 h 851"/>
              <a:gd name="T30" fmla="*/ 367 w 458"/>
              <a:gd name="T31" fmla="*/ 638 h 851"/>
              <a:gd name="T32" fmla="*/ 361 w 458"/>
              <a:gd name="T33" fmla="*/ 634 h 851"/>
              <a:gd name="T34" fmla="*/ 356 w 458"/>
              <a:gd name="T35" fmla="*/ 630 h 851"/>
              <a:gd name="T36" fmla="*/ 346 w 458"/>
              <a:gd name="T37" fmla="*/ 623 h 851"/>
              <a:gd name="T38" fmla="*/ 342 w 458"/>
              <a:gd name="T39" fmla="*/ 619 h 851"/>
              <a:gd name="T40" fmla="*/ 336 w 458"/>
              <a:gd name="T41" fmla="*/ 614 h 851"/>
              <a:gd name="T42" fmla="*/ 332 w 458"/>
              <a:gd name="T43" fmla="*/ 611 h 851"/>
              <a:gd name="T44" fmla="*/ 322 w 458"/>
              <a:gd name="T45" fmla="*/ 602 h 851"/>
              <a:gd name="T46" fmla="*/ 318 w 458"/>
              <a:gd name="T47" fmla="*/ 599 h 851"/>
              <a:gd name="T48" fmla="*/ 309 w 458"/>
              <a:gd name="T49" fmla="*/ 589 h 851"/>
              <a:gd name="T50" fmla="*/ 306 w 458"/>
              <a:gd name="T51" fmla="*/ 586 h 851"/>
              <a:gd name="T52" fmla="*/ 300 w 458"/>
              <a:gd name="T53" fmla="*/ 580 h 851"/>
              <a:gd name="T54" fmla="*/ 298 w 458"/>
              <a:gd name="T55" fmla="*/ 577 h 851"/>
              <a:gd name="T56" fmla="*/ 288 w 458"/>
              <a:gd name="T57" fmla="*/ 566 h 851"/>
              <a:gd name="T58" fmla="*/ 286 w 458"/>
              <a:gd name="T59" fmla="*/ 563 h 851"/>
              <a:gd name="T60" fmla="*/ 269 w 458"/>
              <a:gd name="T61" fmla="*/ 541 h 851"/>
              <a:gd name="T62" fmla="*/ 268 w 458"/>
              <a:gd name="T63" fmla="*/ 539 h 851"/>
              <a:gd name="T64" fmla="*/ 259 w 458"/>
              <a:gd name="T65" fmla="*/ 524 h 851"/>
              <a:gd name="T66" fmla="*/ 258 w 458"/>
              <a:gd name="T67" fmla="*/ 522 h 851"/>
              <a:gd name="T68" fmla="*/ 244 w 458"/>
              <a:gd name="T69" fmla="*/ 497 h 851"/>
              <a:gd name="T70" fmla="*/ 244 w 458"/>
              <a:gd name="T71" fmla="*/ 496 h 851"/>
              <a:gd name="T72" fmla="*/ 236 w 458"/>
              <a:gd name="T73" fmla="*/ 479 h 851"/>
              <a:gd name="T74" fmla="*/ 236 w 458"/>
              <a:gd name="T75" fmla="*/ 478 h 851"/>
              <a:gd name="T76" fmla="*/ 226 w 458"/>
              <a:gd name="T77" fmla="*/ 450 h 851"/>
              <a:gd name="T78" fmla="*/ 225 w 458"/>
              <a:gd name="T79" fmla="*/ 448 h 851"/>
              <a:gd name="T80" fmla="*/ 220 w 458"/>
              <a:gd name="T81" fmla="*/ 429 h 851"/>
              <a:gd name="T82" fmla="*/ 210 w 458"/>
              <a:gd name="T83" fmla="*/ 356 h 851"/>
              <a:gd name="T84" fmla="*/ 375 w 458"/>
              <a:gd name="T85" fmla="*/ 47 h 851"/>
              <a:gd name="T86" fmla="*/ 376 w 458"/>
              <a:gd name="T87" fmla="*/ 85 h 851"/>
              <a:gd name="T88" fmla="*/ 458 w 458"/>
              <a:gd name="T89" fmla="*/ 0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8" h="851">
                <a:moveTo>
                  <a:pt x="458" y="0"/>
                </a:moveTo>
                <a:cubicBezTo>
                  <a:pt x="342" y="25"/>
                  <a:pt x="342" y="25"/>
                  <a:pt x="342" y="25"/>
                </a:cubicBezTo>
                <a:cubicBezTo>
                  <a:pt x="371" y="40"/>
                  <a:pt x="371" y="40"/>
                  <a:pt x="371" y="40"/>
                </a:cubicBezTo>
                <a:cubicBezTo>
                  <a:pt x="252" y="98"/>
                  <a:pt x="172" y="221"/>
                  <a:pt x="176" y="362"/>
                </a:cubicBezTo>
                <a:cubicBezTo>
                  <a:pt x="177" y="386"/>
                  <a:pt x="180" y="409"/>
                  <a:pt x="185" y="431"/>
                </a:cubicBezTo>
                <a:cubicBezTo>
                  <a:pt x="80" y="445"/>
                  <a:pt x="0" y="537"/>
                  <a:pt x="4" y="645"/>
                </a:cubicBezTo>
                <a:cubicBezTo>
                  <a:pt x="7" y="760"/>
                  <a:pt x="104" y="851"/>
                  <a:pt x="219" y="847"/>
                </a:cubicBezTo>
                <a:cubicBezTo>
                  <a:pt x="317" y="844"/>
                  <a:pt x="397" y="774"/>
                  <a:pt x="417" y="682"/>
                </a:cubicBezTo>
                <a:cubicBezTo>
                  <a:pt x="418" y="677"/>
                  <a:pt x="419" y="672"/>
                  <a:pt x="420" y="667"/>
                </a:cubicBezTo>
                <a:cubicBezTo>
                  <a:pt x="416" y="665"/>
                  <a:pt x="413" y="664"/>
                  <a:pt x="410" y="662"/>
                </a:cubicBezTo>
                <a:cubicBezTo>
                  <a:pt x="408" y="661"/>
                  <a:pt x="405" y="660"/>
                  <a:pt x="403" y="659"/>
                </a:cubicBezTo>
                <a:cubicBezTo>
                  <a:pt x="401" y="658"/>
                  <a:pt x="399" y="657"/>
                  <a:pt x="398" y="656"/>
                </a:cubicBezTo>
                <a:cubicBezTo>
                  <a:pt x="394" y="654"/>
                  <a:pt x="391" y="652"/>
                  <a:pt x="387" y="651"/>
                </a:cubicBezTo>
                <a:cubicBezTo>
                  <a:pt x="386" y="650"/>
                  <a:pt x="384" y="649"/>
                  <a:pt x="382" y="647"/>
                </a:cubicBezTo>
                <a:cubicBezTo>
                  <a:pt x="380" y="646"/>
                  <a:pt x="378" y="645"/>
                  <a:pt x="376" y="644"/>
                </a:cubicBezTo>
                <a:cubicBezTo>
                  <a:pt x="373" y="642"/>
                  <a:pt x="370" y="640"/>
                  <a:pt x="367" y="638"/>
                </a:cubicBezTo>
                <a:cubicBezTo>
                  <a:pt x="365" y="636"/>
                  <a:pt x="363" y="635"/>
                  <a:pt x="361" y="634"/>
                </a:cubicBezTo>
                <a:cubicBezTo>
                  <a:pt x="359" y="632"/>
                  <a:pt x="357" y="631"/>
                  <a:pt x="356" y="630"/>
                </a:cubicBezTo>
                <a:cubicBezTo>
                  <a:pt x="353" y="628"/>
                  <a:pt x="349" y="625"/>
                  <a:pt x="346" y="623"/>
                </a:cubicBezTo>
                <a:cubicBezTo>
                  <a:pt x="345" y="622"/>
                  <a:pt x="343" y="621"/>
                  <a:pt x="342" y="619"/>
                </a:cubicBezTo>
                <a:cubicBezTo>
                  <a:pt x="340" y="618"/>
                  <a:pt x="338" y="616"/>
                  <a:pt x="336" y="614"/>
                </a:cubicBezTo>
                <a:cubicBezTo>
                  <a:pt x="334" y="613"/>
                  <a:pt x="333" y="612"/>
                  <a:pt x="332" y="611"/>
                </a:cubicBezTo>
                <a:cubicBezTo>
                  <a:pt x="328" y="608"/>
                  <a:pt x="325" y="605"/>
                  <a:pt x="322" y="602"/>
                </a:cubicBezTo>
                <a:cubicBezTo>
                  <a:pt x="321" y="601"/>
                  <a:pt x="320" y="600"/>
                  <a:pt x="318" y="599"/>
                </a:cubicBezTo>
                <a:cubicBezTo>
                  <a:pt x="315" y="596"/>
                  <a:pt x="312" y="593"/>
                  <a:pt x="309" y="589"/>
                </a:cubicBezTo>
                <a:cubicBezTo>
                  <a:pt x="308" y="588"/>
                  <a:pt x="307" y="587"/>
                  <a:pt x="306" y="586"/>
                </a:cubicBezTo>
                <a:cubicBezTo>
                  <a:pt x="304" y="584"/>
                  <a:pt x="302" y="582"/>
                  <a:pt x="300" y="580"/>
                </a:cubicBezTo>
                <a:cubicBezTo>
                  <a:pt x="299" y="579"/>
                  <a:pt x="298" y="578"/>
                  <a:pt x="298" y="577"/>
                </a:cubicBezTo>
                <a:cubicBezTo>
                  <a:pt x="294" y="574"/>
                  <a:pt x="291" y="570"/>
                  <a:pt x="288" y="566"/>
                </a:cubicBezTo>
                <a:cubicBezTo>
                  <a:pt x="287" y="565"/>
                  <a:pt x="286" y="564"/>
                  <a:pt x="286" y="563"/>
                </a:cubicBezTo>
                <a:cubicBezTo>
                  <a:pt x="280" y="556"/>
                  <a:pt x="274" y="548"/>
                  <a:pt x="269" y="541"/>
                </a:cubicBezTo>
                <a:cubicBezTo>
                  <a:pt x="269" y="540"/>
                  <a:pt x="268" y="539"/>
                  <a:pt x="268" y="539"/>
                </a:cubicBezTo>
                <a:cubicBezTo>
                  <a:pt x="265" y="534"/>
                  <a:pt x="262" y="529"/>
                  <a:pt x="259" y="524"/>
                </a:cubicBezTo>
                <a:cubicBezTo>
                  <a:pt x="259" y="524"/>
                  <a:pt x="258" y="523"/>
                  <a:pt x="258" y="522"/>
                </a:cubicBezTo>
                <a:cubicBezTo>
                  <a:pt x="253" y="514"/>
                  <a:pt x="249" y="506"/>
                  <a:pt x="244" y="497"/>
                </a:cubicBezTo>
                <a:cubicBezTo>
                  <a:pt x="244" y="497"/>
                  <a:pt x="244" y="496"/>
                  <a:pt x="244" y="496"/>
                </a:cubicBezTo>
                <a:cubicBezTo>
                  <a:pt x="241" y="490"/>
                  <a:pt x="239" y="484"/>
                  <a:pt x="236" y="479"/>
                </a:cubicBezTo>
                <a:cubicBezTo>
                  <a:pt x="236" y="478"/>
                  <a:pt x="236" y="478"/>
                  <a:pt x="236" y="478"/>
                </a:cubicBezTo>
                <a:cubicBezTo>
                  <a:pt x="232" y="469"/>
                  <a:pt x="229" y="459"/>
                  <a:pt x="226" y="450"/>
                </a:cubicBezTo>
                <a:cubicBezTo>
                  <a:pt x="226" y="449"/>
                  <a:pt x="226" y="449"/>
                  <a:pt x="225" y="448"/>
                </a:cubicBezTo>
                <a:cubicBezTo>
                  <a:pt x="223" y="442"/>
                  <a:pt x="222" y="436"/>
                  <a:pt x="220" y="429"/>
                </a:cubicBezTo>
                <a:cubicBezTo>
                  <a:pt x="214" y="406"/>
                  <a:pt x="211" y="381"/>
                  <a:pt x="210" y="356"/>
                </a:cubicBezTo>
                <a:cubicBezTo>
                  <a:pt x="206" y="226"/>
                  <a:pt x="272" y="111"/>
                  <a:pt x="375" y="47"/>
                </a:cubicBezTo>
                <a:cubicBezTo>
                  <a:pt x="376" y="85"/>
                  <a:pt x="376" y="85"/>
                  <a:pt x="376" y="85"/>
                </a:cubicBezTo>
                <a:lnTo>
                  <a:pt x="45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6961" y="3852575"/>
            <a:ext cx="348010" cy="348010"/>
            <a:chOff x="410936" y="3746883"/>
            <a:chExt cx="569255" cy="569255"/>
          </a:xfrm>
        </p:grpSpPr>
        <p:sp>
          <p:nvSpPr>
            <p:cNvPr id="69" name="椭圆 68"/>
            <p:cNvSpPr/>
            <p:nvPr/>
          </p:nvSpPr>
          <p:spPr>
            <a:xfrm>
              <a:off x="410936" y="3746883"/>
              <a:ext cx="569255" cy="56925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AutoShape 112"/>
            <p:cNvSpPr/>
            <p:nvPr/>
          </p:nvSpPr>
          <p:spPr bwMode="auto">
            <a:xfrm>
              <a:off x="527920" y="3872208"/>
              <a:ext cx="360363" cy="35877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7418" y="2033349"/>
            <a:ext cx="348010" cy="348010"/>
            <a:chOff x="411393" y="1927657"/>
            <a:chExt cx="569255" cy="569255"/>
          </a:xfrm>
        </p:grpSpPr>
        <p:sp>
          <p:nvSpPr>
            <p:cNvPr id="67" name="椭圆 66"/>
            <p:cNvSpPr/>
            <p:nvPr/>
          </p:nvSpPr>
          <p:spPr>
            <a:xfrm>
              <a:off x="411393" y="1927657"/>
              <a:ext cx="569255" cy="56925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72013" y="2045370"/>
              <a:ext cx="246811" cy="359779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37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15822" y="2942962"/>
            <a:ext cx="348010" cy="348010"/>
            <a:chOff x="409797" y="2837270"/>
            <a:chExt cx="569255" cy="569255"/>
          </a:xfrm>
        </p:grpSpPr>
        <p:sp>
          <p:nvSpPr>
            <p:cNvPr id="68" name="椭圆 67"/>
            <p:cNvSpPr/>
            <p:nvPr/>
          </p:nvSpPr>
          <p:spPr>
            <a:xfrm>
              <a:off x="409797" y="2837270"/>
              <a:ext cx="569255" cy="56925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14841" y="2940805"/>
              <a:ext cx="359165" cy="359165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40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1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17418" y="1123736"/>
            <a:ext cx="348010" cy="348010"/>
            <a:chOff x="411393" y="1018044"/>
            <a:chExt cx="569255" cy="569255"/>
          </a:xfrm>
        </p:grpSpPr>
        <p:sp>
          <p:nvSpPr>
            <p:cNvPr id="2" name="椭圆 1"/>
            <p:cNvSpPr/>
            <p:nvPr/>
          </p:nvSpPr>
          <p:spPr>
            <a:xfrm>
              <a:off x="411393" y="1018044"/>
              <a:ext cx="569255" cy="56925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 flipH="1">
              <a:off x="490213" y="1130160"/>
              <a:ext cx="359165" cy="359165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44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5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46" name="AutoShape 112"/>
          <p:cNvSpPr/>
          <p:nvPr/>
        </p:nvSpPr>
        <p:spPr bwMode="auto">
          <a:xfrm>
            <a:off x="7699731" y="3870661"/>
            <a:ext cx="464078" cy="46203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772848" y="1619403"/>
            <a:ext cx="317845" cy="463326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48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510718" y="3858358"/>
            <a:ext cx="462535" cy="46253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51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H="1">
            <a:off x="5555251" y="1619799"/>
            <a:ext cx="462535" cy="46253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5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6270231" y="2465610"/>
            <a:ext cx="1092594" cy="10925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486951" y="270491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工作</a:t>
            </a:r>
            <a:endParaRPr lang="en-US" altLang="zh-CN" sz="1800" b="1">
              <a:solidFill>
                <a:schemeClr val="bg1"/>
              </a:solidFill>
              <a:latin typeface="+mj-ea"/>
              <a:ea typeface="+mj-ea"/>
              <a:sym typeface="+mn-lt"/>
            </a:endParaRPr>
          </a:p>
          <a:p>
            <a:pPr lvl="0" algn="ctr"/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概述</a:t>
            </a:r>
            <a:endParaRPr lang="zh-CN" altLang="en-US" sz="1800" b="1" dirty="0">
              <a:solidFill>
                <a:schemeClr val="bg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59" name="矩形 58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911446" y="1350636"/>
            <a:ext cx="3744888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5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911446" y="112640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1" name="矩形 60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911446" y="2331714"/>
            <a:ext cx="3744888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6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911446" y="2107482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3" name="矩形 6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908453" y="3205917"/>
            <a:ext cx="3744888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矩形 6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908453" y="298168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5" name="矩形 6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911446" y="4147739"/>
            <a:ext cx="3744888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 6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911446" y="3923507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19279" y="170075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i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业绩展示</a:t>
            </a:r>
            <a:endParaRPr lang="zh-CN" altLang="en-US" sz="4800" i="1">
              <a:solidFill>
                <a:schemeClr val="bg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49360" y="2471564"/>
            <a:ext cx="29867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" spc="300">
                <a:solidFill>
                  <a:schemeClr val="bg1"/>
                </a:solidFill>
                <a:latin typeface="+mj-lt"/>
              </a:rPr>
              <a:t>FIRST HALF PERFORMANCE SHOW</a:t>
            </a:r>
            <a:endParaRPr lang="en-US" altLang="zh-CN" sz="800" spc="3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255666" y="2767013"/>
            <a:ext cx="3374105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105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795963" y="2727010"/>
            <a:ext cx="2935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graphicFrame>
        <p:nvGraphicFramePr>
          <p:cNvPr id="54" name="图表 53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GraphicFramePr/>
          <p:nvPr/>
        </p:nvGraphicFramePr>
        <p:xfrm>
          <a:off x="323849" y="580063"/>
          <a:ext cx="8330623" cy="252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5" name="矩形 54"/>
          <p:cNvSpPr/>
          <p:nvPr/>
        </p:nvSpPr>
        <p:spPr>
          <a:xfrm>
            <a:off x="379983" y="3850841"/>
            <a:ext cx="3702490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379983" y="3443635"/>
            <a:ext cx="1415772" cy="461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202932"/>
                </a:solidFill>
                <a:latin typeface="+mj-ea"/>
                <a:ea typeface="+mj-ea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业绩展示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016848" y="3404294"/>
            <a:ext cx="384313" cy="3843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16848" y="4164236"/>
            <a:ext cx="384313" cy="3843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grpSp>
        <p:nvGrpSpPr>
          <p:cNvPr id="63" name="Group 25"/>
          <p:cNvGrpSpPr/>
          <p:nvPr/>
        </p:nvGrpSpPr>
        <p:grpSpPr>
          <a:xfrm>
            <a:off x="5102796" y="4202308"/>
            <a:ext cx="212416" cy="308168"/>
            <a:chOff x="3814763" y="2921000"/>
            <a:chExt cx="306388" cy="444500"/>
          </a:xfrm>
          <a:solidFill>
            <a:schemeClr val="bg1"/>
          </a:solidFill>
        </p:grpSpPr>
        <p:sp>
          <p:nvSpPr>
            <p:cNvPr id="64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5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6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7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82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103" name="Group 216"/>
          <p:cNvGrpSpPr/>
          <p:nvPr/>
        </p:nvGrpSpPr>
        <p:grpSpPr>
          <a:xfrm>
            <a:off x="5053269" y="3470431"/>
            <a:ext cx="311470" cy="252038"/>
            <a:chOff x="1209675" y="6354763"/>
            <a:chExt cx="449263" cy="363538"/>
          </a:xfrm>
          <a:solidFill>
            <a:schemeClr val="accent2"/>
          </a:solidFill>
        </p:grpSpPr>
        <p:sp>
          <p:nvSpPr>
            <p:cNvPr id="104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105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106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107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5459391" y="3265034"/>
            <a:ext cx="298331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5449485" y="4077085"/>
            <a:ext cx="298331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36499" y="3036635"/>
            <a:ext cx="121058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202932"/>
                </a:solidFill>
                <a:latin typeface="+mj-ea"/>
                <a:ea typeface="+mj-ea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业绩展示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3021" y="3408368"/>
            <a:ext cx="164690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chemeClr val="accent1"/>
                </a:solidFill>
                <a:latin typeface="+mj-ea"/>
                <a:ea typeface="+mj-ea"/>
              </a:rPr>
              <a:t>上半年工作概述</a:t>
            </a:r>
            <a:endParaRPr lang="zh-CN" altLang="en-US" sz="24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9" name="组合 18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GrpSpPr/>
          <p:nvPr/>
        </p:nvGrpSpPr>
        <p:grpSpPr>
          <a:xfrm>
            <a:off x="595172" y="1357313"/>
            <a:ext cx="1494752" cy="1497622"/>
            <a:chOff x="1714501" y="1893359"/>
            <a:chExt cx="2205566" cy="2209800"/>
          </a:xfrm>
        </p:grpSpPr>
        <p:sp>
          <p:nvSpPr>
            <p:cNvPr id="20" name="Oval 61"/>
            <p:cNvSpPr>
              <a:spLocks noChangeArrowheads="1"/>
            </p:cNvSpPr>
            <p:nvPr/>
          </p:nvSpPr>
          <p:spPr bwMode="auto">
            <a:xfrm>
              <a:off x="2072218" y="2251077"/>
              <a:ext cx="1494367" cy="1494367"/>
            </a:xfrm>
            <a:prstGeom prst="ellipse">
              <a:avLst/>
            </a:prstGeom>
            <a:solidFill>
              <a:schemeClr val="accent1"/>
            </a:solidFill>
            <a:ln w="34925">
              <a:noFill/>
            </a:ln>
          </p:spPr>
          <p:txBody>
            <a:bodyPr lIns="0" tIns="0" rIns="0" bIns="0" anchor="ctr" anchorCtr="0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1" name="Freeform 62"/>
            <p:cNvSpPr/>
            <p:nvPr/>
          </p:nvSpPr>
          <p:spPr bwMode="auto">
            <a:xfrm>
              <a:off x="1714501" y="3010959"/>
              <a:ext cx="232833" cy="529167"/>
            </a:xfrm>
            <a:custGeom>
              <a:avLst/>
              <a:gdLst>
                <a:gd name="T0" fmla="*/ 78 w 78"/>
                <a:gd name="T1" fmla="*/ 159 h 177"/>
                <a:gd name="T2" fmla="*/ 35 w 78"/>
                <a:gd name="T3" fmla="*/ 0 h 177"/>
                <a:gd name="T4" fmla="*/ 0 w 78"/>
                <a:gd name="T5" fmla="*/ 0 h 177"/>
                <a:gd name="T6" fmla="*/ 48 w 78"/>
                <a:gd name="T7" fmla="*/ 177 h 177"/>
                <a:gd name="T8" fmla="*/ 78 w 78"/>
                <a:gd name="T9" fmla="*/ 15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78" y="159"/>
                  </a:moveTo>
                  <a:cubicBezTo>
                    <a:pt x="52" y="112"/>
                    <a:pt x="36" y="58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4"/>
                    <a:pt x="18" y="124"/>
                    <a:pt x="48" y="177"/>
                  </a:cubicBezTo>
                  <a:lnTo>
                    <a:pt x="78" y="15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" name="Freeform 63"/>
            <p:cNvSpPr/>
            <p:nvPr/>
          </p:nvSpPr>
          <p:spPr bwMode="auto">
            <a:xfrm>
              <a:off x="2277534" y="3870326"/>
              <a:ext cx="529167" cy="232833"/>
            </a:xfrm>
            <a:custGeom>
              <a:avLst/>
              <a:gdLst>
                <a:gd name="T0" fmla="*/ 178 w 178"/>
                <a:gd name="T1" fmla="*/ 78 h 78"/>
                <a:gd name="T2" fmla="*/ 178 w 178"/>
                <a:gd name="T3" fmla="*/ 43 h 78"/>
                <a:gd name="T4" fmla="*/ 18 w 178"/>
                <a:gd name="T5" fmla="*/ 0 h 78"/>
                <a:gd name="T6" fmla="*/ 0 w 178"/>
                <a:gd name="T7" fmla="*/ 30 h 78"/>
                <a:gd name="T8" fmla="*/ 17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78" y="78"/>
                  </a:moveTo>
                  <a:cubicBezTo>
                    <a:pt x="178" y="43"/>
                    <a:pt x="178" y="43"/>
                    <a:pt x="178" y="43"/>
                  </a:cubicBezTo>
                  <a:cubicBezTo>
                    <a:pt x="120" y="42"/>
                    <a:pt x="65" y="27"/>
                    <a:pt x="18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3" y="60"/>
                    <a:pt x="113" y="77"/>
                    <a:pt x="178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1714501" y="2456393"/>
              <a:ext cx="232833" cy="529167"/>
            </a:xfrm>
            <a:custGeom>
              <a:avLst/>
              <a:gdLst>
                <a:gd name="T0" fmla="*/ 0 w 78"/>
                <a:gd name="T1" fmla="*/ 177 h 177"/>
                <a:gd name="T2" fmla="*/ 35 w 78"/>
                <a:gd name="T3" fmla="*/ 177 h 177"/>
                <a:gd name="T4" fmla="*/ 78 w 78"/>
                <a:gd name="T5" fmla="*/ 17 h 177"/>
                <a:gd name="T6" fmla="*/ 48 w 78"/>
                <a:gd name="T7" fmla="*/ 0 h 177"/>
                <a:gd name="T8" fmla="*/ 0 w 78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0" y="177"/>
                  </a:moveTo>
                  <a:cubicBezTo>
                    <a:pt x="35" y="177"/>
                    <a:pt x="35" y="177"/>
                    <a:pt x="35" y="177"/>
                  </a:cubicBezTo>
                  <a:cubicBezTo>
                    <a:pt x="36" y="119"/>
                    <a:pt x="52" y="65"/>
                    <a:pt x="78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8" y="52"/>
                    <a:pt x="1" y="113"/>
                    <a:pt x="0" y="17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Freeform 65"/>
            <p:cNvSpPr/>
            <p:nvPr/>
          </p:nvSpPr>
          <p:spPr bwMode="auto">
            <a:xfrm>
              <a:off x="2829985" y="3870326"/>
              <a:ext cx="527049" cy="232833"/>
            </a:xfrm>
            <a:custGeom>
              <a:avLst/>
              <a:gdLst>
                <a:gd name="T0" fmla="*/ 160 w 177"/>
                <a:gd name="T1" fmla="*/ 0 h 78"/>
                <a:gd name="T2" fmla="*/ 0 w 177"/>
                <a:gd name="T3" fmla="*/ 43 h 78"/>
                <a:gd name="T4" fmla="*/ 0 w 177"/>
                <a:gd name="T5" fmla="*/ 78 h 78"/>
                <a:gd name="T6" fmla="*/ 177 w 177"/>
                <a:gd name="T7" fmla="*/ 30 h 78"/>
                <a:gd name="T8" fmla="*/ 160 w 17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8">
                  <a:moveTo>
                    <a:pt x="160" y="0"/>
                  </a:moveTo>
                  <a:cubicBezTo>
                    <a:pt x="113" y="27"/>
                    <a:pt x="58" y="42"/>
                    <a:pt x="0" y="43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65" y="77"/>
                    <a:pt x="125" y="60"/>
                    <a:pt x="177" y="30"/>
                  </a:cubicBezTo>
                  <a:lnTo>
                    <a:pt x="16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Freeform 66"/>
            <p:cNvSpPr/>
            <p:nvPr/>
          </p:nvSpPr>
          <p:spPr bwMode="auto">
            <a:xfrm>
              <a:off x="2277534" y="1893359"/>
              <a:ext cx="529167" cy="230717"/>
            </a:xfrm>
            <a:custGeom>
              <a:avLst/>
              <a:gdLst>
                <a:gd name="T0" fmla="*/ 18 w 178"/>
                <a:gd name="T1" fmla="*/ 78 h 78"/>
                <a:gd name="T2" fmla="*/ 178 w 178"/>
                <a:gd name="T3" fmla="*/ 35 h 78"/>
                <a:gd name="T4" fmla="*/ 178 w 178"/>
                <a:gd name="T5" fmla="*/ 0 h 78"/>
                <a:gd name="T6" fmla="*/ 0 w 178"/>
                <a:gd name="T7" fmla="*/ 47 h 78"/>
                <a:gd name="T8" fmla="*/ 1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8" y="78"/>
                  </a:moveTo>
                  <a:cubicBezTo>
                    <a:pt x="65" y="51"/>
                    <a:pt x="120" y="36"/>
                    <a:pt x="178" y="35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13" y="1"/>
                    <a:pt x="53" y="18"/>
                    <a:pt x="0" y="47"/>
                  </a:cubicBezTo>
                  <a:lnTo>
                    <a:pt x="18" y="7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Freeform 67"/>
            <p:cNvSpPr/>
            <p:nvPr/>
          </p:nvSpPr>
          <p:spPr bwMode="auto">
            <a:xfrm>
              <a:off x="2829984" y="1893359"/>
              <a:ext cx="531283" cy="230717"/>
            </a:xfrm>
            <a:custGeom>
              <a:avLst/>
              <a:gdLst>
                <a:gd name="T0" fmla="*/ 0 w 178"/>
                <a:gd name="T1" fmla="*/ 0 h 78"/>
                <a:gd name="T2" fmla="*/ 0 w 178"/>
                <a:gd name="T3" fmla="*/ 35 h 78"/>
                <a:gd name="T4" fmla="*/ 160 w 178"/>
                <a:gd name="T5" fmla="*/ 78 h 78"/>
                <a:gd name="T6" fmla="*/ 178 w 178"/>
                <a:gd name="T7" fmla="*/ 47 h 78"/>
                <a:gd name="T8" fmla="*/ 0 w 17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58" y="36"/>
                    <a:pt x="113" y="51"/>
                    <a:pt x="160" y="78"/>
                  </a:cubicBezTo>
                  <a:cubicBezTo>
                    <a:pt x="178" y="47"/>
                    <a:pt x="178" y="47"/>
                    <a:pt x="178" y="47"/>
                  </a:cubicBezTo>
                  <a:cubicBezTo>
                    <a:pt x="125" y="18"/>
                    <a:pt x="65" y="1"/>
                    <a:pt x="0" y="0"/>
                  </a:cubicBez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" name="Freeform 68"/>
            <p:cNvSpPr/>
            <p:nvPr/>
          </p:nvSpPr>
          <p:spPr bwMode="auto">
            <a:xfrm>
              <a:off x="1869018" y="2047876"/>
              <a:ext cx="438149" cy="438149"/>
            </a:xfrm>
            <a:custGeom>
              <a:avLst/>
              <a:gdLst>
                <a:gd name="T0" fmla="*/ 31 w 147"/>
                <a:gd name="T1" fmla="*/ 147 h 147"/>
                <a:gd name="T2" fmla="*/ 147 w 147"/>
                <a:gd name="T3" fmla="*/ 30 h 147"/>
                <a:gd name="T4" fmla="*/ 130 w 147"/>
                <a:gd name="T5" fmla="*/ 0 h 147"/>
                <a:gd name="T6" fmla="*/ 0 w 147"/>
                <a:gd name="T7" fmla="*/ 129 h 147"/>
                <a:gd name="T8" fmla="*/ 31 w 147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31" y="147"/>
                  </a:moveTo>
                  <a:cubicBezTo>
                    <a:pt x="59" y="99"/>
                    <a:pt x="99" y="59"/>
                    <a:pt x="147" y="3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7" y="31"/>
                    <a:pt x="32" y="76"/>
                    <a:pt x="0" y="129"/>
                  </a:cubicBezTo>
                  <a:lnTo>
                    <a:pt x="31" y="14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" name="Freeform 69"/>
            <p:cNvSpPr/>
            <p:nvPr/>
          </p:nvSpPr>
          <p:spPr bwMode="auto">
            <a:xfrm>
              <a:off x="1869018" y="3510493"/>
              <a:ext cx="438149" cy="438151"/>
            </a:xfrm>
            <a:custGeom>
              <a:avLst/>
              <a:gdLst>
                <a:gd name="T0" fmla="*/ 147 w 147"/>
                <a:gd name="T1" fmla="*/ 117 h 147"/>
                <a:gd name="T2" fmla="*/ 31 w 147"/>
                <a:gd name="T3" fmla="*/ 0 h 147"/>
                <a:gd name="T4" fmla="*/ 0 w 147"/>
                <a:gd name="T5" fmla="*/ 17 h 147"/>
                <a:gd name="T6" fmla="*/ 130 w 147"/>
                <a:gd name="T7" fmla="*/ 147 h 147"/>
                <a:gd name="T8" fmla="*/ 147 w 147"/>
                <a:gd name="T9" fmla="*/ 1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147" y="117"/>
                  </a:moveTo>
                  <a:cubicBezTo>
                    <a:pt x="99" y="88"/>
                    <a:pt x="59" y="48"/>
                    <a:pt x="31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2" y="71"/>
                    <a:pt x="77" y="115"/>
                    <a:pt x="130" y="147"/>
                  </a:cubicBezTo>
                  <a:lnTo>
                    <a:pt x="147" y="11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4" name="Freeform 70"/>
            <p:cNvSpPr/>
            <p:nvPr/>
          </p:nvSpPr>
          <p:spPr bwMode="auto">
            <a:xfrm>
              <a:off x="3327400" y="3510493"/>
              <a:ext cx="440267" cy="438151"/>
            </a:xfrm>
            <a:custGeom>
              <a:avLst/>
              <a:gdLst>
                <a:gd name="T0" fmla="*/ 117 w 148"/>
                <a:gd name="T1" fmla="*/ 0 h 147"/>
                <a:gd name="T2" fmla="*/ 0 w 148"/>
                <a:gd name="T3" fmla="*/ 117 h 147"/>
                <a:gd name="T4" fmla="*/ 18 w 148"/>
                <a:gd name="T5" fmla="*/ 147 h 147"/>
                <a:gd name="T6" fmla="*/ 148 w 148"/>
                <a:gd name="T7" fmla="*/ 17 h 147"/>
                <a:gd name="T8" fmla="*/ 117 w 148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117" y="0"/>
                  </a:moveTo>
                  <a:cubicBezTo>
                    <a:pt x="89" y="48"/>
                    <a:pt x="49" y="88"/>
                    <a:pt x="0" y="11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71" y="115"/>
                    <a:pt x="116" y="71"/>
                    <a:pt x="148" y="17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5" name="Freeform 71"/>
            <p:cNvSpPr/>
            <p:nvPr/>
          </p:nvSpPr>
          <p:spPr bwMode="auto">
            <a:xfrm>
              <a:off x="3689351" y="2456393"/>
              <a:ext cx="230716" cy="529167"/>
            </a:xfrm>
            <a:custGeom>
              <a:avLst/>
              <a:gdLst>
                <a:gd name="T0" fmla="*/ 0 w 77"/>
                <a:gd name="T1" fmla="*/ 17 h 177"/>
                <a:gd name="T2" fmla="*/ 42 w 77"/>
                <a:gd name="T3" fmla="*/ 177 h 177"/>
                <a:gd name="T4" fmla="*/ 77 w 77"/>
                <a:gd name="T5" fmla="*/ 177 h 177"/>
                <a:gd name="T6" fmla="*/ 30 w 77"/>
                <a:gd name="T7" fmla="*/ 0 h 177"/>
                <a:gd name="T8" fmla="*/ 0 w 77"/>
                <a:gd name="T9" fmla="*/ 1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0" y="17"/>
                  </a:moveTo>
                  <a:cubicBezTo>
                    <a:pt x="26" y="65"/>
                    <a:pt x="42" y="119"/>
                    <a:pt x="42" y="17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7" y="113"/>
                    <a:pt x="60" y="52"/>
                    <a:pt x="30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6" name="Freeform 72"/>
            <p:cNvSpPr/>
            <p:nvPr/>
          </p:nvSpPr>
          <p:spPr bwMode="auto">
            <a:xfrm>
              <a:off x="3689351" y="3010959"/>
              <a:ext cx="230716" cy="529167"/>
            </a:xfrm>
            <a:custGeom>
              <a:avLst/>
              <a:gdLst>
                <a:gd name="T0" fmla="*/ 77 w 77"/>
                <a:gd name="T1" fmla="*/ 0 h 177"/>
                <a:gd name="T2" fmla="*/ 42 w 77"/>
                <a:gd name="T3" fmla="*/ 0 h 177"/>
                <a:gd name="T4" fmla="*/ 0 w 77"/>
                <a:gd name="T5" fmla="*/ 159 h 177"/>
                <a:gd name="T6" fmla="*/ 30 w 77"/>
                <a:gd name="T7" fmla="*/ 177 h 177"/>
                <a:gd name="T8" fmla="*/ 77 w 7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7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58"/>
                    <a:pt x="26" y="112"/>
                    <a:pt x="0" y="159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60" y="124"/>
                    <a:pt x="77" y="64"/>
                    <a:pt x="77" y="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7" name="Freeform 73"/>
            <p:cNvSpPr/>
            <p:nvPr/>
          </p:nvSpPr>
          <p:spPr bwMode="auto">
            <a:xfrm>
              <a:off x="3327400" y="2047876"/>
              <a:ext cx="440267" cy="438149"/>
            </a:xfrm>
            <a:custGeom>
              <a:avLst/>
              <a:gdLst>
                <a:gd name="T0" fmla="*/ 0 w 148"/>
                <a:gd name="T1" fmla="*/ 30 h 147"/>
                <a:gd name="T2" fmla="*/ 117 w 148"/>
                <a:gd name="T3" fmla="*/ 147 h 147"/>
                <a:gd name="T4" fmla="*/ 148 w 148"/>
                <a:gd name="T5" fmla="*/ 129 h 147"/>
                <a:gd name="T6" fmla="*/ 18 w 148"/>
                <a:gd name="T7" fmla="*/ 0 h 147"/>
                <a:gd name="T8" fmla="*/ 0 w 148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0" y="30"/>
                  </a:moveTo>
                  <a:cubicBezTo>
                    <a:pt x="49" y="59"/>
                    <a:pt x="89" y="99"/>
                    <a:pt x="117" y="147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16" y="76"/>
                    <a:pt x="71" y="31"/>
                    <a:pt x="18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8" name="文本框 37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SpPr txBox="1"/>
          <p:nvPr/>
        </p:nvSpPr>
        <p:spPr>
          <a:xfrm>
            <a:off x="929093" y="1906069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+mj-lt"/>
                <a:ea typeface="微软雅黑 Light"/>
              </a:rPr>
              <a:t>66.7</a:t>
            </a:r>
            <a:r>
              <a:rPr lang="en-US" altLang="zh-CN" sz="1400">
                <a:solidFill>
                  <a:schemeClr val="bg1"/>
                </a:solidFill>
                <a:latin typeface="+mj-lt"/>
                <a:ea typeface="微软雅黑 Light"/>
              </a:rPr>
              <a:t>%</a:t>
            </a:r>
            <a:endParaRPr lang="en-US" altLang="zh-CN" sz="1400">
              <a:solidFill>
                <a:schemeClr val="bg1"/>
              </a:solidFill>
              <a:latin typeface="+mj-lt"/>
              <a:ea typeface="微软雅黑 Light"/>
            </a:endParaRPr>
          </a:p>
        </p:txBody>
      </p:sp>
      <p:grpSp>
        <p:nvGrpSpPr>
          <p:cNvPr id="68" name="组合 67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GrpSpPr/>
          <p:nvPr/>
        </p:nvGrpSpPr>
        <p:grpSpPr>
          <a:xfrm>
            <a:off x="3866692" y="1357313"/>
            <a:ext cx="1494752" cy="1497622"/>
            <a:chOff x="1714501" y="1893359"/>
            <a:chExt cx="2205566" cy="2209800"/>
          </a:xfrm>
        </p:grpSpPr>
        <p:sp>
          <p:nvSpPr>
            <p:cNvPr id="69" name="Oval 61"/>
            <p:cNvSpPr>
              <a:spLocks noChangeArrowheads="1"/>
            </p:cNvSpPr>
            <p:nvPr/>
          </p:nvSpPr>
          <p:spPr bwMode="auto">
            <a:xfrm>
              <a:off x="2072218" y="2251077"/>
              <a:ext cx="1494367" cy="1494367"/>
            </a:xfrm>
            <a:prstGeom prst="ellipse">
              <a:avLst/>
            </a:prstGeom>
            <a:solidFill>
              <a:schemeClr val="accent1"/>
            </a:solidFill>
            <a:ln w="34925">
              <a:noFill/>
            </a:ln>
          </p:spPr>
          <p:txBody>
            <a:bodyPr lIns="0" tIns="0" rIns="0" b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1714501" y="3010959"/>
              <a:ext cx="232833" cy="529167"/>
            </a:xfrm>
            <a:custGeom>
              <a:avLst/>
              <a:gdLst>
                <a:gd name="T0" fmla="*/ 78 w 78"/>
                <a:gd name="T1" fmla="*/ 159 h 177"/>
                <a:gd name="T2" fmla="*/ 35 w 78"/>
                <a:gd name="T3" fmla="*/ 0 h 177"/>
                <a:gd name="T4" fmla="*/ 0 w 78"/>
                <a:gd name="T5" fmla="*/ 0 h 177"/>
                <a:gd name="T6" fmla="*/ 48 w 78"/>
                <a:gd name="T7" fmla="*/ 177 h 177"/>
                <a:gd name="T8" fmla="*/ 78 w 78"/>
                <a:gd name="T9" fmla="*/ 15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78" y="159"/>
                  </a:moveTo>
                  <a:cubicBezTo>
                    <a:pt x="52" y="112"/>
                    <a:pt x="36" y="58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4"/>
                    <a:pt x="18" y="124"/>
                    <a:pt x="48" y="177"/>
                  </a:cubicBezTo>
                  <a:lnTo>
                    <a:pt x="78" y="159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1" name="Freeform 63"/>
            <p:cNvSpPr/>
            <p:nvPr/>
          </p:nvSpPr>
          <p:spPr bwMode="auto">
            <a:xfrm>
              <a:off x="2277534" y="3870326"/>
              <a:ext cx="529167" cy="232833"/>
            </a:xfrm>
            <a:custGeom>
              <a:avLst/>
              <a:gdLst>
                <a:gd name="T0" fmla="*/ 178 w 178"/>
                <a:gd name="T1" fmla="*/ 78 h 78"/>
                <a:gd name="T2" fmla="*/ 178 w 178"/>
                <a:gd name="T3" fmla="*/ 43 h 78"/>
                <a:gd name="T4" fmla="*/ 18 w 178"/>
                <a:gd name="T5" fmla="*/ 0 h 78"/>
                <a:gd name="T6" fmla="*/ 0 w 178"/>
                <a:gd name="T7" fmla="*/ 30 h 78"/>
                <a:gd name="T8" fmla="*/ 17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78" y="78"/>
                  </a:moveTo>
                  <a:cubicBezTo>
                    <a:pt x="178" y="43"/>
                    <a:pt x="178" y="43"/>
                    <a:pt x="178" y="43"/>
                  </a:cubicBezTo>
                  <a:cubicBezTo>
                    <a:pt x="120" y="42"/>
                    <a:pt x="65" y="27"/>
                    <a:pt x="18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3" y="60"/>
                    <a:pt x="113" y="77"/>
                    <a:pt x="178" y="78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1714501" y="2456393"/>
              <a:ext cx="232833" cy="529167"/>
            </a:xfrm>
            <a:custGeom>
              <a:avLst/>
              <a:gdLst>
                <a:gd name="T0" fmla="*/ 0 w 78"/>
                <a:gd name="T1" fmla="*/ 177 h 177"/>
                <a:gd name="T2" fmla="*/ 35 w 78"/>
                <a:gd name="T3" fmla="*/ 177 h 177"/>
                <a:gd name="T4" fmla="*/ 78 w 78"/>
                <a:gd name="T5" fmla="*/ 17 h 177"/>
                <a:gd name="T6" fmla="*/ 48 w 78"/>
                <a:gd name="T7" fmla="*/ 0 h 177"/>
                <a:gd name="T8" fmla="*/ 0 w 78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0" y="177"/>
                  </a:moveTo>
                  <a:cubicBezTo>
                    <a:pt x="35" y="177"/>
                    <a:pt x="35" y="177"/>
                    <a:pt x="35" y="177"/>
                  </a:cubicBezTo>
                  <a:cubicBezTo>
                    <a:pt x="36" y="119"/>
                    <a:pt x="52" y="65"/>
                    <a:pt x="78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8" y="52"/>
                    <a:pt x="1" y="113"/>
                    <a:pt x="0" y="177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3" name="Freeform 65"/>
            <p:cNvSpPr/>
            <p:nvPr/>
          </p:nvSpPr>
          <p:spPr bwMode="auto">
            <a:xfrm>
              <a:off x="2829985" y="3870326"/>
              <a:ext cx="527049" cy="232833"/>
            </a:xfrm>
            <a:custGeom>
              <a:avLst/>
              <a:gdLst>
                <a:gd name="T0" fmla="*/ 160 w 177"/>
                <a:gd name="T1" fmla="*/ 0 h 78"/>
                <a:gd name="T2" fmla="*/ 0 w 177"/>
                <a:gd name="T3" fmla="*/ 43 h 78"/>
                <a:gd name="T4" fmla="*/ 0 w 177"/>
                <a:gd name="T5" fmla="*/ 78 h 78"/>
                <a:gd name="T6" fmla="*/ 177 w 177"/>
                <a:gd name="T7" fmla="*/ 30 h 78"/>
                <a:gd name="T8" fmla="*/ 160 w 17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8">
                  <a:moveTo>
                    <a:pt x="160" y="0"/>
                  </a:moveTo>
                  <a:cubicBezTo>
                    <a:pt x="113" y="27"/>
                    <a:pt x="58" y="42"/>
                    <a:pt x="0" y="43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65" y="77"/>
                    <a:pt x="125" y="60"/>
                    <a:pt x="177" y="30"/>
                  </a:cubicBezTo>
                  <a:lnTo>
                    <a:pt x="160" y="0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2277534" y="1893359"/>
              <a:ext cx="529167" cy="230717"/>
            </a:xfrm>
            <a:custGeom>
              <a:avLst/>
              <a:gdLst>
                <a:gd name="T0" fmla="*/ 18 w 178"/>
                <a:gd name="T1" fmla="*/ 78 h 78"/>
                <a:gd name="T2" fmla="*/ 178 w 178"/>
                <a:gd name="T3" fmla="*/ 35 h 78"/>
                <a:gd name="T4" fmla="*/ 178 w 178"/>
                <a:gd name="T5" fmla="*/ 0 h 78"/>
                <a:gd name="T6" fmla="*/ 0 w 178"/>
                <a:gd name="T7" fmla="*/ 47 h 78"/>
                <a:gd name="T8" fmla="*/ 1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8" y="78"/>
                  </a:moveTo>
                  <a:cubicBezTo>
                    <a:pt x="65" y="51"/>
                    <a:pt x="120" y="36"/>
                    <a:pt x="178" y="35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13" y="1"/>
                    <a:pt x="53" y="18"/>
                    <a:pt x="0" y="47"/>
                  </a:cubicBezTo>
                  <a:lnTo>
                    <a:pt x="18" y="78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5" name="Freeform 67"/>
            <p:cNvSpPr/>
            <p:nvPr/>
          </p:nvSpPr>
          <p:spPr bwMode="auto">
            <a:xfrm>
              <a:off x="2829984" y="1893359"/>
              <a:ext cx="531283" cy="230717"/>
            </a:xfrm>
            <a:custGeom>
              <a:avLst/>
              <a:gdLst>
                <a:gd name="T0" fmla="*/ 0 w 178"/>
                <a:gd name="T1" fmla="*/ 0 h 78"/>
                <a:gd name="T2" fmla="*/ 0 w 178"/>
                <a:gd name="T3" fmla="*/ 35 h 78"/>
                <a:gd name="T4" fmla="*/ 160 w 178"/>
                <a:gd name="T5" fmla="*/ 78 h 78"/>
                <a:gd name="T6" fmla="*/ 178 w 178"/>
                <a:gd name="T7" fmla="*/ 47 h 78"/>
                <a:gd name="T8" fmla="*/ 0 w 17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58" y="36"/>
                    <a:pt x="113" y="51"/>
                    <a:pt x="160" y="78"/>
                  </a:cubicBezTo>
                  <a:cubicBezTo>
                    <a:pt x="178" y="47"/>
                    <a:pt x="178" y="47"/>
                    <a:pt x="178" y="47"/>
                  </a:cubicBezTo>
                  <a:cubicBezTo>
                    <a:pt x="125" y="18"/>
                    <a:pt x="65" y="1"/>
                    <a:pt x="0" y="0"/>
                  </a:cubicBez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1869018" y="2047876"/>
              <a:ext cx="438149" cy="438149"/>
            </a:xfrm>
            <a:custGeom>
              <a:avLst/>
              <a:gdLst>
                <a:gd name="T0" fmla="*/ 31 w 147"/>
                <a:gd name="T1" fmla="*/ 147 h 147"/>
                <a:gd name="T2" fmla="*/ 147 w 147"/>
                <a:gd name="T3" fmla="*/ 30 h 147"/>
                <a:gd name="T4" fmla="*/ 130 w 147"/>
                <a:gd name="T5" fmla="*/ 0 h 147"/>
                <a:gd name="T6" fmla="*/ 0 w 147"/>
                <a:gd name="T7" fmla="*/ 129 h 147"/>
                <a:gd name="T8" fmla="*/ 31 w 147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31" y="147"/>
                  </a:moveTo>
                  <a:cubicBezTo>
                    <a:pt x="59" y="99"/>
                    <a:pt x="99" y="59"/>
                    <a:pt x="147" y="3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7" y="31"/>
                    <a:pt x="32" y="76"/>
                    <a:pt x="0" y="129"/>
                  </a:cubicBezTo>
                  <a:lnTo>
                    <a:pt x="31" y="147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7" name="Freeform 69"/>
            <p:cNvSpPr/>
            <p:nvPr/>
          </p:nvSpPr>
          <p:spPr bwMode="auto">
            <a:xfrm>
              <a:off x="1869018" y="3510493"/>
              <a:ext cx="438149" cy="438151"/>
            </a:xfrm>
            <a:custGeom>
              <a:avLst/>
              <a:gdLst>
                <a:gd name="T0" fmla="*/ 147 w 147"/>
                <a:gd name="T1" fmla="*/ 117 h 147"/>
                <a:gd name="T2" fmla="*/ 31 w 147"/>
                <a:gd name="T3" fmla="*/ 0 h 147"/>
                <a:gd name="T4" fmla="*/ 0 w 147"/>
                <a:gd name="T5" fmla="*/ 17 h 147"/>
                <a:gd name="T6" fmla="*/ 130 w 147"/>
                <a:gd name="T7" fmla="*/ 147 h 147"/>
                <a:gd name="T8" fmla="*/ 147 w 147"/>
                <a:gd name="T9" fmla="*/ 1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147" y="117"/>
                  </a:moveTo>
                  <a:cubicBezTo>
                    <a:pt x="99" y="88"/>
                    <a:pt x="59" y="48"/>
                    <a:pt x="31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2" y="71"/>
                    <a:pt x="77" y="115"/>
                    <a:pt x="130" y="147"/>
                  </a:cubicBezTo>
                  <a:lnTo>
                    <a:pt x="147" y="117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3327400" y="3510493"/>
              <a:ext cx="440267" cy="438151"/>
            </a:xfrm>
            <a:custGeom>
              <a:avLst/>
              <a:gdLst>
                <a:gd name="T0" fmla="*/ 117 w 148"/>
                <a:gd name="T1" fmla="*/ 0 h 147"/>
                <a:gd name="T2" fmla="*/ 0 w 148"/>
                <a:gd name="T3" fmla="*/ 117 h 147"/>
                <a:gd name="T4" fmla="*/ 18 w 148"/>
                <a:gd name="T5" fmla="*/ 147 h 147"/>
                <a:gd name="T6" fmla="*/ 148 w 148"/>
                <a:gd name="T7" fmla="*/ 17 h 147"/>
                <a:gd name="T8" fmla="*/ 117 w 148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117" y="0"/>
                  </a:moveTo>
                  <a:cubicBezTo>
                    <a:pt x="89" y="48"/>
                    <a:pt x="49" y="88"/>
                    <a:pt x="0" y="11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71" y="115"/>
                    <a:pt x="116" y="71"/>
                    <a:pt x="148" y="17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79" name="Freeform 71"/>
            <p:cNvSpPr/>
            <p:nvPr/>
          </p:nvSpPr>
          <p:spPr bwMode="auto">
            <a:xfrm>
              <a:off x="3689351" y="2456393"/>
              <a:ext cx="230716" cy="529167"/>
            </a:xfrm>
            <a:custGeom>
              <a:avLst/>
              <a:gdLst>
                <a:gd name="T0" fmla="*/ 0 w 77"/>
                <a:gd name="T1" fmla="*/ 17 h 177"/>
                <a:gd name="T2" fmla="*/ 42 w 77"/>
                <a:gd name="T3" fmla="*/ 177 h 177"/>
                <a:gd name="T4" fmla="*/ 77 w 77"/>
                <a:gd name="T5" fmla="*/ 177 h 177"/>
                <a:gd name="T6" fmla="*/ 30 w 77"/>
                <a:gd name="T7" fmla="*/ 0 h 177"/>
                <a:gd name="T8" fmla="*/ 0 w 77"/>
                <a:gd name="T9" fmla="*/ 1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0" y="17"/>
                  </a:moveTo>
                  <a:cubicBezTo>
                    <a:pt x="26" y="65"/>
                    <a:pt x="42" y="119"/>
                    <a:pt x="42" y="17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7" y="113"/>
                    <a:pt x="60" y="52"/>
                    <a:pt x="30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3689351" y="3010959"/>
              <a:ext cx="230716" cy="529167"/>
            </a:xfrm>
            <a:custGeom>
              <a:avLst/>
              <a:gdLst>
                <a:gd name="T0" fmla="*/ 77 w 77"/>
                <a:gd name="T1" fmla="*/ 0 h 177"/>
                <a:gd name="T2" fmla="*/ 42 w 77"/>
                <a:gd name="T3" fmla="*/ 0 h 177"/>
                <a:gd name="T4" fmla="*/ 0 w 77"/>
                <a:gd name="T5" fmla="*/ 159 h 177"/>
                <a:gd name="T6" fmla="*/ 30 w 77"/>
                <a:gd name="T7" fmla="*/ 177 h 177"/>
                <a:gd name="T8" fmla="*/ 77 w 7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7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58"/>
                    <a:pt x="26" y="112"/>
                    <a:pt x="0" y="159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60" y="124"/>
                    <a:pt x="77" y="64"/>
                    <a:pt x="77" y="0"/>
                  </a:cubicBez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  <p:sp>
          <p:nvSpPr>
            <p:cNvPr id="81" name="Freeform 73"/>
            <p:cNvSpPr/>
            <p:nvPr/>
          </p:nvSpPr>
          <p:spPr bwMode="auto">
            <a:xfrm>
              <a:off x="3327400" y="2047876"/>
              <a:ext cx="440267" cy="438149"/>
            </a:xfrm>
            <a:custGeom>
              <a:avLst/>
              <a:gdLst>
                <a:gd name="T0" fmla="*/ 0 w 148"/>
                <a:gd name="T1" fmla="*/ 30 h 147"/>
                <a:gd name="T2" fmla="*/ 117 w 148"/>
                <a:gd name="T3" fmla="*/ 147 h 147"/>
                <a:gd name="T4" fmla="*/ 148 w 148"/>
                <a:gd name="T5" fmla="*/ 129 h 147"/>
                <a:gd name="T6" fmla="*/ 18 w 148"/>
                <a:gd name="T7" fmla="*/ 0 h 147"/>
                <a:gd name="T8" fmla="*/ 0 w 148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0" y="30"/>
                  </a:moveTo>
                  <a:cubicBezTo>
                    <a:pt x="49" y="59"/>
                    <a:pt x="89" y="99"/>
                    <a:pt x="117" y="147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16" y="76"/>
                    <a:pt x="71" y="31"/>
                    <a:pt x="18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 Light"/>
              </a:endParaRPr>
            </a:p>
          </p:txBody>
        </p:sp>
      </p:grpSp>
      <p:sp>
        <p:nvSpPr>
          <p:cNvPr id="83" name="文本框 82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SpPr txBox="1"/>
          <p:nvPr/>
        </p:nvSpPr>
        <p:spPr>
          <a:xfrm>
            <a:off x="4200924" y="1906069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prstClr val="white"/>
                </a:solidFill>
                <a:latin typeface="Arial" panose="020B0604020202020204"/>
                <a:ea typeface="微软雅黑 Light"/>
              </a:rPr>
              <a:t>58.3</a:t>
            </a:r>
            <a:r>
              <a:rPr lang="en-US" altLang="zh-CN" sz="1400">
                <a:solidFill>
                  <a:prstClr val="white"/>
                </a:solidFill>
                <a:latin typeface="Arial" panose="020B0604020202020204"/>
                <a:ea typeface="微软雅黑 Light"/>
              </a:rPr>
              <a:t>%</a:t>
            </a:r>
            <a:endParaRPr lang="en-US" altLang="zh-CN" sz="1400">
              <a:solidFill>
                <a:prstClr val="white"/>
              </a:solidFill>
              <a:latin typeface="Arial" panose="020B0604020202020204"/>
              <a:ea typeface="微软雅黑 Light"/>
            </a:endParaRPr>
          </a:p>
        </p:txBody>
      </p:sp>
      <p:grpSp>
        <p:nvGrpSpPr>
          <p:cNvPr id="84" name="组合 83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GrpSpPr/>
          <p:nvPr/>
        </p:nvGrpSpPr>
        <p:grpSpPr>
          <a:xfrm>
            <a:off x="7033493" y="1357313"/>
            <a:ext cx="1494752" cy="1497622"/>
            <a:chOff x="1714501" y="1893359"/>
            <a:chExt cx="2205566" cy="2209800"/>
          </a:xfrm>
        </p:grpSpPr>
        <p:sp>
          <p:nvSpPr>
            <p:cNvPr id="85" name="Oval 61"/>
            <p:cNvSpPr>
              <a:spLocks noChangeArrowheads="1"/>
            </p:cNvSpPr>
            <p:nvPr/>
          </p:nvSpPr>
          <p:spPr bwMode="auto">
            <a:xfrm>
              <a:off x="2072218" y="2251077"/>
              <a:ext cx="1494367" cy="1494367"/>
            </a:xfrm>
            <a:prstGeom prst="ellipse">
              <a:avLst/>
            </a:prstGeom>
            <a:solidFill>
              <a:schemeClr val="accent1"/>
            </a:solidFill>
            <a:ln w="34925">
              <a:noFill/>
            </a:ln>
          </p:spPr>
          <p:txBody>
            <a:bodyPr lIns="0" tIns="0" rIns="0" bIns="0" anchor="ctr" anchorCtr="0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6" name="Freeform 62"/>
            <p:cNvSpPr/>
            <p:nvPr/>
          </p:nvSpPr>
          <p:spPr bwMode="auto">
            <a:xfrm>
              <a:off x="1714501" y="3010959"/>
              <a:ext cx="232833" cy="529167"/>
            </a:xfrm>
            <a:custGeom>
              <a:avLst/>
              <a:gdLst>
                <a:gd name="T0" fmla="*/ 78 w 78"/>
                <a:gd name="T1" fmla="*/ 159 h 177"/>
                <a:gd name="T2" fmla="*/ 35 w 78"/>
                <a:gd name="T3" fmla="*/ 0 h 177"/>
                <a:gd name="T4" fmla="*/ 0 w 78"/>
                <a:gd name="T5" fmla="*/ 0 h 177"/>
                <a:gd name="T6" fmla="*/ 48 w 78"/>
                <a:gd name="T7" fmla="*/ 177 h 177"/>
                <a:gd name="T8" fmla="*/ 78 w 78"/>
                <a:gd name="T9" fmla="*/ 15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78" y="159"/>
                  </a:moveTo>
                  <a:cubicBezTo>
                    <a:pt x="52" y="112"/>
                    <a:pt x="36" y="58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4"/>
                    <a:pt x="18" y="124"/>
                    <a:pt x="48" y="177"/>
                  </a:cubicBezTo>
                  <a:lnTo>
                    <a:pt x="78" y="15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7" name="Freeform 63"/>
            <p:cNvSpPr/>
            <p:nvPr/>
          </p:nvSpPr>
          <p:spPr bwMode="auto">
            <a:xfrm>
              <a:off x="2277534" y="3870326"/>
              <a:ext cx="529167" cy="232833"/>
            </a:xfrm>
            <a:custGeom>
              <a:avLst/>
              <a:gdLst>
                <a:gd name="T0" fmla="*/ 178 w 178"/>
                <a:gd name="T1" fmla="*/ 78 h 78"/>
                <a:gd name="T2" fmla="*/ 178 w 178"/>
                <a:gd name="T3" fmla="*/ 43 h 78"/>
                <a:gd name="T4" fmla="*/ 18 w 178"/>
                <a:gd name="T5" fmla="*/ 0 h 78"/>
                <a:gd name="T6" fmla="*/ 0 w 178"/>
                <a:gd name="T7" fmla="*/ 30 h 78"/>
                <a:gd name="T8" fmla="*/ 17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78" y="78"/>
                  </a:moveTo>
                  <a:cubicBezTo>
                    <a:pt x="178" y="43"/>
                    <a:pt x="178" y="43"/>
                    <a:pt x="178" y="43"/>
                  </a:cubicBezTo>
                  <a:cubicBezTo>
                    <a:pt x="120" y="42"/>
                    <a:pt x="65" y="27"/>
                    <a:pt x="18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3" y="60"/>
                    <a:pt x="113" y="77"/>
                    <a:pt x="178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8" name="Freeform 64"/>
            <p:cNvSpPr/>
            <p:nvPr/>
          </p:nvSpPr>
          <p:spPr bwMode="auto">
            <a:xfrm>
              <a:off x="1714501" y="2456393"/>
              <a:ext cx="232833" cy="529167"/>
            </a:xfrm>
            <a:custGeom>
              <a:avLst/>
              <a:gdLst>
                <a:gd name="T0" fmla="*/ 0 w 78"/>
                <a:gd name="T1" fmla="*/ 177 h 177"/>
                <a:gd name="T2" fmla="*/ 35 w 78"/>
                <a:gd name="T3" fmla="*/ 177 h 177"/>
                <a:gd name="T4" fmla="*/ 78 w 78"/>
                <a:gd name="T5" fmla="*/ 17 h 177"/>
                <a:gd name="T6" fmla="*/ 48 w 78"/>
                <a:gd name="T7" fmla="*/ 0 h 177"/>
                <a:gd name="T8" fmla="*/ 0 w 78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77">
                  <a:moveTo>
                    <a:pt x="0" y="177"/>
                  </a:moveTo>
                  <a:cubicBezTo>
                    <a:pt x="35" y="177"/>
                    <a:pt x="35" y="177"/>
                    <a:pt x="35" y="177"/>
                  </a:cubicBezTo>
                  <a:cubicBezTo>
                    <a:pt x="36" y="119"/>
                    <a:pt x="52" y="65"/>
                    <a:pt x="78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8" y="52"/>
                    <a:pt x="1" y="113"/>
                    <a:pt x="0" y="17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9" name="Freeform 65"/>
            <p:cNvSpPr/>
            <p:nvPr/>
          </p:nvSpPr>
          <p:spPr bwMode="auto">
            <a:xfrm>
              <a:off x="2829985" y="3870326"/>
              <a:ext cx="527049" cy="232833"/>
            </a:xfrm>
            <a:custGeom>
              <a:avLst/>
              <a:gdLst>
                <a:gd name="T0" fmla="*/ 160 w 177"/>
                <a:gd name="T1" fmla="*/ 0 h 78"/>
                <a:gd name="T2" fmla="*/ 0 w 177"/>
                <a:gd name="T3" fmla="*/ 43 h 78"/>
                <a:gd name="T4" fmla="*/ 0 w 177"/>
                <a:gd name="T5" fmla="*/ 78 h 78"/>
                <a:gd name="T6" fmla="*/ 177 w 177"/>
                <a:gd name="T7" fmla="*/ 30 h 78"/>
                <a:gd name="T8" fmla="*/ 160 w 17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8">
                  <a:moveTo>
                    <a:pt x="160" y="0"/>
                  </a:moveTo>
                  <a:cubicBezTo>
                    <a:pt x="113" y="27"/>
                    <a:pt x="58" y="42"/>
                    <a:pt x="0" y="43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65" y="77"/>
                    <a:pt x="125" y="60"/>
                    <a:pt x="177" y="30"/>
                  </a:cubicBezTo>
                  <a:lnTo>
                    <a:pt x="16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0" name="Freeform 66"/>
            <p:cNvSpPr/>
            <p:nvPr/>
          </p:nvSpPr>
          <p:spPr bwMode="auto">
            <a:xfrm>
              <a:off x="2277534" y="1893359"/>
              <a:ext cx="529167" cy="230717"/>
            </a:xfrm>
            <a:custGeom>
              <a:avLst/>
              <a:gdLst>
                <a:gd name="T0" fmla="*/ 18 w 178"/>
                <a:gd name="T1" fmla="*/ 78 h 78"/>
                <a:gd name="T2" fmla="*/ 178 w 178"/>
                <a:gd name="T3" fmla="*/ 35 h 78"/>
                <a:gd name="T4" fmla="*/ 178 w 178"/>
                <a:gd name="T5" fmla="*/ 0 h 78"/>
                <a:gd name="T6" fmla="*/ 0 w 178"/>
                <a:gd name="T7" fmla="*/ 47 h 78"/>
                <a:gd name="T8" fmla="*/ 18 w 1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18" y="78"/>
                  </a:moveTo>
                  <a:cubicBezTo>
                    <a:pt x="65" y="51"/>
                    <a:pt x="120" y="36"/>
                    <a:pt x="178" y="35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13" y="1"/>
                    <a:pt x="53" y="18"/>
                    <a:pt x="0" y="47"/>
                  </a:cubicBezTo>
                  <a:lnTo>
                    <a:pt x="18" y="7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1" name="Freeform 67"/>
            <p:cNvSpPr/>
            <p:nvPr/>
          </p:nvSpPr>
          <p:spPr bwMode="auto">
            <a:xfrm>
              <a:off x="2829984" y="1893359"/>
              <a:ext cx="531283" cy="230717"/>
            </a:xfrm>
            <a:custGeom>
              <a:avLst/>
              <a:gdLst>
                <a:gd name="T0" fmla="*/ 0 w 178"/>
                <a:gd name="T1" fmla="*/ 0 h 78"/>
                <a:gd name="T2" fmla="*/ 0 w 178"/>
                <a:gd name="T3" fmla="*/ 35 h 78"/>
                <a:gd name="T4" fmla="*/ 160 w 178"/>
                <a:gd name="T5" fmla="*/ 78 h 78"/>
                <a:gd name="T6" fmla="*/ 178 w 178"/>
                <a:gd name="T7" fmla="*/ 47 h 78"/>
                <a:gd name="T8" fmla="*/ 0 w 17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7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58" y="36"/>
                    <a:pt x="113" y="51"/>
                    <a:pt x="160" y="78"/>
                  </a:cubicBezTo>
                  <a:cubicBezTo>
                    <a:pt x="178" y="47"/>
                    <a:pt x="178" y="47"/>
                    <a:pt x="178" y="47"/>
                  </a:cubicBezTo>
                  <a:cubicBezTo>
                    <a:pt x="125" y="18"/>
                    <a:pt x="65" y="1"/>
                    <a:pt x="0" y="0"/>
                  </a:cubicBez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" name="Freeform 68"/>
            <p:cNvSpPr/>
            <p:nvPr/>
          </p:nvSpPr>
          <p:spPr bwMode="auto">
            <a:xfrm>
              <a:off x="1869018" y="2047876"/>
              <a:ext cx="438149" cy="438149"/>
            </a:xfrm>
            <a:custGeom>
              <a:avLst/>
              <a:gdLst>
                <a:gd name="T0" fmla="*/ 31 w 147"/>
                <a:gd name="T1" fmla="*/ 147 h 147"/>
                <a:gd name="T2" fmla="*/ 147 w 147"/>
                <a:gd name="T3" fmla="*/ 30 h 147"/>
                <a:gd name="T4" fmla="*/ 130 w 147"/>
                <a:gd name="T5" fmla="*/ 0 h 147"/>
                <a:gd name="T6" fmla="*/ 0 w 147"/>
                <a:gd name="T7" fmla="*/ 129 h 147"/>
                <a:gd name="T8" fmla="*/ 31 w 147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31" y="147"/>
                  </a:moveTo>
                  <a:cubicBezTo>
                    <a:pt x="59" y="99"/>
                    <a:pt x="99" y="59"/>
                    <a:pt x="147" y="3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7" y="31"/>
                    <a:pt x="32" y="76"/>
                    <a:pt x="0" y="129"/>
                  </a:cubicBezTo>
                  <a:lnTo>
                    <a:pt x="31" y="14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3" name="Freeform 69"/>
            <p:cNvSpPr/>
            <p:nvPr/>
          </p:nvSpPr>
          <p:spPr bwMode="auto">
            <a:xfrm>
              <a:off x="1869018" y="3510493"/>
              <a:ext cx="438149" cy="438151"/>
            </a:xfrm>
            <a:custGeom>
              <a:avLst/>
              <a:gdLst>
                <a:gd name="T0" fmla="*/ 147 w 147"/>
                <a:gd name="T1" fmla="*/ 117 h 147"/>
                <a:gd name="T2" fmla="*/ 31 w 147"/>
                <a:gd name="T3" fmla="*/ 0 h 147"/>
                <a:gd name="T4" fmla="*/ 0 w 147"/>
                <a:gd name="T5" fmla="*/ 17 h 147"/>
                <a:gd name="T6" fmla="*/ 130 w 147"/>
                <a:gd name="T7" fmla="*/ 147 h 147"/>
                <a:gd name="T8" fmla="*/ 147 w 147"/>
                <a:gd name="T9" fmla="*/ 1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7">
                  <a:moveTo>
                    <a:pt x="147" y="117"/>
                  </a:moveTo>
                  <a:cubicBezTo>
                    <a:pt x="99" y="88"/>
                    <a:pt x="59" y="48"/>
                    <a:pt x="31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2" y="71"/>
                    <a:pt x="77" y="115"/>
                    <a:pt x="130" y="147"/>
                  </a:cubicBezTo>
                  <a:lnTo>
                    <a:pt x="147" y="11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4" name="Freeform 70"/>
            <p:cNvSpPr/>
            <p:nvPr/>
          </p:nvSpPr>
          <p:spPr bwMode="auto">
            <a:xfrm>
              <a:off x="3327400" y="3510493"/>
              <a:ext cx="440267" cy="438151"/>
            </a:xfrm>
            <a:custGeom>
              <a:avLst/>
              <a:gdLst>
                <a:gd name="T0" fmla="*/ 117 w 148"/>
                <a:gd name="T1" fmla="*/ 0 h 147"/>
                <a:gd name="T2" fmla="*/ 0 w 148"/>
                <a:gd name="T3" fmla="*/ 117 h 147"/>
                <a:gd name="T4" fmla="*/ 18 w 148"/>
                <a:gd name="T5" fmla="*/ 147 h 147"/>
                <a:gd name="T6" fmla="*/ 148 w 148"/>
                <a:gd name="T7" fmla="*/ 17 h 147"/>
                <a:gd name="T8" fmla="*/ 117 w 148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117" y="0"/>
                  </a:moveTo>
                  <a:cubicBezTo>
                    <a:pt x="89" y="48"/>
                    <a:pt x="49" y="88"/>
                    <a:pt x="0" y="11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71" y="115"/>
                    <a:pt x="116" y="71"/>
                    <a:pt x="148" y="17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5" name="Freeform 71"/>
            <p:cNvSpPr/>
            <p:nvPr/>
          </p:nvSpPr>
          <p:spPr bwMode="auto">
            <a:xfrm>
              <a:off x="3689351" y="2456393"/>
              <a:ext cx="230716" cy="529167"/>
            </a:xfrm>
            <a:custGeom>
              <a:avLst/>
              <a:gdLst>
                <a:gd name="T0" fmla="*/ 0 w 77"/>
                <a:gd name="T1" fmla="*/ 17 h 177"/>
                <a:gd name="T2" fmla="*/ 42 w 77"/>
                <a:gd name="T3" fmla="*/ 177 h 177"/>
                <a:gd name="T4" fmla="*/ 77 w 77"/>
                <a:gd name="T5" fmla="*/ 177 h 177"/>
                <a:gd name="T6" fmla="*/ 30 w 77"/>
                <a:gd name="T7" fmla="*/ 0 h 177"/>
                <a:gd name="T8" fmla="*/ 0 w 77"/>
                <a:gd name="T9" fmla="*/ 1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0" y="17"/>
                  </a:moveTo>
                  <a:cubicBezTo>
                    <a:pt x="26" y="65"/>
                    <a:pt x="42" y="119"/>
                    <a:pt x="42" y="17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7" y="113"/>
                    <a:pt x="60" y="52"/>
                    <a:pt x="30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6" name="Freeform 72"/>
            <p:cNvSpPr/>
            <p:nvPr/>
          </p:nvSpPr>
          <p:spPr bwMode="auto">
            <a:xfrm>
              <a:off x="3689351" y="3010959"/>
              <a:ext cx="230716" cy="529167"/>
            </a:xfrm>
            <a:custGeom>
              <a:avLst/>
              <a:gdLst>
                <a:gd name="T0" fmla="*/ 77 w 77"/>
                <a:gd name="T1" fmla="*/ 0 h 177"/>
                <a:gd name="T2" fmla="*/ 42 w 77"/>
                <a:gd name="T3" fmla="*/ 0 h 177"/>
                <a:gd name="T4" fmla="*/ 0 w 77"/>
                <a:gd name="T5" fmla="*/ 159 h 177"/>
                <a:gd name="T6" fmla="*/ 30 w 77"/>
                <a:gd name="T7" fmla="*/ 177 h 177"/>
                <a:gd name="T8" fmla="*/ 77 w 7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77">
                  <a:moveTo>
                    <a:pt x="7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58"/>
                    <a:pt x="26" y="112"/>
                    <a:pt x="0" y="159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60" y="124"/>
                    <a:pt x="77" y="64"/>
                    <a:pt x="77" y="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7" name="Freeform 73"/>
            <p:cNvSpPr/>
            <p:nvPr/>
          </p:nvSpPr>
          <p:spPr bwMode="auto">
            <a:xfrm>
              <a:off x="3327400" y="2047876"/>
              <a:ext cx="440267" cy="438149"/>
            </a:xfrm>
            <a:custGeom>
              <a:avLst/>
              <a:gdLst>
                <a:gd name="T0" fmla="*/ 0 w 148"/>
                <a:gd name="T1" fmla="*/ 30 h 147"/>
                <a:gd name="T2" fmla="*/ 117 w 148"/>
                <a:gd name="T3" fmla="*/ 147 h 147"/>
                <a:gd name="T4" fmla="*/ 148 w 148"/>
                <a:gd name="T5" fmla="*/ 129 h 147"/>
                <a:gd name="T6" fmla="*/ 18 w 148"/>
                <a:gd name="T7" fmla="*/ 0 h 147"/>
                <a:gd name="T8" fmla="*/ 0 w 148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7">
                  <a:moveTo>
                    <a:pt x="0" y="30"/>
                  </a:moveTo>
                  <a:cubicBezTo>
                    <a:pt x="49" y="59"/>
                    <a:pt x="89" y="99"/>
                    <a:pt x="117" y="147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16" y="76"/>
                    <a:pt x="71" y="31"/>
                    <a:pt x="18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DEDFE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8" name="文本框 97" descr="e7d195523061f1c09e9d68d7cf438b91ef959ecb14fc25d26BBA7F7DBC18E55DFF4014AF651F0BF2569D4B6C1DA7F1A4683A481403BD872FC687266AD13265C1DE7C373772FD8728ABDD69ADD03BFF5BE2862BC891DBB79E7DCD9EFF59AE496D282AF776C85D964DF1A2057FB265C130152D313335224131D9B71D48D870F64E118FAE2D590EDEA2AD98E2A0DA76910021D882B354288C4C"/>
          <p:cNvSpPr txBox="1"/>
          <p:nvPr/>
        </p:nvSpPr>
        <p:spPr>
          <a:xfrm>
            <a:off x="7367414" y="1906069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+mj-lt"/>
                <a:ea typeface="微软雅黑 Light"/>
              </a:rPr>
              <a:t>66.7</a:t>
            </a:r>
            <a:r>
              <a:rPr lang="en-US" altLang="zh-CN" sz="1400">
                <a:solidFill>
                  <a:schemeClr val="bg1"/>
                </a:solidFill>
                <a:latin typeface="+mj-lt"/>
                <a:ea typeface="微软雅黑 Light"/>
              </a:rPr>
              <a:t>%</a:t>
            </a:r>
            <a:endParaRPr lang="en-US" altLang="zh-CN" sz="1400">
              <a:solidFill>
                <a:schemeClr val="bg1"/>
              </a:solidFill>
              <a:latin typeface="+mj-lt"/>
              <a:ea typeface="微软雅黑 Light"/>
            </a:endParaRPr>
          </a:p>
        </p:txBody>
      </p:sp>
      <p:sp>
        <p:nvSpPr>
          <p:cNvPr id="99" name="文本框 98"/>
          <p:cNvSpPr txBox="1">
            <a:spLocks noChangeArrowheads="1"/>
          </p:cNvSpPr>
          <p:nvPr/>
        </p:nvSpPr>
        <p:spPr bwMode="auto">
          <a:xfrm>
            <a:off x="4017381" y="3036635"/>
            <a:ext cx="121058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202932"/>
                </a:solidFill>
                <a:latin typeface="+mj-ea"/>
                <a:ea typeface="+mj-ea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业绩展示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799223" y="3409950"/>
            <a:ext cx="164690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1" name="文本框 100"/>
          <p:cNvSpPr txBox="1">
            <a:spLocks noChangeArrowheads="1"/>
          </p:cNvSpPr>
          <p:nvPr/>
        </p:nvSpPr>
        <p:spPr bwMode="auto">
          <a:xfrm>
            <a:off x="7184182" y="3036635"/>
            <a:ext cx="121058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202932"/>
                </a:solidFill>
                <a:latin typeface="+mj-ea"/>
                <a:ea typeface="+mj-ea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业绩展示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6966024" y="3409950"/>
            <a:ext cx="164690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2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311503" y="1700750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i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经验与总结</a:t>
            </a:r>
            <a:endParaRPr lang="zh-CN" altLang="en-US" sz="4800" i="1">
              <a:solidFill>
                <a:schemeClr val="bg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96223" y="2471564"/>
            <a:ext cx="24929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" spc="300">
                <a:solidFill>
                  <a:schemeClr val="bg1"/>
                </a:solidFill>
                <a:latin typeface="+mj-lt"/>
              </a:rPr>
              <a:t>EXPERIENCE AND SUMMARY</a:t>
            </a:r>
            <a:endParaRPr lang="en-US" altLang="zh-CN" sz="800" spc="3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255666" y="2767013"/>
            <a:ext cx="3374105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105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795963" y="2727010"/>
            <a:ext cx="2935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96809" y="1108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经验总结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448234" y="1208382"/>
            <a:ext cx="1576510" cy="698743"/>
          </a:xfrm>
          <a:custGeom>
            <a:avLst/>
            <a:gdLst>
              <a:gd name="connsiteX0" fmla="*/ 0 w 2813957"/>
              <a:gd name="connsiteY0" fmla="*/ 0 h 1153886"/>
              <a:gd name="connsiteX1" fmla="*/ 625929 w 2813957"/>
              <a:gd name="connsiteY1" fmla="*/ 0 h 1153886"/>
              <a:gd name="connsiteX2" fmla="*/ 674914 w 2813957"/>
              <a:gd name="connsiteY2" fmla="*/ 0 h 1153886"/>
              <a:gd name="connsiteX3" fmla="*/ 2237014 w 2813957"/>
              <a:gd name="connsiteY3" fmla="*/ 0 h 1153886"/>
              <a:gd name="connsiteX4" fmla="*/ 2813957 w 2813957"/>
              <a:gd name="connsiteY4" fmla="*/ 576943 h 1153886"/>
              <a:gd name="connsiteX5" fmla="*/ 2237014 w 2813957"/>
              <a:gd name="connsiteY5" fmla="*/ 1153886 h 1153886"/>
              <a:gd name="connsiteX6" fmla="*/ 674914 w 2813957"/>
              <a:gd name="connsiteY6" fmla="*/ 1153886 h 1153886"/>
              <a:gd name="connsiteX7" fmla="*/ 625929 w 2813957"/>
              <a:gd name="connsiteY7" fmla="*/ 1153886 h 1153886"/>
              <a:gd name="connsiteX8" fmla="*/ 0 w 2813957"/>
              <a:gd name="connsiteY8" fmla="*/ 1153886 h 1153886"/>
              <a:gd name="connsiteX9" fmla="*/ 576943 w 2813957"/>
              <a:gd name="connsiteY9" fmla="*/ 576943 h 115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3957" h="1153886">
                <a:moveTo>
                  <a:pt x="0" y="0"/>
                </a:moveTo>
                <a:lnTo>
                  <a:pt x="625929" y="0"/>
                </a:lnTo>
                <a:lnTo>
                  <a:pt x="674914" y="0"/>
                </a:lnTo>
                <a:lnTo>
                  <a:pt x="2237014" y="0"/>
                </a:lnTo>
                <a:lnTo>
                  <a:pt x="2813957" y="576943"/>
                </a:lnTo>
                <a:lnTo>
                  <a:pt x="2237014" y="1153886"/>
                </a:lnTo>
                <a:lnTo>
                  <a:pt x="674914" y="1153886"/>
                </a:lnTo>
                <a:lnTo>
                  <a:pt x="625929" y="1153886"/>
                </a:lnTo>
                <a:lnTo>
                  <a:pt x="0" y="1153886"/>
                </a:lnTo>
                <a:lnTo>
                  <a:pt x="576943" y="5769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2358920" y="1421066"/>
            <a:ext cx="5195766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Lorem ipsum dolor sit amet, consectetuer adipiscing elit.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358920" y="1134286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549336" y="2458038"/>
            <a:ext cx="1576510" cy="698743"/>
          </a:xfrm>
          <a:custGeom>
            <a:avLst/>
            <a:gdLst>
              <a:gd name="connsiteX0" fmla="*/ 0 w 2813957"/>
              <a:gd name="connsiteY0" fmla="*/ 0 h 1153886"/>
              <a:gd name="connsiteX1" fmla="*/ 625929 w 2813957"/>
              <a:gd name="connsiteY1" fmla="*/ 0 h 1153886"/>
              <a:gd name="connsiteX2" fmla="*/ 674914 w 2813957"/>
              <a:gd name="connsiteY2" fmla="*/ 0 h 1153886"/>
              <a:gd name="connsiteX3" fmla="*/ 2237014 w 2813957"/>
              <a:gd name="connsiteY3" fmla="*/ 0 h 1153886"/>
              <a:gd name="connsiteX4" fmla="*/ 2813957 w 2813957"/>
              <a:gd name="connsiteY4" fmla="*/ 576943 h 1153886"/>
              <a:gd name="connsiteX5" fmla="*/ 2237014 w 2813957"/>
              <a:gd name="connsiteY5" fmla="*/ 1153886 h 1153886"/>
              <a:gd name="connsiteX6" fmla="*/ 674914 w 2813957"/>
              <a:gd name="connsiteY6" fmla="*/ 1153886 h 1153886"/>
              <a:gd name="connsiteX7" fmla="*/ 625929 w 2813957"/>
              <a:gd name="connsiteY7" fmla="*/ 1153886 h 1153886"/>
              <a:gd name="connsiteX8" fmla="*/ 0 w 2813957"/>
              <a:gd name="connsiteY8" fmla="*/ 1153886 h 1153886"/>
              <a:gd name="connsiteX9" fmla="*/ 576943 w 2813957"/>
              <a:gd name="connsiteY9" fmla="*/ 576943 h 115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3957" h="1153886">
                <a:moveTo>
                  <a:pt x="0" y="0"/>
                </a:moveTo>
                <a:lnTo>
                  <a:pt x="625929" y="0"/>
                </a:lnTo>
                <a:lnTo>
                  <a:pt x="674914" y="0"/>
                </a:lnTo>
                <a:lnTo>
                  <a:pt x="2237014" y="0"/>
                </a:lnTo>
                <a:lnTo>
                  <a:pt x="2813957" y="576943"/>
                </a:lnTo>
                <a:lnTo>
                  <a:pt x="2237014" y="1153886"/>
                </a:lnTo>
                <a:lnTo>
                  <a:pt x="674914" y="1153886"/>
                </a:lnTo>
                <a:lnTo>
                  <a:pt x="625929" y="1153886"/>
                </a:lnTo>
                <a:lnTo>
                  <a:pt x="0" y="1153886"/>
                </a:lnTo>
                <a:lnTo>
                  <a:pt x="576943" y="5769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358920" y="2404252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549336" y="3803448"/>
            <a:ext cx="1576510" cy="698743"/>
          </a:xfrm>
          <a:custGeom>
            <a:avLst/>
            <a:gdLst>
              <a:gd name="connsiteX0" fmla="*/ 0 w 2813957"/>
              <a:gd name="connsiteY0" fmla="*/ 0 h 1153886"/>
              <a:gd name="connsiteX1" fmla="*/ 625929 w 2813957"/>
              <a:gd name="connsiteY1" fmla="*/ 0 h 1153886"/>
              <a:gd name="connsiteX2" fmla="*/ 674914 w 2813957"/>
              <a:gd name="connsiteY2" fmla="*/ 0 h 1153886"/>
              <a:gd name="connsiteX3" fmla="*/ 2237014 w 2813957"/>
              <a:gd name="connsiteY3" fmla="*/ 0 h 1153886"/>
              <a:gd name="connsiteX4" fmla="*/ 2813957 w 2813957"/>
              <a:gd name="connsiteY4" fmla="*/ 576943 h 1153886"/>
              <a:gd name="connsiteX5" fmla="*/ 2237014 w 2813957"/>
              <a:gd name="connsiteY5" fmla="*/ 1153886 h 1153886"/>
              <a:gd name="connsiteX6" fmla="*/ 674914 w 2813957"/>
              <a:gd name="connsiteY6" fmla="*/ 1153886 h 1153886"/>
              <a:gd name="connsiteX7" fmla="*/ 625929 w 2813957"/>
              <a:gd name="connsiteY7" fmla="*/ 1153886 h 1153886"/>
              <a:gd name="connsiteX8" fmla="*/ 0 w 2813957"/>
              <a:gd name="connsiteY8" fmla="*/ 1153886 h 1153886"/>
              <a:gd name="connsiteX9" fmla="*/ 576943 w 2813957"/>
              <a:gd name="connsiteY9" fmla="*/ 576943 h 115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3957" h="1153886">
                <a:moveTo>
                  <a:pt x="0" y="0"/>
                </a:moveTo>
                <a:lnTo>
                  <a:pt x="625929" y="0"/>
                </a:lnTo>
                <a:lnTo>
                  <a:pt x="674914" y="0"/>
                </a:lnTo>
                <a:lnTo>
                  <a:pt x="2237014" y="0"/>
                </a:lnTo>
                <a:lnTo>
                  <a:pt x="2813957" y="576943"/>
                </a:lnTo>
                <a:lnTo>
                  <a:pt x="2237014" y="1153886"/>
                </a:lnTo>
                <a:lnTo>
                  <a:pt x="674914" y="1153886"/>
                </a:lnTo>
                <a:lnTo>
                  <a:pt x="625929" y="1153886"/>
                </a:lnTo>
                <a:lnTo>
                  <a:pt x="0" y="1153886"/>
                </a:lnTo>
                <a:lnTo>
                  <a:pt x="576943" y="5769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358920" y="3819987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7" name="矩形 16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2358920" y="2635898"/>
            <a:ext cx="5195766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Lorem ipsum dolor sit amet, consectetuer adipiscing elit.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2358920" y="4048823"/>
            <a:ext cx="5195766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Lorem ipsum dolor sit amet, consectetuer adipiscing elit.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AutoShape 59"/>
          <p:cNvSpPr/>
          <p:nvPr/>
        </p:nvSpPr>
        <p:spPr bwMode="auto">
          <a:xfrm>
            <a:off x="1004696" y="2529128"/>
            <a:ext cx="480982" cy="47886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6" name="AutoShape 112"/>
          <p:cNvSpPr/>
          <p:nvPr/>
        </p:nvSpPr>
        <p:spPr bwMode="auto">
          <a:xfrm>
            <a:off x="1004695" y="3904693"/>
            <a:ext cx="480984" cy="478864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 flipH="1">
            <a:off x="1005495" y="1318416"/>
            <a:ext cx="479385" cy="47938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2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96809" y="1108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经验总结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sp>
        <p:nvSpPr>
          <p:cNvPr id="4" name="箭头: 十字 3"/>
          <p:cNvSpPr/>
          <p:nvPr/>
        </p:nvSpPr>
        <p:spPr>
          <a:xfrm>
            <a:off x="2951389" y="1090970"/>
            <a:ext cx="3262994" cy="3262994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任意多边形: 形状 4"/>
          <p:cNvSpPr/>
          <p:nvPr/>
        </p:nvSpPr>
        <p:spPr>
          <a:xfrm>
            <a:off x="3163484" y="1303065"/>
            <a:ext cx="1305198" cy="1305198"/>
          </a:xfrm>
          <a:custGeom>
            <a:avLst/>
            <a:gdLst>
              <a:gd name="connsiteX0" fmla="*/ 0 w 1625600"/>
              <a:gd name="connsiteY0" fmla="*/ 270939 h 1625600"/>
              <a:gd name="connsiteX1" fmla="*/ 270939 w 1625600"/>
              <a:gd name="connsiteY1" fmla="*/ 0 h 1625600"/>
              <a:gd name="connsiteX2" fmla="*/ 1354661 w 1625600"/>
              <a:gd name="connsiteY2" fmla="*/ 0 h 1625600"/>
              <a:gd name="connsiteX3" fmla="*/ 1625600 w 1625600"/>
              <a:gd name="connsiteY3" fmla="*/ 270939 h 1625600"/>
              <a:gd name="connsiteX4" fmla="*/ 1625600 w 1625600"/>
              <a:gd name="connsiteY4" fmla="*/ 1354661 h 1625600"/>
              <a:gd name="connsiteX5" fmla="*/ 1354661 w 1625600"/>
              <a:gd name="connsiteY5" fmla="*/ 1625600 h 1625600"/>
              <a:gd name="connsiteX6" fmla="*/ 270939 w 1625600"/>
              <a:gd name="connsiteY6" fmla="*/ 1625600 h 1625600"/>
              <a:gd name="connsiteX7" fmla="*/ 0 w 1625600"/>
              <a:gd name="connsiteY7" fmla="*/ 1354661 h 1625600"/>
              <a:gd name="connsiteX8" fmla="*/ 0 w 1625600"/>
              <a:gd name="connsiteY8" fmla="*/ 270939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5600" h="1625600">
                <a:moveTo>
                  <a:pt x="0" y="270939"/>
                </a:moveTo>
                <a:cubicBezTo>
                  <a:pt x="0" y="121304"/>
                  <a:pt x="121304" y="0"/>
                  <a:pt x="270939" y="0"/>
                </a:cubicBezTo>
                <a:lnTo>
                  <a:pt x="1354661" y="0"/>
                </a:lnTo>
                <a:cubicBezTo>
                  <a:pt x="1504296" y="0"/>
                  <a:pt x="1625600" y="121304"/>
                  <a:pt x="1625600" y="270939"/>
                </a:cubicBezTo>
                <a:lnTo>
                  <a:pt x="1625600" y="1354661"/>
                </a:lnTo>
                <a:cubicBezTo>
                  <a:pt x="1625600" y="1504296"/>
                  <a:pt x="1504296" y="1625600"/>
                  <a:pt x="1354661" y="1625600"/>
                </a:cubicBezTo>
                <a:lnTo>
                  <a:pt x="270939" y="1625600"/>
                </a:lnTo>
                <a:cubicBezTo>
                  <a:pt x="121304" y="1625600"/>
                  <a:pt x="0" y="1504296"/>
                  <a:pt x="0" y="1354661"/>
                </a:cubicBezTo>
                <a:lnTo>
                  <a:pt x="0" y="270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945" tIns="227945" rIns="227945" bIns="227945" numCol="1" spcCol="1270" anchor="ctr" anchorCtr="0">
            <a:noAutofit/>
          </a:bodyPr>
          <a:lstStyle/>
          <a:p>
            <a:pPr marL="0" lvl="0" indent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900" kern="1200"/>
          </a:p>
        </p:txBody>
      </p:sp>
      <p:sp>
        <p:nvSpPr>
          <p:cNvPr id="6" name="任意多边形: 形状 5"/>
          <p:cNvSpPr/>
          <p:nvPr/>
        </p:nvSpPr>
        <p:spPr>
          <a:xfrm>
            <a:off x="4697091" y="1303065"/>
            <a:ext cx="1305198" cy="1305198"/>
          </a:xfrm>
          <a:custGeom>
            <a:avLst/>
            <a:gdLst>
              <a:gd name="connsiteX0" fmla="*/ 0 w 1625600"/>
              <a:gd name="connsiteY0" fmla="*/ 270939 h 1625600"/>
              <a:gd name="connsiteX1" fmla="*/ 270939 w 1625600"/>
              <a:gd name="connsiteY1" fmla="*/ 0 h 1625600"/>
              <a:gd name="connsiteX2" fmla="*/ 1354661 w 1625600"/>
              <a:gd name="connsiteY2" fmla="*/ 0 h 1625600"/>
              <a:gd name="connsiteX3" fmla="*/ 1625600 w 1625600"/>
              <a:gd name="connsiteY3" fmla="*/ 270939 h 1625600"/>
              <a:gd name="connsiteX4" fmla="*/ 1625600 w 1625600"/>
              <a:gd name="connsiteY4" fmla="*/ 1354661 h 1625600"/>
              <a:gd name="connsiteX5" fmla="*/ 1354661 w 1625600"/>
              <a:gd name="connsiteY5" fmla="*/ 1625600 h 1625600"/>
              <a:gd name="connsiteX6" fmla="*/ 270939 w 1625600"/>
              <a:gd name="connsiteY6" fmla="*/ 1625600 h 1625600"/>
              <a:gd name="connsiteX7" fmla="*/ 0 w 1625600"/>
              <a:gd name="connsiteY7" fmla="*/ 1354661 h 1625600"/>
              <a:gd name="connsiteX8" fmla="*/ 0 w 1625600"/>
              <a:gd name="connsiteY8" fmla="*/ 270939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5600" h="1625600">
                <a:moveTo>
                  <a:pt x="0" y="270939"/>
                </a:moveTo>
                <a:cubicBezTo>
                  <a:pt x="0" y="121304"/>
                  <a:pt x="121304" y="0"/>
                  <a:pt x="270939" y="0"/>
                </a:cubicBezTo>
                <a:lnTo>
                  <a:pt x="1354661" y="0"/>
                </a:lnTo>
                <a:cubicBezTo>
                  <a:pt x="1504296" y="0"/>
                  <a:pt x="1625600" y="121304"/>
                  <a:pt x="1625600" y="270939"/>
                </a:cubicBezTo>
                <a:lnTo>
                  <a:pt x="1625600" y="1354661"/>
                </a:lnTo>
                <a:cubicBezTo>
                  <a:pt x="1625600" y="1504296"/>
                  <a:pt x="1504296" y="1625600"/>
                  <a:pt x="1354661" y="1625600"/>
                </a:cubicBezTo>
                <a:lnTo>
                  <a:pt x="270939" y="1625600"/>
                </a:lnTo>
                <a:cubicBezTo>
                  <a:pt x="121304" y="1625600"/>
                  <a:pt x="0" y="1504296"/>
                  <a:pt x="0" y="1354661"/>
                </a:cubicBezTo>
                <a:lnTo>
                  <a:pt x="0" y="270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945" tIns="227945" rIns="227945" bIns="227945" numCol="1" spcCol="1270" anchor="ctr" anchorCtr="0">
            <a:noAutofit/>
          </a:bodyPr>
          <a:lstStyle/>
          <a:p>
            <a:pPr marL="0" lvl="0" indent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900" kern="1200"/>
          </a:p>
        </p:txBody>
      </p:sp>
      <p:sp>
        <p:nvSpPr>
          <p:cNvPr id="7" name="任意多边形: 形状 6"/>
          <p:cNvSpPr/>
          <p:nvPr/>
        </p:nvSpPr>
        <p:spPr>
          <a:xfrm>
            <a:off x="3163484" y="2836672"/>
            <a:ext cx="1305198" cy="1305198"/>
          </a:xfrm>
          <a:custGeom>
            <a:avLst/>
            <a:gdLst>
              <a:gd name="connsiteX0" fmla="*/ 0 w 1625600"/>
              <a:gd name="connsiteY0" fmla="*/ 270939 h 1625600"/>
              <a:gd name="connsiteX1" fmla="*/ 270939 w 1625600"/>
              <a:gd name="connsiteY1" fmla="*/ 0 h 1625600"/>
              <a:gd name="connsiteX2" fmla="*/ 1354661 w 1625600"/>
              <a:gd name="connsiteY2" fmla="*/ 0 h 1625600"/>
              <a:gd name="connsiteX3" fmla="*/ 1625600 w 1625600"/>
              <a:gd name="connsiteY3" fmla="*/ 270939 h 1625600"/>
              <a:gd name="connsiteX4" fmla="*/ 1625600 w 1625600"/>
              <a:gd name="connsiteY4" fmla="*/ 1354661 h 1625600"/>
              <a:gd name="connsiteX5" fmla="*/ 1354661 w 1625600"/>
              <a:gd name="connsiteY5" fmla="*/ 1625600 h 1625600"/>
              <a:gd name="connsiteX6" fmla="*/ 270939 w 1625600"/>
              <a:gd name="connsiteY6" fmla="*/ 1625600 h 1625600"/>
              <a:gd name="connsiteX7" fmla="*/ 0 w 1625600"/>
              <a:gd name="connsiteY7" fmla="*/ 1354661 h 1625600"/>
              <a:gd name="connsiteX8" fmla="*/ 0 w 1625600"/>
              <a:gd name="connsiteY8" fmla="*/ 270939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5600" h="1625600">
                <a:moveTo>
                  <a:pt x="0" y="270939"/>
                </a:moveTo>
                <a:cubicBezTo>
                  <a:pt x="0" y="121304"/>
                  <a:pt x="121304" y="0"/>
                  <a:pt x="270939" y="0"/>
                </a:cubicBezTo>
                <a:lnTo>
                  <a:pt x="1354661" y="0"/>
                </a:lnTo>
                <a:cubicBezTo>
                  <a:pt x="1504296" y="0"/>
                  <a:pt x="1625600" y="121304"/>
                  <a:pt x="1625600" y="270939"/>
                </a:cubicBezTo>
                <a:lnTo>
                  <a:pt x="1625600" y="1354661"/>
                </a:lnTo>
                <a:cubicBezTo>
                  <a:pt x="1625600" y="1504296"/>
                  <a:pt x="1504296" y="1625600"/>
                  <a:pt x="1354661" y="1625600"/>
                </a:cubicBezTo>
                <a:lnTo>
                  <a:pt x="270939" y="1625600"/>
                </a:lnTo>
                <a:cubicBezTo>
                  <a:pt x="121304" y="1625600"/>
                  <a:pt x="0" y="1504296"/>
                  <a:pt x="0" y="1354661"/>
                </a:cubicBezTo>
                <a:lnTo>
                  <a:pt x="0" y="270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945" tIns="227945" rIns="227945" bIns="227945" numCol="1" spcCol="1270" anchor="ctr" anchorCtr="0">
            <a:noAutofit/>
          </a:bodyPr>
          <a:lstStyle/>
          <a:p>
            <a:pPr marL="0" lvl="0" indent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900" kern="1200"/>
          </a:p>
        </p:txBody>
      </p:sp>
      <p:sp>
        <p:nvSpPr>
          <p:cNvPr id="8" name="任意多边形: 形状 7"/>
          <p:cNvSpPr/>
          <p:nvPr/>
        </p:nvSpPr>
        <p:spPr>
          <a:xfrm>
            <a:off x="4697091" y="2836672"/>
            <a:ext cx="1305198" cy="1305198"/>
          </a:xfrm>
          <a:custGeom>
            <a:avLst/>
            <a:gdLst>
              <a:gd name="connsiteX0" fmla="*/ 0 w 1625600"/>
              <a:gd name="connsiteY0" fmla="*/ 270939 h 1625600"/>
              <a:gd name="connsiteX1" fmla="*/ 270939 w 1625600"/>
              <a:gd name="connsiteY1" fmla="*/ 0 h 1625600"/>
              <a:gd name="connsiteX2" fmla="*/ 1354661 w 1625600"/>
              <a:gd name="connsiteY2" fmla="*/ 0 h 1625600"/>
              <a:gd name="connsiteX3" fmla="*/ 1625600 w 1625600"/>
              <a:gd name="connsiteY3" fmla="*/ 270939 h 1625600"/>
              <a:gd name="connsiteX4" fmla="*/ 1625600 w 1625600"/>
              <a:gd name="connsiteY4" fmla="*/ 1354661 h 1625600"/>
              <a:gd name="connsiteX5" fmla="*/ 1354661 w 1625600"/>
              <a:gd name="connsiteY5" fmla="*/ 1625600 h 1625600"/>
              <a:gd name="connsiteX6" fmla="*/ 270939 w 1625600"/>
              <a:gd name="connsiteY6" fmla="*/ 1625600 h 1625600"/>
              <a:gd name="connsiteX7" fmla="*/ 0 w 1625600"/>
              <a:gd name="connsiteY7" fmla="*/ 1354661 h 1625600"/>
              <a:gd name="connsiteX8" fmla="*/ 0 w 1625600"/>
              <a:gd name="connsiteY8" fmla="*/ 270939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5600" h="1625600">
                <a:moveTo>
                  <a:pt x="0" y="270939"/>
                </a:moveTo>
                <a:cubicBezTo>
                  <a:pt x="0" y="121304"/>
                  <a:pt x="121304" y="0"/>
                  <a:pt x="270939" y="0"/>
                </a:cubicBezTo>
                <a:lnTo>
                  <a:pt x="1354661" y="0"/>
                </a:lnTo>
                <a:cubicBezTo>
                  <a:pt x="1504296" y="0"/>
                  <a:pt x="1625600" y="121304"/>
                  <a:pt x="1625600" y="270939"/>
                </a:cubicBezTo>
                <a:lnTo>
                  <a:pt x="1625600" y="1354661"/>
                </a:lnTo>
                <a:cubicBezTo>
                  <a:pt x="1625600" y="1504296"/>
                  <a:pt x="1504296" y="1625600"/>
                  <a:pt x="1354661" y="1625600"/>
                </a:cubicBezTo>
                <a:lnTo>
                  <a:pt x="270939" y="1625600"/>
                </a:lnTo>
                <a:cubicBezTo>
                  <a:pt x="121304" y="1625600"/>
                  <a:pt x="0" y="1504296"/>
                  <a:pt x="0" y="1354661"/>
                </a:cubicBezTo>
                <a:lnTo>
                  <a:pt x="0" y="270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945" tIns="227945" rIns="227945" bIns="227945" numCol="1" spcCol="1270" anchor="ctr" anchorCtr="0">
            <a:noAutofit/>
          </a:bodyPr>
          <a:lstStyle/>
          <a:p>
            <a:pPr marL="0" lvl="0" indent="0"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900" kern="1200"/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30698" y="1731101"/>
            <a:ext cx="2505074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231709" y="150686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9" name="矩形 38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230698" y="3145790"/>
            <a:ext cx="2505074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231709" y="2921558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1" name="矩形 40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40268" y="1731101"/>
            <a:ext cx="2505074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4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224385" y="150686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40268" y="3145790"/>
            <a:ext cx="2505074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224385" y="2921558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5" name="AutoShape 112"/>
          <p:cNvSpPr/>
          <p:nvPr/>
        </p:nvSpPr>
        <p:spPr bwMode="auto">
          <a:xfrm>
            <a:off x="5114967" y="3258438"/>
            <a:ext cx="463708" cy="46166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699036" y="3229335"/>
            <a:ext cx="317592" cy="462957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47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16508" y="1724580"/>
            <a:ext cx="462167" cy="462167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50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H="1">
            <a:off x="3582901" y="1782648"/>
            <a:ext cx="462167" cy="462167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5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5561879" y="1069678"/>
            <a:ext cx="2765362" cy="3687149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6809" y="1108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经验总结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46489" y="1471092"/>
            <a:ext cx="638629" cy="6386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46489" y="2649470"/>
            <a:ext cx="638629" cy="6386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46489" y="3812352"/>
            <a:ext cx="638629" cy="6386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AutoShape 59"/>
          <p:cNvSpPr/>
          <p:nvPr/>
        </p:nvSpPr>
        <p:spPr bwMode="auto">
          <a:xfrm>
            <a:off x="734960" y="1660139"/>
            <a:ext cx="261686" cy="26053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4" name="Group 112"/>
          <p:cNvGrpSpPr/>
          <p:nvPr/>
        </p:nvGrpSpPr>
        <p:grpSpPr>
          <a:xfrm>
            <a:off x="735172" y="2846401"/>
            <a:ext cx="261263" cy="244767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2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76189" y="4001034"/>
            <a:ext cx="179228" cy="261263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8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矩形 2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18110" y="1698726"/>
            <a:ext cx="33538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218110" y="1455129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2" name="矩形 3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18110" y="2804554"/>
            <a:ext cx="33538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246366" y="261424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4" name="矩形 3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18110" y="3935413"/>
            <a:ext cx="33538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246366" y="3711181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此处添加文字内容</a:t>
            </a:r>
            <a:endParaRPr lang="zh-CN" altLang="en-US" sz="14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34" y="664029"/>
            <a:ext cx="3221191" cy="45159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19280" y="1700750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i="1">
                <a:solidFill>
                  <a:schemeClr val="bg1"/>
                </a:solidFill>
                <a:latin typeface="+mj-ea"/>
                <a:ea typeface="+mj-ea"/>
                <a:sym typeface="+mn-lt"/>
              </a:rPr>
              <a:t>工作计划</a:t>
            </a:r>
            <a:endParaRPr lang="zh-CN" altLang="en-US" sz="4800" i="1">
              <a:solidFill>
                <a:schemeClr val="bg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13532" y="2471564"/>
            <a:ext cx="365837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" spc="300">
                <a:solidFill>
                  <a:schemeClr val="bg1"/>
                </a:solidFill>
                <a:latin typeface="+mj-lt"/>
              </a:rPr>
              <a:t>WORK PLAN FOR THE SECOND HALF YEAR</a:t>
            </a:r>
            <a:endParaRPr lang="en-US" altLang="zh-CN" sz="800" spc="3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255666" y="2767013"/>
            <a:ext cx="3374105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105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795963" y="2727010"/>
            <a:ext cx="2935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下季度工作规划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sp>
        <p:nvSpPr>
          <p:cNvPr id="35" name="矩形 3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38457" y="3634847"/>
            <a:ext cx="180084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22502" y="336985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第一步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" name="箭头: 右 1"/>
          <p:cNvSpPr/>
          <p:nvPr/>
        </p:nvSpPr>
        <p:spPr>
          <a:xfrm>
            <a:off x="195943" y="1866060"/>
            <a:ext cx="8651247" cy="172803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02065" y="2031194"/>
            <a:ext cx="1273629" cy="127362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338670" y="2031194"/>
            <a:ext cx="1273629" cy="127362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275275" y="2031194"/>
            <a:ext cx="1273629" cy="127362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211881" y="2031194"/>
            <a:ext cx="1273629" cy="127362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2126364" y="1079665"/>
            <a:ext cx="180084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626676" y="844477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第二步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4093708" y="3606757"/>
            <a:ext cx="180084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4510893" y="336985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第三步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0" name="矩形 3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996400" y="1050116"/>
            <a:ext cx="1800843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6496712" y="81492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j-ea"/>
                <a:ea typeface="+mj-ea"/>
                <a:sym typeface="Calibri" panose="020F0502020204030204" pitchFamily="34" charset="0"/>
              </a:rPr>
              <a:t>第四步</a:t>
            </a:r>
            <a:endParaRPr lang="zh-CN" altLang="en-US" sz="1600">
              <a:solidFill>
                <a:schemeClr val="accent1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42" name="Group 85"/>
          <p:cNvGrpSpPr/>
          <p:nvPr/>
        </p:nvGrpSpPr>
        <p:grpSpPr>
          <a:xfrm>
            <a:off x="6542023" y="2361336"/>
            <a:ext cx="613344" cy="613344"/>
            <a:chOff x="1200150" y="3768725"/>
            <a:chExt cx="446088" cy="446088"/>
          </a:xfrm>
          <a:solidFill>
            <a:schemeClr val="bg1"/>
          </a:solidFill>
        </p:grpSpPr>
        <p:sp>
          <p:nvSpPr>
            <p:cNvPr id="43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44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45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46" name="Group 213"/>
          <p:cNvGrpSpPr/>
          <p:nvPr/>
        </p:nvGrpSpPr>
        <p:grpSpPr>
          <a:xfrm>
            <a:off x="2674269" y="2389712"/>
            <a:ext cx="602429" cy="55659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47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48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49" name="Group 216"/>
          <p:cNvGrpSpPr/>
          <p:nvPr/>
        </p:nvGrpSpPr>
        <p:grpSpPr>
          <a:xfrm>
            <a:off x="4541346" y="2418087"/>
            <a:ext cx="617709" cy="499842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50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1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2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3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54" name="Group 268"/>
          <p:cNvGrpSpPr/>
          <p:nvPr/>
        </p:nvGrpSpPr>
        <p:grpSpPr>
          <a:xfrm>
            <a:off x="810887" y="2331870"/>
            <a:ext cx="423447" cy="672277"/>
            <a:chOff x="3824288" y="5486400"/>
            <a:chExt cx="307975" cy="488950"/>
          </a:xfrm>
          <a:solidFill>
            <a:schemeClr val="bg1"/>
          </a:solidFill>
        </p:grpSpPr>
        <p:sp>
          <p:nvSpPr>
            <p:cNvPr id="55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6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7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8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9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13" y="942261"/>
            <a:ext cx="6647235" cy="373957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下季度工作规划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sp>
        <p:nvSpPr>
          <p:cNvPr id="36" name="文本框 3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/>
          <p:nvPr/>
        </p:nvSpPr>
        <p:spPr>
          <a:xfrm>
            <a:off x="5171186" y="2075950"/>
            <a:ext cx="3793597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>
                    <a:lumMod val="50000"/>
                  </a:schemeClr>
                </a:solidFill>
              </a:rPr>
              <a:t>Lorem ipsum dolor sit amet, consectetuer adipiscing elit. Aenean commodo ligula eget dolor. Aenean massa. Lorem ipsum dolor sit amet, consectetuer adipiscing elit. Aenean commodo ligula eget dolor. Aenean massa. </a:t>
            </a:r>
            <a:endParaRPr lang="en-US" altLang="zh-CN" sz="10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53446" y="138446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i="1">
                <a:solidFill>
                  <a:schemeClr val="accent1"/>
                </a:solidFill>
                <a:latin typeface="+mj-ea"/>
                <a:ea typeface="+mj-ea"/>
              </a:rPr>
              <a:t>下季度工作规划</a:t>
            </a:r>
            <a:endParaRPr lang="zh-CN" altLang="en-US" sz="3600"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2" name="文本框 6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/>
          <p:nvPr/>
        </p:nvSpPr>
        <p:spPr>
          <a:xfrm>
            <a:off x="5171186" y="3140473"/>
            <a:ext cx="3793597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>
                    <a:lumMod val="50000"/>
                  </a:schemeClr>
                </a:solidFill>
              </a:rPr>
              <a:t>Lorem ipsum dolor sit amet, consectetuer adipiscing elit. Aenean commodo ligula eget dolor. Aenean massa. Lorem ipsum dolor sit amet, consectetuer adipiscing elit. Aenean commodo ligula eget dolor. Aenean massa. </a:t>
            </a:r>
            <a:endParaRPr lang="en-US" altLang="zh-CN" sz="105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6"/>
          <p:cNvSpPr/>
          <p:nvPr/>
        </p:nvSpPr>
        <p:spPr bwMode="auto">
          <a:xfrm>
            <a:off x="706421" y="2426804"/>
            <a:ext cx="1064079" cy="717482"/>
          </a:xfrm>
          <a:custGeom>
            <a:avLst/>
            <a:gdLst>
              <a:gd name="T0" fmla="*/ 445 w 657"/>
              <a:gd name="T1" fmla="*/ 443 h 443"/>
              <a:gd name="T2" fmla="*/ 0 w 657"/>
              <a:gd name="T3" fmla="*/ 443 h 443"/>
              <a:gd name="T4" fmla="*/ 211 w 657"/>
              <a:gd name="T5" fmla="*/ 220 h 443"/>
              <a:gd name="T6" fmla="*/ 0 w 657"/>
              <a:gd name="T7" fmla="*/ 0 h 443"/>
              <a:gd name="T8" fmla="*/ 445 w 657"/>
              <a:gd name="T9" fmla="*/ 0 h 443"/>
              <a:gd name="T10" fmla="*/ 657 w 657"/>
              <a:gd name="T11" fmla="*/ 220 h 443"/>
              <a:gd name="T12" fmla="*/ 445 w 657"/>
              <a:gd name="T13" fmla="*/ 44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7" h="443">
                <a:moveTo>
                  <a:pt x="445" y="443"/>
                </a:moveTo>
                <a:lnTo>
                  <a:pt x="0" y="443"/>
                </a:lnTo>
                <a:lnTo>
                  <a:pt x="211" y="220"/>
                </a:lnTo>
                <a:lnTo>
                  <a:pt x="0" y="0"/>
                </a:lnTo>
                <a:lnTo>
                  <a:pt x="445" y="0"/>
                </a:lnTo>
                <a:lnTo>
                  <a:pt x="657" y="220"/>
                </a:lnTo>
                <a:lnTo>
                  <a:pt x="445" y="4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5" tIns="60923" rIns="121845" bIns="60923" numCol="1" anchor="ctr" anchorCtr="0" compatLnSpc="1"/>
          <a:lstStyle/>
          <a:p>
            <a:pPr algn="ctr" defTabSz="1217930">
              <a:defRPr/>
            </a:pPr>
            <a:endParaRPr lang="zh-CN" altLang="en-US" sz="133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Freeform 7"/>
          <p:cNvSpPr/>
          <p:nvPr/>
        </p:nvSpPr>
        <p:spPr bwMode="auto">
          <a:xfrm>
            <a:off x="1206880" y="2426805"/>
            <a:ext cx="678613" cy="1070556"/>
          </a:xfrm>
          <a:custGeom>
            <a:avLst/>
            <a:gdLst>
              <a:gd name="T0" fmla="*/ 205 w 419"/>
              <a:gd name="T1" fmla="*/ 0 h 661"/>
              <a:gd name="T2" fmla="*/ 419 w 419"/>
              <a:gd name="T3" fmla="*/ 220 h 661"/>
              <a:gd name="T4" fmla="*/ 0 w 419"/>
              <a:gd name="T5" fmla="*/ 661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9" h="661">
                <a:moveTo>
                  <a:pt x="205" y="0"/>
                </a:moveTo>
                <a:lnTo>
                  <a:pt x="419" y="220"/>
                </a:lnTo>
                <a:lnTo>
                  <a:pt x="0" y="661"/>
                </a:lnTo>
              </a:path>
            </a:pathLst>
          </a:custGeom>
          <a:noFill/>
          <a:ln w="6350" cap="flat">
            <a:solidFill>
              <a:srgbClr val="4D4B59">
                <a:alpha val="52000"/>
              </a:srgbClr>
            </a:solidFill>
            <a:prstDash val="dash"/>
            <a:miter lim="800000"/>
            <a:headEnd type="none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45" tIns="60923" rIns="121845" bIns="60923" numCol="1" anchor="t" anchorCtr="0" compatLnSpc="1"/>
          <a:lstStyle/>
          <a:p>
            <a:pPr defTabSz="1217930">
              <a:defRPr/>
            </a:pPr>
            <a:endParaRPr lang="zh-CN" altLang="en-US" sz="24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Freeform 8"/>
          <p:cNvSpPr/>
          <p:nvPr/>
        </p:nvSpPr>
        <p:spPr bwMode="auto">
          <a:xfrm>
            <a:off x="2431299" y="2426804"/>
            <a:ext cx="1064079" cy="717482"/>
          </a:xfrm>
          <a:custGeom>
            <a:avLst/>
            <a:gdLst>
              <a:gd name="T0" fmla="*/ 445 w 657"/>
              <a:gd name="T1" fmla="*/ 0 h 443"/>
              <a:gd name="T2" fmla="*/ 0 w 657"/>
              <a:gd name="T3" fmla="*/ 0 h 443"/>
              <a:gd name="T4" fmla="*/ 212 w 657"/>
              <a:gd name="T5" fmla="*/ 220 h 443"/>
              <a:gd name="T6" fmla="*/ 0 w 657"/>
              <a:gd name="T7" fmla="*/ 443 h 443"/>
              <a:gd name="T8" fmla="*/ 445 w 657"/>
              <a:gd name="T9" fmla="*/ 443 h 443"/>
              <a:gd name="T10" fmla="*/ 657 w 657"/>
              <a:gd name="T11" fmla="*/ 220 h 443"/>
              <a:gd name="T12" fmla="*/ 445 w 657"/>
              <a:gd name="T13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7" h="443">
                <a:moveTo>
                  <a:pt x="445" y="0"/>
                </a:moveTo>
                <a:lnTo>
                  <a:pt x="0" y="0"/>
                </a:lnTo>
                <a:lnTo>
                  <a:pt x="212" y="220"/>
                </a:lnTo>
                <a:lnTo>
                  <a:pt x="0" y="443"/>
                </a:lnTo>
                <a:lnTo>
                  <a:pt x="445" y="443"/>
                </a:lnTo>
                <a:lnTo>
                  <a:pt x="657" y="220"/>
                </a:lnTo>
                <a:lnTo>
                  <a:pt x="4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5" tIns="60923" rIns="121845" bIns="60923" numCol="1" anchor="ctr" anchorCtr="0" compatLnSpc="1"/>
          <a:lstStyle/>
          <a:p>
            <a:pPr algn="ctr" defTabSz="1217930">
              <a:defRPr/>
            </a:pPr>
            <a:endParaRPr lang="zh-CN" altLang="en-US" sz="133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Freeform 9"/>
          <p:cNvSpPr/>
          <p:nvPr/>
        </p:nvSpPr>
        <p:spPr bwMode="auto">
          <a:xfrm>
            <a:off x="2931755" y="2073732"/>
            <a:ext cx="678613" cy="1070556"/>
          </a:xfrm>
          <a:custGeom>
            <a:avLst/>
            <a:gdLst>
              <a:gd name="T0" fmla="*/ 205 w 419"/>
              <a:gd name="T1" fmla="*/ 661 h 661"/>
              <a:gd name="T2" fmla="*/ 419 w 419"/>
              <a:gd name="T3" fmla="*/ 438 h 661"/>
              <a:gd name="T4" fmla="*/ 0 w 419"/>
              <a:gd name="T5" fmla="*/ 0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9" h="661">
                <a:moveTo>
                  <a:pt x="205" y="661"/>
                </a:moveTo>
                <a:lnTo>
                  <a:pt x="419" y="438"/>
                </a:lnTo>
                <a:lnTo>
                  <a:pt x="0" y="0"/>
                </a:lnTo>
              </a:path>
            </a:pathLst>
          </a:custGeom>
          <a:noFill/>
          <a:ln w="6350" cap="flat">
            <a:solidFill>
              <a:srgbClr val="4D4B59">
                <a:alpha val="52000"/>
              </a:srgbClr>
            </a:solidFill>
            <a:prstDash val="dash"/>
            <a:miter lim="800000"/>
            <a:headEnd type="none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45" tIns="60923" rIns="121845" bIns="60923" numCol="1" anchor="t" anchorCtr="0" compatLnSpc="1"/>
          <a:lstStyle/>
          <a:p>
            <a:pPr defTabSz="1217930">
              <a:defRPr/>
            </a:pPr>
            <a:endParaRPr lang="zh-CN" altLang="en-US" sz="24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Freeform 10"/>
          <p:cNvSpPr/>
          <p:nvPr/>
        </p:nvSpPr>
        <p:spPr bwMode="auto">
          <a:xfrm>
            <a:off x="4162652" y="2426804"/>
            <a:ext cx="1064079" cy="717482"/>
          </a:xfrm>
          <a:custGeom>
            <a:avLst/>
            <a:gdLst>
              <a:gd name="T0" fmla="*/ 446 w 657"/>
              <a:gd name="T1" fmla="*/ 443 h 443"/>
              <a:gd name="T2" fmla="*/ 0 w 657"/>
              <a:gd name="T3" fmla="*/ 443 h 443"/>
              <a:gd name="T4" fmla="*/ 212 w 657"/>
              <a:gd name="T5" fmla="*/ 220 h 443"/>
              <a:gd name="T6" fmla="*/ 0 w 657"/>
              <a:gd name="T7" fmla="*/ 0 h 443"/>
              <a:gd name="T8" fmla="*/ 446 w 657"/>
              <a:gd name="T9" fmla="*/ 0 h 443"/>
              <a:gd name="T10" fmla="*/ 657 w 657"/>
              <a:gd name="T11" fmla="*/ 220 h 443"/>
              <a:gd name="T12" fmla="*/ 446 w 657"/>
              <a:gd name="T13" fmla="*/ 44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7" h="443">
                <a:moveTo>
                  <a:pt x="446" y="443"/>
                </a:moveTo>
                <a:lnTo>
                  <a:pt x="0" y="443"/>
                </a:lnTo>
                <a:lnTo>
                  <a:pt x="212" y="220"/>
                </a:lnTo>
                <a:lnTo>
                  <a:pt x="0" y="0"/>
                </a:lnTo>
                <a:lnTo>
                  <a:pt x="446" y="0"/>
                </a:lnTo>
                <a:lnTo>
                  <a:pt x="657" y="220"/>
                </a:lnTo>
                <a:lnTo>
                  <a:pt x="446" y="4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5" tIns="60923" rIns="121845" bIns="60923" numCol="1" anchor="ctr" anchorCtr="0" compatLnSpc="1"/>
          <a:lstStyle/>
          <a:p>
            <a:pPr algn="ctr" defTabSz="1217930">
              <a:defRPr/>
            </a:pPr>
            <a:endParaRPr lang="zh-CN" altLang="en-US" sz="133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Freeform 11"/>
          <p:cNvSpPr/>
          <p:nvPr/>
        </p:nvSpPr>
        <p:spPr bwMode="auto">
          <a:xfrm>
            <a:off x="4663110" y="2426805"/>
            <a:ext cx="680233" cy="1070556"/>
          </a:xfrm>
          <a:custGeom>
            <a:avLst/>
            <a:gdLst>
              <a:gd name="T0" fmla="*/ 206 w 420"/>
              <a:gd name="T1" fmla="*/ 0 h 661"/>
              <a:gd name="T2" fmla="*/ 420 w 420"/>
              <a:gd name="T3" fmla="*/ 220 h 661"/>
              <a:gd name="T4" fmla="*/ 0 w 420"/>
              <a:gd name="T5" fmla="*/ 661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0" h="661">
                <a:moveTo>
                  <a:pt x="206" y="0"/>
                </a:moveTo>
                <a:lnTo>
                  <a:pt x="420" y="220"/>
                </a:lnTo>
                <a:lnTo>
                  <a:pt x="0" y="661"/>
                </a:lnTo>
              </a:path>
            </a:pathLst>
          </a:custGeom>
          <a:noFill/>
          <a:ln w="6350" cap="flat">
            <a:solidFill>
              <a:srgbClr val="4D4B59">
                <a:alpha val="52000"/>
              </a:srgbClr>
            </a:solidFill>
            <a:prstDash val="dash"/>
            <a:miter lim="800000"/>
            <a:headEnd type="none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45" tIns="60923" rIns="121845" bIns="60923" numCol="1" anchor="t" anchorCtr="0" compatLnSpc="1"/>
          <a:lstStyle/>
          <a:p>
            <a:pPr defTabSz="1217930">
              <a:defRPr/>
            </a:pPr>
            <a:endParaRPr lang="zh-CN" altLang="en-US" sz="24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Freeform 12"/>
          <p:cNvSpPr/>
          <p:nvPr/>
        </p:nvSpPr>
        <p:spPr bwMode="auto">
          <a:xfrm>
            <a:off x="7626979" y="2426804"/>
            <a:ext cx="1064079" cy="717482"/>
          </a:xfrm>
          <a:custGeom>
            <a:avLst/>
            <a:gdLst>
              <a:gd name="T0" fmla="*/ 446 w 657"/>
              <a:gd name="T1" fmla="*/ 443 h 443"/>
              <a:gd name="T2" fmla="*/ 0 w 657"/>
              <a:gd name="T3" fmla="*/ 443 h 443"/>
              <a:gd name="T4" fmla="*/ 212 w 657"/>
              <a:gd name="T5" fmla="*/ 220 h 443"/>
              <a:gd name="T6" fmla="*/ 0 w 657"/>
              <a:gd name="T7" fmla="*/ 0 h 443"/>
              <a:gd name="T8" fmla="*/ 446 w 657"/>
              <a:gd name="T9" fmla="*/ 0 h 443"/>
              <a:gd name="T10" fmla="*/ 657 w 657"/>
              <a:gd name="T11" fmla="*/ 220 h 443"/>
              <a:gd name="T12" fmla="*/ 446 w 657"/>
              <a:gd name="T13" fmla="*/ 44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7" h="443">
                <a:moveTo>
                  <a:pt x="446" y="443"/>
                </a:moveTo>
                <a:lnTo>
                  <a:pt x="0" y="443"/>
                </a:lnTo>
                <a:lnTo>
                  <a:pt x="212" y="220"/>
                </a:lnTo>
                <a:lnTo>
                  <a:pt x="0" y="0"/>
                </a:lnTo>
                <a:lnTo>
                  <a:pt x="446" y="0"/>
                </a:lnTo>
                <a:lnTo>
                  <a:pt x="657" y="220"/>
                </a:lnTo>
                <a:lnTo>
                  <a:pt x="446" y="4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5" tIns="60923" rIns="121845" bIns="60923" numCol="1" anchor="ctr" anchorCtr="0" compatLnSpc="1"/>
          <a:lstStyle/>
          <a:p>
            <a:pPr algn="ctr" defTabSz="1217930">
              <a:defRPr/>
            </a:pPr>
            <a:endParaRPr lang="zh-CN" altLang="en-US" sz="133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Freeform 13"/>
          <p:cNvSpPr/>
          <p:nvPr/>
        </p:nvSpPr>
        <p:spPr bwMode="auto">
          <a:xfrm>
            <a:off x="8127436" y="2426805"/>
            <a:ext cx="680233" cy="1070556"/>
          </a:xfrm>
          <a:custGeom>
            <a:avLst/>
            <a:gdLst>
              <a:gd name="T0" fmla="*/ 206 w 420"/>
              <a:gd name="T1" fmla="*/ 0 h 661"/>
              <a:gd name="T2" fmla="*/ 420 w 420"/>
              <a:gd name="T3" fmla="*/ 220 h 661"/>
              <a:gd name="T4" fmla="*/ 0 w 420"/>
              <a:gd name="T5" fmla="*/ 661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0" h="661">
                <a:moveTo>
                  <a:pt x="206" y="0"/>
                </a:moveTo>
                <a:lnTo>
                  <a:pt x="420" y="220"/>
                </a:lnTo>
                <a:lnTo>
                  <a:pt x="0" y="661"/>
                </a:lnTo>
              </a:path>
            </a:pathLst>
          </a:custGeom>
          <a:noFill/>
          <a:ln w="6350" cap="flat">
            <a:solidFill>
              <a:srgbClr val="4D4B59">
                <a:alpha val="52000"/>
              </a:srgbClr>
            </a:solidFill>
            <a:prstDash val="dash"/>
            <a:miter lim="800000"/>
            <a:headEnd type="none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45" tIns="60923" rIns="121845" bIns="60923" numCol="1" anchor="t" anchorCtr="0" compatLnSpc="1"/>
          <a:lstStyle/>
          <a:p>
            <a:pPr defTabSz="1217930">
              <a:defRPr/>
            </a:pPr>
            <a:endParaRPr lang="zh-CN" altLang="en-US" sz="24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Freeform 14"/>
          <p:cNvSpPr/>
          <p:nvPr/>
        </p:nvSpPr>
        <p:spPr bwMode="auto">
          <a:xfrm>
            <a:off x="5889148" y="2426804"/>
            <a:ext cx="1062459" cy="717482"/>
          </a:xfrm>
          <a:custGeom>
            <a:avLst/>
            <a:gdLst>
              <a:gd name="T0" fmla="*/ 445 w 656"/>
              <a:gd name="T1" fmla="*/ 0 h 443"/>
              <a:gd name="T2" fmla="*/ 0 w 656"/>
              <a:gd name="T3" fmla="*/ 0 h 443"/>
              <a:gd name="T4" fmla="*/ 211 w 656"/>
              <a:gd name="T5" fmla="*/ 220 h 443"/>
              <a:gd name="T6" fmla="*/ 0 w 656"/>
              <a:gd name="T7" fmla="*/ 443 h 443"/>
              <a:gd name="T8" fmla="*/ 445 w 656"/>
              <a:gd name="T9" fmla="*/ 443 h 443"/>
              <a:gd name="T10" fmla="*/ 656 w 656"/>
              <a:gd name="T11" fmla="*/ 220 h 443"/>
              <a:gd name="T12" fmla="*/ 445 w 656"/>
              <a:gd name="T13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6" h="443">
                <a:moveTo>
                  <a:pt x="445" y="0"/>
                </a:moveTo>
                <a:lnTo>
                  <a:pt x="0" y="0"/>
                </a:lnTo>
                <a:lnTo>
                  <a:pt x="211" y="220"/>
                </a:lnTo>
                <a:lnTo>
                  <a:pt x="0" y="443"/>
                </a:lnTo>
                <a:lnTo>
                  <a:pt x="445" y="443"/>
                </a:lnTo>
                <a:lnTo>
                  <a:pt x="656" y="220"/>
                </a:lnTo>
                <a:lnTo>
                  <a:pt x="4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5" tIns="60923" rIns="121845" bIns="60923" numCol="1" anchor="ctr" anchorCtr="0" compatLnSpc="1"/>
          <a:lstStyle/>
          <a:p>
            <a:pPr algn="ctr" defTabSz="1217930">
              <a:defRPr/>
            </a:pPr>
            <a:endParaRPr lang="zh-CN" altLang="en-US" sz="133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Freeform 15"/>
          <p:cNvSpPr/>
          <p:nvPr/>
        </p:nvSpPr>
        <p:spPr bwMode="auto">
          <a:xfrm>
            <a:off x="6389605" y="2073732"/>
            <a:ext cx="678613" cy="1070556"/>
          </a:xfrm>
          <a:custGeom>
            <a:avLst/>
            <a:gdLst>
              <a:gd name="T0" fmla="*/ 205 w 419"/>
              <a:gd name="T1" fmla="*/ 661 h 661"/>
              <a:gd name="T2" fmla="*/ 419 w 419"/>
              <a:gd name="T3" fmla="*/ 438 h 661"/>
              <a:gd name="T4" fmla="*/ 0 w 419"/>
              <a:gd name="T5" fmla="*/ 0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9" h="661">
                <a:moveTo>
                  <a:pt x="205" y="661"/>
                </a:moveTo>
                <a:lnTo>
                  <a:pt x="419" y="438"/>
                </a:lnTo>
                <a:lnTo>
                  <a:pt x="0" y="0"/>
                </a:lnTo>
              </a:path>
            </a:pathLst>
          </a:custGeom>
          <a:noFill/>
          <a:ln w="6350" cap="flat">
            <a:solidFill>
              <a:srgbClr val="4D4B59">
                <a:alpha val="52000"/>
              </a:srgbClr>
            </a:solidFill>
            <a:prstDash val="dash"/>
            <a:miter lim="800000"/>
            <a:headEnd type="none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45" tIns="60923" rIns="121845" bIns="60923" numCol="1" anchor="t" anchorCtr="0" compatLnSpc="1"/>
          <a:lstStyle/>
          <a:p>
            <a:pPr defTabSz="1217930">
              <a:defRPr/>
            </a:pPr>
            <a:endParaRPr lang="zh-CN" altLang="en-US" sz="24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3733878"/>
            <a:ext cx="2048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5224" y="3543741"/>
            <a:ext cx="80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40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+mn-lt"/>
              </a:rPr>
              <a:t>STEP 1</a:t>
            </a:r>
            <a:endParaRPr lang="en-US" altLang="zh-CN" sz="140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70500" y="1410941"/>
            <a:ext cx="2048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394674" y="1177339"/>
            <a:ext cx="80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40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+mn-lt"/>
              </a:rPr>
              <a:t>STEP 2</a:t>
            </a:r>
            <a:endParaRPr lang="en-US" altLang="zh-CN" sz="140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10160" y="3733878"/>
            <a:ext cx="2048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215384" y="3543741"/>
            <a:ext cx="80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40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+mn-lt"/>
              </a:rPr>
              <a:t>STEP 3</a:t>
            </a:r>
            <a:endParaRPr lang="en-US" altLang="zh-CN" sz="140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200183" y="1410941"/>
            <a:ext cx="2048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805407" y="1220804"/>
            <a:ext cx="80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40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+mn-lt"/>
              </a:rPr>
              <a:t>STEP 4</a:t>
            </a:r>
            <a:endParaRPr lang="en-US" altLang="zh-CN" sz="140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951607" y="3733878"/>
            <a:ext cx="2048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556831" y="3543741"/>
            <a:ext cx="80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40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+mn-lt"/>
              </a:rPr>
              <a:t>STEP 5</a:t>
            </a:r>
            <a:endParaRPr lang="en-US" altLang="zh-CN" sz="140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sym typeface="+mn-lt"/>
            </a:endParaRPr>
          </a:p>
        </p:txBody>
      </p:sp>
      <p:grpSp>
        <p:nvGrpSpPr>
          <p:cNvPr id="52" name="Group 35"/>
          <p:cNvGrpSpPr/>
          <p:nvPr/>
        </p:nvGrpSpPr>
        <p:grpSpPr>
          <a:xfrm>
            <a:off x="6296392" y="2634258"/>
            <a:ext cx="325018" cy="273506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53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5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6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7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8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59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0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61" name="Group 85"/>
          <p:cNvGrpSpPr/>
          <p:nvPr/>
        </p:nvGrpSpPr>
        <p:grpSpPr>
          <a:xfrm>
            <a:off x="8114480" y="2620561"/>
            <a:ext cx="344642" cy="344642"/>
            <a:chOff x="1200150" y="3768725"/>
            <a:chExt cx="446088" cy="446088"/>
          </a:xfrm>
          <a:solidFill>
            <a:schemeClr val="bg1"/>
          </a:solidFill>
        </p:grpSpPr>
        <p:sp>
          <p:nvSpPr>
            <p:cNvPr id="62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3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4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65" name="Group 213"/>
          <p:cNvGrpSpPr/>
          <p:nvPr/>
        </p:nvGrpSpPr>
        <p:grpSpPr>
          <a:xfrm>
            <a:off x="4572553" y="2620561"/>
            <a:ext cx="338510" cy="312754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66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67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68" name="Group 268"/>
          <p:cNvGrpSpPr/>
          <p:nvPr/>
        </p:nvGrpSpPr>
        <p:grpSpPr>
          <a:xfrm>
            <a:off x="2901234" y="2586231"/>
            <a:ext cx="237938" cy="377757"/>
            <a:chOff x="3824288" y="5486400"/>
            <a:chExt cx="307975" cy="488950"/>
          </a:xfrm>
          <a:solidFill>
            <a:schemeClr val="bg1"/>
          </a:solidFill>
        </p:grpSpPr>
        <p:sp>
          <p:nvSpPr>
            <p:cNvPr id="69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0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1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2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3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grpSp>
        <p:nvGrpSpPr>
          <p:cNvPr id="74" name="Group 231"/>
          <p:cNvGrpSpPr/>
          <p:nvPr/>
        </p:nvGrpSpPr>
        <p:grpSpPr>
          <a:xfrm>
            <a:off x="1179896" y="2620561"/>
            <a:ext cx="279075" cy="312775"/>
            <a:chOff x="4608513" y="6291263"/>
            <a:chExt cx="420688" cy="471488"/>
          </a:xfrm>
          <a:solidFill>
            <a:schemeClr val="bg1"/>
          </a:solidFill>
        </p:grpSpPr>
        <p:sp>
          <p:nvSpPr>
            <p:cNvPr id="75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6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  <p:sp>
          <p:nvSpPr>
            <p:cNvPr id="77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Microsoft YaHei UI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下季度工作规划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296810" y="11140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i="1">
                <a:solidFill>
                  <a:srgbClr val="1C262F"/>
                </a:solidFill>
                <a:latin typeface="+mj-ea"/>
                <a:ea typeface="+mj-ea"/>
              </a:rPr>
              <a:t>下季度工作规划</a:t>
            </a:r>
            <a:endParaRPr lang="zh-CN" altLang="en-US" sz="2400" i="1">
              <a:solidFill>
                <a:srgbClr val="1C262F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0" y="800646"/>
            <a:ext cx="8487641" cy="403112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89527" y="800646"/>
            <a:ext cx="3435928" cy="4031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 txBox="1"/>
          <p:nvPr/>
        </p:nvSpPr>
        <p:spPr>
          <a:xfrm>
            <a:off x="534533" y="2616908"/>
            <a:ext cx="3298580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</a:rPr>
              <a:t>Lorem ipsum dolor sit amet, consectetuer adipiscing elit. Aenean commodo ligula eget dolor. Aenean massa. Lorem ipsum dolor sit amet, consectetuer adipiscing elit. Aenean commodo ligula eget dolor. Aenean massa. </a:t>
            </a:r>
            <a:endParaRPr lang="en-US" altLang="zh-CN" sz="1050">
              <a:solidFill>
                <a:schemeClr val="bg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42191" y="203213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i="1">
                <a:solidFill>
                  <a:schemeClr val="bg1"/>
                </a:solidFill>
                <a:latin typeface="+mj-ea"/>
                <a:ea typeface="+mj-ea"/>
              </a:rPr>
              <a:t>下季度工作规划</a:t>
            </a:r>
            <a:endParaRPr lang="zh-CN" altLang="en-US" sz="3200" i="1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26859" y="1911748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i="1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感谢您的观看</a:t>
            </a:r>
            <a:endParaRPr lang="en-US" altLang="zh-CN" sz="4800" i="1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76137" y="1603971"/>
            <a:ext cx="1943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>
                <a:solidFill>
                  <a:schemeClr val="bg1"/>
                </a:solidFill>
                <a:latin typeface="+mn-ea"/>
              </a:rPr>
              <a:t>2018</a:t>
            </a:r>
            <a:r>
              <a:rPr lang="zh-CN" altLang="en-US" sz="1400" i="1">
                <a:solidFill>
                  <a:schemeClr val="bg1"/>
                </a:solidFill>
                <a:latin typeface="+mn-ea"/>
              </a:rPr>
              <a:t>年度</a:t>
            </a:r>
            <a:r>
              <a:rPr lang="en-US" altLang="zh-CN" sz="1400" i="1">
                <a:solidFill>
                  <a:schemeClr val="bg1"/>
                </a:solidFill>
                <a:latin typeface="+mn-ea"/>
              </a:rPr>
              <a:t>—2019</a:t>
            </a:r>
            <a:r>
              <a:rPr lang="zh-CN" altLang="en-US" sz="1400" i="1">
                <a:solidFill>
                  <a:schemeClr val="bg1"/>
                </a:solidFill>
                <a:latin typeface="+mn-ea"/>
              </a:rPr>
              <a:t>年度</a:t>
            </a:r>
            <a:endParaRPr lang="zh-CN" altLang="en-US" sz="1400" i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38445" y="2628513"/>
            <a:ext cx="36129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600">
                <a:solidFill>
                  <a:schemeClr val="bg1"/>
                </a:solidFill>
                <a:ea typeface="+mj-ea"/>
              </a:rPr>
              <a:t>THANK YOU FOR WATCHING</a:t>
            </a:r>
            <a:endParaRPr lang="en-US" altLang="zh-CN" sz="1200" spc="600">
              <a:solidFill>
                <a:schemeClr val="bg1"/>
              </a:solidFill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136761" y="3003129"/>
            <a:ext cx="7306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038445" y="3100747"/>
            <a:ext cx="158115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5">
                <a:solidFill>
                  <a:schemeClr val="bg1"/>
                </a:solidFill>
              </a:rPr>
              <a:t>部门：</a:t>
            </a:r>
            <a:r>
              <a:rPr lang="en-US" altLang="zh-CN" sz="1015">
                <a:solidFill>
                  <a:schemeClr val="bg1"/>
                </a:solidFill>
              </a:rPr>
              <a:t>XXX</a:t>
            </a:r>
            <a:r>
              <a:rPr lang="zh-CN" altLang="en-US" sz="1015">
                <a:solidFill>
                  <a:schemeClr val="bg1"/>
                </a:solidFill>
              </a:rPr>
              <a:t>   汇报人：</a:t>
            </a:r>
            <a:r>
              <a:rPr lang="en-US" altLang="zh-CN" sz="1015">
                <a:solidFill>
                  <a:schemeClr val="bg1"/>
                </a:solidFill>
              </a:rPr>
              <a:t>XXX</a:t>
            </a:r>
            <a:endParaRPr lang="en-US" altLang="zh-CN" sz="1015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科技线条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202932"/>
      </a:accent1>
      <a:accent2>
        <a:srgbClr val="3F3F3F"/>
      </a:accent2>
      <a:accent3>
        <a:srgbClr val="3F3F3F"/>
      </a:accent3>
      <a:accent4>
        <a:srgbClr val="595959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造字工房力黑（非商用）常规体">
      <a:majorFont>
        <a:latin typeface="Arial"/>
        <a:ea typeface="造字工房力黑（非商用）常规体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6123</Words>
  <Application>WPS 演示</Application>
  <PresentationFormat>全屏显示(16:9)</PresentationFormat>
  <Paragraphs>253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造字工房力黑（非商用）常规体</vt:lpstr>
      <vt:lpstr>Gill Sans</vt:lpstr>
      <vt:lpstr>Calibri</vt:lpstr>
      <vt:lpstr>微软雅黑</vt:lpstr>
      <vt:lpstr>Microsoft YaHei UI</vt:lpstr>
      <vt:lpstr>Impact</vt:lpstr>
      <vt:lpstr>微软雅黑 Light</vt:lpstr>
      <vt:lpstr>Arial</vt:lpstr>
      <vt:lpstr>黑体</vt:lpstr>
      <vt:lpstr>Calibri Light</vt:lpstr>
      <vt:lpstr>Arial Unicode MS</vt:lpstr>
      <vt:lpstr>Calibri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admin</cp:lastModifiedBy>
  <cp:revision>844</cp:revision>
  <dcterms:created xsi:type="dcterms:W3CDTF">2017-10-19T15:57:00Z</dcterms:created>
  <dcterms:modified xsi:type="dcterms:W3CDTF">2018-09-10T07:46:41Z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